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1003BB1-8D93-4618-8897-29C48BEC98C1}" type="datetimeFigureOut">
              <a:rPr lang="ar-SA" smtClean="0"/>
              <a:pPr/>
              <a:t>21/01/1434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قـواعــــد الـبـيــانــات</a:t>
            </a:r>
            <a:r>
              <a:rPr lang="ar-SA" b="1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/>
            </a:r>
            <a:br>
              <a:rPr lang="ar-SA" b="1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  <a:defRPr/>
            </a:pPr>
            <a:r>
              <a:rPr lang="ar-SA" sz="32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المحاضرة </a:t>
            </a:r>
            <a:r>
              <a:rPr lang="ar-JO" sz="3200" b="1" u="sng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التاسعة          </a:t>
            </a:r>
            <a:r>
              <a:rPr lang="ar-SA" sz="24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التقارير </a:t>
            </a:r>
            <a:r>
              <a:rPr lang="ar-SA" sz="24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في </a:t>
            </a:r>
            <a:r>
              <a:rPr lang="ar-SA" sz="24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أكسس</a:t>
            </a:r>
            <a:r>
              <a:rPr lang="ar-JO" sz="24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20193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132856"/>
            <a:ext cx="5616624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87824" y="2132856"/>
            <a:ext cx="5904656" cy="4248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23528" y="4653136"/>
            <a:ext cx="1440160" cy="10801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87624" y="4365104"/>
            <a:ext cx="2016224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6048672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76256" y="1628800"/>
            <a:ext cx="1728192" cy="16561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بعد فتح التقرير المراد التعديل على تصميمه. انقري على زر عرض التصميم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1691680" y="2564904"/>
            <a:ext cx="4896544" cy="18722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7768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4058791" cy="433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لتنسيق نص الرأس 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يتم تحديد مربع النص في قسم رأس التقرير استعداد للتعديل عليه.. 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وباستخدام أدوات التنسيق يتم تنسيق النص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635896" y="3140968"/>
            <a:ext cx="2304256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2483768" y="2708920"/>
            <a:ext cx="3744416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403244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للتعديل على النص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انقري نقرا مزدوجا على ليظهر مؤشر الكتابة .. ثم حددي الجزء المراد تعديله أو حذفه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79712" y="3140968"/>
            <a:ext cx="367240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4104456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لتغيير نوع فرز الحقل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انقري على مربع الحقل المراد فرز بيانات السجلات بناء عليه.. ثم بالنقر على زر الفأرة الأيمن اختاري طريقة الفرز المناسبة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79712" y="3212976"/>
            <a:ext cx="388843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3851920" y="4005064"/>
            <a:ext cx="2376264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772816"/>
            <a:ext cx="147902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92896"/>
            <a:ext cx="525658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5436096" y="1772816"/>
            <a:ext cx="1440160" cy="5760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وبالنقر على زر المعاينة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660232" y="2276872"/>
            <a:ext cx="57606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3131840" y="2708920"/>
            <a:ext cx="1224136" cy="93610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نلاحظ انه تم فرز ( ترتيب البيانات)</a:t>
            </a:r>
          </a:p>
        </p:txBody>
      </p:sp>
      <p:sp>
        <p:nvSpPr>
          <p:cNvPr id="9" name="Right Brace 8"/>
          <p:cNvSpPr/>
          <p:nvPr/>
        </p:nvSpPr>
        <p:spPr>
          <a:xfrm>
            <a:off x="2267744" y="3645024"/>
            <a:ext cx="360040" cy="2232248"/>
          </a:xfrm>
          <a:prstGeom prst="rightBrac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الطباعة </a:t>
            </a:r>
            <a:r>
              <a:rPr lang="ar-SA" dirty="0" err="1" smtClean="0"/>
              <a:t>واعداداتها</a:t>
            </a:r>
            <a:endParaRPr lang="ar-SA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40576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716016" y="1628800"/>
            <a:ext cx="2232248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وبالنقر على زر الفأرة الأيمن ونحن في وضع المعاينة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4067944" y="2564904"/>
            <a:ext cx="93610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6556" y="3617640"/>
            <a:ext cx="42774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triped Right Arrow 9"/>
          <p:cNvSpPr/>
          <p:nvPr/>
        </p:nvSpPr>
        <p:spPr>
          <a:xfrm rot="1827084">
            <a:off x="3707904" y="4149080"/>
            <a:ext cx="720080" cy="720080"/>
          </a:xfrm>
          <a:prstGeom prst="striped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475656" y="5445224"/>
            <a:ext cx="2232248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ومن وضع المعاينة قبل الطباعة .. ننقر على زر طباعة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3671900" y="4401108"/>
            <a:ext cx="1512168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التقارير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التقارير هي الطريقة الرسمية والمخصصة لطباعة البيانات لأي قاعدة بيانات يتم إنشائها على البرنامج.</a:t>
            </a:r>
          </a:p>
          <a:p>
            <a:r>
              <a:rPr lang="ar-SA" dirty="0" smtClean="0"/>
              <a:t>التقارير هي مجرد طريقة عرض البيانات وتنسيقها استعداد لطباعتها بالشكل المناسب. حيث لا يمكننا التعديل على البيانات كما هي الحال في الجداول والاستعلامات والنماذج.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72771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323528" y="1556792"/>
            <a:ext cx="1296144" cy="8640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أنشاء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75656" y="2420888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6012160" y="3861048"/>
            <a:ext cx="936104" cy="28803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264188" y="3248980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5640660" cy="434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2627784" y="2924944"/>
            <a:ext cx="79208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411760" y="4869160"/>
            <a:ext cx="864096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5364088" y="3429000"/>
            <a:ext cx="864096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043608" y="1700808"/>
            <a:ext cx="1728192" cy="12241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اختاري اسم الجدول أو الاستعلام  المراد إنشاء التقرير عليه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43608" y="3212976"/>
            <a:ext cx="1728192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الحقول المتاحة والخاصة بالجدول أو الاستعلام الذي قمت باختياره. انقري على الحقل المطلوب إنشاء التقرير عليه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40152" y="2780928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زر نقل الحقل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64088" y="4869160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لنقل جميع الحقول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5400092" y="4545124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EFFDC7F-B333-4DBB-A651-AE422FE9C0A3}" type="slidenum">
              <a:rPr lang="ar-SA" smtClean="0"/>
              <a:pPr/>
              <a:t>4</a:t>
            </a:fld>
            <a:endParaRPr lang="ar-SA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6516216" y="6021288"/>
            <a:ext cx="72008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6408712" cy="497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596336" y="2132856"/>
            <a:ext cx="1296144" cy="28083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ثم اختاري اسم الحقل المراد تجميع بيانات التقرير على أساسه .. هذه الخطوة اختيارية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2771800" y="2996952"/>
            <a:ext cx="36004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99592" y="2780928"/>
            <a:ext cx="1368152" cy="1440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4680012" y="5625244"/>
            <a:ext cx="432048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624013"/>
            <a:ext cx="6552952" cy="497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04248" y="2060848"/>
            <a:ext cx="2160240" cy="31683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هنا نحدد ما إذا رغبنا في فرز ( ترتيب) البيانات .. وإذا كان ذلك .. فبناء على أي حقل سيتم الترتيب .. وهل هو ترتيب تصاعدي أم تنازلي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3275856" y="2780928"/>
            <a:ext cx="432048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5796136" y="2924944"/>
            <a:ext cx="28803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4860032" y="5877272"/>
            <a:ext cx="36004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554461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76256" y="2132856"/>
            <a:ext cx="1872208" cy="28803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هذه النافذة نختار طريقة تخطيط التقرير ( عمودي, مجدول, ضبط) وكذلك اتجاه التقرير عمودي أو افقي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923928" y="2492896"/>
            <a:ext cx="36004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5400092" y="2600908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4355976" y="5733256"/>
            <a:ext cx="36004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775"/>
            <a:ext cx="6490469" cy="46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668344" y="2276872"/>
            <a:ext cx="1080120" cy="26642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نختار التنسيق المطلوب للتقرير</a:t>
            </a:r>
          </a:p>
        </p:txBody>
      </p:sp>
      <p:sp>
        <p:nvSpPr>
          <p:cNvPr id="5" name="Right Brace 4"/>
          <p:cNvSpPr/>
          <p:nvPr/>
        </p:nvSpPr>
        <p:spPr>
          <a:xfrm>
            <a:off x="5724128" y="2636912"/>
            <a:ext cx="648072" cy="2520280"/>
          </a:xfrm>
          <a:prstGeom prst="rightBrac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4968044" y="6201308"/>
            <a:ext cx="504056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662473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380312" y="2060848"/>
            <a:ext cx="1368152" cy="18002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نكتب الاسم المراد حفظ التقرير به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563888" y="2636912"/>
            <a:ext cx="3744416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652120" y="5733256"/>
            <a:ext cx="1440160" cy="7920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5328084" y="5193196"/>
            <a:ext cx="72008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1" anchor="ctr"/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021CB6DE453745A96900EA7FF3BE06" ma:contentTypeVersion="0" ma:contentTypeDescription="Create a new document." ma:contentTypeScope="" ma:versionID="152fe0bb1cb5ae95785ef68888a9573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F7EBF6-0E38-41E6-BF57-C84E55642CBC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5C3D812-0E0B-4226-865F-87FE01A314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F20B60-C07F-4DBC-8B3C-4977E41B4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182</TotalTime>
  <Words>341</Words>
  <Application>Microsoft Office PowerPoint</Application>
  <PresentationFormat>عرض على الشاشة (3:4)‏</PresentationFormat>
  <Paragraphs>44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Median</vt:lpstr>
      <vt:lpstr>قـواعــــد الـبـيــانــات </vt:lpstr>
      <vt:lpstr>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الطباعة واعداداتها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قـواعــــد الـبـيــانــات 1207 عـال</dc:title>
  <dc:creator>noor</dc:creator>
  <cp:lastModifiedBy>sara</cp:lastModifiedBy>
  <cp:revision>7</cp:revision>
  <dcterms:created xsi:type="dcterms:W3CDTF">2011-04-26T18:45:44Z</dcterms:created>
  <dcterms:modified xsi:type="dcterms:W3CDTF">2012-12-04T14:42:20Z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0x01010067021CB6DE453745A96900EA7FF3BE06</vt:lpwstr>
  </property>
</Properties>
</file>