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61"/>
  </p:notesMasterIdLst>
  <p:sldIdLst>
    <p:sldId id="261" r:id="rId2"/>
    <p:sldId id="260" r:id="rId3"/>
    <p:sldId id="257" r:id="rId4"/>
    <p:sldId id="263" r:id="rId5"/>
    <p:sldId id="296" r:id="rId6"/>
    <p:sldId id="262" r:id="rId7"/>
    <p:sldId id="298" r:id="rId8"/>
    <p:sldId id="302" r:id="rId9"/>
    <p:sldId id="299" r:id="rId10"/>
    <p:sldId id="301" r:id="rId11"/>
    <p:sldId id="300" r:id="rId12"/>
    <p:sldId id="264" r:id="rId13"/>
    <p:sldId id="309" r:id="rId14"/>
    <p:sldId id="310" r:id="rId15"/>
    <p:sldId id="314" r:id="rId16"/>
    <p:sldId id="315" r:id="rId17"/>
    <p:sldId id="316" r:id="rId18"/>
    <p:sldId id="312" r:id="rId19"/>
    <p:sldId id="313" r:id="rId20"/>
    <p:sldId id="303" r:id="rId21"/>
    <p:sldId id="304" r:id="rId22"/>
    <p:sldId id="307" r:id="rId23"/>
    <p:sldId id="305" r:id="rId24"/>
    <p:sldId id="306" r:id="rId25"/>
    <p:sldId id="317" r:id="rId26"/>
    <p:sldId id="324" r:id="rId27"/>
    <p:sldId id="323" r:id="rId28"/>
    <p:sldId id="319" r:id="rId29"/>
    <p:sldId id="320" r:id="rId30"/>
    <p:sldId id="326" r:id="rId31"/>
    <p:sldId id="321" r:id="rId32"/>
    <p:sldId id="322" r:id="rId33"/>
    <p:sldId id="274" r:id="rId34"/>
    <p:sldId id="327" r:id="rId35"/>
    <p:sldId id="328" r:id="rId36"/>
    <p:sldId id="325" r:id="rId37"/>
    <p:sldId id="275" r:id="rId38"/>
    <p:sldId id="332" r:id="rId39"/>
    <p:sldId id="330" r:id="rId40"/>
    <p:sldId id="276" r:id="rId41"/>
    <p:sldId id="331" r:id="rId42"/>
    <p:sldId id="329" r:id="rId43"/>
    <p:sldId id="333" r:id="rId44"/>
    <p:sldId id="334" r:id="rId45"/>
    <p:sldId id="335" r:id="rId46"/>
    <p:sldId id="336" r:id="rId47"/>
    <p:sldId id="337" r:id="rId48"/>
    <p:sldId id="338" r:id="rId49"/>
    <p:sldId id="339" r:id="rId50"/>
    <p:sldId id="340" r:id="rId51"/>
    <p:sldId id="341" r:id="rId52"/>
    <p:sldId id="343" r:id="rId53"/>
    <p:sldId id="344" r:id="rId54"/>
    <p:sldId id="352" r:id="rId55"/>
    <p:sldId id="346" r:id="rId56"/>
    <p:sldId id="347" r:id="rId57"/>
    <p:sldId id="348" r:id="rId58"/>
    <p:sldId id="349" r:id="rId59"/>
    <p:sldId id="353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510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99B1CC-B08E-46F4-97ED-B686C3D1FF08}" type="doc">
      <dgm:prSet loTypeId="urn:microsoft.com/office/officeart/2008/layout/HorizontalMultiLevelHierarchy" loCatId="hierarchy" qsTypeId="urn:microsoft.com/office/officeart/2005/8/quickstyle/3d2" qsCatId="3D" csTypeId="urn:microsoft.com/office/officeart/2005/8/colors/accent1_2" csCatId="accent1" phldr="1"/>
      <dgm:spPr/>
    </dgm:pt>
    <dgm:pt modelId="{41318D84-38DB-4463-BDD6-67FDFC895B1E}">
      <dgm:prSet/>
      <dgm:spPr/>
      <dgm:t>
        <a:bodyPr/>
        <a:lstStyle/>
        <a:p>
          <a:pPr rtl="0" eaLnBrk="1" latinLnBrk="0"/>
          <a:r>
            <a:rPr lang="en-US" smtClean="0"/>
            <a:t>Physical Transmission</a:t>
          </a:r>
          <a:endParaRPr lang="en-US" dirty="0" smtClean="0"/>
        </a:p>
      </dgm:t>
    </dgm:pt>
    <dgm:pt modelId="{B82CBC03-028A-48CB-914B-840CDCF25AEB}" type="parTrans" cxnId="{30338D6F-68EE-442A-ACC2-AA4E8FA7836F}">
      <dgm:prSet/>
      <dgm:spPr/>
      <dgm:t>
        <a:bodyPr/>
        <a:lstStyle/>
        <a:p>
          <a:endParaRPr lang="en-US"/>
        </a:p>
      </dgm:t>
    </dgm:pt>
    <dgm:pt modelId="{B94ECCA9-0CE1-4DFB-BC41-97145D8760D0}" type="sibTrans" cxnId="{30338D6F-68EE-442A-ACC2-AA4E8FA7836F}">
      <dgm:prSet/>
      <dgm:spPr/>
      <dgm:t>
        <a:bodyPr/>
        <a:lstStyle/>
        <a:p>
          <a:endParaRPr lang="en-US"/>
        </a:p>
      </dgm:t>
    </dgm:pt>
    <dgm:pt modelId="{1D578C45-0B01-4902-8030-BD723011DF5E}">
      <dgm:prSet/>
      <dgm:spPr/>
      <dgm:t>
        <a:bodyPr/>
        <a:lstStyle/>
        <a:p>
          <a:pPr rtl="0" eaLnBrk="1" latinLnBrk="0"/>
          <a:r>
            <a:rPr lang="en-US" dirty="0" smtClean="0"/>
            <a:t>Transmission Media</a:t>
          </a:r>
        </a:p>
      </dgm:t>
    </dgm:pt>
    <dgm:pt modelId="{55E6641E-0D1E-4D83-8EFF-A475204955EF}" type="parTrans" cxnId="{6B42C37A-7912-4F69-A080-D3E8D42AAC5C}">
      <dgm:prSet/>
      <dgm:spPr/>
      <dgm:t>
        <a:bodyPr/>
        <a:lstStyle/>
        <a:p>
          <a:endParaRPr lang="en-US"/>
        </a:p>
      </dgm:t>
    </dgm:pt>
    <dgm:pt modelId="{A786FCD0-1676-4C0D-8B0A-5218632F668A}" type="sibTrans" cxnId="{6B42C37A-7912-4F69-A080-D3E8D42AAC5C}">
      <dgm:prSet/>
      <dgm:spPr/>
      <dgm:t>
        <a:bodyPr/>
        <a:lstStyle/>
        <a:p>
          <a:endParaRPr lang="en-US"/>
        </a:p>
      </dgm:t>
    </dgm:pt>
    <dgm:pt modelId="{AB2F4159-C15C-447E-B66B-D69AE7FA8523}">
      <dgm:prSet/>
      <dgm:spPr/>
      <dgm:t>
        <a:bodyPr/>
        <a:lstStyle/>
        <a:p>
          <a:pPr rtl="0" eaLnBrk="1" latinLnBrk="0"/>
          <a:r>
            <a:rPr lang="en-US" smtClean="0"/>
            <a:t>Wire</a:t>
          </a:r>
          <a:endParaRPr lang="en-US" dirty="0" smtClean="0"/>
        </a:p>
      </dgm:t>
    </dgm:pt>
    <dgm:pt modelId="{8163A6D6-5165-445F-BC79-CAEA3D27C1F0}" type="parTrans" cxnId="{EAAFFBC9-D065-48D2-ADA6-6FFF0D21CFA6}">
      <dgm:prSet/>
      <dgm:spPr/>
      <dgm:t>
        <a:bodyPr/>
        <a:lstStyle/>
        <a:p>
          <a:endParaRPr lang="en-US"/>
        </a:p>
      </dgm:t>
    </dgm:pt>
    <dgm:pt modelId="{688FF80A-15D9-43B4-A372-C9E4503941AC}" type="sibTrans" cxnId="{EAAFFBC9-D065-48D2-ADA6-6FFF0D21CFA6}">
      <dgm:prSet/>
      <dgm:spPr/>
      <dgm:t>
        <a:bodyPr/>
        <a:lstStyle/>
        <a:p>
          <a:endParaRPr lang="en-US"/>
        </a:p>
      </dgm:t>
    </dgm:pt>
    <dgm:pt modelId="{18F70647-6595-4BE7-877F-05B0CD0E53D4}">
      <dgm:prSet/>
      <dgm:spPr/>
      <dgm:t>
        <a:bodyPr/>
        <a:lstStyle/>
        <a:p>
          <a:pPr rtl="0" eaLnBrk="1" latinLnBrk="0"/>
          <a:r>
            <a:rPr lang="en-US" smtClean="0"/>
            <a:t>Coaxial cable</a:t>
          </a:r>
          <a:endParaRPr lang="en-US" dirty="0" smtClean="0"/>
        </a:p>
      </dgm:t>
    </dgm:pt>
    <dgm:pt modelId="{55F21C57-FF30-48C1-B86C-25567913A1F4}" type="parTrans" cxnId="{34F30081-6F95-4277-8605-A04C05903134}">
      <dgm:prSet/>
      <dgm:spPr/>
      <dgm:t>
        <a:bodyPr/>
        <a:lstStyle/>
        <a:p>
          <a:endParaRPr lang="en-US"/>
        </a:p>
      </dgm:t>
    </dgm:pt>
    <dgm:pt modelId="{1A6E0E35-C7B9-4FBF-9D5B-76635C69B3CA}" type="sibTrans" cxnId="{34F30081-6F95-4277-8605-A04C05903134}">
      <dgm:prSet/>
      <dgm:spPr/>
      <dgm:t>
        <a:bodyPr/>
        <a:lstStyle/>
        <a:p>
          <a:endParaRPr lang="en-US"/>
        </a:p>
      </dgm:t>
    </dgm:pt>
    <dgm:pt modelId="{7B339489-30AA-4A9F-BCEF-986FDF64EABA}">
      <dgm:prSet/>
      <dgm:spPr/>
      <dgm:t>
        <a:bodyPr/>
        <a:lstStyle/>
        <a:p>
          <a:pPr rtl="0" eaLnBrk="1" latinLnBrk="0"/>
          <a:r>
            <a:rPr lang="en-US" smtClean="0"/>
            <a:t>Twisted Pair</a:t>
          </a:r>
          <a:endParaRPr lang="en-US" dirty="0" smtClean="0"/>
        </a:p>
      </dgm:t>
    </dgm:pt>
    <dgm:pt modelId="{61521666-D68A-40EC-AF67-1E2164CDF370}" type="parTrans" cxnId="{0ED802B0-B266-4501-A9A3-9C54F9A3441E}">
      <dgm:prSet/>
      <dgm:spPr/>
      <dgm:t>
        <a:bodyPr/>
        <a:lstStyle/>
        <a:p>
          <a:endParaRPr lang="en-US"/>
        </a:p>
      </dgm:t>
    </dgm:pt>
    <dgm:pt modelId="{FA8CBEA3-A23C-4F20-8962-CBB8E7E67108}" type="sibTrans" cxnId="{0ED802B0-B266-4501-A9A3-9C54F9A3441E}">
      <dgm:prSet/>
      <dgm:spPr/>
      <dgm:t>
        <a:bodyPr/>
        <a:lstStyle/>
        <a:p>
          <a:endParaRPr lang="en-US"/>
        </a:p>
      </dgm:t>
    </dgm:pt>
    <dgm:pt modelId="{26BBD0CB-4C45-42C4-9B94-856DA42AABE6}">
      <dgm:prSet/>
      <dgm:spPr/>
      <dgm:t>
        <a:bodyPr/>
        <a:lstStyle/>
        <a:p>
          <a:pPr rtl="0" eaLnBrk="1" latinLnBrk="0"/>
          <a:r>
            <a:rPr lang="en-US" dirty="0" smtClean="0"/>
            <a:t>STP</a:t>
          </a:r>
        </a:p>
      </dgm:t>
    </dgm:pt>
    <dgm:pt modelId="{FA2C8AA5-992F-4853-9ABF-4100FE3E7A93}" type="parTrans" cxnId="{054E56A2-921D-46FD-8FCF-6883ABA39BFE}">
      <dgm:prSet/>
      <dgm:spPr/>
      <dgm:t>
        <a:bodyPr/>
        <a:lstStyle/>
        <a:p>
          <a:endParaRPr lang="en-US"/>
        </a:p>
      </dgm:t>
    </dgm:pt>
    <dgm:pt modelId="{9006893B-18D6-4ECF-A122-E2F8E8C69BCE}" type="sibTrans" cxnId="{054E56A2-921D-46FD-8FCF-6883ABA39BFE}">
      <dgm:prSet/>
      <dgm:spPr/>
      <dgm:t>
        <a:bodyPr/>
        <a:lstStyle/>
        <a:p>
          <a:endParaRPr lang="en-US"/>
        </a:p>
      </dgm:t>
    </dgm:pt>
    <dgm:pt modelId="{6C166744-36DE-4AD3-9377-37917EC8C94D}">
      <dgm:prSet/>
      <dgm:spPr/>
      <dgm:t>
        <a:bodyPr/>
        <a:lstStyle/>
        <a:p>
          <a:pPr rtl="0" eaLnBrk="1" latinLnBrk="0"/>
          <a:r>
            <a:rPr lang="en-US" smtClean="0"/>
            <a:t>Fiber Optic</a:t>
          </a:r>
          <a:endParaRPr lang="en-US" dirty="0" smtClean="0"/>
        </a:p>
      </dgm:t>
    </dgm:pt>
    <dgm:pt modelId="{752CE0A9-79CD-4985-A115-0DF01EC8094A}" type="parTrans" cxnId="{C1ADDA0B-ED3C-414C-92B3-BD96803AE497}">
      <dgm:prSet/>
      <dgm:spPr/>
      <dgm:t>
        <a:bodyPr/>
        <a:lstStyle/>
        <a:p>
          <a:endParaRPr lang="en-US"/>
        </a:p>
      </dgm:t>
    </dgm:pt>
    <dgm:pt modelId="{BCF5F20F-3693-485E-B8E4-74EE88DF9511}" type="sibTrans" cxnId="{C1ADDA0B-ED3C-414C-92B3-BD96803AE497}">
      <dgm:prSet/>
      <dgm:spPr/>
      <dgm:t>
        <a:bodyPr/>
        <a:lstStyle/>
        <a:p>
          <a:endParaRPr lang="en-US"/>
        </a:p>
      </dgm:t>
    </dgm:pt>
    <dgm:pt modelId="{11823219-7845-45A9-900C-B36B6AF80AC1}">
      <dgm:prSet/>
      <dgm:spPr/>
      <dgm:t>
        <a:bodyPr/>
        <a:lstStyle/>
        <a:p>
          <a:pPr rtl="0" eaLnBrk="1" latinLnBrk="0"/>
          <a:r>
            <a:rPr lang="en-US" smtClean="0"/>
            <a:t>Wireless</a:t>
          </a:r>
          <a:endParaRPr lang="en-US" dirty="0" smtClean="0"/>
        </a:p>
      </dgm:t>
    </dgm:pt>
    <dgm:pt modelId="{00EA83CF-0A53-44BF-A7D7-43AF55CDA1FA}" type="parTrans" cxnId="{4D9199E6-AD1D-4DCC-A570-797912D2739E}">
      <dgm:prSet/>
      <dgm:spPr/>
      <dgm:t>
        <a:bodyPr/>
        <a:lstStyle/>
        <a:p>
          <a:endParaRPr lang="en-US"/>
        </a:p>
      </dgm:t>
    </dgm:pt>
    <dgm:pt modelId="{BDDD7E1E-CDF3-4C6F-B654-26B58BE551B0}" type="sibTrans" cxnId="{4D9199E6-AD1D-4DCC-A570-797912D2739E}">
      <dgm:prSet/>
      <dgm:spPr/>
      <dgm:t>
        <a:bodyPr/>
        <a:lstStyle/>
        <a:p>
          <a:endParaRPr lang="en-US"/>
        </a:p>
      </dgm:t>
    </dgm:pt>
    <dgm:pt modelId="{5B4132A9-A7DA-4F60-A8CF-699C88BB8824}">
      <dgm:prSet/>
      <dgm:spPr/>
      <dgm:t>
        <a:bodyPr/>
        <a:lstStyle/>
        <a:p>
          <a:pPr rtl="0" eaLnBrk="1" latinLnBrk="0"/>
          <a:r>
            <a:rPr lang="en-US" smtClean="0"/>
            <a:t>Radio waves</a:t>
          </a:r>
          <a:endParaRPr lang="en-US" dirty="0" smtClean="0"/>
        </a:p>
      </dgm:t>
    </dgm:pt>
    <dgm:pt modelId="{05F3244E-7741-476D-A876-9AA3D9E9451B}" type="parTrans" cxnId="{F5724ABF-56E0-47BA-B905-D8D9FD2B594C}">
      <dgm:prSet/>
      <dgm:spPr/>
      <dgm:t>
        <a:bodyPr/>
        <a:lstStyle/>
        <a:p>
          <a:endParaRPr lang="en-US"/>
        </a:p>
      </dgm:t>
    </dgm:pt>
    <dgm:pt modelId="{AAB308CC-D2D6-4F22-9309-4455620E24F4}" type="sibTrans" cxnId="{F5724ABF-56E0-47BA-B905-D8D9FD2B594C}">
      <dgm:prSet/>
      <dgm:spPr/>
      <dgm:t>
        <a:bodyPr/>
        <a:lstStyle/>
        <a:p>
          <a:endParaRPr lang="en-US"/>
        </a:p>
      </dgm:t>
    </dgm:pt>
    <dgm:pt modelId="{135DABEE-3590-4976-9B4B-36DA2727FDE5}">
      <dgm:prSet/>
      <dgm:spPr/>
      <dgm:t>
        <a:bodyPr/>
        <a:lstStyle/>
        <a:p>
          <a:pPr rtl="0" eaLnBrk="1" latinLnBrk="0"/>
          <a:r>
            <a:rPr lang="en-US" smtClean="0"/>
            <a:t>Microwave</a:t>
          </a:r>
          <a:endParaRPr lang="en-US" dirty="0" smtClean="0"/>
        </a:p>
      </dgm:t>
    </dgm:pt>
    <dgm:pt modelId="{6217B511-B97D-4E7E-9F06-B80068391BCE}" type="parTrans" cxnId="{EEA188C5-9496-4460-8C11-AAFE4272230F}">
      <dgm:prSet/>
      <dgm:spPr/>
      <dgm:t>
        <a:bodyPr/>
        <a:lstStyle/>
        <a:p>
          <a:endParaRPr lang="en-US"/>
        </a:p>
      </dgm:t>
    </dgm:pt>
    <dgm:pt modelId="{B4D61675-220B-474C-AABA-15E85081C33C}" type="sibTrans" cxnId="{EEA188C5-9496-4460-8C11-AAFE4272230F}">
      <dgm:prSet/>
      <dgm:spPr/>
      <dgm:t>
        <a:bodyPr/>
        <a:lstStyle/>
        <a:p>
          <a:endParaRPr lang="en-US"/>
        </a:p>
      </dgm:t>
    </dgm:pt>
    <dgm:pt modelId="{B54D6F2C-86CF-470C-9BC0-8276FCEA1280}">
      <dgm:prSet/>
      <dgm:spPr/>
      <dgm:t>
        <a:bodyPr/>
        <a:lstStyle/>
        <a:p>
          <a:pPr rtl="0" eaLnBrk="1" latinLnBrk="0"/>
          <a:r>
            <a:rPr lang="en-US" smtClean="0"/>
            <a:t>Infrared</a:t>
          </a:r>
          <a:endParaRPr lang="en-US" dirty="0" smtClean="0"/>
        </a:p>
      </dgm:t>
    </dgm:pt>
    <dgm:pt modelId="{BD019DE8-B1FF-462F-ADA9-D14F72C4AA69}" type="parTrans" cxnId="{1A9CC6AE-1B7E-47AD-8495-73D8EA4F69A4}">
      <dgm:prSet/>
      <dgm:spPr/>
      <dgm:t>
        <a:bodyPr/>
        <a:lstStyle/>
        <a:p>
          <a:endParaRPr lang="en-US"/>
        </a:p>
      </dgm:t>
    </dgm:pt>
    <dgm:pt modelId="{AC69BE28-54FD-4498-9919-3C140DA89DB7}" type="sibTrans" cxnId="{1A9CC6AE-1B7E-47AD-8495-73D8EA4F69A4}">
      <dgm:prSet/>
      <dgm:spPr/>
      <dgm:t>
        <a:bodyPr/>
        <a:lstStyle/>
        <a:p>
          <a:endParaRPr lang="en-US"/>
        </a:p>
      </dgm:t>
    </dgm:pt>
    <dgm:pt modelId="{8685D79E-EFAD-4620-A0EE-3BFB8D893AA0}">
      <dgm:prSet/>
      <dgm:spPr/>
      <dgm:t>
        <a:bodyPr/>
        <a:lstStyle/>
        <a:p>
          <a:pPr rtl="0" eaLnBrk="1" latinLnBrk="0"/>
          <a:r>
            <a:rPr lang="en-US" smtClean="0"/>
            <a:t>Satellite</a:t>
          </a:r>
          <a:endParaRPr lang="en-US" dirty="0" smtClean="0"/>
        </a:p>
      </dgm:t>
    </dgm:pt>
    <dgm:pt modelId="{DA9C35FA-34AC-479B-BE05-360D19FDFB38}" type="parTrans" cxnId="{B3012002-6A4A-4F53-BCD4-11626E070440}">
      <dgm:prSet/>
      <dgm:spPr/>
      <dgm:t>
        <a:bodyPr/>
        <a:lstStyle/>
        <a:p>
          <a:endParaRPr lang="en-US"/>
        </a:p>
      </dgm:t>
    </dgm:pt>
    <dgm:pt modelId="{16D86C5B-28DB-4799-820D-EAC0C94093E4}" type="sibTrans" cxnId="{B3012002-6A4A-4F53-BCD4-11626E070440}">
      <dgm:prSet/>
      <dgm:spPr/>
      <dgm:t>
        <a:bodyPr/>
        <a:lstStyle/>
        <a:p>
          <a:endParaRPr lang="en-US"/>
        </a:p>
      </dgm:t>
    </dgm:pt>
    <dgm:pt modelId="{0E0CF844-54ED-4020-8B7E-C14033170705}">
      <dgm:prSet/>
      <dgm:spPr/>
      <dgm:t>
        <a:bodyPr/>
        <a:lstStyle/>
        <a:p>
          <a:pPr rtl="0" eaLnBrk="1" latinLnBrk="0"/>
          <a:r>
            <a:rPr lang="en-US" smtClean="0"/>
            <a:t>Laser</a:t>
          </a:r>
          <a:endParaRPr lang="en-US" dirty="0" smtClean="0"/>
        </a:p>
      </dgm:t>
    </dgm:pt>
    <dgm:pt modelId="{6C2DA295-1347-4527-91D0-A790018DA7C4}" type="parTrans" cxnId="{2C9334F2-1312-4124-B0D2-6273179510BA}">
      <dgm:prSet/>
      <dgm:spPr/>
      <dgm:t>
        <a:bodyPr/>
        <a:lstStyle/>
        <a:p>
          <a:endParaRPr lang="en-US"/>
        </a:p>
      </dgm:t>
    </dgm:pt>
    <dgm:pt modelId="{B3811156-6A4B-4085-BF73-67C3BE0ADC11}" type="sibTrans" cxnId="{2C9334F2-1312-4124-B0D2-6273179510BA}">
      <dgm:prSet/>
      <dgm:spPr/>
      <dgm:t>
        <a:bodyPr/>
        <a:lstStyle/>
        <a:p>
          <a:endParaRPr lang="en-US"/>
        </a:p>
      </dgm:t>
    </dgm:pt>
    <dgm:pt modelId="{5785EFF4-0BEF-4514-8258-261638032C24}">
      <dgm:prSet/>
      <dgm:spPr/>
      <dgm:t>
        <a:bodyPr/>
        <a:lstStyle/>
        <a:p>
          <a:pPr rtl="0" eaLnBrk="1" latinLnBrk="0"/>
          <a:r>
            <a:rPr lang="en-US" dirty="0" smtClean="0"/>
            <a:t>Signaling Techniques</a:t>
          </a:r>
        </a:p>
      </dgm:t>
    </dgm:pt>
    <dgm:pt modelId="{E0D41436-D19B-4943-BFBF-B1A1E541DB03}" type="parTrans" cxnId="{6BD33AE5-A22E-4B44-AC70-6F4C53427DEA}">
      <dgm:prSet/>
      <dgm:spPr/>
      <dgm:t>
        <a:bodyPr/>
        <a:lstStyle/>
        <a:p>
          <a:endParaRPr lang="en-US"/>
        </a:p>
      </dgm:t>
    </dgm:pt>
    <dgm:pt modelId="{38900007-0226-492B-981A-7BC4A61ACE22}" type="sibTrans" cxnId="{6BD33AE5-A22E-4B44-AC70-6F4C53427DEA}">
      <dgm:prSet/>
      <dgm:spPr/>
      <dgm:t>
        <a:bodyPr/>
        <a:lstStyle/>
        <a:p>
          <a:endParaRPr lang="en-US"/>
        </a:p>
      </dgm:t>
    </dgm:pt>
    <dgm:pt modelId="{DA8B9822-BEF8-4752-A5FF-5CB3433B1C7E}">
      <dgm:prSet/>
      <dgm:spPr/>
      <dgm:t>
        <a:bodyPr/>
        <a:lstStyle/>
        <a:p>
          <a:pPr rtl="0" eaLnBrk="1" latinLnBrk="0"/>
          <a:r>
            <a:rPr lang="en-US" smtClean="0"/>
            <a:t>Baseband </a:t>
          </a:r>
        </a:p>
        <a:p>
          <a:pPr rtl="0" eaLnBrk="1" latinLnBrk="0"/>
          <a:r>
            <a:rPr lang="en-US" smtClean="0"/>
            <a:t>Transmission</a:t>
          </a:r>
        </a:p>
        <a:p>
          <a:pPr rtl="0" eaLnBrk="1" latinLnBrk="0"/>
          <a:endParaRPr lang="en-US" dirty="0" smtClean="0"/>
        </a:p>
      </dgm:t>
    </dgm:pt>
    <dgm:pt modelId="{2567CD0B-9326-4632-AE98-03E848A7BA4F}" type="parTrans" cxnId="{E6400705-1624-4EA4-A3AD-4E44BE16C4C0}">
      <dgm:prSet/>
      <dgm:spPr/>
      <dgm:t>
        <a:bodyPr/>
        <a:lstStyle/>
        <a:p>
          <a:endParaRPr lang="en-US"/>
        </a:p>
      </dgm:t>
    </dgm:pt>
    <dgm:pt modelId="{BFBBAAB3-541E-4E8E-BEA2-C2E42C5A4E68}" type="sibTrans" cxnId="{E6400705-1624-4EA4-A3AD-4E44BE16C4C0}">
      <dgm:prSet/>
      <dgm:spPr/>
      <dgm:t>
        <a:bodyPr/>
        <a:lstStyle/>
        <a:p>
          <a:endParaRPr lang="en-US"/>
        </a:p>
      </dgm:t>
    </dgm:pt>
    <dgm:pt modelId="{FA0B0210-7966-4BF0-AD2C-B0C4FAA4B00D}">
      <dgm:prSet/>
      <dgm:spPr/>
      <dgm:t>
        <a:bodyPr/>
        <a:lstStyle/>
        <a:p>
          <a:pPr rtl="0" eaLnBrk="1" latinLnBrk="0"/>
          <a:r>
            <a:rPr lang="en-US" smtClean="0"/>
            <a:t>Broadband </a:t>
          </a:r>
        </a:p>
        <a:p>
          <a:pPr rtl="0" eaLnBrk="1" latinLnBrk="0"/>
          <a:r>
            <a:rPr lang="en-US" smtClean="0"/>
            <a:t>Transmission</a:t>
          </a:r>
        </a:p>
        <a:p>
          <a:pPr rtl="0" eaLnBrk="1" latinLnBrk="0"/>
          <a:endParaRPr lang="en-US" dirty="0" smtClean="0"/>
        </a:p>
      </dgm:t>
    </dgm:pt>
    <dgm:pt modelId="{29903FEC-644C-4187-8F7F-F471FBD4B7A4}" type="parTrans" cxnId="{EDA413D8-DBF8-431E-92A7-8CC4F30F23C2}">
      <dgm:prSet/>
      <dgm:spPr/>
      <dgm:t>
        <a:bodyPr/>
        <a:lstStyle/>
        <a:p>
          <a:endParaRPr lang="en-US"/>
        </a:p>
      </dgm:t>
    </dgm:pt>
    <dgm:pt modelId="{AD0A96CC-98E2-47B5-8F3E-985B11870E57}" type="sibTrans" cxnId="{EDA413D8-DBF8-431E-92A7-8CC4F30F23C2}">
      <dgm:prSet/>
      <dgm:spPr/>
      <dgm:t>
        <a:bodyPr/>
        <a:lstStyle/>
        <a:p>
          <a:endParaRPr lang="en-US"/>
        </a:p>
      </dgm:t>
    </dgm:pt>
    <dgm:pt modelId="{1FFFC2BC-D1E3-4642-B92D-7EAAD5A1F89B}">
      <dgm:prSet/>
      <dgm:spPr/>
      <dgm:t>
        <a:bodyPr/>
        <a:lstStyle/>
        <a:p>
          <a:pPr rtl="0" eaLnBrk="1" latinLnBrk="0"/>
          <a:r>
            <a:rPr lang="en-US" smtClean="0"/>
            <a:t>UTP</a:t>
          </a:r>
          <a:endParaRPr lang="en-US" dirty="0" smtClean="0"/>
        </a:p>
      </dgm:t>
    </dgm:pt>
    <dgm:pt modelId="{9EA50890-D708-4D11-8519-D159A216F88B}" type="parTrans" cxnId="{55738D6E-469B-456B-BCD7-AA4E13EE0BD4}">
      <dgm:prSet/>
      <dgm:spPr/>
      <dgm:t>
        <a:bodyPr/>
        <a:lstStyle/>
        <a:p>
          <a:endParaRPr lang="en-GB"/>
        </a:p>
      </dgm:t>
    </dgm:pt>
    <dgm:pt modelId="{39A950C5-DA43-45B7-B385-A1AF1BFF2FB3}" type="sibTrans" cxnId="{55738D6E-469B-456B-BCD7-AA4E13EE0BD4}">
      <dgm:prSet/>
      <dgm:spPr/>
      <dgm:t>
        <a:bodyPr/>
        <a:lstStyle/>
        <a:p>
          <a:endParaRPr lang="en-GB"/>
        </a:p>
      </dgm:t>
    </dgm:pt>
    <dgm:pt modelId="{EA397D57-FC9A-4D4C-97ED-BB08D08E90BB}" type="pres">
      <dgm:prSet presAssocID="{7A99B1CC-B08E-46F4-97ED-B686C3D1FF0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97987C5-A8C0-4FB7-8E63-901CE275269F}" type="pres">
      <dgm:prSet presAssocID="{41318D84-38DB-4463-BDD6-67FDFC895B1E}" presName="root1" presStyleCnt="0"/>
      <dgm:spPr/>
    </dgm:pt>
    <dgm:pt modelId="{43C749BA-7B61-4DE5-9E1A-E94DA6D3996E}" type="pres">
      <dgm:prSet presAssocID="{41318D84-38DB-4463-BDD6-67FDFC895B1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BB382F0-0B5C-4D7E-9A44-219ABB7A934F}" type="pres">
      <dgm:prSet presAssocID="{41318D84-38DB-4463-BDD6-67FDFC895B1E}" presName="level2hierChild" presStyleCnt="0"/>
      <dgm:spPr/>
    </dgm:pt>
    <dgm:pt modelId="{5C9746DC-C529-4A2A-9098-46EF69281819}" type="pres">
      <dgm:prSet presAssocID="{55E6641E-0D1E-4D83-8EFF-A475204955EF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46C92547-6FE8-44CF-9463-316BAD765AA1}" type="pres">
      <dgm:prSet presAssocID="{55E6641E-0D1E-4D83-8EFF-A475204955EF}" presName="connTx" presStyleLbl="parChTrans1D2" presStyleIdx="0" presStyleCnt="2"/>
      <dgm:spPr/>
      <dgm:t>
        <a:bodyPr/>
        <a:lstStyle/>
        <a:p>
          <a:endParaRPr lang="en-GB"/>
        </a:p>
      </dgm:t>
    </dgm:pt>
    <dgm:pt modelId="{DB94F604-1627-4184-AA6C-E179041231B1}" type="pres">
      <dgm:prSet presAssocID="{1D578C45-0B01-4902-8030-BD723011DF5E}" presName="root2" presStyleCnt="0"/>
      <dgm:spPr/>
    </dgm:pt>
    <dgm:pt modelId="{DF708F53-5525-49F8-8204-F67D75D87099}" type="pres">
      <dgm:prSet presAssocID="{1D578C45-0B01-4902-8030-BD723011DF5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1670E78-E853-4471-A6B2-E6C0B8FB833F}" type="pres">
      <dgm:prSet presAssocID="{1D578C45-0B01-4902-8030-BD723011DF5E}" presName="level3hierChild" presStyleCnt="0"/>
      <dgm:spPr/>
    </dgm:pt>
    <dgm:pt modelId="{32561244-F9FF-405D-A7FC-F44289E36246}" type="pres">
      <dgm:prSet presAssocID="{8163A6D6-5165-445F-BC79-CAEA3D27C1F0}" presName="conn2-1" presStyleLbl="parChTrans1D3" presStyleIdx="0" presStyleCnt="4"/>
      <dgm:spPr/>
      <dgm:t>
        <a:bodyPr/>
        <a:lstStyle/>
        <a:p>
          <a:endParaRPr lang="en-GB"/>
        </a:p>
      </dgm:t>
    </dgm:pt>
    <dgm:pt modelId="{052A4050-1B76-48B5-B468-752ACB8E6B64}" type="pres">
      <dgm:prSet presAssocID="{8163A6D6-5165-445F-BC79-CAEA3D27C1F0}" presName="connTx" presStyleLbl="parChTrans1D3" presStyleIdx="0" presStyleCnt="4"/>
      <dgm:spPr/>
      <dgm:t>
        <a:bodyPr/>
        <a:lstStyle/>
        <a:p>
          <a:endParaRPr lang="en-GB"/>
        </a:p>
      </dgm:t>
    </dgm:pt>
    <dgm:pt modelId="{35667601-8278-4046-8629-3B5F8A4902B5}" type="pres">
      <dgm:prSet presAssocID="{AB2F4159-C15C-447E-B66B-D69AE7FA8523}" presName="root2" presStyleCnt="0"/>
      <dgm:spPr/>
    </dgm:pt>
    <dgm:pt modelId="{1C062C46-6C58-4573-8FAE-084D826EAC3C}" type="pres">
      <dgm:prSet presAssocID="{AB2F4159-C15C-447E-B66B-D69AE7FA8523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3FECA29-79E5-40D8-9E32-4A906D394F8F}" type="pres">
      <dgm:prSet presAssocID="{AB2F4159-C15C-447E-B66B-D69AE7FA8523}" presName="level3hierChild" presStyleCnt="0"/>
      <dgm:spPr/>
    </dgm:pt>
    <dgm:pt modelId="{756160F0-0314-4360-878D-3DB64643F608}" type="pres">
      <dgm:prSet presAssocID="{55F21C57-FF30-48C1-B86C-25567913A1F4}" presName="conn2-1" presStyleLbl="parChTrans1D4" presStyleIdx="0" presStyleCnt="10"/>
      <dgm:spPr/>
      <dgm:t>
        <a:bodyPr/>
        <a:lstStyle/>
        <a:p>
          <a:endParaRPr lang="en-GB"/>
        </a:p>
      </dgm:t>
    </dgm:pt>
    <dgm:pt modelId="{5BD7467B-8CDA-465E-9AA0-2B14118B6DAE}" type="pres">
      <dgm:prSet presAssocID="{55F21C57-FF30-48C1-B86C-25567913A1F4}" presName="connTx" presStyleLbl="parChTrans1D4" presStyleIdx="0" presStyleCnt="10"/>
      <dgm:spPr/>
      <dgm:t>
        <a:bodyPr/>
        <a:lstStyle/>
        <a:p>
          <a:endParaRPr lang="en-GB"/>
        </a:p>
      </dgm:t>
    </dgm:pt>
    <dgm:pt modelId="{3BCE7B66-6F75-40E4-8E46-371663D871E7}" type="pres">
      <dgm:prSet presAssocID="{18F70647-6595-4BE7-877F-05B0CD0E53D4}" presName="root2" presStyleCnt="0"/>
      <dgm:spPr/>
    </dgm:pt>
    <dgm:pt modelId="{D8BEF055-F87A-41EB-92A5-A28AEAC8CE0C}" type="pres">
      <dgm:prSet presAssocID="{18F70647-6595-4BE7-877F-05B0CD0E53D4}" presName="LevelTwoTextNode" presStyleLbl="node4" presStyleIdx="0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34D6B08-E3D0-4AC8-B715-527CBCF1FFAB}" type="pres">
      <dgm:prSet presAssocID="{18F70647-6595-4BE7-877F-05B0CD0E53D4}" presName="level3hierChild" presStyleCnt="0"/>
      <dgm:spPr/>
    </dgm:pt>
    <dgm:pt modelId="{A0A28075-5545-4E9E-9D0D-56EA74532F69}" type="pres">
      <dgm:prSet presAssocID="{61521666-D68A-40EC-AF67-1E2164CDF370}" presName="conn2-1" presStyleLbl="parChTrans1D4" presStyleIdx="1" presStyleCnt="10"/>
      <dgm:spPr/>
      <dgm:t>
        <a:bodyPr/>
        <a:lstStyle/>
        <a:p>
          <a:endParaRPr lang="en-GB"/>
        </a:p>
      </dgm:t>
    </dgm:pt>
    <dgm:pt modelId="{2AB1A73E-78D1-4B9F-B78E-B46C1AC3D117}" type="pres">
      <dgm:prSet presAssocID="{61521666-D68A-40EC-AF67-1E2164CDF370}" presName="connTx" presStyleLbl="parChTrans1D4" presStyleIdx="1" presStyleCnt="10"/>
      <dgm:spPr/>
      <dgm:t>
        <a:bodyPr/>
        <a:lstStyle/>
        <a:p>
          <a:endParaRPr lang="en-GB"/>
        </a:p>
      </dgm:t>
    </dgm:pt>
    <dgm:pt modelId="{BA009660-4B54-4F43-91E3-3C7F7D7DE96C}" type="pres">
      <dgm:prSet presAssocID="{7B339489-30AA-4A9F-BCEF-986FDF64EABA}" presName="root2" presStyleCnt="0"/>
      <dgm:spPr/>
    </dgm:pt>
    <dgm:pt modelId="{6471F9CE-F5C5-4495-8EB2-98B9B19FA251}" type="pres">
      <dgm:prSet presAssocID="{7B339489-30AA-4A9F-BCEF-986FDF64EABA}" presName="LevelTwoTextNode" presStyleLbl="node4" presStyleIdx="1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B5F07F-A92E-4259-BF30-0549973BB3B9}" type="pres">
      <dgm:prSet presAssocID="{7B339489-30AA-4A9F-BCEF-986FDF64EABA}" presName="level3hierChild" presStyleCnt="0"/>
      <dgm:spPr/>
    </dgm:pt>
    <dgm:pt modelId="{6CEBF47A-84B4-43E0-91CA-FD142339A813}" type="pres">
      <dgm:prSet presAssocID="{9EA50890-D708-4D11-8519-D159A216F88B}" presName="conn2-1" presStyleLbl="parChTrans1D4" presStyleIdx="2" presStyleCnt="10"/>
      <dgm:spPr/>
      <dgm:t>
        <a:bodyPr/>
        <a:lstStyle/>
        <a:p>
          <a:endParaRPr lang="en-GB"/>
        </a:p>
      </dgm:t>
    </dgm:pt>
    <dgm:pt modelId="{141DAF8E-E2DF-4E3F-973D-0E84E9FFFA0D}" type="pres">
      <dgm:prSet presAssocID="{9EA50890-D708-4D11-8519-D159A216F88B}" presName="connTx" presStyleLbl="parChTrans1D4" presStyleIdx="2" presStyleCnt="10"/>
      <dgm:spPr/>
      <dgm:t>
        <a:bodyPr/>
        <a:lstStyle/>
        <a:p>
          <a:endParaRPr lang="en-GB"/>
        </a:p>
      </dgm:t>
    </dgm:pt>
    <dgm:pt modelId="{FF89F999-314F-48B9-B4EA-6871C61CFB28}" type="pres">
      <dgm:prSet presAssocID="{1FFFC2BC-D1E3-4642-B92D-7EAAD5A1F89B}" presName="root2" presStyleCnt="0"/>
      <dgm:spPr/>
    </dgm:pt>
    <dgm:pt modelId="{8BE75A16-A84B-4B55-A648-2671A6C500AA}" type="pres">
      <dgm:prSet presAssocID="{1FFFC2BC-D1E3-4642-B92D-7EAAD5A1F89B}" presName="LevelTwoTextNode" presStyleLbl="node4" presStyleIdx="2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84C1CB-1523-4BE4-9C94-40289EC1BA07}" type="pres">
      <dgm:prSet presAssocID="{1FFFC2BC-D1E3-4642-B92D-7EAAD5A1F89B}" presName="level3hierChild" presStyleCnt="0"/>
      <dgm:spPr/>
    </dgm:pt>
    <dgm:pt modelId="{812DBEBB-4751-4771-86DF-1076C9E87232}" type="pres">
      <dgm:prSet presAssocID="{FA2C8AA5-992F-4853-9ABF-4100FE3E7A93}" presName="conn2-1" presStyleLbl="parChTrans1D4" presStyleIdx="3" presStyleCnt="10"/>
      <dgm:spPr/>
      <dgm:t>
        <a:bodyPr/>
        <a:lstStyle/>
        <a:p>
          <a:endParaRPr lang="en-GB"/>
        </a:p>
      </dgm:t>
    </dgm:pt>
    <dgm:pt modelId="{CF5BC9B4-C5CB-4B98-BC70-324E82D5B223}" type="pres">
      <dgm:prSet presAssocID="{FA2C8AA5-992F-4853-9ABF-4100FE3E7A93}" presName="connTx" presStyleLbl="parChTrans1D4" presStyleIdx="3" presStyleCnt="10"/>
      <dgm:spPr/>
      <dgm:t>
        <a:bodyPr/>
        <a:lstStyle/>
        <a:p>
          <a:endParaRPr lang="en-GB"/>
        </a:p>
      </dgm:t>
    </dgm:pt>
    <dgm:pt modelId="{88AE5D00-D787-480B-A05F-C93C9090832A}" type="pres">
      <dgm:prSet presAssocID="{26BBD0CB-4C45-42C4-9B94-856DA42AABE6}" presName="root2" presStyleCnt="0"/>
      <dgm:spPr/>
    </dgm:pt>
    <dgm:pt modelId="{6A2A16A8-F3D5-4E78-82BB-6099EF8B303D}" type="pres">
      <dgm:prSet presAssocID="{26BBD0CB-4C45-42C4-9B94-856DA42AABE6}" presName="LevelTwoTextNode" presStyleLbl="node4" presStyleIdx="3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A2E2C2-718A-49D6-B4AE-307C42141ABD}" type="pres">
      <dgm:prSet presAssocID="{26BBD0CB-4C45-42C4-9B94-856DA42AABE6}" presName="level3hierChild" presStyleCnt="0"/>
      <dgm:spPr/>
    </dgm:pt>
    <dgm:pt modelId="{DEFE7457-9AA5-49BC-8A38-28423C3537E9}" type="pres">
      <dgm:prSet presAssocID="{752CE0A9-79CD-4985-A115-0DF01EC8094A}" presName="conn2-1" presStyleLbl="parChTrans1D4" presStyleIdx="4" presStyleCnt="10"/>
      <dgm:spPr/>
      <dgm:t>
        <a:bodyPr/>
        <a:lstStyle/>
        <a:p>
          <a:endParaRPr lang="en-GB"/>
        </a:p>
      </dgm:t>
    </dgm:pt>
    <dgm:pt modelId="{2DE295F4-9CAC-4DD2-8869-22B5F06C5331}" type="pres">
      <dgm:prSet presAssocID="{752CE0A9-79CD-4985-A115-0DF01EC8094A}" presName="connTx" presStyleLbl="parChTrans1D4" presStyleIdx="4" presStyleCnt="10"/>
      <dgm:spPr/>
      <dgm:t>
        <a:bodyPr/>
        <a:lstStyle/>
        <a:p>
          <a:endParaRPr lang="en-GB"/>
        </a:p>
      </dgm:t>
    </dgm:pt>
    <dgm:pt modelId="{711D0755-29E3-4DB3-B3E0-63CB8D90FA10}" type="pres">
      <dgm:prSet presAssocID="{6C166744-36DE-4AD3-9377-37917EC8C94D}" presName="root2" presStyleCnt="0"/>
      <dgm:spPr/>
    </dgm:pt>
    <dgm:pt modelId="{E1A8247E-8691-4059-B088-C7C0E8D3CBBA}" type="pres">
      <dgm:prSet presAssocID="{6C166744-36DE-4AD3-9377-37917EC8C94D}" presName="LevelTwoTextNode" presStyleLbl="node4" presStyleIdx="4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410D757-0AE4-4528-8446-6A33F49E95B2}" type="pres">
      <dgm:prSet presAssocID="{6C166744-36DE-4AD3-9377-37917EC8C94D}" presName="level3hierChild" presStyleCnt="0"/>
      <dgm:spPr/>
    </dgm:pt>
    <dgm:pt modelId="{2CCB2BF8-2F60-4541-B7A1-CBCD4F34BCB9}" type="pres">
      <dgm:prSet presAssocID="{00EA83CF-0A53-44BF-A7D7-43AF55CDA1FA}" presName="conn2-1" presStyleLbl="parChTrans1D3" presStyleIdx="1" presStyleCnt="4"/>
      <dgm:spPr/>
      <dgm:t>
        <a:bodyPr/>
        <a:lstStyle/>
        <a:p>
          <a:endParaRPr lang="en-GB"/>
        </a:p>
      </dgm:t>
    </dgm:pt>
    <dgm:pt modelId="{FE7ABF81-06AC-4EBB-ABAC-908669818D89}" type="pres">
      <dgm:prSet presAssocID="{00EA83CF-0A53-44BF-A7D7-43AF55CDA1FA}" presName="connTx" presStyleLbl="parChTrans1D3" presStyleIdx="1" presStyleCnt="4"/>
      <dgm:spPr/>
      <dgm:t>
        <a:bodyPr/>
        <a:lstStyle/>
        <a:p>
          <a:endParaRPr lang="en-GB"/>
        </a:p>
      </dgm:t>
    </dgm:pt>
    <dgm:pt modelId="{471B5A84-814E-4007-958C-CCF6166A5866}" type="pres">
      <dgm:prSet presAssocID="{11823219-7845-45A9-900C-B36B6AF80AC1}" presName="root2" presStyleCnt="0"/>
      <dgm:spPr/>
    </dgm:pt>
    <dgm:pt modelId="{71B8FED8-CC2A-4997-B9C0-0D0279167BDD}" type="pres">
      <dgm:prSet presAssocID="{11823219-7845-45A9-900C-B36B6AF80AC1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DEC6E72-F9C0-4BEB-BB5E-159BABCA4EBC}" type="pres">
      <dgm:prSet presAssocID="{11823219-7845-45A9-900C-B36B6AF80AC1}" presName="level3hierChild" presStyleCnt="0"/>
      <dgm:spPr/>
    </dgm:pt>
    <dgm:pt modelId="{48B23274-8ECC-4DD9-9239-2B7C29E33D45}" type="pres">
      <dgm:prSet presAssocID="{05F3244E-7741-476D-A876-9AA3D9E9451B}" presName="conn2-1" presStyleLbl="parChTrans1D4" presStyleIdx="5" presStyleCnt="10"/>
      <dgm:spPr/>
      <dgm:t>
        <a:bodyPr/>
        <a:lstStyle/>
        <a:p>
          <a:endParaRPr lang="en-GB"/>
        </a:p>
      </dgm:t>
    </dgm:pt>
    <dgm:pt modelId="{9D0800B9-FCE3-4FCB-910A-A6BC02C2E566}" type="pres">
      <dgm:prSet presAssocID="{05F3244E-7741-476D-A876-9AA3D9E9451B}" presName="connTx" presStyleLbl="parChTrans1D4" presStyleIdx="5" presStyleCnt="10"/>
      <dgm:spPr/>
      <dgm:t>
        <a:bodyPr/>
        <a:lstStyle/>
        <a:p>
          <a:endParaRPr lang="en-GB"/>
        </a:p>
      </dgm:t>
    </dgm:pt>
    <dgm:pt modelId="{664E6554-56EC-4935-96EF-6BD14D5C69FA}" type="pres">
      <dgm:prSet presAssocID="{5B4132A9-A7DA-4F60-A8CF-699C88BB8824}" presName="root2" presStyleCnt="0"/>
      <dgm:spPr/>
    </dgm:pt>
    <dgm:pt modelId="{D7DD73DF-6CD6-4412-9B08-B1E15FB28EA6}" type="pres">
      <dgm:prSet presAssocID="{5B4132A9-A7DA-4F60-A8CF-699C88BB8824}" presName="LevelTwoTextNode" presStyleLbl="node4" presStyleIdx="5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AD60DAA-1557-452D-B010-382E9FBA86DB}" type="pres">
      <dgm:prSet presAssocID="{5B4132A9-A7DA-4F60-A8CF-699C88BB8824}" presName="level3hierChild" presStyleCnt="0"/>
      <dgm:spPr/>
    </dgm:pt>
    <dgm:pt modelId="{CBC5D1B3-B3BF-46F6-AEA4-8AAB6C746C5A}" type="pres">
      <dgm:prSet presAssocID="{6217B511-B97D-4E7E-9F06-B80068391BCE}" presName="conn2-1" presStyleLbl="parChTrans1D4" presStyleIdx="6" presStyleCnt="10"/>
      <dgm:spPr/>
      <dgm:t>
        <a:bodyPr/>
        <a:lstStyle/>
        <a:p>
          <a:endParaRPr lang="en-GB"/>
        </a:p>
      </dgm:t>
    </dgm:pt>
    <dgm:pt modelId="{DA66EC88-E9CF-41D9-ADAF-29F197A8CD57}" type="pres">
      <dgm:prSet presAssocID="{6217B511-B97D-4E7E-9F06-B80068391BCE}" presName="connTx" presStyleLbl="parChTrans1D4" presStyleIdx="6" presStyleCnt="10"/>
      <dgm:spPr/>
      <dgm:t>
        <a:bodyPr/>
        <a:lstStyle/>
        <a:p>
          <a:endParaRPr lang="en-GB"/>
        </a:p>
      </dgm:t>
    </dgm:pt>
    <dgm:pt modelId="{DB637DD3-CF3A-4FA2-AE37-ADAA55944420}" type="pres">
      <dgm:prSet presAssocID="{135DABEE-3590-4976-9B4B-36DA2727FDE5}" presName="root2" presStyleCnt="0"/>
      <dgm:spPr/>
    </dgm:pt>
    <dgm:pt modelId="{C60AEC85-86FF-4678-A421-244D56207E83}" type="pres">
      <dgm:prSet presAssocID="{135DABEE-3590-4976-9B4B-36DA2727FDE5}" presName="LevelTwoTextNode" presStyleLbl="node4" presStyleIdx="6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BF5578-ACA3-4A97-ADCA-0A0BF85A0BFC}" type="pres">
      <dgm:prSet presAssocID="{135DABEE-3590-4976-9B4B-36DA2727FDE5}" presName="level3hierChild" presStyleCnt="0"/>
      <dgm:spPr/>
    </dgm:pt>
    <dgm:pt modelId="{3475ED35-035C-4633-96A3-1826E94A02C8}" type="pres">
      <dgm:prSet presAssocID="{BD019DE8-B1FF-462F-ADA9-D14F72C4AA69}" presName="conn2-1" presStyleLbl="parChTrans1D4" presStyleIdx="7" presStyleCnt="10"/>
      <dgm:spPr/>
      <dgm:t>
        <a:bodyPr/>
        <a:lstStyle/>
        <a:p>
          <a:endParaRPr lang="en-GB"/>
        </a:p>
      </dgm:t>
    </dgm:pt>
    <dgm:pt modelId="{751A006B-D315-4F6F-8F7B-ADA0AC7EA5AF}" type="pres">
      <dgm:prSet presAssocID="{BD019DE8-B1FF-462F-ADA9-D14F72C4AA69}" presName="connTx" presStyleLbl="parChTrans1D4" presStyleIdx="7" presStyleCnt="10"/>
      <dgm:spPr/>
      <dgm:t>
        <a:bodyPr/>
        <a:lstStyle/>
        <a:p>
          <a:endParaRPr lang="en-GB"/>
        </a:p>
      </dgm:t>
    </dgm:pt>
    <dgm:pt modelId="{E9929A78-B6B4-4D1C-941F-98C6F64ADFAF}" type="pres">
      <dgm:prSet presAssocID="{B54D6F2C-86CF-470C-9BC0-8276FCEA1280}" presName="root2" presStyleCnt="0"/>
      <dgm:spPr/>
    </dgm:pt>
    <dgm:pt modelId="{F37C075D-66A4-46AD-AC2C-CB5EFC94E63F}" type="pres">
      <dgm:prSet presAssocID="{B54D6F2C-86CF-470C-9BC0-8276FCEA1280}" presName="LevelTwoTextNode" presStyleLbl="node4" presStyleIdx="7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65AE0D8-FD0E-4A47-9CA2-01C347669DA5}" type="pres">
      <dgm:prSet presAssocID="{B54D6F2C-86CF-470C-9BC0-8276FCEA1280}" presName="level3hierChild" presStyleCnt="0"/>
      <dgm:spPr/>
    </dgm:pt>
    <dgm:pt modelId="{8562A585-1FBD-4007-A075-C0115ACC37DE}" type="pres">
      <dgm:prSet presAssocID="{DA9C35FA-34AC-479B-BE05-360D19FDFB38}" presName="conn2-1" presStyleLbl="parChTrans1D4" presStyleIdx="8" presStyleCnt="10"/>
      <dgm:spPr/>
      <dgm:t>
        <a:bodyPr/>
        <a:lstStyle/>
        <a:p>
          <a:endParaRPr lang="en-GB"/>
        </a:p>
      </dgm:t>
    </dgm:pt>
    <dgm:pt modelId="{7F12EBA2-DCCC-43E3-9294-8D07129481B3}" type="pres">
      <dgm:prSet presAssocID="{DA9C35FA-34AC-479B-BE05-360D19FDFB38}" presName="connTx" presStyleLbl="parChTrans1D4" presStyleIdx="8" presStyleCnt="10"/>
      <dgm:spPr/>
      <dgm:t>
        <a:bodyPr/>
        <a:lstStyle/>
        <a:p>
          <a:endParaRPr lang="en-GB"/>
        </a:p>
      </dgm:t>
    </dgm:pt>
    <dgm:pt modelId="{7FE7E237-DAFF-4136-8B0F-8AAE3086508E}" type="pres">
      <dgm:prSet presAssocID="{8685D79E-EFAD-4620-A0EE-3BFB8D893AA0}" presName="root2" presStyleCnt="0"/>
      <dgm:spPr/>
    </dgm:pt>
    <dgm:pt modelId="{AF7EEF0B-7D1D-4403-874D-444546331BD7}" type="pres">
      <dgm:prSet presAssocID="{8685D79E-EFAD-4620-A0EE-3BFB8D893AA0}" presName="LevelTwoTextNode" presStyleLbl="node4" presStyleIdx="8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F677BC9-003A-4966-B607-DE38CAB95294}" type="pres">
      <dgm:prSet presAssocID="{8685D79E-EFAD-4620-A0EE-3BFB8D893AA0}" presName="level3hierChild" presStyleCnt="0"/>
      <dgm:spPr/>
    </dgm:pt>
    <dgm:pt modelId="{C619DF9C-9620-4035-BC28-F36D2E7093C4}" type="pres">
      <dgm:prSet presAssocID="{6C2DA295-1347-4527-91D0-A790018DA7C4}" presName="conn2-1" presStyleLbl="parChTrans1D4" presStyleIdx="9" presStyleCnt="10"/>
      <dgm:spPr/>
      <dgm:t>
        <a:bodyPr/>
        <a:lstStyle/>
        <a:p>
          <a:endParaRPr lang="en-GB"/>
        </a:p>
      </dgm:t>
    </dgm:pt>
    <dgm:pt modelId="{D55C4221-F985-4EDA-A8BC-B56DFC7AB025}" type="pres">
      <dgm:prSet presAssocID="{6C2DA295-1347-4527-91D0-A790018DA7C4}" presName="connTx" presStyleLbl="parChTrans1D4" presStyleIdx="9" presStyleCnt="10"/>
      <dgm:spPr/>
      <dgm:t>
        <a:bodyPr/>
        <a:lstStyle/>
        <a:p>
          <a:endParaRPr lang="en-GB"/>
        </a:p>
      </dgm:t>
    </dgm:pt>
    <dgm:pt modelId="{37ECBE7D-0913-4067-ACEB-CC8A45F9C354}" type="pres">
      <dgm:prSet presAssocID="{0E0CF844-54ED-4020-8B7E-C14033170705}" presName="root2" presStyleCnt="0"/>
      <dgm:spPr/>
    </dgm:pt>
    <dgm:pt modelId="{45AE21FD-AD6A-48B8-9910-499DEE714C5E}" type="pres">
      <dgm:prSet presAssocID="{0E0CF844-54ED-4020-8B7E-C14033170705}" presName="LevelTwoTextNode" presStyleLbl="node4" presStyleIdx="9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6EB8975-B82D-465F-9FB9-C95B8C5D66F9}" type="pres">
      <dgm:prSet presAssocID="{0E0CF844-54ED-4020-8B7E-C14033170705}" presName="level3hierChild" presStyleCnt="0"/>
      <dgm:spPr/>
    </dgm:pt>
    <dgm:pt modelId="{D83C39C3-3123-466D-9C67-3D1E4B6E6FCB}" type="pres">
      <dgm:prSet presAssocID="{E0D41436-D19B-4943-BFBF-B1A1E541DB03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51499D04-494F-4131-8D1C-2F9F67900A6A}" type="pres">
      <dgm:prSet presAssocID="{E0D41436-D19B-4943-BFBF-B1A1E541DB03}" presName="connTx" presStyleLbl="parChTrans1D2" presStyleIdx="1" presStyleCnt="2"/>
      <dgm:spPr/>
      <dgm:t>
        <a:bodyPr/>
        <a:lstStyle/>
        <a:p>
          <a:endParaRPr lang="en-GB"/>
        </a:p>
      </dgm:t>
    </dgm:pt>
    <dgm:pt modelId="{751C25E6-F5D8-4F7C-A1FB-9A06D78C200A}" type="pres">
      <dgm:prSet presAssocID="{5785EFF4-0BEF-4514-8258-261638032C24}" presName="root2" presStyleCnt="0"/>
      <dgm:spPr/>
    </dgm:pt>
    <dgm:pt modelId="{5AA54A40-B9B2-49B9-BA5A-46EB0B48C54A}" type="pres">
      <dgm:prSet presAssocID="{5785EFF4-0BEF-4514-8258-261638032C2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64C848D-B631-49D6-9A68-C52ADFC41795}" type="pres">
      <dgm:prSet presAssocID="{5785EFF4-0BEF-4514-8258-261638032C24}" presName="level3hierChild" presStyleCnt="0"/>
      <dgm:spPr/>
    </dgm:pt>
    <dgm:pt modelId="{D30DEE93-ECEA-42FF-BF74-F40A83C8A8DD}" type="pres">
      <dgm:prSet presAssocID="{2567CD0B-9326-4632-AE98-03E848A7BA4F}" presName="conn2-1" presStyleLbl="parChTrans1D3" presStyleIdx="2" presStyleCnt="4"/>
      <dgm:spPr/>
      <dgm:t>
        <a:bodyPr/>
        <a:lstStyle/>
        <a:p>
          <a:endParaRPr lang="en-GB"/>
        </a:p>
      </dgm:t>
    </dgm:pt>
    <dgm:pt modelId="{7533C9EC-4E5D-4E30-8124-2FF9F8FED365}" type="pres">
      <dgm:prSet presAssocID="{2567CD0B-9326-4632-AE98-03E848A7BA4F}" presName="connTx" presStyleLbl="parChTrans1D3" presStyleIdx="2" presStyleCnt="4"/>
      <dgm:spPr/>
      <dgm:t>
        <a:bodyPr/>
        <a:lstStyle/>
        <a:p>
          <a:endParaRPr lang="en-GB"/>
        </a:p>
      </dgm:t>
    </dgm:pt>
    <dgm:pt modelId="{8044E90B-11A3-4DE0-A666-974F50583152}" type="pres">
      <dgm:prSet presAssocID="{DA8B9822-BEF8-4752-A5FF-5CB3433B1C7E}" presName="root2" presStyleCnt="0"/>
      <dgm:spPr/>
    </dgm:pt>
    <dgm:pt modelId="{02287B57-0222-4B5C-937D-731359DFEAAE}" type="pres">
      <dgm:prSet presAssocID="{DA8B9822-BEF8-4752-A5FF-5CB3433B1C7E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BDFA48C-0B19-431F-8973-97AC63306DB1}" type="pres">
      <dgm:prSet presAssocID="{DA8B9822-BEF8-4752-A5FF-5CB3433B1C7E}" presName="level3hierChild" presStyleCnt="0"/>
      <dgm:spPr/>
    </dgm:pt>
    <dgm:pt modelId="{5E470BD0-65FA-43D1-93D8-83E7BA7AD82E}" type="pres">
      <dgm:prSet presAssocID="{29903FEC-644C-4187-8F7F-F471FBD4B7A4}" presName="conn2-1" presStyleLbl="parChTrans1D3" presStyleIdx="3" presStyleCnt="4"/>
      <dgm:spPr/>
      <dgm:t>
        <a:bodyPr/>
        <a:lstStyle/>
        <a:p>
          <a:endParaRPr lang="en-GB"/>
        </a:p>
      </dgm:t>
    </dgm:pt>
    <dgm:pt modelId="{26D21673-EFC6-405D-90ED-3AA5CCCE0EAD}" type="pres">
      <dgm:prSet presAssocID="{29903FEC-644C-4187-8F7F-F471FBD4B7A4}" presName="connTx" presStyleLbl="parChTrans1D3" presStyleIdx="3" presStyleCnt="4"/>
      <dgm:spPr/>
      <dgm:t>
        <a:bodyPr/>
        <a:lstStyle/>
        <a:p>
          <a:endParaRPr lang="en-GB"/>
        </a:p>
      </dgm:t>
    </dgm:pt>
    <dgm:pt modelId="{448D3937-054E-4511-8AB0-88D285B04A18}" type="pres">
      <dgm:prSet presAssocID="{FA0B0210-7966-4BF0-AD2C-B0C4FAA4B00D}" presName="root2" presStyleCnt="0"/>
      <dgm:spPr/>
    </dgm:pt>
    <dgm:pt modelId="{0453F112-0F12-40CD-BAB0-A6B42134F56D}" type="pres">
      <dgm:prSet presAssocID="{FA0B0210-7966-4BF0-AD2C-B0C4FAA4B00D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7F4076D-6E5A-4C06-B5FE-83A6B68C6B0A}" type="pres">
      <dgm:prSet presAssocID="{FA0B0210-7966-4BF0-AD2C-B0C4FAA4B00D}" presName="level3hierChild" presStyleCnt="0"/>
      <dgm:spPr/>
    </dgm:pt>
  </dgm:ptLst>
  <dgm:cxnLst>
    <dgm:cxn modelId="{B6022DB8-D05F-4777-9015-72207C63A4E1}" type="presOf" srcId="{29903FEC-644C-4187-8F7F-F471FBD4B7A4}" destId="{5E470BD0-65FA-43D1-93D8-83E7BA7AD82E}" srcOrd="0" destOrd="0" presId="urn:microsoft.com/office/officeart/2008/layout/HorizontalMultiLevelHierarchy"/>
    <dgm:cxn modelId="{0B25040B-4985-4EDC-8535-B3A137CB13C7}" type="presOf" srcId="{6C166744-36DE-4AD3-9377-37917EC8C94D}" destId="{E1A8247E-8691-4059-B088-C7C0E8D3CBBA}" srcOrd="0" destOrd="0" presId="urn:microsoft.com/office/officeart/2008/layout/HorizontalMultiLevelHierarchy"/>
    <dgm:cxn modelId="{6B42C37A-7912-4F69-A080-D3E8D42AAC5C}" srcId="{41318D84-38DB-4463-BDD6-67FDFC895B1E}" destId="{1D578C45-0B01-4902-8030-BD723011DF5E}" srcOrd="0" destOrd="0" parTransId="{55E6641E-0D1E-4D83-8EFF-A475204955EF}" sibTransId="{A786FCD0-1676-4C0D-8B0A-5218632F668A}"/>
    <dgm:cxn modelId="{0ED802B0-B266-4501-A9A3-9C54F9A3441E}" srcId="{AB2F4159-C15C-447E-B66B-D69AE7FA8523}" destId="{7B339489-30AA-4A9F-BCEF-986FDF64EABA}" srcOrd="1" destOrd="0" parTransId="{61521666-D68A-40EC-AF67-1E2164CDF370}" sibTransId="{FA8CBEA3-A23C-4F20-8962-CBB8E7E67108}"/>
    <dgm:cxn modelId="{27C6C270-7448-43D8-81C9-0D2B3AD7D753}" type="presOf" srcId="{00EA83CF-0A53-44BF-A7D7-43AF55CDA1FA}" destId="{FE7ABF81-06AC-4EBB-ABAC-908669818D89}" srcOrd="1" destOrd="0" presId="urn:microsoft.com/office/officeart/2008/layout/HorizontalMultiLevelHierarchy"/>
    <dgm:cxn modelId="{BB061C1F-29E3-4E6E-8B75-2352BF84338D}" type="presOf" srcId="{61521666-D68A-40EC-AF67-1E2164CDF370}" destId="{A0A28075-5545-4E9E-9D0D-56EA74532F69}" srcOrd="0" destOrd="0" presId="urn:microsoft.com/office/officeart/2008/layout/HorizontalMultiLevelHierarchy"/>
    <dgm:cxn modelId="{528278DE-6BC5-4648-BDE9-DD7D2F9C7A99}" type="presOf" srcId="{1FFFC2BC-D1E3-4642-B92D-7EAAD5A1F89B}" destId="{8BE75A16-A84B-4B55-A648-2671A6C500AA}" srcOrd="0" destOrd="0" presId="urn:microsoft.com/office/officeart/2008/layout/HorizontalMultiLevelHierarchy"/>
    <dgm:cxn modelId="{D8E0575C-D2A0-4F63-AC73-B004DC48D443}" type="presOf" srcId="{DA8B9822-BEF8-4752-A5FF-5CB3433B1C7E}" destId="{02287B57-0222-4B5C-937D-731359DFEAAE}" srcOrd="0" destOrd="0" presId="urn:microsoft.com/office/officeart/2008/layout/HorizontalMultiLevelHierarchy"/>
    <dgm:cxn modelId="{D91E05B0-1711-4D74-847D-7A3CDEF93371}" type="presOf" srcId="{9EA50890-D708-4D11-8519-D159A216F88B}" destId="{6CEBF47A-84B4-43E0-91CA-FD142339A813}" srcOrd="0" destOrd="0" presId="urn:microsoft.com/office/officeart/2008/layout/HorizontalMultiLevelHierarchy"/>
    <dgm:cxn modelId="{054E56A2-921D-46FD-8FCF-6883ABA39BFE}" srcId="{7B339489-30AA-4A9F-BCEF-986FDF64EABA}" destId="{26BBD0CB-4C45-42C4-9B94-856DA42AABE6}" srcOrd="1" destOrd="0" parTransId="{FA2C8AA5-992F-4853-9ABF-4100FE3E7A93}" sibTransId="{9006893B-18D6-4ECF-A122-E2F8E8C69BCE}"/>
    <dgm:cxn modelId="{10F93407-629A-42B5-B6EF-CD338DB16B7F}" type="presOf" srcId="{5785EFF4-0BEF-4514-8258-261638032C24}" destId="{5AA54A40-B9B2-49B9-BA5A-46EB0B48C54A}" srcOrd="0" destOrd="0" presId="urn:microsoft.com/office/officeart/2008/layout/HorizontalMultiLevelHierarchy"/>
    <dgm:cxn modelId="{7006E784-233E-4B43-96E6-2959C440C379}" type="presOf" srcId="{5B4132A9-A7DA-4F60-A8CF-699C88BB8824}" destId="{D7DD73DF-6CD6-4412-9B08-B1E15FB28EA6}" srcOrd="0" destOrd="0" presId="urn:microsoft.com/office/officeart/2008/layout/HorizontalMultiLevelHierarchy"/>
    <dgm:cxn modelId="{4E3AD116-1CCD-4630-BC8B-75B848823769}" type="presOf" srcId="{FA0B0210-7966-4BF0-AD2C-B0C4FAA4B00D}" destId="{0453F112-0F12-40CD-BAB0-A6B42134F56D}" srcOrd="0" destOrd="0" presId="urn:microsoft.com/office/officeart/2008/layout/HorizontalMultiLevelHierarchy"/>
    <dgm:cxn modelId="{34F30081-6F95-4277-8605-A04C05903134}" srcId="{AB2F4159-C15C-447E-B66B-D69AE7FA8523}" destId="{18F70647-6595-4BE7-877F-05B0CD0E53D4}" srcOrd="0" destOrd="0" parTransId="{55F21C57-FF30-48C1-B86C-25567913A1F4}" sibTransId="{1A6E0E35-C7B9-4FBF-9D5B-76635C69B3CA}"/>
    <dgm:cxn modelId="{0A3F0D20-EF57-4E82-99F3-2BBF672717C4}" type="presOf" srcId="{135DABEE-3590-4976-9B4B-36DA2727FDE5}" destId="{C60AEC85-86FF-4678-A421-244D56207E83}" srcOrd="0" destOrd="0" presId="urn:microsoft.com/office/officeart/2008/layout/HorizontalMultiLevelHierarchy"/>
    <dgm:cxn modelId="{F0FCF313-2259-4C0B-B994-9AA5A04C8D6E}" type="presOf" srcId="{6217B511-B97D-4E7E-9F06-B80068391BCE}" destId="{DA66EC88-E9CF-41D9-ADAF-29F197A8CD57}" srcOrd="1" destOrd="0" presId="urn:microsoft.com/office/officeart/2008/layout/HorizontalMultiLevelHierarchy"/>
    <dgm:cxn modelId="{1F682A64-4A74-49B1-A770-A8E1B29C2AE3}" type="presOf" srcId="{2567CD0B-9326-4632-AE98-03E848A7BA4F}" destId="{D30DEE93-ECEA-42FF-BF74-F40A83C8A8DD}" srcOrd="0" destOrd="0" presId="urn:microsoft.com/office/officeart/2008/layout/HorizontalMultiLevelHierarchy"/>
    <dgm:cxn modelId="{7AA25E91-795E-426D-86F3-4591FFFAFC5D}" type="presOf" srcId="{7A99B1CC-B08E-46F4-97ED-B686C3D1FF08}" destId="{EA397D57-FC9A-4D4C-97ED-BB08D08E90BB}" srcOrd="0" destOrd="0" presId="urn:microsoft.com/office/officeart/2008/layout/HorizontalMultiLevelHierarchy"/>
    <dgm:cxn modelId="{11A0BC74-0D90-488E-BC25-B773086CBAF9}" type="presOf" srcId="{752CE0A9-79CD-4985-A115-0DF01EC8094A}" destId="{DEFE7457-9AA5-49BC-8A38-28423C3537E9}" srcOrd="0" destOrd="0" presId="urn:microsoft.com/office/officeart/2008/layout/HorizontalMultiLevelHierarchy"/>
    <dgm:cxn modelId="{7DB7620E-928B-4B54-99F0-00C814F5DE0A}" type="presOf" srcId="{BD019DE8-B1FF-462F-ADA9-D14F72C4AA69}" destId="{751A006B-D315-4F6F-8F7B-ADA0AC7EA5AF}" srcOrd="1" destOrd="0" presId="urn:microsoft.com/office/officeart/2008/layout/HorizontalMultiLevelHierarchy"/>
    <dgm:cxn modelId="{EAAFFBC9-D065-48D2-ADA6-6FFF0D21CFA6}" srcId="{1D578C45-0B01-4902-8030-BD723011DF5E}" destId="{AB2F4159-C15C-447E-B66B-D69AE7FA8523}" srcOrd="0" destOrd="0" parTransId="{8163A6D6-5165-445F-BC79-CAEA3D27C1F0}" sibTransId="{688FF80A-15D9-43B4-A372-C9E4503941AC}"/>
    <dgm:cxn modelId="{6BD33AE5-A22E-4B44-AC70-6F4C53427DEA}" srcId="{41318D84-38DB-4463-BDD6-67FDFC895B1E}" destId="{5785EFF4-0BEF-4514-8258-261638032C24}" srcOrd="1" destOrd="0" parTransId="{E0D41436-D19B-4943-BFBF-B1A1E541DB03}" sibTransId="{38900007-0226-492B-981A-7BC4A61ACE22}"/>
    <dgm:cxn modelId="{87274CEE-FA61-434A-8CB6-27931306890C}" type="presOf" srcId="{752CE0A9-79CD-4985-A115-0DF01EC8094A}" destId="{2DE295F4-9CAC-4DD2-8869-22B5F06C5331}" srcOrd="1" destOrd="0" presId="urn:microsoft.com/office/officeart/2008/layout/HorizontalMultiLevelHierarchy"/>
    <dgm:cxn modelId="{2C9334F2-1312-4124-B0D2-6273179510BA}" srcId="{11823219-7845-45A9-900C-B36B6AF80AC1}" destId="{0E0CF844-54ED-4020-8B7E-C14033170705}" srcOrd="4" destOrd="0" parTransId="{6C2DA295-1347-4527-91D0-A790018DA7C4}" sibTransId="{B3811156-6A4B-4085-BF73-67C3BE0ADC11}"/>
    <dgm:cxn modelId="{353BE61B-5AD7-4F0F-95B2-FA6E5B85EED0}" type="presOf" srcId="{6C2DA295-1347-4527-91D0-A790018DA7C4}" destId="{C619DF9C-9620-4035-BC28-F36D2E7093C4}" srcOrd="0" destOrd="0" presId="urn:microsoft.com/office/officeart/2008/layout/HorizontalMultiLevelHierarchy"/>
    <dgm:cxn modelId="{8539676D-AE40-4FCA-A7C5-BA8B353FE751}" type="presOf" srcId="{05F3244E-7741-476D-A876-9AA3D9E9451B}" destId="{48B23274-8ECC-4DD9-9239-2B7C29E33D45}" srcOrd="0" destOrd="0" presId="urn:microsoft.com/office/officeart/2008/layout/HorizontalMultiLevelHierarchy"/>
    <dgm:cxn modelId="{6A73164F-D15F-4648-824B-D27A4151375E}" type="presOf" srcId="{26BBD0CB-4C45-42C4-9B94-856DA42AABE6}" destId="{6A2A16A8-F3D5-4E78-82BB-6099EF8B303D}" srcOrd="0" destOrd="0" presId="urn:microsoft.com/office/officeart/2008/layout/HorizontalMultiLevelHierarchy"/>
    <dgm:cxn modelId="{9F07052E-A94F-4393-AC64-06D76E38CE4A}" type="presOf" srcId="{29903FEC-644C-4187-8F7F-F471FBD4B7A4}" destId="{26D21673-EFC6-405D-90ED-3AA5CCCE0EAD}" srcOrd="1" destOrd="0" presId="urn:microsoft.com/office/officeart/2008/layout/HorizontalMultiLevelHierarchy"/>
    <dgm:cxn modelId="{9B8C2FFF-956E-437B-B0F1-FEAA24DC3DA4}" type="presOf" srcId="{E0D41436-D19B-4943-BFBF-B1A1E541DB03}" destId="{D83C39C3-3123-466D-9C67-3D1E4B6E6FCB}" srcOrd="0" destOrd="0" presId="urn:microsoft.com/office/officeart/2008/layout/HorizontalMultiLevelHierarchy"/>
    <dgm:cxn modelId="{0E398FAF-6C37-4003-B8F1-AD85944A8C00}" type="presOf" srcId="{9EA50890-D708-4D11-8519-D159A216F88B}" destId="{141DAF8E-E2DF-4E3F-973D-0E84E9FFFA0D}" srcOrd="1" destOrd="0" presId="urn:microsoft.com/office/officeart/2008/layout/HorizontalMultiLevelHierarchy"/>
    <dgm:cxn modelId="{EA34C05C-1D4D-43EF-BFEE-407116CE8FCB}" type="presOf" srcId="{8163A6D6-5165-445F-BC79-CAEA3D27C1F0}" destId="{052A4050-1B76-48B5-B468-752ACB8E6B64}" srcOrd="1" destOrd="0" presId="urn:microsoft.com/office/officeart/2008/layout/HorizontalMultiLevelHierarchy"/>
    <dgm:cxn modelId="{E01D8F74-5A4C-4BA7-AEB0-D0E1669499EC}" type="presOf" srcId="{B54D6F2C-86CF-470C-9BC0-8276FCEA1280}" destId="{F37C075D-66A4-46AD-AC2C-CB5EFC94E63F}" srcOrd="0" destOrd="0" presId="urn:microsoft.com/office/officeart/2008/layout/HorizontalMultiLevelHierarchy"/>
    <dgm:cxn modelId="{9048AC68-009C-43F3-BA85-C89D7CCDF02A}" type="presOf" srcId="{55F21C57-FF30-48C1-B86C-25567913A1F4}" destId="{5BD7467B-8CDA-465E-9AA0-2B14118B6DAE}" srcOrd="1" destOrd="0" presId="urn:microsoft.com/office/officeart/2008/layout/HorizontalMultiLevelHierarchy"/>
    <dgm:cxn modelId="{4D9199E6-AD1D-4DCC-A570-797912D2739E}" srcId="{1D578C45-0B01-4902-8030-BD723011DF5E}" destId="{11823219-7845-45A9-900C-B36B6AF80AC1}" srcOrd="1" destOrd="0" parTransId="{00EA83CF-0A53-44BF-A7D7-43AF55CDA1FA}" sibTransId="{BDDD7E1E-CDF3-4C6F-B654-26B58BE551B0}"/>
    <dgm:cxn modelId="{EEA188C5-9496-4460-8C11-AAFE4272230F}" srcId="{11823219-7845-45A9-900C-B36B6AF80AC1}" destId="{135DABEE-3590-4976-9B4B-36DA2727FDE5}" srcOrd="1" destOrd="0" parTransId="{6217B511-B97D-4E7E-9F06-B80068391BCE}" sibTransId="{B4D61675-220B-474C-AABA-15E85081C33C}"/>
    <dgm:cxn modelId="{771138F1-A89C-4932-A65A-B7D1238CB920}" type="presOf" srcId="{18F70647-6595-4BE7-877F-05B0CD0E53D4}" destId="{D8BEF055-F87A-41EB-92A5-A28AEAC8CE0C}" srcOrd="0" destOrd="0" presId="urn:microsoft.com/office/officeart/2008/layout/HorizontalMultiLevelHierarchy"/>
    <dgm:cxn modelId="{C1ADDA0B-ED3C-414C-92B3-BD96803AE497}" srcId="{AB2F4159-C15C-447E-B66B-D69AE7FA8523}" destId="{6C166744-36DE-4AD3-9377-37917EC8C94D}" srcOrd="2" destOrd="0" parTransId="{752CE0A9-79CD-4985-A115-0DF01EC8094A}" sibTransId="{BCF5F20F-3693-485E-B8E4-74EE88DF9511}"/>
    <dgm:cxn modelId="{D30FBB6B-4EE6-4835-9816-939BEDD5C17A}" type="presOf" srcId="{61521666-D68A-40EC-AF67-1E2164CDF370}" destId="{2AB1A73E-78D1-4B9F-B78E-B46C1AC3D117}" srcOrd="1" destOrd="0" presId="urn:microsoft.com/office/officeart/2008/layout/HorizontalMultiLevelHierarchy"/>
    <dgm:cxn modelId="{380267E6-C87B-435A-B581-1A5B301D2F22}" type="presOf" srcId="{DA9C35FA-34AC-479B-BE05-360D19FDFB38}" destId="{7F12EBA2-DCCC-43E3-9294-8D07129481B3}" srcOrd="1" destOrd="0" presId="urn:microsoft.com/office/officeart/2008/layout/HorizontalMultiLevelHierarchy"/>
    <dgm:cxn modelId="{2E2AACEA-1A97-479B-9086-6A41B35FBC99}" type="presOf" srcId="{00EA83CF-0A53-44BF-A7D7-43AF55CDA1FA}" destId="{2CCB2BF8-2F60-4541-B7A1-CBCD4F34BCB9}" srcOrd="0" destOrd="0" presId="urn:microsoft.com/office/officeart/2008/layout/HorizontalMultiLevelHierarchy"/>
    <dgm:cxn modelId="{E6400705-1624-4EA4-A3AD-4E44BE16C4C0}" srcId="{5785EFF4-0BEF-4514-8258-261638032C24}" destId="{DA8B9822-BEF8-4752-A5FF-5CB3433B1C7E}" srcOrd="0" destOrd="0" parTransId="{2567CD0B-9326-4632-AE98-03E848A7BA4F}" sibTransId="{BFBBAAB3-541E-4E8E-BEA2-C2E42C5A4E68}"/>
    <dgm:cxn modelId="{E0E5865A-681F-43C7-AC40-EAAA4CB1B58F}" type="presOf" srcId="{DA9C35FA-34AC-479B-BE05-360D19FDFB38}" destId="{8562A585-1FBD-4007-A075-C0115ACC37DE}" srcOrd="0" destOrd="0" presId="urn:microsoft.com/office/officeart/2008/layout/HorizontalMultiLevelHierarchy"/>
    <dgm:cxn modelId="{AAEFE4C7-658E-4AC6-BADA-56E7115BAF7B}" type="presOf" srcId="{11823219-7845-45A9-900C-B36B6AF80AC1}" destId="{71B8FED8-CC2A-4997-B9C0-0D0279167BDD}" srcOrd="0" destOrd="0" presId="urn:microsoft.com/office/officeart/2008/layout/HorizontalMultiLevelHierarchy"/>
    <dgm:cxn modelId="{30338D6F-68EE-442A-ACC2-AA4E8FA7836F}" srcId="{7A99B1CC-B08E-46F4-97ED-B686C3D1FF08}" destId="{41318D84-38DB-4463-BDD6-67FDFC895B1E}" srcOrd="0" destOrd="0" parTransId="{B82CBC03-028A-48CB-914B-840CDCF25AEB}" sibTransId="{B94ECCA9-0CE1-4DFB-BC41-97145D8760D0}"/>
    <dgm:cxn modelId="{A16DD559-38E3-47DF-8328-A8F93F533E03}" type="presOf" srcId="{8163A6D6-5165-445F-BC79-CAEA3D27C1F0}" destId="{32561244-F9FF-405D-A7FC-F44289E36246}" srcOrd="0" destOrd="0" presId="urn:microsoft.com/office/officeart/2008/layout/HorizontalMultiLevelHierarchy"/>
    <dgm:cxn modelId="{7DFCD043-5C21-4C83-9559-000CA56FC8A4}" type="presOf" srcId="{41318D84-38DB-4463-BDD6-67FDFC895B1E}" destId="{43C749BA-7B61-4DE5-9E1A-E94DA6D3996E}" srcOrd="0" destOrd="0" presId="urn:microsoft.com/office/officeart/2008/layout/HorizontalMultiLevelHierarchy"/>
    <dgm:cxn modelId="{8624CC4E-8697-49EA-A0C8-6401759C8F22}" type="presOf" srcId="{8685D79E-EFAD-4620-A0EE-3BFB8D893AA0}" destId="{AF7EEF0B-7D1D-4403-874D-444546331BD7}" srcOrd="0" destOrd="0" presId="urn:microsoft.com/office/officeart/2008/layout/HorizontalMultiLevelHierarchy"/>
    <dgm:cxn modelId="{E67295D5-F9DB-483D-B3A3-BAC598C3FAC9}" type="presOf" srcId="{6C2DA295-1347-4527-91D0-A790018DA7C4}" destId="{D55C4221-F985-4EDA-A8BC-B56DFC7AB025}" srcOrd="1" destOrd="0" presId="urn:microsoft.com/office/officeart/2008/layout/HorizontalMultiLevelHierarchy"/>
    <dgm:cxn modelId="{5B393C99-35D1-40EF-9E67-4A42F7925914}" type="presOf" srcId="{6217B511-B97D-4E7E-9F06-B80068391BCE}" destId="{CBC5D1B3-B3BF-46F6-AEA4-8AAB6C746C5A}" srcOrd="0" destOrd="0" presId="urn:microsoft.com/office/officeart/2008/layout/HorizontalMultiLevelHierarchy"/>
    <dgm:cxn modelId="{EDA413D8-DBF8-431E-92A7-8CC4F30F23C2}" srcId="{5785EFF4-0BEF-4514-8258-261638032C24}" destId="{FA0B0210-7966-4BF0-AD2C-B0C4FAA4B00D}" srcOrd="1" destOrd="0" parTransId="{29903FEC-644C-4187-8F7F-F471FBD4B7A4}" sibTransId="{AD0A96CC-98E2-47B5-8F3E-985B11870E57}"/>
    <dgm:cxn modelId="{24A76937-E87C-407E-88F7-45CB3B9DFD59}" type="presOf" srcId="{AB2F4159-C15C-447E-B66B-D69AE7FA8523}" destId="{1C062C46-6C58-4573-8FAE-084D826EAC3C}" srcOrd="0" destOrd="0" presId="urn:microsoft.com/office/officeart/2008/layout/HorizontalMultiLevelHierarchy"/>
    <dgm:cxn modelId="{FF945D5D-3BB2-423C-AC44-72DF0A19573D}" type="presOf" srcId="{0E0CF844-54ED-4020-8B7E-C14033170705}" destId="{45AE21FD-AD6A-48B8-9910-499DEE714C5E}" srcOrd="0" destOrd="0" presId="urn:microsoft.com/office/officeart/2008/layout/HorizontalMultiLevelHierarchy"/>
    <dgm:cxn modelId="{F6B63BB3-33D1-48F8-9905-76899FCF530E}" type="presOf" srcId="{FA2C8AA5-992F-4853-9ABF-4100FE3E7A93}" destId="{812DBEBB-4751-4771-86DF-1076C9E87232}" srcOrd="0" destOrd="0" presId="urn:microsoft.com/office/officeart/2008/layout/HorizontalMultiLevelHierarchy"/>
    <dgm:cxn modelId="{5BA91C77-8C20-4120-A8D1-0C6979856FA6}" type="presOf" srcId="{55E6641E-0D1E-4D83-8EFF-A475204955EF}" destId="{5C9746DC-C529-4A2A-9098-46EF69281819}" srcOrd="0" destOrd="0" presId="urn:microsoft.com/office/officeart/2008/layout/HorizontalMultiLevelHierarchy"/>
    <dgm:cxn modelId="{14B8521B-FF82-4623-8334-8B34C0E3716F}" type="presOf" srcId="{05F3244E-7741-476D-A876-9AA3D9E9451B}" destId="{9D0800B9-FCE3-4FCB-910A-A6BC02C2E566}" srcOrd="1" destOrd="0" presId="urn:microsoft.com/office/officeart/2008/layout/HorizontalMultiLevelHierarchy"/>
    <dgm:cxn modelId="{1A9CC6AE-1B7E-47AD-8495-73D8EA4F69A4}" srcId="{11823219-7845-45A9-900C-B36B6AF80AC1}" destId="{B54D6F2C-86CF-470C-9BC0-8276FCEA1280}" srcOrd="2" destOrd="0" parTransId="{BD019DE8-B1FF-462F-ADA9-D14F72C4AA69}" sibTransId="{AC69BE28-54FD-4498-9919-3C140DA89DB7}"/>
    <dgm:cxn modelId="{F5724ABF-56E0-47BA-B905-D8D9FD2B594C}" srcId="{11823219-7845-45A9-900C-B36B6AF80AC1}" destId="{5B4132A9-A7DA-4F60-A8CF-699C88BB8824}" srcOrd="0" destOrd="0" parTransId="{05F3244E-7741-476D-A876-9AA3D9E9451B}" sibTransId="{AAB308CC-D2D6-4F22-9309-4455620E24F4}"/>
    <dgm:cxn modelId="{C58A07C7-EAC6-4864-8DE5-3FEE4DD9C569}" type="presOf" srcId="{55F21C57-FF30-48C1-B86C-25567913A1F4}" destId="{756160F0-0314-4360-878D-3DB64643F608}" srcOrd="0" destOrd="0" presId="urn:microsoft.com/office/officeart/2008/layout/HorizontalMultiLevelHierarchy"/>
    <dgm:cxn modelId="{55738D6E-469B-456B-BCD7-AA4E13EE0BD4}" srcId="{7B339489-30AA-4A9F-BCEF-986FDF64EABA}" destId="{1FFFC2BC-D1E3-4642-B92D-7EAAD5A1F89B}" srcOrd="0" destOrd="0" parTransId="{9EA50890-D708-4D11-8519-D159A216F88B}" sibTransId="{39A950C5-DA43-45B7-B385-A1AF1BFF2FB3}"/>
    <dgm:cxn modelId="{B3012002-6A4A-4F53-BCD4-11626E070440}" srcId="{11823219-7845-45A9-900C-B36B6AF80AC1}" destId="{8685D79E-EFAD-4620-A0EE-3BFB8D893AA0}" srcOrd="3" destOrd="0" parTransId="{DA9C35FA-34AC-479B-BE05-360D19FDFB38}" sibTransId="{16D86C5B-28DB-4799-820D-EAC0C94093E4}"/>
    <dgm:cxn modelId="{34AADC39-19AE-4DD7-9C75-BCD2269C704C}" type="presOf" srcId="{BD019DE8-B1FF-462F-ADA9-D14F72C4AA69}" destId="{3475ED35-035C-4633-96A3-1826E94A02C8}" srcOrd="0" destOrd="0" presId="urn:microsoft.com/office/officeart/2008/layout/HorizontalMultiLevelHierarchy"/>
    <dgm:cxn modelId="{7CF1361C-C1F1-41C0-A483-F102579BB729}" type="presOf" srcId="{2567CD0B-9326-4632-AE98-03E848A7BA4F}" destId="{7533C9EC-4E5D-4E30-8124-2FF9F8FED365}" srcOrd="1" destOrd="0" presId="urn:microsoft.com/office/officeart/2008/layout/HorizontalMultiLevelHierarchy"/>
    <dgm:cxn modelId="{EEFF3657-4E42-45F8-B650-2F66C968989D}" type="presOf" srcId="{7B339489-30AA-4A9F-BCEF-986FDF64EABA}" destId="{6471F9CE-F5C5-4495-8EB2-98B9B19FA251}" srcOrd="0" destOrd="0" presId="urn:microsoft.com/office/officeart/2008/layout/HorizontalMultiLevelHierarchy"/>
    <dgm:cxn modelId="{4DE91002-7BA1-44F1-9AB0-6FDFB86FB67D}" type="presOf" srcId="{55E6641E-0D1E-4D83-8EFF-A475204955EF}" destId="{46C92547-6FE8-44CF-9463-316BAD765AA1}" srcOrd="1" destOrd="0" presId="urn:microsoft.com/office/officeart/2008/layout/HorizontalMultiLevelHierarchy"/>
    <dgm:cxn modelId="{765CFB7F-0962-4AF8-B4D9-863F6DEBB3E1}" type="presOf" srcId="{E0D41436-D19B-4943-BFBF-B1A1E541DB03}" destId="{51499D04-494F-4131-8D1C-2F9F67900A6A}" srcOrd="1" destOrd="0" presId="urn:microsoft.com/office/officeart/2008/layout/HorizontalMultiLevelHierarchy"/>
    <dgm:cxn modelId="{1AC845FC-87FF-4DDA-BA50-BE3E4BEB78BB}" type="presOf" srcId="{1D578C45-0B01-4902-8030-BD723011DF5E}" destId="{DF708F53-5525-49F8-8204-F67D75D87099}" srcOrd="0" destOrd="0" presId="urn:microsoft.com/office/officeart/2008/layout/HorizontalMultiLevelHierarchy"/>
    <dgm:cxn modelId="{7D04F1A3-8731-4A30-BD0E-60255C46E75B}" type="presOf" srcId="{FA2C8AA5-992F-4853-9ABF-4100FE3E7A93}" destId="{CF5BC9B4-C5CB-4B98-BC70-324E82D5B223}" srcOrd="1" destOrd="0" presId="urn:microsoft.com/office/officeart/2008/layout/HorizontalMultiLevelHierarchy"/>
    <dgm:cxn modelId="{ACE27896-CDF2-48EC-BE7D-349D64F9A1CA}" type="presParOf" srcId="{EA397D57-FC9A-4D4C-97ED-BB08D08E90BB}" destId="{697987C5-A8C0-4FB7-8E63-901CE275269F}" srcOrd="0" destOrd="0" presId="urn:microsoft.com/office/officeart/2008/layout/HorizontalMultiLevelHierarchy"/>
    <dgm:cxn modelId="{9371242E-E892-46B0-AACC-F65F5C66392D}" type="presParOf" srcId="{697987C5-A8C0-4FB7-8E63-901CE275269F}" destId="{43C749BA-7B61-4DE5-9E1A-E94DA6D3996E}" srcOrd="0" destOrd="0" presId="urn:microsoft.com/office/officeart/2008/layout/HorizontalMultiLevelHierarchy"/>
    <dgm:cxn modelId="{5E3F2D88-BF16-4042-B9A3-E348E6F2BB2E}" type="presParOf" srcId="{697987C5-A8C0-4FB7-8E63-901CE275269F}" destId="{ABB382F0-0B5C-4D7E-9A44-219ABB7A934F}" srcOrd="1" destOrd="0" presId="urn:microsoft.com/office/officeart/2008/layout/HorizontalMultiLevelHierarchy"/>
    <dgm:cxn modelId="{1E243337-D5BA-4BB7-9355-B9CFA0774238}" type="presParOf" srcId="{ABB382F0-0B5C-4D7E-9A44-219ABB7A934F}" destId="{5C9746DC-C529-4A2A-9098-46EF69281819}" srcOrd="0" destOrd="0" presId="urn:microsoft.com/office/officeart/2008/layout/HorizontalMultiLevelHierarchy"/>
    <dgm:cxn modelId="{CC4ABE22-C9F7-4E72-B099-E3C261AF5F56}" type="presParOf" srcId="{5C9746DC-C529-4A2A-9098-46EF69281819}" destId="{46C92547-6FE8-44CF-9463-316BAD765AA1}" srcOrd="0" destOrd="0" presId="urn:microsoft.com/office/officeart/2008/layout/HorizontalMultiLevelHierarchy"/>
    <dgm:cxn modelId="{142806E3-9A31-491B-B595-955C027805D3}" type="presParOf" srcId="{ABB382F0-0B5C-4D7E-9A44-219ABB7A934F}" destId="{DB94F604-1627-4184-AA6C-E179041231B1}" srcOrd="1" destOrd="0" presId="urn:microsoft.com/office/officeart/2008/layout/HorizontalMultiLevelHierarchy"/>
    <dgm:cxn modelId="{DB134A8E-A46A-4891-B27C-2C967C1933E6}" type="presParOf" srcId="{DB94F604-1627-4184-AA6C-E179041231B1}" destId="{DF708F53-5525-49F8-8204-F67D75D87099}" srcOrd="0" destOrd="0" presId="urn:microsoft.com/office/officeart/2008/layout/HorizontalMultiLevelHierarchy"/>
    <dgm:cxn modelId="{AE9A2A36-D65F-48FD-BFAD-6E4DDA1462B9}" type="presParOf" srcId="{DB94F604-1627-4184-AA6C-E179041231B1}" destId="{31670E78-E853-4471-A6B2-E6C0B8FB833F}" srcOrd="1" destOrd="0" presId="urn:microsoft.com/office/officeart/2008/layout/HorizontalMultiLevelHierarchy"/>
    <dgm:cxn modelId="{C86AC6AA-78EC-4F07-B252-668CFF75F0AF}" type="presParOf" srcId="{31670E78-E853-4471-A6B2-E6C0B8FB833F}" destId="{32561244-F9FF-405D-A7FC-F44289E36246}" srcOrd="0" destOrd="0" presId="urn:microsoft.com/office/officeart/2008/layout/HorizontalMultiLevelHierarchy"/>
    <dgm:cxn modelId="{21BC63FE-D3F0-4D55-984D-0CE87BF064AF}" type="presParOf" srcId="{32561244-F9FF-405D-A7FC-F44289E36246}" destId="{052A4050-1B76-48B5-B468-752ACB8E6B64}" srcOrd="0" destOrd="0" presId="urn:microsoft.com/office/officeart/2008/layout/HorizontalMultiLevelHierarchy"/>
    <dgm:cxn modelId="{83B12FE5-BAA7-46E6-A758-27676C1AEE02}" type="presParOf" srcId="{31670E78-E853-4471-A6B2-E6C0B8FB833F}" destId="{35667601-8278-4046-8629-3B5F8A4902B5}" srcOrd="1" destOrd="0" presId="urn:microsoft.com/office/officeart/2008/layout/HorizontalMultiLevelHierarchy"/>
    <dgm:cxn modelId="{4F6883A6-157F-4910-977C-73D1DD0F66AC}" type="presParOf" srcId="{35667601-8278-4046-8629-3B5F8A4902B5}" destId="{1C062C46-6C58-4573-8FAE-084D826EAC3C}" srcOrd="0" destOrd="0" presId="urn:microsoft.com/office/officeart/2008/layout/HorizontalMultiLevelHierarchy"/>
    <dgm:cxn modelId="{99C797B8-4D05-4CC5-BE66-D279FD954FB2}" type="presParOf" srcId="{35667601-8278-4046-8629-3B5F8A4902B5}" destId="{93FECA29-79E5-40D8-9E32-4A906D394F8F}" srcOrd="1" destOrd="0" presId="urn:microsoft.com/office/officeart/2008/layout/HorizontalMultiLevelHierarchy"/>
    <dgm:cxn modelId="{14DBB72A-9EAB-4937-BD50-43691C4FB1A2}" type="presParOf" srcId="{93FECA29-79E5-40D8-9E32-4A906D394F8F}" destId="{756160F0-0314-4360-878D-3DB64643F608}" srcOrd="0" destOrd="0" presId="urn:microsoft.com/office/officeart/2008/layout/HorizontalMultiLevelHierarchy"/>
    <dgm:cxn modelId="{887825AE-0C57-4EB7-A242-B8F8C91A8F01}" type="presParOf" srcId="{756160F0-0314-4360-878D-3DB64643F608}" destId="{5BD7467B-8CDA-465E-9AA0-2B14118B6DAE}" srcOrd="0" destOrd="0" presId="urn:microsoft.com/office/officeart/2008/layout/HorizontalMultiLevelHierarchy"/>
    <dgm:cxn modelId="{472C59D8-F14D-479F-9DA9-68ACEE986595}" type="presParOf" srcId="{93FECA29-79E5-40D8-9E32-4A906D394F8F}" destId="{3BCE7B66-6F75-40E4-8E46-371663D871E7}" srcOrd="1" destOrd="0" presId="urn:microsoft.com/office/officeart/2008/layout/HorizontalMultiLevelHierarchy"/>
    <dgm:cxn modelId="{6A118507-FA81-4B08-A1CE-B0FC362DF804}" type="presParOf" srcId="{3BCE7B66-6F75-40E4-8E46-371663D871E7}" destId="{D8BEF055-F87A-41EB-92A5-A28AEAC8CE0C}" srcOrd="0" destOrd="0" presId="urn:microsoft.com/office/officeart/2008/layout/HorizontalMultiLevelHierarchy"/>
    <dgm:cxn modelId="{8120CE95-C5B5-4846-BFAA-76121DE8AB6D}" type="presParOf" srcId="{3BCE7B66-6F75-40E4-8E46-371663D871E7}" destId="{E34D6B08-E3D0-4AC8-B715-527CBCF1FFAB}" srcOrd="1" destOrd="0" presId="urn:microsoft.com/office/officeart/2008/layout/HorizontalMultiLevelHierarchy"/>
    <dgm:cxn modelId="{4B1CB565-F7BE-4752-83B2-4C431E5E6C25}" type="presParOf" srcId="{93FECA29-79E5-40D8-9E32-4A906D394F8F}" destId="{A0A28075-5545-4E9E-9D0D-56EA74532F69}" srcOrd="2" destOrd="0" presId="urn:microsoft.com/office/officeart/2008/layout/HorizontalMultiLevelHierarchy"/>
    <dgm:cxn modelId="{7EF07483-5AFD-4075-B440-436D3CE4CB20}" type="presParOf" srcId="{A0A28075-5545-4E9E-9D0D-56EA74532F69}" destId="{2AB1A73E-78D1-4B9F-B78E-B46C1AC3D117}" srcOrd="0" destOrd="0" presId="urn:microsoft.com/office/officeart/2008/layout/HorizontalMultiLevelHierarchy"/>
    <dgm:cxn modelId="{75178DF5-696F-4A40-921B-30A834E430A6}" type="presParOf" srcId="{93FECA29-79E5-40D8-9E32-4A906D394F8F}" destId="{BA009660-4B54-4F43-91E3-3C7F7D7DE96C}" srcOrd="3" destOrd="0" presId="urn:microsoft.com/office/officeart/2008/layout/HorizontalMultiLevelHierarchy"/>
    <dgm:cxn modelId="{C03839AD-5D3F-459D-95A3-9041BD2AA217}" type="presParOf" srcId="{BA009660-4B54-4F43-91E3-3C7F7D7DE96C}" destId="{6471F9CE-F5C5-4495-8EB2-98B9B19FA251}" srcOrd="0" destOrd="0" presId="urn:microsoft.com/office/officeart/2008/layout/HorizontalMultiLevelHierarchy"/>
    <dgm:cxn modelId="{649ABC1F-CDA9-4A30-AC03-C45EE0602D4E}" type="presParOf" srcId="{BA009660-4B54-4F43-91E3-3C7F7D7DE96C}" destId="{61B5F07F-A92E-4259-BF30-0549973BB3B9}" srcOrd="1" destOrd="0" presId="urn:microsoft.com/office/officeart/2008/layout/HorizontalMultiLevelHierarchy"/>
    <dgm:cxn modelId="{BB968683-9465-4385-8861-EBEE8A587D81}" type="presParOf" srcId="{61B5F07F-A92E-4259-BF30-0549973BB3B9}" destId="{6CEBF47A-84B4-43E0-91CA-FD142339A813}" srcOrd="0" destOrd="0" presId="urn:microsoft.com/office/officeart/2008/layout/HorizontalMultiLevelHierarchy"/>
    <dgm:cxn modelId="{67828AD6-4F47-4007-A446-F45AE930E900}" type="presParOf" srcId="{6CEBF47A-84B4-43E0-91CA-FD142339A813}" destId="{141DAF8E-E2DF-4E3F-973D-0E84E9FFFA0D}" srcOrd="0" destOrd="0" presId="urn:microsoft.com/office/officeart/2008/layout/HorizontalMultiLevelHierarchy"/>
    <dgm:cxn modelId="{EDE8EAF0-D792-4979-9191-D96BBBABC8D1}" type="presParOf" srcId="{61B5F07F-A92E-4259-BF30-0549973BB3B9}" destId="{FF89F999-314F-48B9-B4EA-6871C61CFB28}" srcOrd="1" destOrd="0" presId="urn:microsoft.com/office/officeart/2008/layout/HorizontalMultiLevelHierarchy"/>
    <dgm:cxn modelId="{6E64D2B6-1BD6-4A47-9462-F1BA584B077D}" type="presParOf" srcId="{FF89F999-314F-48B9-B4EA-6871C61CFB28}" destId="{8BE75A16-A84B-4B55-A648-2671A6C500AA}" srcOrd="0" destOrd="0" presId="urn:microsoft.com/office/officeart/2008/layout/HorizontalMultiLevelHierarchy"/>
    <dgm:cxn modelId="{6C2DF09A-4FDA-4DEE-8AB6-F8CDD1C40C05}" type="presParOf" srcId="{FF89F999-314F-48B9-B4EA-6871C61CFB28}" destId="{3A84C1CB-1523-4BE4-9C94-40289EC1BA07}" srcOrd="1" destOrd="0" presId="urn:microsoft.com/office/officeart/2008/layout/HorizontalMultiLevelHierarchy"/>
    <dgm:cxn modelId="{84C73BA1-09E0-489F-A627-C6B8E2CC113F}" type="presParOf" srcId="{61B5F07F-A92E-4259-BF30-0549973BB3B9}" destId="{812DBEBB-4751-4771-86DF-1076C9E87232}" srcOrd="2" destOrd="0" presId="urn:microsoft.com/office/officeart/2008/layout/HorizontalMultiLevelHierarchy"/>
    <dgm:cxn modelId="{4663F6BA-CB97-4E8F-B1C6-F2B05FECF76C}" type="presParOf" srcId="{812DBEBB-4751-4771-86DF-1076C9E87232}" destId="{CF5BC9B4-C5CB-4B98-BC70-324E82D5B223}" srcOrd="0" destOrd="0" presId="urn:microsoft.com/office/officeart/2008/layout/HorizontalMultiLevelHierarchy"/>
    <dgm:cxn modelId="{E4E810FE-76B1-4B5F-AE6F-3B9DDA6E38DA}" type="presParOf" srcId="{61B5F07F-A92E-4259-BF30-0549973BB3B9}" destId="{88AE5D00-D787-480B-A05F-C93C9090832A}" srcOrd="3" destOrd="0" presId="urn:microsoft.com/office/officeart/2008/layout/HorizontalMultiLevelHierarchy"/>
    <dgm:cxn modelId="{C63AED54-5D5B-4178-A2B8-70C0BE3D1625}" type="presParOf" srcId="{88AE5D00-D787-480B-A05F-C93C9090832A}" destId="{6A2A16A8-F3D5-4E78-82BB-6099EF8B303D}" srcOrd="0" destOrd="0" presId="urn:microsoft.com/office/officeart/2008/layout/HorizontalMultiLevelHierarchy"/>
    <dgm:cxn modelId="{3ACDC745-E9BE-4B0B-8A88-9682114241AC}" type="presParOf" srcId="{88AE5D00-D787-480B-A05F-C93C9090832A}" destId="{61A2E2C2-718A-49D6-B4AE-307C42141ABD}" srcOrd="1" destOrd="0" presId="urn:microsoft.com/office/officeart/2008/layout/HorizontalMultiLevelHierarchy"/>
    <dgm:cxn modelId="{2C279E10-BC21-4D6B-904C-B5BD7B6B4A2A}" type="presParOf" srcId="{93FECA29-79E5-40D8-9E32-4A906D394F8F}" destId="{DEFE7457-9AA5-49BC-8A38-28423C3537E9}" srcOrd="4" destOrd="0" presId="urn:microsoft.com/office/officeart/2008/layout/HorizontalMultiLevelHierarchy"/>
    <dgm:cxn modelId="{7C668CC7-55FE-44CA-B1F1-CF1B2DDCB0FB}" type="presParOf" srcId="{DEFE7457-9AA5-49BC-8A38-28423C3537E9}" destId="{2DE295F4-9CAC-4DD2-8869-22B5F06C5331}" srcOrd="0" destOrd="0" presId="urn:microsoft.com/office/officeart/2008/layout/HorizontalMultiLevelHierarchy"/>
    <dgm:cxn modelId="{5B89FAB4-A7E7-4FB2-832C-F8CB651A9010}" type="presParOf" srcId="{93FECA29-79E5-40D8-9E32-4A906D394F8F}" destId="{711D0755-29E3-4DB3-B3E0-63CB8D90FA10}" srcOrd="5" destOrd="0" presId="urn:microsoft.com/office/officeart/2008/layout/HorizontalMultiLevelHierarchy"/>
    <dgm:cxn modelId="{CB4C7CD9-0359-42B6-B8ED-D3CC7237A407}" type="presParOf" srcId="{711D0755-29E3-4DB3-B3E0-63CB8D90FA10}" destId="{E1A8247E-8691-4059-B088-C7C0E8D3CBBA}" srcOrd="0" destOrd="0" presId="urn:microsoft.com/office/officeart/2008/layout/HorizontalMultiLevelHierarchy"/>
    <dgm:cxn modelId="{F2E56F90-901F-4F9C-BF56-C057677B38A4}" type="presParOf" srcId="{711D0755-29E3-4DB3-B3E0-63CB8D90FA10}" destId="{0410D757-0AE4-4528-8446-6A33F49E95B2}" srcOrd="1" destOrd="0" presId="urn:microsoft.com/office/officeart/2008/layout/HorizontalMultiLevelHierarchy"/>
    <dgm:cxn modelId="{59C0C5EF-03B9-4552-9852-7E638D135255}" type="presParOf" srcId="{31670E78-E853-4471-A6B2-E6C0B8FB833F}" destId="{2CCB2BF8-2F60-4541-B7A1-CBCD4F34BCB9}" srcOrd="2" destOrd="0" presId="urn:microsoft.com/office/officeart/2008/layout/HorizontalMultiLevelHierarchy"/>
    <dgm:cxn modelId="{F731E881-6184-4BD3-B5A4-874DFE4579F1}" type="presParOf" srcId="{2CCB2BF8-2F60-4541-B7A1-CBCD4F34BCB9}" destId="{FE7ABF81-06AC-4EBB-ABAC-908669818D89}" srcOrd="0" destOrd="0" presId="urn:microsoft.com/office/officeart/2008/layout/HorizontalMultiLevelHierarchy"/>
    <dgm:cxn modelId="{1DCE83F1-72FE-495C-B914-9E5990FF8B75}" type="presParOf" srcId="{31670E78-E853-4471-A6B2-E6C0B8FB833F}" destId="{471B5A84-814E-4007-958C-CCF6166A5866}" srcOrd="3" destOrd="0" presId="urn:microsoft.com/office/officeart/2008/layout/HorizontalMultiLevelHierarchy"/>
    <dgm:cxn modelId="{7C665030-B811-4035-94F9-CAF3B0372BCE}" type="presParOf" srcId="{471B5A84-814E-4007-958C-CCF6166A5866}" destId="{71B8FED8-CC2A-4997-B9C0-0D0279167BDD}" srcOrd="0" destOrd="0" presId="urn:microsoft.com/office/officeart/2008/layout/HorizontalMultiLevelHierarchy"/>
    <dgm:cxn modelId="{6C1346B4-FA82-4551-95B3-5B2BDF4B24DD}" type="presParOf" srcId="{471B5A84-814E-4007-958C-CCF6166A5866}" destId="{EDEC6E72-F9C0-4BEB-BB5E-159BABCA4EBC}" srcOrd="1" destOrd="0" presId="urn:microsoft.com/office/officeart/2008/layout/HorizontalMultiLevelHierarchy"/>
    <dgm:cxn modelId="{A5931522-27B8-4182-825A-F633257A75D2}" type="presParOf" srcId="{EDEC6E72-F9C0-4BEB-BB5E-159BABCA4EBC}" destId="{48B23274-8ECC-4DD9-9239-2B7C29E33D45}" srcOrd="0" destOrd="0" presId="urn:microsoft.com/office/officeart/2008/layout/HorizontalMultiLevelHierarchy"/>
    <dgm:cxn modelId="{381D3C54-A253-4388-80B2-71F1B883CD33}" type="presParOf" srcId="{48B23274-8ECC-4DD9-9239-2B7C29E33D45}" destId="{9D0800B9-FCE3-4FCB-910A-A6BC02C2E566}" srcOrd="0" destOrd="0" presId="urn:microsoft.com/office/officeart/2008/layout/HorizontalMultiLevelHierarchy"/>
    <dgm:cxn modelId="{6078227B-F473-4143-8D32-63217CF9F170}" type="presParOf" srcId="{EDEC6E72-F9C0-4BEB-BB5E-159BABCA4EBC}" destId="{664E6554-56EC-4935-96EF-6BD14D5C69FA}" srcOrd="1" destOrd="0" presId="urn:microsoft.com/office/officeart/2008/layout/HorizontalMultiLevelHierarchy"/>
    <dgm:cxn modelId="{9CB558E0-2170-43E2-AB70-22F5D13B09D1}" type="presParOf" srcId="{664E6554-56EC-4935-96EF-6BD14D5C69FA}" destId="{D7DD73DF-6CD6-4412-9B08-B1E15FB28EA6}" srcOrd="0" destOrd="0" presId="urn:microsoft.com/office/officeart/2008/layout/HorizontalMultiLevelHierarchy"/>
    <dgm:cxn modelId="{1E140FD0-961C-406E-B0E1-E496D54D5B05}" type="presParOf" srcId="{664E6554-56EC-4935-96EF-6BD14D5C69FA}" destId="{DAD60DAA-1557-452D-B010-382E9FBA86DB}" srcOrd="1" destOrd="0" presId="urn:microsoft.com/office/officeart/2008/layout/HorizontalMultiLevelHierarchy"/>
    <dgm:cxn modelId="{82561193-5D88-4105-80F0-BD70C122DD04}" type="presParOf" srcId="{EDEC6E72-F9C0-4BEB-BB5E-159BABCA4EBC}" destId="{CBC5D1B3-B3BF-46F6-AEA4-8AAB6C746C5A}" srcOrd="2" destOrd="0" presId="urn:microsoft.com/office/officeart/2008/layout/HorizontalMultiLevelHierarchy"/>
    <dgm:cxn modelId="{A60153D9-90E8-4D27-9FC4-0A36446E6323}" type="presParOf" srcId="{CBC5D1B3-B3BF-46F6-AEA4-8AAB6C746C5A}" destId="{DA66EC88-E9CF-41D9-ADAF-29F197A8CD57}" srcOrd="0" destOrd="0" presId="urn:microsoft.com/office/officeart/2008/layout/HorizontalMultiLevelHierarchy"/>
    <dgm:cxn modelId="{64003E07-3207-4284-88F8-71F37F18E1A5}" type="presParOf" srcId="{EDEC6E72-F9C0-4BEB-BB5E-159BABCA4EBC}" destId="{DB637DD3-CF3A-4FA2-AE37-ADAA55944420}" srcOrd="3" destOrd="0" presId="urn:microsoft.com/office/officeart/2008/layout/HorizontalMultiLevelHierarchy"/>
    <dgm:cxn modelId="{6626F1E7-5717-4863-BB8D-5C5E8CB38B7E}" type="presParOf" srcId="{DB637DD3-CF3A-4FA2-AE37-ADAA55944420}" destId="{C60AEC85-86FF-4678-A421-244D56207E83}" srcOrd="0" destOrd="0" presId="urn:microsoft.com/office/officeart/2008/layout/HorizontalMultiLevelHierarchy"/>
    <dgm:cxn modelId="{4EEA1F09-571B-4A46-8B9C-06FCCF5CCDC7}" type="presParOf" srcId="{DB637DD3-CF3A-4FA2-AE37-ADAA55944420}" destId="{59BF5578-ACA3-4A97-ADCA-0A0BF85A0BFC}" srcOrd="1" destOrd="0" presId="urn:microsoft.com/office/officeart/2008/layout/HorizontalMultiLevelHierarchy"/>
    <dgm:cxn modelId="{52942E29-6A3E-4FFB-ADAD-A255B8B4CD94}" type="presParOf" srcId="{EDEC6E72-F9C0-4BEB-BB5E-159BABCA4EBC}" destId="{3475ED35-035C-4633-96A3-1826E94A02C8}" srcOrd="4" destOrd="0" presId="urn:microsoft.com/office/officeart/2008/layout/HorizontalMultiLevelHierarchy"/>
    <dgm:cxn modelId="{F977D07C-8B8F-4924-B349-BFDE9F1AC73A}" type="presParOf" srcId="{3475ED35-035C-4633-96A3-1826E94A02C8}" destId="{751A006B-D315-4F6F-8F7B-ADA0AC7EA5AF}" srcOrd="0" destOrd="0" presId="urn:microsoft.com/office/officeart/2008/layout/HorizontalMultiLevelHierarchy"/>
    <dgm:cxn modelId="{77CABA7C-DDBB-4638-92C2-E82B6F4D6FB0}" type="presParOf" srcId="{EDEC6E72-F9C0-4BEB-BB5E-159BABCA4EBC}" destId="{E9929A78-B6B4-4D1C-941F-98C6F64ADFAF}" srcOrd="5" destOrd="0" presId="urn:microsoft.com/office/officeart/2008/layout/HorizontalMultiLevelHierarchy"/>
    <dgm:cxn modelId="{83781BAE-ADB8-4F7B-9EBA-9CAE7182A2FF}" type="presParOf" srcId="{E9929A78-B6B4-4D1C-941F-98C6F64ADFAF}" destId="{F37C075D-66A4-46AD-AC2C-CB5EFC94E63F}" srcOrd="0" destOrd="0" presId="urn:microsoft.com/office/officeart/2008/layout/HorizontalMultiLevelHierarchy"/>
    <dgm:cxn modelId="{582DE77A-E24A-45AB-845E-084628C439C9}" type="presParOf" srcId="{E9929A78-B6B4-4D1C-941F-98C6F64ADFAF}" destId="{465AE0D8-FD0E-4A47-9CA2-01C347669DA5}" srcOrd="1" destOrd="0" presId="urn:microsoft.com/office/officeart/2008/layout/HorizontalMultiLevelHierarchy"/>
    <dgm:cxn modelId="{2AF5EBAA-1DDC-4729-9B07-14D08B9EB240}" type="presParOf" srcId="{EDEC6E72-F9C0-4BEB-BB5E-159BABCA4EBC}" destId="{8562A585-1FBD-4007-A075-C0115ACC37DE}" srcOrd="6" destOrd="0" presId="urn:microsoft.com/office/officeart/2008/layout/HorizontalMultiLevelHierarchy"/>
    <dgm:cxn modelId="{2FF83A8E-C50D-4478-A412-55752F18B9E7}" type="presParOf" srcId="{8562A585-1FBD-4007-A075-C0115ACC37DE}" destId="{7F12EBA2-DCCC-43E3-9294-8D07129481B3}" srcOrd="0" destOrd="0" presId="urn:microsoft.com/office/officeart/2008/layout/HorizontalMultiLevelHierarchy"/>
    <dgm:cxn modelId="{EC82B59D-C7B5-4730-AD9F-70573CC0AB8C}" type="presParOf" srcId="{EDEC6E72-F9C0-4BEB-BB5E-159BABCA4EBC}" destId="{7FE7E237-DAFF-4136-8B0F-8AAE3086508E}" srcOrd="7" destOrd="0" presId="urn:microsoft.com/office/officeart/2008/layout/HorizontalMultiLevelHierarchy"/>
    <dgm:cxn modelId="{563518CB-FBB5-46F3-9B47-8716BFE40DAC}" type="presParOf" srcId="{7FE7E237-DAFF-4136-8B0F-8AAE3086508E}" destId="{AF7EEF0B-7D1D-4403-874D-444546331BD7}" srcOrd="0" destOrd="0" presId="urn:microsoft.com/office/officeart/2008/layout/HorizontalMultiLevelHierarchy"/>
    <dgm:cxn modelId="{DE7F5335-BC4B-4269-9F28-A72A08F19046}" type="presParOf" srcId="{7FE7E237-DAFF-4136-8B0F-8AAE3086508E}" destId="{FF677BC9-003A-4966-B607-DE38CAB95294}" srcOrd="1" destOrd="0" presId="urn:microsoft.com/office/officeart/2008/layout/HorizontalMultiLevelHierarchy"/>
    <dgm:cxn modelId="{11CDB591-67F0-4B37-8DE1-960E295A0DCE}" type="presParOf" srcId="{EDEC6E72-F9C0-4BEB-BB5E-159BABCA4EBC}" destId="{C619DF9C-9620-4035-BC28-F36D2E7093C4}" srcOrd="8" destOrd="0" presId="urn:microsoft.com/office/officeart/2008/layout/HorizontalMultiLevelHierarchy"/>
    <dgm:cxn modelId="{AE4CB08A-00A5-4E0A-886F-727E1770992D}" type="presParOf" srcId="{C619DF9C-9620-4035-BC28-F36D2E7093C4}" destId="{D55C4221-F985-4EDA-A8BC-B56DFC7AB025}" srcOrd="0" destOrd="0" presId="urn:microsoft.com/office/officeart/2008/layout/HorizontalMultiLevelHierarchy"/>
    <dgm:cxn modelId="{5E141428-1E74-4DA1-AC5A-600BAB53C1C2}" type="presParOf" srcId="{EDEC6E72-F9C0-4BEB-BB5E-159BABCA4EBC}" destId="{37ECBE7D-0913-4067-ACEB-CC8A45F9C354}" srcOrd="9" destOrd="0" presId="urn:microsoft.com/office/officeart/2008/layout/HorizontalMultiLevelHierarchy"/>
    <dgm:cxn modelId="{926D7BA3-B399-441F-BA18-1AEF2FCD004E}" type="presParOf" srcId="{37ECBE7D-0913-4067-ACEB-CC8A45F9C354}" destId="{45AE21FD-AD6A-48B8-9910-499DEE714C5E}" srcOrd="0" destOrd="0" presId="urn:microsoft.com/office/officeart/2008/layout/HorizontalMultiLevelHierarchy"/>
    <dgm:cxn modelId="{B1D3228A-D6C3-42E0-9325-0A858F3B2D68}" type="presParOf" srcId="{37ECBE7D-0913-4067-ACEB-CC8A45F9C354}" destId="{D6EB8975-B82D-465F-9FB9-C95B8C5D66F9}" srcOrd="1" destOrd="0" presId="urn:microsoft.com/office/officeart/2008/layout/HorizontalMultiLevelHierarchy"/>
    <dgm:cxn modelId="{31E4DA76-23E6-4EB3-99C3-1A41C7DD1ABA}" type="presParOf" srcId="{ABB382F0-0B5C-4D7E-9A44-219ABB7A934F}" destId="{D83C39C3-3123-466D-9C67-3D1E4B6E6FCB}" srcOrd="2" destOrd="0" presId="urn:microsoft.com/office/officeart/2008/layout/HorizontalMultiLevelHierarchy"/>
    <dgm:cxn modelId="{304074AA-660C-49CE-9CD3-D557C0BE96A6}" type="presParOf" srcId="{D83C39C3-3123-466D-9C67-3D1E4B6E6FCB}" destId="{51499D04-494F-4131-8D1C-2F9F67900A6A}" srcOrd="0" destOrd="0" presId="urn:microsoft.com/office/officeart/2008/layout/HorizontalMultiLevelHierarchy"/>
    <dgm:cxn modelId="{B7063D28-BDEB-4ADA-BEC5-C26234343AE7}" type="presParOf" srcId="{ABB382F0-0B5C-4D7E-9A44-219ABB7A934F}" destId="{751C25E6-F5D8-4F7C-A1FB-9A06D78C200A}" srcOrd="3" destOrd="0" presId="urn:microsoft.com/office/officeart/2008/layout/HorizontalMultiLevelHierarchy"/>
    <dgm:cxn modelId="{F4F2971E-D79C-4E57-8097-2C017A5667D6}" type="presParOf" srcId="{751C25E6-F5D8-4F7C-A1FB-9A06D78C200A}" destId="{5AA54A40-B9B2-49B9-BA5A-46EB0B48C54A}" srcOrd="0" destOrd="0" presId="urn:microsoft.com/office/officeart/2008/layout/HorizontalMultiLevelHierarchy"/>
    <dgm:cxn modelId="{97A0BF1A-FD2A-4FD4-83D3-BEE1D0F96A0B}" type="presParOf" srcId="{751C25E6-F5D8-4F7C-A1FB-9A06D78C200A}" destId="{064C848D-B631-49D6-9A68-C52ADFC41795}" srcOrd="1" destOrd="0" presId="urn:microsoft.com/office/officeart/2008/layout/HorizontalMultiLevelHierarchy"/>
    <dgm:cxn modelId="{87D18F38-CF6F-4609-A16F-C53966349270}" type="presParOf" srcId="{064C848D-B631-49D6-9A68-C52ADFC41795}" destId="{D30DEE93-ECEA-42FF-BF74-F40A83C8A8DD}" srcOrd="0" destOrd="0" presId="urn:microsoft.com/office/officeart/2008/layout/HorizontalMultiLevelHierarchy"/>
    <dgm:cxn modelId="{B5A929CA-F5E9-4CCE-A7DE-3F7C97E9FEDA}" type="presParOf" srcId="{D30DEE93-ECEA-42FF-BF74-F40A83C8A8DD}" destId="{7533C9EC-4E5D-4E30-8124-2FF9F8FED365}" srcOrd="0" destOrd="0" presId="urn:microsoft.com/office/officeart/2008/layout/HorizontalMultiLevelHierarchy"/>
    <dgm:cxn modelId="{ED9C72A7-6280-43BF-8201-901349C73662}" type="presParOf" srcId="{064C848D-B631-49D6-9A68-C52ADFC41795}" destId="{8044E90B-11A3-4DE0-A666-974F50583152}" srcOrd="1" destOrd="0" presId="urn:microsoft.com/office/officeart/2008/layout/HorizontalMultiLevelHierarchy"/>
    <dgm:cxn modelId="{176A8352-DF81-4597-AAD3-B634EA4DE53A}" type="presParOf" srcId="{8044E90B-11A3-4DE0-A666-974F50583152}" destId="{02287B57-0222-4B5C-937D-731359DFEAAE}" srcOrd="0" destOrd="0" presId="urn:microsoft.com/office/officeart/2008/layout/HorizontalMultiLevelHierarchy"/>
    <dgm:cxn modelId="{FF2B9BD9-39C0-4E82-98BB-83E07BF11185}" type="presParOf" srcId="{8044E90B-11A3-4DE0-A666-974F50583152}" destId="{BBDFA48C-0B19-431F-8973-97AC63306DB1}" srcOrd="1" destOrd="0" presId="urn:microsoft.com/office/officeart/2008/layout/HorizontalMultiLevelHierarchy"/>
    <dgm:cxn modelId="{20A397AF-1C73-4CEB-BECA-3E1CDAE193D3}" type="presParOf" srcId="{064C848D-B631-49D6-9A68-C52ADFC41795}" destId="{5E470BD0-65FA-43D1-93D8-83E7BA7AD82E}" srcOrd="2" destOrd="0" presId="urn:microsoft.com/office/officeart/2008/layout/HorizontalMultiLevelHierarchy"/>
    <dgm:cxn modelId="{B743C73F-2D6D-4E20-BE3F-D5E5B635EA1A}" type="presParOf" srcId="{5E470BD0-65FA-43D1-93D8-83E7BA7AD82E}" destId="{26D21673-EFC6-405D-90ED-3AA5CCCE0EAD}" srcOrd="0" destOrd="0" presId="urn:microsoft.com/office/officeart/2008/layout/HorizontalMultiLevelHierarchy"/>
    <dgm:cxn modelId="{3422EB64-BF1A-44FA-936A-8C6289794C8E}" type="presParOf" srcId="{064C848D-B631-49D6-9A68-C52ADFC41795}" destId="{448D3937-054E-4511-8AB0-88D285B04A18}" srcOrd="3" destOrd="0" presId="urn:microsoft.com/office/officeart/2008/layout/HorizontalMultiLevelHierarchy"/>
    <dgm:cxn modelId="{76A906F1-31D3-46A7-9076-7709BFC43B6B}" type="presParOf" srcId="{448D3937-054E-4511-8AB0-88D285B04A18}" destId="{0453F112-0F12-40CD-BAB0-A6B42134F56D}" srcOrd="0" destOrd="0" presId="urn:microsoft.com/office/officeart/2008/layout/HorizontalMultiLevelHierarchy"/>
    <dgm:cxn modelId="{B1FBC1E0-88F4-4D6B-A5FA-D6C07EA3730C}" type="presParOf" srcId="{448D3937-054E-4511-8AB0-88D285B04A18}" destId="{E7F4076D-6E5A-4C06-B5FE-83A6B68C6B0A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423382-2C32-4BA8-B811-3ED5C9ADC235}" type="doc">
      <dgm:prSet loTypeId="urn:microsoft.com/office/officeart/2005/8/layout/orgChart1" loCatId="hierarchy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6B0FCFE3-21B7-4069-9002-B27D0B1DC17E}">
      <dgm:prSet phldrT="[Text]"/>
      <dgm:spPr/>
      <dgm:t>
        <a:bodyPr/>
        <a:lstStyle/>
        <a:p>
          <a:pPr rtl="1"/>
          <a:r>
            <a:rPr lang="en-US" dirty="0" smtClean="0"/>
            <a:t>Impairment Causes </a:t>
          </a:r>
          <a:endParaRPr lang="ar-SA" dirty="0"/>
        </a:p>
      </dgm:t>
    </dgm:pt>
    <dgm:pt modelId="{930C2AED-D50B-419C-999F-3A0E8F98E127}" type="parTrans" cxnId="{309AD520-C640-4660-8FBA-65F937887178}">
      <dgm:prSet/>
      <dgm:spPr/>
      <dgm:t>
        <a:bodyPr/>
        <a:lstStyle/>
        <a:p>
          <a:pPr rtl="1"/>
          <a:endParaRPr lang="ar-SA"/>
        </a:p>
      </dgm:t>
    </dgm:pt>
    <dgm:pt modelId="{53BDB86A-955D-4430-88C4-E094743001A4}" type="sibTrans" cxnId="{309AD520-C640-4660-8FBA-65F937887178}">
      <dgm:prSet/>
      <dgm:spPr/>
      <dgm:t>
        <a:bodyPr/>
        <a:lstStyle/>
        <a:p>
          <a:pPr rtl="1"/>
          <a:endParaRPr lang="ar-SA"/>
        </a:p>
      </dgm:t>
    </dgm:pt>
    <dgm:pt modelId="{836D594A-7B82-483B-BC79-E747CC4B5B0D}">
      <dgm:prSet phldrT="[Text]"/>
      <dgm:spPr/>
      <dgm:t>
        <a:bodyPr/>
        <a:lstStyle/>
        <a:p>
          <a:pPr rtl="1"/>
          <a:r>
            <a:rPr lang="en-US" dirty="0" smtClean="0"/>
            <a:t>Attenuation</a:t>
          </a:r>
          <a:endParaRPr lang="ar-SA" dirty="0"/>
        </a:p>
      </dgm:t>
    </dgm:pt>
    <dgm:pt modelId="{464F953D-9E14-4831-817D-01A26537ADC0}" type="parTrans" cxnId="{12AD037C-741C-4F27-9C38-48989625852C}">
      <dgm:prSet/>
      <dgm:spPr/>
      <dgm:t>
        <a:bodyPr/>
        <a:lstStyle/>
        <a:p>
          <a:pPr rtl="1"/>
          <a:endParaRPr lang="ar-SA"/>
        </a:p>
      </dgm:t>
    </dgm:pt>
    <dgm:pt modelId="{B6F665F7-CF43-4701-8314-9217F2BF85AD}" type="sibTrans" cxnId="{12AD037C-741C-4F27-9C38-48989625852C}">
      <dgm:prSet/>
      <dgm:spPr/>
      <dgm:t>
        <a:bodyPr/>
        <a:lstStyle/>
        <a:p>
          <a:pPr rtl="1"/>
          <a:endParaRPr lang="ar-SA"/>
        </a:p>
      </dgm:t>
    </dgm:pt>
    <dgm:pt modelId="{5CE752BD-904C-4297-B887-AA57C272E311}">
      <dgm:prSet phldrT="[Text]"/>
      <dgm:spPr/>
      <dgm:t>
        <a:bodyPr/>
        <a:lstStyle/>
        <a:p>
          <a:pPr rtl="1"/>
          <a:r>
            <a:rPr lang="en-US" dirty="0" smtClean="0"/>
            <a:t>Distortion</a:t>
          </a:r>
          <a:endParaRPr lang="ar-SA" dirty="0"/>
        </a:p>
      </dgm:t>
    </dgm:pt>
    <dgm:pt modelId="{D15462C2-EE76-49D8-8A0F-99E3B73EC447}" type="parTrans" cxnId="{701EAD99-EECE-4989-9BDC-981AE154356E}">
      <dgm:prSet/>
      <dgm:spPr/>
      <dgm:t>
        <a:bodyPr/>
        <a:lstStyle/>
        <a:p>
          <a:pPr rtl="1"/>
          <a:endParaRPr lang="ar-SA"/>
        </a:p>
      </dgm:t>
    </dgm:pt>
    <dgm:pt modelId="{37713D64-5DA7-4B93-A68F-DCEEBF64E8A3}" type="sibTrans" cxnId="{701EAD99-EECE-4989-9BDC-981AE154356E}">
      <dgm:prSet/>
      <dgm:spPr/>
      <dgm:t>
        <a:bodyPr/>
        <a:lstStyle/>
        <a:p>
          <a:pPr rtl="1"/>
          <a:endParaRPr lang="ar-SA"/>
        </a:p>
      </dgm:t>
    </dgm:pt>
    <dgm:pt modelId="{4BE3BBD7-62C2-4063-845B-33D03FE40A2C}">
      <dgm:prSet phldrT="[Text]"/>
      <dgm:spPr/>
      <dgm:t>
        <a:bodyPr/>
        <a:lstStyle/>
        <a:p>
          <a:pPr rtl="1"/>
          <a:r>
            <a:rPr lang="en-US" dirty="0" smtClean="0"/>
            <a:t>Noise</a:t>
          </a:r>
          <a:endParaRPr lang="ar-SA" dirty="0"/>
        </a:p>
      </dgm:t>
    </dgm:pt>
    <dgm:pt modelId="{21A037E0-E94E-4982-B982-80C92891ADD9}" type="parTrans" cxnId="{AA6B89C7-4185-48C2-9ED5-59FB4C0F860D}">
      <dgm:prSet/>
      <dgm:spPr/>
      <dgm:t>
        <a:bodyPr/>
        <a:lstStyle/>
        <a:p>
          <a:pPr rtl="1"/>
          <a:endParaRPr lang="ar-SA"/>
        </a:p>
      </dgm:t>
    </dgm:pt>
    <dgm:pt modelId="{13212C4B-583D-4BB6-B0FF-B6291EFACEC9}" type="sibTrans" cxnId="{AA6B89C7-4185-48C2-9ED5-59FB4C0F860D}">
      <dgm:prSet/>
      <dgm:spPr/>
      <dgm:t>
        <a:bodyPr/>
        <a:lstStyle/>
        <a:p>
          <a:pPr rtl="1"/>
          <a:endParaRPr lang="ar-SA"/>
        </a:p>
      </dgm:t>
    </dgm:pt>
    <dgm:pt modelId="{912AF04D-9216-471C-AC47-08DBE5AB1DD1}" type="pres">
      <dgm:prSet presAssocID="{F8423382-2C32-4BA8-B811-3ED5C9ADC2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F8833F86-EC8F-40AD-8C4B-66B198340ED8}" type="pres">
      <dgm:prSet presAssocID="{6B0FCFE3-21B7-4069-9002-B27D0B1DC17E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5ED795E-D0A4-46B8-9F94-C2ABCFEBBDEF}" type="pres">
      <dgm:prSet presAssocID="{6B0FCFE3-21B7-4069-9002-B27D0B1DC17E}" presName="rootComposite1" presStyleCnt="0"/>
      <dgm:spPr/>
      <dgm:t>
        <a:bodyPr/>
        <a:lstStyle/>
        <a:p>
          <a:endParaRPr lang="en-US"/>
        </a:p>
      </dgm:t>
    </dgm:pt>
    <dgm:pt modelId="{AACF1E53-CBD4-4C7D-BC10-011CF31B55FD}" type="pres">
      <dgm:prSet presAssocID="{6B0FCFE3-21B7-4069-9002-B27D0B1DC17E}" presName="rootText1" presStyleLbl="node0" presStyleIdx="0" presStyleCnt="1" custScaleX="19002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2FDB5AE-43B7-47FA-A07D-596CA0CFA07E}" type="pres">
      <dgm:prSet presAssocID="{6B0FCFE3-21B7-4069-9002-B27D0B1DC17E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8A4DE14D-D2A8-4D45-875E-E17FA271FD00}" type="pres">
      <dgm:prSet presAssocID="{6B0FCFE3-21B7-4069-9002-B27D0B1DC17E}" presName="hierChild2" presStyleCnt="0"/>
      <dgm:spPr/>
      <dgm:t>
        <a:bodyPr/>
        <a:lstStyle/>
        <a:p>
          <a:endParaRPr lang="en-US"/>
        </a:p>
      </dgm:t>
    </dgm:pt>
    <dgm:pt modelId="{F1748C7A-44D3-45B8-AC06-3BD82BA2D11F}" type="pres">
      <dgm:prSet presAssocID="{464F953D-9E14-4831-817D-01A26537ADC0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1BFD675-6714-4052-B48A-A92B450653D5}" type="pres">
      <dgm:prSet presAssocID="{836D594A-7B82-483B-BC79-E747CC4B5B0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A170F09F-9DFF-416C-A3A3-5249BF152FB4}" type="pres">
      <dgm:prSet presAssocID="{836D594A-7B82-483B-BC79-E747CC4B5B0D}" presName="rootComposite" presStyleCnt="0"/>
      <dgm:spPr/>
      <dgm:t>
        <a:bodyPr/>
        <a:lstStyle/>
        <a:p>
          <a:endParaRPr lang="en-US"/>
        </a:p>
      </dgm:t>
    </dgm:pt>
    <dgm:pt modelId="{6EF092DE-84FD-49E7-B4AD-D9DDC5B7541D}" type="pres">
      <dgm:prSet presAssocID="{836D594A-7B82-483B-BC79-E747CC4B5B0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D15BBAA-E352-4F38-90FD-9154C714C2B2}" type="pres">
      <dgm:prSet presAssocID="{836D594A-7B82-483B-BC79-E747CC4B5B0D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023B38B9-BC0C-41DF-BCBD-563EFB187791}" type="pres">
      <dgm:prSet presAssocID="{836D594A-7B82-483B-BC79-E747CC4B5B0D}" presName="hierChild4" presStyleCnt="0"/>
      <dgm:spPr/>
      <dgm:t>
        <a:bodyPr/>
        <a:lstStyle/>
        <a:p>
          <a:endParaRPr lang="en-US"/>
        </a:p>
      </dgm:t>
    </dgm:pt>
    <dgm:pt modelId="{CE4D686D-6564-4619-9EB7-624968ADCE6F}" type="pres">
      <dgm:prSet presAssocID="{836D594A-7B82-483B-BC79-E747CC4B5B0D}" presName="hierChild5" presStyleCnt="0"/>
      <dgm:spPr/>
      <dgm:t>
        <a:bodyPr/>
        <a:lstStyle/>
        <a:p>
          <a:endParaRPr lang="en-US"/>
        </a:p>
      </dgm:t>
    </dgm:pt>
    <dgm:pt modelId="{0DB7F50A-1135-4F03-B3C7-46B144119AAC}" type="pres">
      <dgm:prSet presAssocID="{D15462C2-EE76-49D8-8A0F-99E3B73EC447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3DD7B78D-582F-4123-AB9A-E88D096EA274}" type="pres">
      <dgm:prSet presAssocID="{5CE752BD-904C-4297-B887-AA57C272E31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7E16FE21-5A28-4A89-A59E-977A3A617CB5}" type="pres">
      <dgm:prSet presAssocID="{5CE752BD-904C-4297-B887-AA57C272E311}" presName="rootComposite" presStyleCnt="0"/>
      <dgm:spPr/>
      <dgm:t>
        <a:bodyPr/>
        <a:lstStyle/>
        <a:p>
          <a:endParaRPr lang="en-US"/>
        </a:p>
      </dgm:t>
    </dgm:pt>
    <dgm:pt modelId="{A329175B-820E-4071-B9B0-471041612845}" type="pres">
      <dgm:prSet presAssocID="{5CE752BD-904C-4297-B887-AA57C272E31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9664500-980D-4FE4-A8BD-25045B4E7679}" type="pres">
      <dgm:prSet presAssocID="{5CE752BD-904C-4297-B887-AA57C272E311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720B2C23-4A4B-4611-9A7B-FC6AC05ACEB8}" type="pres">
      <dgm:prSet presAssocID="{5CE752BD-904C-4297-B887-AA57C272E311}" presName="hierChild4" presStyleCnt="0"/>
      <dgm:spPr/>
      <dgm:t>
        <a:bodyPr/>
        <a:lstStyle/>
        <a:p>
          <a:endParaRPr lang="en-US"/>
        </a:p>
      </dgm:t>
    </dgm:pt>
    <dgm:pt modelId="{357F4E42-F019-40F7-A1AA-D4C2D1E58B9B}" type="pres">
      <dgm:prSet presAssocID="{5CE752BD-904C-4297-B887-AA57C272E311}" presName="hierChild5" presStyleCnt="0"/>
      <dgm:spPr/>
      <dgm:t>
        <a:bodyPr/>
        <a:lstStyle/>
        <a:p>
          <a:endParaRPr lang="en-US"/>
        </a:p>
      </dgm:t>
    </dgm:pt>
    <dgm:pt modelId="{387DB709-9477-44A6-A3C0-3DB86E7FA847}" type="pres">
      <dgm:prSet presAssocID="{21A037E0-E94E-4982-B982-80C92891ADD9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824EEAC4-1AC8-4C40-B094-8364D5F9967E}" type="pres">
      <dgm:prSet presAssocID="{4BE3BBD7-62C2-4063-845B-33D03FE40A2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4BD4343-565A-4697-876D-1873EB88C9A0}" type="pres">
      <dgm:prSet presAssocID="{4BE3BBD7-62C2-4063-845B-33D03FE40A2C}" presName="rootComposite" presStyleCnt="0"/>
      <dgm:spPr/>
      <dgm:t>
        <a:bodyPr/>
        <a:lstStyle/>
        <a:p>
          <a:endParaRPr lang="en-US"/>
        </a:p>
      </dgm:t>
    </dgm:pt>
    <dgm:pt modelId="{1DE07847-843A-46B7-BA0B-F263B3119BA5}" type="pres">
      <dgm:prSet presAssocID="{4BE3BBD7-62C2-4063-845B-33D03FE40A2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E45C490-E2A7-4006-A7B1-32FF331B62E5}" type="pres">
      <dgm:prSet presAssocID="{4BE3BBD7-62C2-4063-845B-33D03FE40A2C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3727BFBC-3F68-450B-A84B-11ADB7197459}" type="pres">
      <dgm:prSet presAssocID="{4BE3BBD7-62C2-4063-845B-33D03FE40A2C}" presName="hierChild4" presStyleCnt="0"/>
      <dgm:spPr/>
      <dgm:t>
        <a:bodyPr/>
        <a:lstStyle/>
        <a:p>
          <a:endParaRPr lang="en-US"/>
        </a:p>
      </dgm:t>
    </dgm:pt>
    <dgm:pt modelId="{587FD05F-09D3-40D3-8E82-149A791B25AB}" type="pres">
      <dgm:prSet presAssocID="{4BE3BBD7-62C2-4063-845B-33D03FE40A2C}" presName="hierChild5" presStyleCnt="0"/>
      <dgm:spPr/>
      <dgm:t>
        <a:bodyPr/>
        <a:lstStyle/>
        <a:p>
          <a:endParaRPr lang="en-US"/>
        </a:p>
      </dgm:t>
    </dgm:pt>
    <dgm:pt modelId="{C89AFB4E-C0AF-4FBC-B1B4-60D9B532D8F5}" type="pres">
      <dgm:prSet presAssocID="{6B0FCFE3-21B7-4069-9002-B27D0B1DC17E}" presName="hierChild3" presStyleCnt="0"/>
      <dgm:spPr/>
      <dgm:t>
        <a:bodyPr/>
        <a:lstStyle/>
        <a:p>
          <a:endParaRPr lang="en-US"/>
        </a:p>
      </dgm:t>
    </dgm:pt>
  </dgm:ptLst>
  <dgm:cxnLst>
    <dgm:cxn modelId="{5BD886F0-ECCC-457F-8BC9-5BE4F91EB264}" type="presOf" srcId="{6B0FCFE3-21B7-4069-9002-B27D0B1DC17E}" destId="{AACF1E53-CBD4-4C7D-BC10-011CF31B55FD}" srcOrd="0" destOrd="0" presId="urn:microsoft.com/office/officeart/2005/8/layout/orgChart1"/>
    <dgm:cxn modelId="{F739B9C6-198F-42E4-95CD-9FBC29A076A2}" type="presOf" srcId="{4BE3BBD7-62C2-4063-845B-33D03FE40A2C}" destId="{1DE07847-843A-46B7-BA0B-F263B3119BA5}" srcOrd="0" destOrd="0" presId="urn:microsoft.com/office/officeart/2005/8/layout/orgChart1"/>
    <dgm:cxn modelId="{539669F1-AC04-4700-AEB2-B0EFCB1FBBE7}" type="presOf" srcId="{D15462C2-EE76-49D8-8A0F-99E3B73EC447}" destId="{0DB7F50A-1135-4F03-B3C7-46B144119AAC}" srcOrd="0" destOrd="0" presId="urn:microsoft.com/office/officeart/2005/8/layout/orgChart1"/>
    <dgm:cxn modelId="{309AD520-C640-4660-8FBA-65F937887178}" srcId="{F8423382-2C32-4BA8-B811-3ED5C9ADC235}" destId="{6B0FCFE3-21B7-4069-9002-B27D0B1DC17E}" srcOrd="0" destOrd="0" parTransId="{930C2AED-D50B-419C-999F-3A0E8F98E127}" sibTransId="{53BDB86A-955D-4430-88C4-E094743001A4}"/>
    <dgm:cxn modelId="{AA6B89C7-4185-48C2-9ED5-59FB4C0F860D}" srcId="{6B0FCFE3-21B7-4069-9002-B27D0B1DC17E}" destId="{4BE3BBD7-62C2-4063-845B-33D03FE40A2C}" srcOrd="2" destOrd="0" parTransId="{21A037E0-E94E-4982-B982-80C92891ADD9}" sibTransId="{13212C4B-583D-4BB6-B0FF-B6291EFACEC9}"/>
    <dgm:cxn modelId="{F26A0BB2-CB44-4C9B-B7D0-97FF5A1EA503}" type="presOf" srcId="{836D594A-7B82-483B-BC79-E747CC4B5B0D}" destId="{6EF092DE-84FD-49E7-B4AD-D9DDC5B7541D}" srcOrd="0" destOrd="0" presId="urn:microsoft.com/office/officeart/2005/8/layout/orgChart1"/>
    <dgm:cxn modelId="{406B26BE-8F8F-4414-A8E1-8C05BAA5B63A}" type="presOf" srcId="{5CE752BD-904C-4297-B887-AA57C272E311}" destId="{99664500-980D-4FE4-A8BD-25045B4E7679}" srcOrd="1" destOrd="0" presId="urn:microsoft.com/office/officeart/2005/8/layout/orgChart1"/>
    <dgm:cxn modelId="{86870D25-490E-47EB-9E97-C97D73A2AA83}" type="presOf" srcId="{464F953D-9E14-4831-817D-01A26537ADC0}" destId="{F1748C7A-44D3-45B8-AC06-3BD82BA2D11F}" srcOrd="0" destOrd="0" presId="urn:microsoft.com/office/officeart/2005/8/layout/orgChart1"/>
    <dgm:cxn modelId="{12AD037C-741C-4F27-9C38-48989625852C}" srcId="{6B0FCFE3-21B7-4069-9002-B27D0B1DC17E}" destId="{836D594A-7B82-483B-BC79-E747CC4B5B0D}" srcOrd="0" destOrd="0" parTransId="{464F953D-9E14-4831-817D-01A26537ADC0}" sibTransId="{B6F665F7-CF43-4701-8314-9217F2BF85AD}"/>
    <dgm:cxn modelId="{52117549-9B2A-4789-9637-42FD336AABED}" type="presOf" srcId="{21A037E0-E94E-4982-B982-80C92891ADD9}" destId="{387DB709-9477-44A6-A3C0-3DB86E7FA847}" srcOrd="0" destOrd="0" presId="urn:microsoft.com/office/officeart/2005/8/layout/orgChart1"/>
    <dgm:cxn modelId="{2FB8A7A6-C406-4EB1-8CE6-FB7346C4D876}" type="presOf" srcId="{4BE3BBD7-62C2-4063-845B-33D03FE40A2C}" destId="{6E45C490-E2A7-4006-A7B1-32FF331B62E5}" srcOrd="1" destOrd="0" presId="urn:microsoft.com/office/officeart/2005/8/layout/orgChart1"/>
    <dgm:cxn modelId="{701EAD99-EECE-4989-9BDC-981AE154356E}" srcId="{6B0FCFE3-21B7-4069-9002-B27D0B1DC17E}" destId="{5CE752BD-904C-4297-B887-AA57C272E311}" srcOrd="1" destOrd="0" parTransId="{D15462C2-EE76-49D8-8A0F-99E3B73EC447}" sibTransId="{37713D64-5DA7-4B93-A68F-DCEEBF64E8A3}"/>
    <dgm:cxn modelId="{3C87E679-2C77-4F41-AD39-56F33496BB53}" type="presOf" srcId="{5CE752BD-904C-4297-B887-AA57C272E311}" destId="{A329175B-820E-4071-B9B0-471041612845}" srcOrd="0" destOrd="0" presId="urn:microsoft.com/office/officeart/2005/8/layout/orgChart1"/>
    <dgm:cxn modelId="{DAB338E0-1087-49B7-A7E5-AFCBC0126986}" type="presOf" srcId="{836D594A-7B82-483B-BC79-E747CC4B5B0D}" destId="{CD15BBAA-E352-4F38-90FD-9154C714C2B2}" srcOrd="1" destOrd="0" presId="urn:microsoft.com/office/officeart/2005/8/layout/orgChart1"/>
    <dgm:cxn modelId="{62CD3239-7A7B-490D-84B9-E4F10E2077D1}" type="presOf" srcId="{F8423382-2C32-4BA8-B811-3ED5C9ADC235}" destId="{912AF04D-9216-471C-AC47-08DBE5AB1DD1}" srcOrd="0" destOrd="0" presId="urn:microsoft.com/office/officeart/2005/8/layout/orgChart1"/>
    <dgm:cxn modelId="{47D3CD3F-9351-422B-8012-FF6F41EC90B9}" type="presOf" srcId="{6B0FCFE3-21B7-4069-9002-B27D0B1DC17E}" destId="{32FDB5AE-43B7-47FA-A07D-596CA0CFA07E}" srcOrd="1" destOrd="0" presId="urn:microsoft.com/office/officeart/2005/8/layout/orgChart1"/>
    <dgm:cxn modelId="{8BDDAA4A-9549-4146-BE65-46F96DE28256}" type="presParOf" srcId="{912AF04D-9216-471C-AC47-08DBE5AB1DD1}" destId="{F8833F86-EC8F-40AD-8C4B-66B198340ED8}" srcOrd="0" destOrd="0" presId="urn:microsoft.com/office/officeart/2005/8/layout/orgChart1"/>
    <dgm:cxn modelId="{56D61660-39D4-4689-99B3-B9AE2104C6C9}" type="presParOf" srcId="{F8833F86-EC8F-40AD-8C4B-66B198340ED8}" destId="{C5ED795E-D0A4-46B8-9F94-C2ABCFEBBDEF}" srcOrd="0" destOrd="0" presId="urn:microsoft.com/office/officeart/2005/8/layout/orgChart1"/>
    <dgm:cxn modelId="{FC39C7C9-407F-4007-8B36-C78635A8FAAE}" type="presParOf" srcId="{C5ED795E-D0A4-46B8-9F94-C2ABCFEBBDEF}" destId="{AACF1E53-CBD4-4C7D-BC10-011CF31B55FD}" srcOrd="0" destOrd="0" presId="urn:microsoft.com/office/officeart/2005/8/layout/orgChart1"/>
    <dgm:cxn modelId="{06DBDA9D-A1F1-4C05-BF7D-AC8459A23373}" type="presParOf" srcId="{C5ED795E-D0A4-46B8-9F94-C2ABCFEBBDEF}" destId="{32FDB5AE-43B7-47FA-A07D-596CA0CFA07E}" srcOrd="1" destOrd="0" presId="urn:microsoft.com/office/officeart/2005/8/layout/orgChart1"/>
    <dgm:cxn modelId="{CF09F429-243F-4C7E-A4A6-DE18F147281E}" type="presParOf" srcId="{F8833F86-EC8F-40AD-8C4B-66B198340ED8}" destId="{8A4DE14D-D2A8-4D45-875E-E17FA271FD00}" srcOrd="1" destOrd="0" presId="urn:microsoft.com/office/officeart/2005/8/layout/orgChart1"/>
    <dgm:cxn modelId="{6FD102F3-DC39-4ADB-832A-CFB291A8B959}" type="presParOf" srcId="{8A4DE14D-D2A8-4D45-875E-E17FA271FD00}" destId="{F1748C7A-44D3-45B8-AC06-3BD82BA2D11F}" srcOrd="0" destOrd="0" presId="urn:microsoft.com/office/officeart/2005/8/layout/orgChart1"/>
    <dgm:cxn modelId="{9DC84669-D69D-4102-AF80-5CC42A20F65C}" type="presParOf" srcId="{8A4DE14D-D2A8-4D45-875E-E17FA271FD00}" destId="{61BFD675-6714-4052-B48A-A92B450653D5}" srcOrd="1" destOrd="0" presId="urn:microsoft.com/office/officeart/2005/8/layout/orgChart1"/>
    <dgm:cxn modelId="{B9BFD15C-7B39-44FE-937A-688C95AB14C2}" type="presParOf" srcId="{61BFD675-6714-4052-B48A-A92B450653D5}" destId="{A170F09F-9DFF-416C-A3A3-5249BF152FB4}" srcOrd="0" destOrd="0" presId="urn:microsoft.com/office/officeart/2005/8/layout/orgChart1"/>
    <dgm:cxn modelId="{E140F496-C8FF-4073-85A5-A0F1C089C725}" type="presParOf" srcId="{A170F09F-9DFF-416C-A3A3-5249BF152FB4}" destId="{6EF092DE-84FD-49E7-B4AD-D9DDC5B7541D}" srcOrd="0" destOrd="0" presId="urn:microsoft.com/office/officeart/2005/8/layout/orgChart1"/>
    <dgm:cxn modelId="{44252CA5-8F4D-4D2B-A999-F7C64721C85D}" type="presParOf" srcId="{A170F09F-9DFF-416C-A3A3-5249BF152FB4}" destId="{CD15BBAA-E352-4F38-90FD-9154C714C2B2}" srcOrd="1" destOrd="0" presId="urn:microsoft.com/office/officeart/2005/8/layout/orgChart1"/>
    <dgm:cxn modelId="{9CB0C5F3-A277-467C-B564-A5FF0C038B22}" type="presParOf" srcId="{61BFD675-6714-4052-B48A-A92B450653D5}" destId="{023B38B9-BC0C-41DF-BCBD-563EFB187791}" srcOrd="1" destOrd="0" presId="urn:microsoft.com/office/officeart/2005/8/layout/orgChart1"/>
    <dgm:cxn modelId="{96271E4C-D8C2-4514-9BDC-20FD57F1A40C}" type="presParOf" srcId="{61BFD675-6714-4052-B48A-A92B450653D5}" destId="{CE4D686D-6564-4619-9EB7-624968ADCE6F}" srcOrd="2" destOrd="0" presId="urn:microsoft.com/office/officeart/2005/8/layout/orgChart1"/>
    <dgm:cxn modelId="{F29054DD-4926-4814-AF97-81EDE30E356C}" type="presParOf" srcId="{8A4DE14D-D2A8-4D45-875E-E17FA271FD00}" destId="{0DB7F50A-1135-4F03-B3C7-46B144119AAC}" srcOrd="2" destOrd="0" presId="urn:microsoft.com/office/officeart/2005/8/layout/orgChart1"/>
    <dgm:cxn modelId="{43DCC01A-E95F-476B-A530-6B399EC66356}" type="presParOf" srcId="{8A4DE14D-D2A8-4D45-875E-E17FA271FD00}" destId="{3DD7B78D-582F-4123-AB9A-E88D096EA274}" srcOrd="3" destOrd="0" presId="urn:microsoft.com/office/officeart/2005/8/layout/orgChart1"/>
    <dgm:cxn modelId="{7021C4DD-DED4-4463-8AE2-EE438F2FD261}" type="presParOf" srcId="{3DD7B78D-582F-4123-AB9A-E88D096EA274}" destId="{7E16FE21-5A28-4A89-A59E-977A3A617CB5}" srcOrd="0" destOrd="0" presId="urn:microsoft.com/office/officeart/2005/8/layout/orgChart1"/>
    <dgm:cxn modelId="{19B605B3-3528-431E-835D-10E27F496246}" type="presParOf" srcId="{7E16FE21-5A28-4A89-A59E-977A3A617CB5}" destId="{A329175B-820E-4071-B9B0-471041612845}" srcOrd="0" destOrd="0" presId="urn:microsoft.com/office/officeart/2005/8/layout/orgChart1"/>
    <dgm:cxn modelId="{934D1E0E-76C9-4C63-A4B4-6E5CCD220A5F}" type="presParOf" srcId="{7E16FE21-5A28-4A89-A59E-977A3A617CB5}" destId="{99664500-980D-4FE4-A8BD-25045B4E7679}" srcOrd="1" destOrd="0" presId="urn:microsoft.com/office/officeart/2005/8/layout/orgChart1"/>
    <dgm:cxn modelId="{8B92747A-81D8-4BA2-B93E-DC845612B5F9}" type="presParOf" srcId="{3DD7B78D-582F-4123-AB9A-E88D096EA274}" destId="{720B2C23-4A4B-4611-9A7B-FC6AC05ACEB8}" srcOrd="1" destOrd="0" presId="urn:microsoft.com/office/officeart/2005/8/layout/orgChart1"/>
    <dgm:cxn modelId="{D4289639-1BA9-4734-BEDE-05B39143F349}" type="presParOf" srcId="{3DD7B78D-582F-4123-AB9A-E88D096EA274}" destId="{357F4E42-F019-40F7-A1AA-D4C2D1E58B9B}" srcOrd="2" destOrd="0" presId="urn:microsoft.com/office/officeart/2005/8/layout/orgChart1"/>
    <dgm:cxn modelId="{BFE78B40-78F9-45A4-873E-209B7444176F}" type="presParOf" srcId="{8A4DE14D-D2A8-4D45-875E-E17FA271FD00}" destId="{387DB709-9477-44A6-A3C0-3DB86E7FA847}" srcOrd="4" destOrd="0" presId="urn:microsoft.com/office/officeart/2005/8/layout/orgChart1"/>
    <dgm:cxn modelId="{65B8EE9F-EE0F-44BB-AE79-B0F86B55B51B}" type="presParOf" srcId="{8A4DE14D-D2A8-4D45-875E-E17FA271FD00}" destId="{824EEAC4-1AC8-4C40-B094-8364D5F9967E}" srcOrd="5" destOrd="0" presId="urn:microsoft.com/office/officeart/2005/8/layout/orgChart1"/>
    <dgm:cxn modelId="{03D3722B-03DD-41FB-B7F7-7BBFFD8DD404}" type="presParOf" srcId="{824EEAC4-1AC8-4C40-B094-8364D5F9967E}" destId="{84BD4343-565A-4697-876D-1873EB88C9A0}" srcOrd="0" destOrd="0" presId="urn:microsoft.com/office/officeart/2005/8/layout/orgChart1"/>
    <dgm:cxn modelId="{2BEAB9CA-69F5-4381-8599-773F17B64E86}" type="presParOf" srcId="{84BD4343-565A-4697-876D-1873EB88C9A0}" destId="{1DE07847-843A-46B7-BA0B-F263B3119BA5}" srcOrd="0" destOrd="0" presId="urn:microsoft.com/office/officeart/2005/8/layout/orgChart1"/>
    <dgm:cxn modelId="{77FA8849-1A08-4ED4-9C13-429183DCC5F6}" type="presParOf" srcId="{84BD4343-565A-4697-876D-1873EB88C9A0}" destId="{6E45C490-E2A7-4006-A7B1-32FF331B62E5}" srcOrd="1" destOrd="0" presId="urn:microsoft.com/office/officeart/2005/8/layout/orgChart1"/>
    <dgm:cxn modelId="{0F602E6D-5BE3-4697-8084-30A5DF0D0606}" type="presParOf" srcId="{824EEAC4-1AC8-4C40-B094-8364D5F9967E}" destId="{3727BFBC-3F68-450B-A84B-11ADB7197459}" srcOrd="1" destOrd="0" presId="urn:microsoft.com/office/officeart/2005/8/layout/orgChart1"/>
    <dgm:cxn modelId="{D0155728-44DF-4633-97B9-6AAA1A2E3D29}" type="presParOf" srcId="{824EEAC4-1AC8-4C40-B094-8364D5F9967E}" destId="{587FD05F-09D3-40D3-8E82-149A791B25AB}" srcOrd="2" destOrd="0" presId="urn:microsoft.com/office/officeart/2005/8/layout/orgChart1"/>
    <dgm:cxn modelId="{68E44CBE-294E-43DC-8288-6E73ED18D466}" type="presParOf" srcId="{F8833F86-EC8F-40AD-8C4B-66B198340ED8}" destId="{C89AFB4E-C0AF-4FBC-B1B4-60D9B532D8F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6262FF4-89B1-4329-ABC5-6C962F84E908}" type="doc">
      <dgm:prSet loTypeId="urn:microsoft.com/office/officeart/2008/layout/HalfCircleOrganizationChart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27E1255-F739-4F52-9A94-D6187CD5548E}">
      <dgm:prSet phldrT="[Text]"/>
      <dgm:spPr/>
      <dgm:t>
        <a:bodyPr/>
        <a:lstStyle/>
        <a:p>
          <a:r>
            <a:rPr lang="en-GB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Noise (Interference)</a:t>
          </a:r>
          <a:endParaRPr lang="en-GB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5D60D15-BC90-4D3B-8BCB-96D122FD968B}" type="parTrans" cxnId="{1E355918-73D0-4B2B-B611-22B1ADAE55B4}">
      <dgm:prSet/>
      <dgm:spPr/>
      <dgm:t>
        <a:bodyPr/>
        <a:lstStyle/>
        <a:p>
          <a:endParaRPr lang="en-GB"/>
        </a:p>
      </dgm:t>
    </dgm:pt>
    <dgm:pt modelId="{B8131CE7-0F4A-4687-AE38-3B7D3F00F114}" type="sibTrans" cxnId="{1E355918-73D0-4B2B-B611-22B1ADAE55B4}">
      <dgm:prSet/>
      <dgm:spPr/>
      <dgm:t>
        <a:bodyPr/>
        <a:lstStyle/>
        <a:p>
          <a:endParaRPr lang="en-GB"/>
        </a:p>
      </dgm:t>
    </dgm:pt>
    <dgm:pt modelId="{AB8E39C3-5029-4035-AA64-5B8A6F6E388D}">
      <dgm:prSet phldrT="[Text]"/>
      <dgm:spPr/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+mn-ea"/>
            </a:rPr>
            <a:t>Thermal noise</a:t>
          </a:r>
          <a:endParaRPr lang="en-GB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2A0D0AF-B5F5-497C-B883-8C90BCBE833C}" type="parTrans" cxnId="{B3BBE410-86EB-4321-8C8B-1BEE480DE741}">
      <dgm:prSet/>
      <dgm:spPr/>
      <dgm:t>
        <a:bodyPr/>
        <a:lstStyle/>
        <a:p>
          <a:endParaRPr lang="en-GB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4E3606F-BBE7-458C-90D7-159CCF169201}" type="sibTrans" cxnId="{B3BBE410-86EB-4321-8C8B-1BEE480DE741}">
      <dgm:prSet/>
      <dgm:spPr/>
      <dgm:t>
        <a:bodyPr/>
        <a:lstStyle/>
        <a:p>
          <a:endParaRPr lang="en-GB"/>
        </a:p>
      </dgm:t>
    </dgm:pt>
    <dgm:pt modelId="{B26AAD91-5BFC-4211-8F40-258985F660AE}">
      <dgm:prSet phldrT="[Text]"/>
      <dgm:spPr/>
      <dgm:t>
        <a:bodyPr/>
        <a:lstStyle/>
        <a:p>
          <a:r>
            <a:rPr lang="en-US" b="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+mn-ea"/>
            </a:rPr>
            <a:t>Induced noise</a:t>
          </a:r>
          <a:endParaRPr lang="en-GB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5CD10C6-B0FE-45C4-87BE-F0647776D332}" type="parTrans" cxnId="{179F607E-D82F-417D-AB13-E9F27ED2EFD8}">
      <dgm:prSet/>
      <dgm:spPr/>
      <dgm:t>
        <a:bodyPr/>
        <a:lstStyle/>
        <a:p>
          <a:endParaRPr lang="en-GB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CD03594-BC8A-4506-9F7C-F902A4CE00B2}" type="sibTrans" cxnId="{179F607E-D82F-417D-AB13-E9F27ED2EFD8}">
      <dgm:prSet/>
      <dgm:spPr/>
      <dgm:t>
        <a:bodyPr/>
        <a:lstStyle/>
        <a:p>
          <a:endParaRPr lang="en-GB"/>
        </a:p>
      </dgm:t>
    </dgm:pt>
    <dgm:pt modelId="{109FDA81-6959-4724-AE22-09517590A914}">
      <dgm:prSet phldrT="[Text]"/>
      <dgm:spPr/>
      <dgm:t>
        <a:bodyPr/>
        <a:lstStyle/>
        <a:p>
          <a:r>
            <a:rPr lang="en-US" b="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Crosstalk noise</a:t>
          </a:r>
          <a:endParaRPr lang="en-GB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0D7534C-0123-48FA-9505-932866C04C20}" type="parTrans" cxnId="{4EF63550-4215-4620-B12E-BA241EC02B64}">
      <dgm:prSet/>
      <dgm:spPr/>
      <dgm:t>
        <a:bodyPr/>
        <a:lstStyle/>
        <a:p>
          <a:endParaRPr lang="en-GB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C96DEB2-77CF-4A4A-8EEE-178149B636CB}" type="sibTrans" cxnId="{4EF63550-4215-4620-B12E-BA241EC02B64}">
      <dgm:prSet/>
      <dgm:spPr/>
      <dgm:t>
        <a:bodyPr/>
        <a:lstStyle/>
        <a:p>
          <a:endParaRPr lang="en-GB"/>
        </a:p>
      </dgm:t>
    </dgm:pt>
    <dgm:pt modelId="{5B00C790-0997-4216-998D-6FCE0B3CDE69}">
      <dgm:prSet phldrT="[Text]"/>
      <dgm:spPr/>
      <dgm:t>
        <a:bodyPr/>
        <a:lstStyle/>
        <a:p>
          <a:r>
            <a: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+mn-ea"/>
            </a:rPr>
            <a:t>Impulse Noise</a:t>
          </a:r>
          <a:endParaRPr lang="en-GB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884396E-B678-4B23-A804-5FDDC916C0D7}" type="parTrans" cxnId="{237F8FE6-AD57-4548-A07A-A0C6BE7B5AA6}">
      <dgm:prSet/>
      <dgm:spPr/>
      <dgm:t>
        <a:bodyPr/>
        <a:lstStyle/>
        <a:p>
          <a:endParaRPr lang="en-GB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9ABEA36-68B7-4083-BA83-E6BF7123FF91}" type="sibTrans" cxnId="{237F8FE6-AD57-4548-A07A-A0C6BE7B5AA6}">
      <dgm:prSet/>
      <dgm:spPr/>
      <dgm:t>
        <a:bodyPr/>
        <a:lstStyle/>
        <a:p>
          <a:endParaRPr lang="en-GB"/>
        </a:p>
      </dgm:t>
    </dgm:pt>
    <dgm:pt modelId="{080BE0FF-12F0-464F-98A8-1F48E8D85A57}" type="pres">
      <dgm:prSet presAssocID="{76262FF4-89B1-4329-ABC5-6C962F84E908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C115320-8D16-4093-8ADC-E0F91F29A80A}" type="pres">
      <dgm:prSet presAssocID="{427E1255-F739-4F52-9A94-D6187CD5548E}" presName="hierRoot1" presStyleCnt="0">
        <dgm:presLayoutVars>
          <dgm:hierBranch val="init"/>
        </dgm:presLayoutVars>
      </dgm:prSet>
      <dgm:spPr/>
    </dgm:pt>
    <dgm:pt modelId="{947C71E8-3634-4FC5-A426-B61680DBBC69}" type="pres">
      <dgm:prSet presAssocID="{427E1255-F739-4F52-9A94-D6187CD5548E}" presName="rootComposite1" presStyleCnt="0"/>
      <dgm:spPr/>
    </dgm:pt>
    <dgm:pt modelId="{752F11D9-CED9-4597-B41B-7D2EB5FD1F72}" type="pres">
      <dgm:prSet presAssocID="{427E1255-F739-4F52-9A94-D6187CD5548E}" presName="rootText1" presStyleLbl="alignAcc1" presStyleIdx="0" presStyleCnt="0">
        <dgm:presLayoutVars>
          <dgm:chPref val="3"/>
        </dgm:presLayoutVars>
      </dgm:prSet>
      <dgm:spPr/>
    </dgm:pt>
    <dgm:pt modelId="{F80E4B4D-5AD3-4CF2-A444-AD161D635EED}" type="pres">
      <dgm:prSet presAssocID="{427E1255-F739-4F52-9A94-D6187CD5548E}" presName="topArc1" presStyleLbl="parChTrans1D1" presStyleIdx="0" presStyleCnt="10"/>
      <dgm:spPr/>
    </dgm:pt>
    <dgm:pt modelId="{A1E4C244-683B-4BA3-A274-E29BFC318D9E}" type="pres">
      <dgm:prSet presAssocID="{427E1255-F739-4F52-9A94-D6187CD5548E}" presName="bottomArc1" presStyleLbl="parChTrans1D1" presStyleIdx="1" presStyleCnt="10"/>
      <dgm:spPr/>
    </dgm:pt>
    <dgm:pt modelId="{69E2E50D-A683-481F-BD07-B66001F2FEF5}" type="pres">
      <dgm:prSet presAssocID="{427E1255-F739-4F52-9A94-D6187CD5548E}" presName="topConnNode1" presStyleLbl="node1" presStyleIdx="0" presStyleCnt="0"/>
      <dgm:spPr/>
    </dgm:pt>
    <dgm:pt modelId="{FA6E992E-2859-4218-9649-8F09D5F1F4FA}" type="pres">
      <dgm:prSet presAssocID="{427E1255-F739-4F52-9A94-D6187CD5548E}" presName="hierChild2" presStyleCnt="0"/>
      <dgm:spPr/>
    </dgm:pt>
    <dgm:pt modelId="{D82C9ABE-B171-4E67-AAE1-47AF5ABD691A}" type="pres">
      <dgm:prSet presAssocID="{02A0D0AF-B5F5-497C-B883-8C90BCBE833C}" presName="Name28" presStyleLbl="parChTrans1D2" presStyleIdx="0" presStyleCnt="4"/>
      <dgm:spPr/>
    </dgm:pt>
    <dgm:pt modelId="{48ED4CC0-7961-43DB-8D5E-99E3672DA468}" type="pres">
      <dgm:prSet presAssocID="{AB8E39C3-5029-4035-AA64-5B8A6F6E388D}" presName="hierRoot2" presStyleCnt="0">
        <dgm:presLayoutVars>
          <dgm:hierBranch val="init"/>
        </dgm:presLayoutVars>
      </dgm:prSet>
      <dgm:spPr/>
    </dgm:pt>
    <dgm:pt modelId="{A86BD703-266A-49F6-BFF9-C4E3D6F21A17}" type="pres">
      <dgm:prSet presAssocID="{AB8E39C3-5029-4035-AA64-5B8A6F6E388D}" presName="rootComposite2" presStyleCnt="0"/>
      <dgm:spPr/>
    </dgm:pt>
    <dgm:pt modelId="{978D851E-F815-4CB6-9BCA-D4FCA3E48B9F}" type="pres">
      <dgm:prSet presAssocID="{AB8E39C3-5029-4035-AA64-5B8A6F6E388D}" presName="rootText2" presStyleLbl="alignAcc1" presStyleIdx="0" presStyleCnt="0">
        <dgm:presLayoutVars>
          <dgm:chPref val="3"/>
        </dgm:presLayoutVars>
      </dgm:prSet>
      <dgm:spPr/>
    </dgm:pt>
    <dgm:pt modelId="{2810BDAE-E88A-4B80-80C4-17E8ECF0AF4B}" type="pres">
      <dgm:prSet presAssocID="{AB8E39C3-5029-4035-AA64-5B8A6F6E388D}" presName="topArc2" presStyleLbl="parChTrans1D1" presStyleIdx="2" presStyleCnt="10"/>
      <dgm:spPr/>
    </dgm:pt>
    <dgm:pt modelId="{7F53C229-865F-4886-8BCF-52198560678C}" type="pres">
      <dgm:prSet presAssocID="{AB8E39C3-5029-4035-AA64-5B8A6F6E388D}" presName="bottomArc2" presStyleLbl="parChTrans1D1" presStyleIdx="3" presStyleCnt="10"/>
      <dgm:spPr/>
    </dgm:pt>
    <dgm:pt modelId="{D8B2B535-0AD5-41EE-8B5D-9756CC0D1AB6}" type="pres">
      <dgm:prSet presAssocID="{AB8E39C3-5029-4035-AA64-5B8A6F6E388D}" presName="topConnNode2" presStyleLbl="node2" presStyleIdx="0" presStyleCnt="0"/>
      <dgm:spPr/>
    </dgm:pt>
    <dgm:pt modelId="{D1472E62-F543-4C28-B846-37585AA95452}" type="pres">
      <dgm:prSet presAssocID="{AB8E39C3-5029-4035-AA64-5B8A6F6E388D}" presName="hierChild4" presStyleCnt="0"/>
      <dgm:spPr/>
    </dgm:pt>
    <dgm:pt modelId="{854A6654-9787-4C04-A92A-106D3E5F9671}" type="pres">
      <dgm:prSet presAssocID="{AB8E39C3-5029-4035-AA64-5B8A6F6E388D}" presName="hierChild5" presStyleCnt="0"/>
      <dgm:spPr/>
    </dgm:pt>
    <dgm:pt modelId="{77AF76EA-DB95-4193-9BCA-B2B7B6CEDD9F}" type="pres">
      <dgm:prSet presAssocID="{C5CD10C6-B0FE-45C4-87BE-F0647776D332}" presName="Name28" presStyleLbl="parChTrans1D2" presStyleIdx="1" presStyleCnt="4"/>
      <dgm:spPr/>
    </dgm:pt>
    <dgm:pt modelId="{622F239E-4249-4FAE-8200-7DD2C8C6499C}" type="pres">
      <dgm:prSet presAssocID="{B26AAD91-5BFC-4211-8F40-258985F660AE}" presName="hierRoot2" presStyleCnt="0">
        <dgm:presLayoutVars>
          <dgm:hierBranch val="init"/>
        </dgm:presLayoutVars>
      </dgm:prSet>
      <dgm:spPr/>
    </dgm:pt>
    <dgm:pt modelId="{32A485AA-2D42-45F8-8268-E77BFE9C3BE7}" type="pres">
      <dgm:prSet presAssocID="{B26AAD91-5BFC-4211-8F40-258985F660AE}" presName="rootComposite2" presStyleCnt="0"/>
      <dgm:spPr/>
    </dgm:pt>
    <dgm:pt modelId="{83FAC380-E0E0-407B-95C7-166984ADB8E1}" type="pres">
      <dgm:prSet presAssocID="{B26AAD91-5BFC-4211-8F40-258985F660AE}" presName="rootText2" presStyleLbl="alignAcc1" presStyleIdx="0" presStyleCnt="0">
        <dgm:presLayoutVars>
          <dgm:chPref val="3"/>
        </dgm:presLayoutVars>
      </dgm:prSet>
      <dgm:spPr/>
    </dgm:pt>
    <dgm:pt modelId="{E29658FA-373E-47BD-9C62-A21790396A81}" type="pres">
      <dgm:prSet presAssocID="{B26AAD91-5BFC-4211-8F40-258985F660AE}" presName="topArc2" presStyleLbl="parChTrans1D1" presStyleIdx="4" presStyleCnt="10"/>
      <dgm:spPr/>
    </dgm:pt>
    <dgm:pt modelId="{50979113-7063-4147-B53F-E12E459B5A47}" type="pres">
      <dgm:prSet presAssocID="{B26AAD91-5BFC-4211-8F40-258985F660AE}" presName="bottomArc2" presStyleLbl="parChTrans1D1" presStyleIdx="5" presStyleCnt="10"/>
      <dgm:spPr/>
    </dgm:pt>
    <dgm:pt modelId="{9347D881-6D5A-4A97-A1B3-36D64E3256D3}" type="pres">
      <dgm:prSet presAssocID="{B26AAD91-5BFC-4211-8F40-258985F660AE}" presName="topConnNode2" presStyleLbl="node2" presStyleIdx="0" presStyleCnt="0"/>
      <dgm:spPr/>
    </dgm:pt>
    <dgm:pt modelId="{7CDDA549-3018-4475-B2FC-3DD6CF5575F4}" type="pres">
      <dgm:prSet presAssocID="{B26AAD91-5BFC-4211-8F40-258985F660AE}" presName="hierChild4" presStyleCnt="0"/>
      <dgm:spPr/>
    </dgm:pt>
    <dgm:pt modelId="{7C53C85C-07F6-4EA8-81A6-C79CFE4E374C}" type="pres">
      <dgm:prSet presAssocID="{B26AAD91-5BFC-4211-8F40-258985F660AE}" presName="hierChild5" presStyleCnt="0"/>
      <dgm:spPr/>
    </dgm:pt>
    <dgm:pt modelId="{F17EED51-82FF-4B05-A4AF-866B6469D733}" type="pres">
      <dgm:prSet presAssocID="{30D7534C-0123-48FA-9505-932866C04C20}" presName="Name28" presStyleLbl="parChTrans1D2" presStyleIdx="2" presStyleCnt="4"/>
      <dgm:spPr/>
    </dgm:pt>
    <dgm:pt modelId="{535AF033-AEC9-49F1-B4F7-E5A8BFB401CE}" type="pres">
      <dgm:prSet presAssocID="{109FDA81-6959-4724-AE22-09517590A914}" presName="hierRoot2" presStyleCnt="0">
        <dgm:presLayoutVars>
          <dgm:hierBranch val="init"/>
        </dgm:presLayoutVars>
      </dgm:prSet>
      <dgm:spPr/>
    </dgm:pt>
    <dgm:pt modelId="{5A613688-810B-424D-88F8-F0594AAEDB56}" type="pres">
      <dgm:prSet presAssocID="{109FDA81-6959-4724-AE22-09517590A914}" presName="rootComposite2" presStyleCnt="0"/>
      <dgm:spPr/>
    </dgm:pt>
    <dgm:pt modelId="{95402AF7-6236-4A1F-9F42-26D04F067724}" type="pres">
      <dgm:prSet presAssocID="{109FDA81-6959-4724-AE22-09517590A914}" presName="rootText2" presStyleLbl="alignAcc1" presStyleIdx="0" presStyleCnt="0">
        <dgm:presLayoutVars>
          <dgm:chPref val="3"/>
        </dgm:presLayoutVars>
      </dgm:prSet>
      <dgm:spPr/>
    </dgm:pt>
    <dgm:pt modelId="{D9F49707-D6A2-4259-9C89-A598365E76E6}" type="pres">
      <dgm:prSet presAssocID="{109FDA81-6959-4724-AE22-09517590A914}" presName="topArc2" presStyleLbl="parChTrans1D1" presStyleIdx="6" presStyleCnt="10"/>
      <dgm:spPr/>
    </dgm:pt>
    <dgm:pt modelId="{BAB22E66-4296-4DA6-BB22-0D7375F2755B}" type="pres">
      <dgm:prSet presAssocID="{109FDA81-6959-4724-AE22-09517590A914}" presName="bottomArc2" presStyleLbl="parChTrans1D1" presStyleIdx="7" presStyleCnt="10"/>
      <dgm:spPr/>
    </dgm:pt>
    <dgm:pt modelId="{097AE082-C149-46F4-BE1D-8E052B041225}" type="pres">
      <dgm:prSet presAssocID="{109FDA81-6959-4724-AE22-09517590A914}" presName="topConnNode2" presStyleLbl="node2" presStyleIdx="0" presStyleCnt="0"/>
      <dgm:spPr/>
    </dgm:pt>
    <dgm:pt modelId="{F5BECEAC-2D18-4E1F-8481-89DBE2C74079}" type="pres">
      <dgm:prSet presAssocID="{109FDA81-6959-4724-AE22-09517590A914}" presName="hierChild4" presStyleCnt="0"/>
      <dgm:spPr/>
    </dgm:pt>
    <dgm:pt modelId="{8D147F6A-0149-44C4-979A-FE9AC55822EE}" type="pres">
      <dgm:prSet presAssocID="{109FDA81-6959-4724-AE22-09517590A914}" presName="hierChild5" presStyleCnt="0"/>
      <dgm:spPr/>
    </dgm:pt>
    <dgm:pt modelId="{026A785D-C18C-4104-976E-881DF86132DD}" type="pres">
      <dgm:prSet presAssocID="{2884396E-B678-4B23-A804-5FDDC916C0D7}" presName="Name28" presStyleLbl="parChTrans1D2" presStyleIdx="3" presStyleCnt="4"/>
      <dgm:spPr/>
    </dgm:pt>
    <dgm:pt modelId="{3E8D6F0D-ABC9-4841-9FB8-6733AEF9D23C}" type="pres">
      <dgm:prSet presAssocID="{5B00C790-0997-4216-998D-6FCE0B3CDE69}" presName="hierRoot2" presStyleCnt="0">
        <dgm:presLayoutVars>
          <dgm:hierBranch val="init"/>
        </dgm:presLayoutVars>
      </dgm:prSet>
      <dgm:spPr/>
    </dgm:pt>
    <dgm:pt modelId="{303E4B13-6AB2-4532-B477-7341DB643E8C}" type="pres">
      <dgm:prSet presAssocID="{5B00C790-0997-4216-998D-6FCE0B3CDE69}" presName="rootComposite2" presStyleCnt="0"/>
      <dgm:spPr/>
    </dgm:pt>
    <dgm:pt modelId="{FE4A282E-1D9D-4716-8E4E-2A3E67531955}" type="pres">
      <dgm:prSet presAssocID="{5B00C790-0997-4216-998D-6FCE0B3CDE69}" presName="rootText2" presStyleLbl="alignAcc1" presStyleIdx="0" presStyleCnt="0">
        <dgm:presLayoutVars>
          <dgm:chPref val="3"/>
        </dgm:presLayoutVars>
      </dgm:prSet>
      <dgm:spPr/>
    </dgm:pt>
    <dgm:pt modelId="{B1FC41DA-267F-46BB-B876-AACFCA9E65A5}" type="pres">
      <dgm:prSet presAssocID="{5B00C790-0997-4216-998D-6FCE0B3CDE69}" presName="topArc2" presStyleLbl="parChTrans1D1" presStyleIdx="8" presStyleCnt="10"/>
      <dgm:spPr/>
    </dgm:pt>
    <dgm:pt modelId="{C4BA6253-D7D0-4CAA-A1B3-716EBB52D170}" type="pres">
      <dgm:prSet presAssocID="{5B00C790-0997-4216-998D-6FCE0B3CDE69}" presName="bottomArc2" presStyleLbl="parChTrans1D1" presStyleIdx="9" presStyleCnt="10"/>
      <dgm:spPr/>
    </dgm:pt>
    <dgm:pt modelId="{A2B53FAB-EDB3-481C-AA6D-34BCC48016E3}" type="pres">
      <dgm:prSet presAssocID="{5B00C790-0997-4216-998D-6FCE0B3CDE69}" presName="topConnNode2" presStyleLbl="node2" presStyleIdx="0" presStyleCnt="0"/>
      <dgm:spPr/>
    </dgm:pt>
    <dgm:pt modelId="{560B550C-249A-4B9B-B610-1B672B5B6023}" type="pres">
      <dgm:prSet presAssocID="{5B00C790-0997-4216-998D-6FCE0B3CDE69}" presName="hierChild4" presStyleCnt="0"/>
      <dgm:spPr/>
    </dgm:pt>
    <dgm:pt modelId="{2942878F-AD41-442B-AE1A-CB52D729662C}" type="pres">
      <dgm:prSet presAssocID="{5B00C790-0997-4216-998D-6FCE0B3CDE69}" presName="hierChild5" presStyleCnt="0"/>
      <dgm:spPr/>
    </dgm:pt>
    <dgm:pt modelId="{046A99DD-26EC-4273-A9A6-DB14E17CE165}" type="pres">
      <dgm:prSet presAssocID="{427E1255-F739-4F52-9A94-D6187CD5548E}" presName="hierChild3" presStyleCnt="0"/>
      <dgm:spPr/>
    </dgm:pt>
  </dgm:ptLst>
  <dgm:cxnLst>
    <dgm:cxn modelId="{D40A392A-E81C-45F2-80D7-1CB0DAB0064A}" type="presOf" srcId="{AB8E39C3-5029-4035-AA64-5B8A6F6E388D}" destId="{978D851E-F815-4CB6-9BCA-D4FCA3E48B9F}" srcOrd="0" destOrd="0" presId="urn:microsoft.com/office/officeart/2008/layout/HalfCircleOrganizationChart"/>
    <dgm:cxn modelId="{1E355918-73D0-4B2B-B611-22B1ADAE55B4}" srcId="{76262FF4-89B1-4329-ABC5-6C962F84E908}" destId="{427E1255-F739-4F52-9A94-D6187CD5548E}" srcOrd="0" destOrd="0" parTransId="{F5D60D15-BC90-4D3B-8BCB-96D122FD968B}" sibTransId="{B8131CE7-0F4A-4687-AE38-3B7D3F00F114}"/>
    <dgm:cxn modelId="{D49F1E71-8D02-4ECF-8ABE-8474DFE1E784}" type="presOf" srcId="{B26AAD91-5BFC-4211-8F40-258985F660AE}" destId="{83FAC380-E0E0-407B-95C7-166984ADB8E1}" srcOrd="0" destOrd="0" presId="urn:microsoft.com/office/officeart/2008/layout/HalfCircleOrganizationChart"/>
    <dgm:cxn modelId="{4EF63550-4215-4620-B12E-BA241EC02B64}" srcId="{427E1255-F739-4F52-9A94-D6187CD5548E}" destId="{109FDA81-6959-4724-AE22-09517590A914}" srcOrd="2" destOrd="0" parTransId="{30D7534C-0123-48FA-9505-932866C04C20}" sibTransId="{0C96DEB2-77CF-4A4A-8EEE-178149B636CB}"/>
    <dgm:cxn modelId="{237F8FE6-AD57-4548-A07A-A0C6BE7B5AA6}" srcId="{427E1255-F739-4F52-9A94-D6187CD5548E}" destId="{5B00C790-0997-4216-998D-6FCE0B3CDE69}" srcOrd="3" destOrd="0" parTransId="{2884396E-B678-4B23-A804-5FDDC916C0D7}" sibTransId="{49ABEA36-68B7-4083-BA83-E6BF7123FF91}"/>
    <dgm:cxn modelId="{AE258C98-3937-4082-B962-96673CAECF70}" type="presOf" srcId="{427E1255-F739-4F52-9A94-D6187CD5548E}" destId="{69E2E50D-A683-481F-BD07-B66001F2FEF5}" srcOrd="1" destOrd="0" presId="urn:microsoft.com/office/officeart/2008/layout/HalfCircleOrganizationChart"/>
    <dgm:cxn modelId="{ADA8CCDA-D1EC-44AF-9EDA-48DCE9C46F8D}" type="presOf" srcId="{76262FF4-89B1-4329-ABC5-6C962F84E908}" destId="{080BE0FF-12F0-464F-98A8-1F48E8D85A57}" srcOrd="0" destOrd="0" presId="urn:microsoft.com/office/officeart/2008/layout/HalfCircleOrganizationChart"/>
    <dgm:cxn modelId="{137D68A1-FCE3-4C04-9348-25F10FFA4220}" type="presOf" srcId="{109FDA81-6959-4724-AE22-09517590A914}" destId="{95402AF7-6236-4A1F-9F42-26D04F067724}" srcOrd="0" destOrd="0" presId="urn:microsoft.com/office/officeart/2008/layout/HalfCircleOrganizationChart"/>
    <dgm:cxn modelId="{76B8E291-2C54-4DCA-B3CB-B9E0689CD35E}" type="presOf" srcId="{5B00C790-0997-4216-998D-6FCE0B3CDE69}" destId="{FE4A282E-1D9D-4716-8E4E-2A3E67531955}" srcOrd="0" destOrd="0" presId="urn:microsoft.com/office/officeart/2008/layout/HalfCircleOrganizationChart"/>
    <dgm:cxn modelId="{240A25FD-9C68-420F-8302-C1DA367C3AB5}" type="presOf" srcId="{109FDA81-6959-4724-AE22-09517590A914}" destId="{097AE082-C149-46F4-BE1D-8E052B041225}" srcOrd="1" destOrd="0" presId="urn:microsoft.com/office/officeart/2008/layout/HalfCircleOrganizationChart"/>
    <dgm:cxn modelId="{42C92331-EB49-4DFF-BC76-044C669F8254}" type="presOf" srcId="{02A0D0AF-B5F5-497C-B883-8C90BCBE833C}" destId="{D82C9ABE-B171-4E67-AAE1-47AF5ABD691A}" srcOrd="0" destOrd="0" presId="urn:microsoft.com/office/officeart/2008/layout/HalfCircleOrganizationChart"/>
    <dgm:cxn modelId="{179F607E-D82F-417D-AB13-E9F27ED2EFD8}" srcId="{427E1255-F739-4F52-9A94-D6187CD5548E}" destId="{B26AAD91-5BFC-4211-8F40-258985F660AE}" srcOrd="1" destOrd="0" parTransId="{C5CD10C6-B0FE-45C4-87BE-F0647776D332}" sibTransId="{3CD03594-BC8A-4506-9F7C-F902A4CE00B2}"/>
    <dgm:cxn modelId="{4B88DEEC-CD28-44BE-817B-36EC1EB6F09C}" type="presOf" srcId="{2884396E-B678-4B23-A804-5FDDC916C0D7}" destId="{026A785D-C18C-4104-976E-881DF86132DD}" srcOrd="0" destOrd="0" presId="urn:microsoft.com/office/officeart/2008/layout/HalfCircleOrganizationChart"/>
    <dgm:cxn modelId="{2DCA776D-7092-4DFC-B628-C4C0F79F5FA7}" type="presOf" srcId="{AB8E39C3-5029-4035-AA64-5B8A6F6E388D}" destId="{D8B2B535-0AD5-41EE-8B5D-9756CC0D1AB6}" srcOrd="1" destOrd="0" presId="urn:microsoft.com/office/officeart/2008/layout/HalfCircleOrganizationChart"/>
    <dgm:cxn modelId="{5598ABD8-069A-43FC-B0B7-A35378BD268F}" type="presOf" srcId="{B26AAD91-5BFC-4211-8F40-258985F660AE}" destId="{9347D881-6D5A-4A97-A1B3-36D64E3256D3}" srcOrd="1" destOrd="0" presId="urn:microsoft.com/office/officeart/2008/layout/HalfCircleOrganizationChart"/>
    <dgm:cxn modelId="{37D76EB8-7CF9-4013-8045-983828B99D78}" type="presOf" srcId="{5B00C790-0997-4216-998D-6FCE0B3CDE69}" destId="{A2B53FAB-EDB3-481C-AA6D-34BCC48016E3}" srcOrd="1" destOrd="0" presId="urn:microsoft.com/office/officeart/2008/layout/HalfCircleOrganizationChart"/>
    <dgm:cxn modelId="{0A901B9C-BA01-4252-BDA3-4F79CDC6C4A0}" type="presOf" srcId="{C5CD10C6-B0FE-45C4-87BE-F0647776D332}" destId="{77AF76EA-DB95-4193-9BCA-B2B7B6CEDD9F}" srcOrd="0" destOrd="0" presId="urn:microsoft.com/office/officeart/2008/layout/HalfCircleOrganizationChart"/>
    <dgm:cxn modelId="{622F9F99-A416-4C38-BD90-523E3076BF40}" type="presOf" srcId="{30D7534C-0123-48FA-9505-932866C04C20}" destId="{F17EED51-82FF-4B05-A4AF-866B6469D733}" srcOrd="0" destOrd="0" presId="urn:microsoft.com/office/officeart/2008/layout/HalfCircleOrganizationChart"/>
    <dgm:cxn modelId="{6F0FAB62-A3D8-488A-9B1D-495C3C891F3D}" type="presOf" srcId="{427E1255-F739-4F52-9A94-D6187CD5548E}" destId="{752F11D9-CED9-4597-B41B-7D2EB5FD1F72}" srcOrd="0" destOrd="0" presId="urn:microsoft.com/office/officeart/2008/layout/HalfCircleOrganizationChart"/>
    <dgm:cxn modelId="{B3BBE410-86EB-4321-8C8B-1BEE480DE741}" srcId="{427E1255-F739-4F52-9A94-D6187CD5548E}" destId="{AB8E39C3-5029-4035-AA64-5B8A6F6E388D}" srcOrd="0" destOrd="0" parTransId="{02A0D0AF-B5F5-497C-B883-8C90BCBE833C}" sibTransId="{14E3606F-BBE7-458C-90D7-159CCF169201}"/>
    <dgm:cxn modelId="{8FD6E4E1-EC4D-4089-A8AD-014438CAD739}" type="presParOf" srcId="{080BE0FF-12F0-464F-98A8-1F48E8D85A57}" destId="{0C115320-8D16-4093-8ADC-E0F91F29A80A}" srcOrd="0" destOrd="0" presId="urn:microsoft.com/office/officeart/2008/layout/HalfCircleOrganizationChart"/>
    <dgm:cxn modelId="{9CA9B8D0-E92A-4DFB-8B34-49A4C0022E64}" type="presParOf" srcId="{0C115320-8D16-4093-8ADC-E0F91F29A80A}" destId="{947C71E8-3634-4FC5-A426-B61680DBBC69}" srcOrd="0" destOrd="0" presId="urn:microsoft.com/office/officeart/2008/layout/HalfCircleOrganizationChart"/>
    <dgm:cxn modelId="{D0FF1EE2-52EA-438D-8329-DC83A90CBA85}" type="presParOf" srcId="{947C71E8-3634-4FC5-A426-B61680DBBC69}" destId="{752F11D9-CED9-4597-B41B-7D2EB5FD1F72}" srcOrd="0" destOrd="0" presId="urn:microsoft.com/office/officeart/2008/layout/HalfCircleOrganizationChart"/>
    <dgm:cxn modelId="{C322E133-473D-4013-A00D-07B9DEB28F66}" type="presParOf" srcId="{947C71E8-3634-4FC5-A426-B61680DBBC69}" destId="{F80E4B4D-5AD3-4CF2-A444-AD161D635EED}" srcOrd="1" destOrd="0" presId="urn:microsoft.com/office/officeart/2008/layout/HalfCircleOrganizationChart"/>
    <dgm:cxn modelId="{34E68836-BF78-454C-B980-0DDEBA021724}" type="presParOf" srcId="{947C71E8-3634-4FC5-A426-B61680DBBC69}" destId="{A1E4C244-683B-4BA3-A274-E29BFC318D9E}" srcOrd="2" destOrd="0" presId="urn:microsoft.com/office/officeart/2008/layout/HalfCircleOrganizationChart"/>
    <dgm:cxn modelId="{A44E74BB-DB8E-4514-8886-13D774AFD43C}" type="presParOf" srcId="{947C71E8-3634-4FC5-A426-B61680DBBC69}" destId="{69E2E50D-A683-481F-BD07-B66001F2FEF5}" srcOrd="3" destOrd="0" presId="urn:microsoft.com/office/officeart/2008/layout/HalfCircleOrganizationChart"/>
    <dgm:cxn modelId="{0E766BC1-FDF8-4CE6-8BE1-E9042CAF11E0}" type="presParOf" srcId="{0C115320-8D16-4093-8ADC-E0F91F29A80A}" destId="{FA6E992E-2859-4218-9649-8F09D5F1F4FA}" srcOrd="1" destOrd="0" presId="urn:microsoft.com/office/officeart/2008/layout/HalfCircleOrganizationChart"/>
    <dgm:cxn modelId="{832A0BEA-4640-4029-A851-7B6EEA8CEE8C}" type="presParOf" srcId="{FA6E992E-2859-4218-9649-8F09D5F1F4FA}" destId="{D82C9ABE-B171-4E67-AAE1-47AF5ABD691A}" srcOrd="0" destOrd="0" presId="urn:microsoft.com/office/officeart/2008/layout/HalfCircleOrganizationChart"/>
    <dgm:cxn modelId="{10352B02-F0A4-49F5-9312-CA4CB355F8CD}" type="presParOf" srcId="{FA6E992E-2859-4218-9649-8F09D5F1F4FA}" destId="{48ED4CC0-7961-43DB-8D5E-99E3672DA468}" srcOrd="1" destOrd="0" presId="urn:microsoft.com/office/officeart/2008/layout/HalfCircleOrganizationChart"/>
    <dgm:cxn modelId="{417C0CE0-991E-413C-A7B9-2EA72F493151}" type="presParOf" srcId="{48ED4CC0-7961-43DB-8D5E-99E3672DA468}" destId="{A86BD703-266A-49F6-BFF9-C4E3D6F21A17}" srcOrd="0" destOrd="0" presId="urn:microsoft.com/office/officeart/2008/layout/HalfCircleOrganizationChart"/>
    <dgm:cxn modelId="{5B635163-7433-4BEF-8609-62DD31E9E7EB}" type="presParOf" srcId="{A86BD703-266A-49F6-BFF9-C4E3D6F21A17}" destId="{978D851E-F815-4CB6-9BCA-D4FCA3E48B9F}" srcOrd="0" destOrd="0" presId="urn:microsoft.com/office/officeart/2008/layout/HalfCircleOrganizationChart"/>
    <dgm:cxn modelId="{A80D3B2A-6614-4F58-8EA2-AABDA629C7B7}" type="presParOf" srcId="{A86BD703-266A-49F6-BFF9-C4E3D6F21A17}" destId="{2810BDAE-E88A-4B80-80C4-17E8ECF0AF4B}" srcOrd="1" destOrd="0" presId="urn:microsoft.com/office/officeart/2008/layout/HalfCircleOrganizationChart"/>
    <dgm:cxn modelId="{93627235-84E3-437E-94F1-B833B15C1827}" type="presParOf" srcId="{A86BD703-266A-49F6-BFF9-C4E3D6F21A17}" destId="{7F53C229-865F-4886-8BCF-52198560678C}" srcOrd="2" destOrd="0" presId="urn:microsoft.com/office/officeart/2008/layout/HalfCircleOrganizationChart"/>
    <dgm:cxn modelId="{27CBC9DF-B171-498F-A432-8E2900DE3948}" type="presParOf" srcId="{A86BD703-266A-49F6-BFF9-C4E3D6F21A17}" destId="{D8B2B535-0AD5-41EE-8B5D-9756CC0D1AB6}" srcOrd="3" destOrd="0" presId="urn:microsoft.com/office/officeart/2008/layout/HalfCircleOrganizationChart"/>
    <dgm:cxn modelId="{3404C688-C1F3-428E-8C7B-7987F76CF0FF}" type="presParOf" srcId="{48ED4CC0-7961-43DB-8D5E-99E3672DA468}" destId="{D1472E62-F543-4C28-B846-37585AA95452}" srcOrd="1" destOrd="0" presId="urn:microsoft.com/office/officeart/2008/layout/HalfCircleOrganizationChart"/>
    <dgm:cxn modelId="{04A560AF-E7EC-44C6-AF8D-CF8613FCB5BA}" type="presParOf" srcId="{48ED4CC0-7961-43DB-8D5E-99E3672DA468}" destId="{854A6654-9787-4C04-A92A-106D3E5F9671}" srcOrd="2" destOrd="0" presId="urn:microsoft.com/office/officeart/2008/layout/HalfCircleOrganizationChart"/>
    <dgm:cxn modelId="{BFD1C015-814D-4942-9843-F966DB3A1F68}" type="presParOf" srcId="{FA6E992E-2859-4218-9649-8F09D5F1F4FA}" destId="{77AF76EA-DB95-4193-9BCA-B2B7B6CEDD9F}" srcOrd="2" destOrd="0" presId="urn:microsoft.com/office/officeart/2008/layout/HalfCircleOrganizationChart"/>
    <dgm:cxn modelId="{7867137E-3B6E-4EF1-BB3B-6B1E3130A239}" type="presParOf" srcId="{FA6E992E-2859-4218-9649-8F09D5F1F4FA}" destId="{622F239E-4249-4FAE-8200-7DD2C8C6499C}" srcOrd="3" destOrd="0" presId="urn:microsoft.com/office/officeart/2008/layout/HalfCircleOrganizationChart"/>
    <dgm:cxn modelId="{4C277225-CC9E-42E4-8AB0-6519AC73FF1F}" type="presParOf" srcId="{622F239E-4249-4FAE-8200-7DD2C8C6499C}" destId="{32A485AA-2D42-45F8-8268-E77BFE9C3BE7}" srcOrd="0" destOrd="0" presId="urn:microsoft.com/office/officeart/2008/layout/HalfCircleOrganizationChart"/>
    <dgm:cxn modelId="{DC771C0A-A617-458F-9122-99D1CA7EA32B}" type="presParOf" srcId="{32A485AA-2D42-45F8-8268-E77BFE9C3BE7}" destId="{83FAC380-E0E0-407B-95C7-166984ADB8E1}" srcOrd="0" destOrd="0" presId="urn:microsoft.com/office/officeart/2008/layout/HalfCircleOrganizationChart"/>
    <dgm:cxn modelId="{9490CFCB-DA26-4B6A-B29F-909005D014E4}" type="presParOf" srcId="{32A485AA-2D42-45F8-8268-E77BFE9C3BE7}" destId="{E29658FA-373E-47BD-9C62-A21790396A81}" srcOrd="1" destOrd="0" presId="urn:microsoft.com/office/officeart/2008/layout/HalfCircleOrganizationChart"/>
    <dgm:cxn modelId="{8ED994DA-338F-4E01-9DB5-4E61191F4580}" type="presParOf" srcId="{32A485AA-2D42-45F8-8268-E77BFE9C3BE7}" destId="{50979113-7063-4147-B53F-E12E459B5A47}" srcOrd="2" destOrd="0" presId="urn:microsoft.com/office/officeart/2008/layout/HalfCircleOrganizationChart"/>
    <dgm:cxn modelId="{0A0F4590-8C18-4882-BE46-DE7BB8F83E23}" type="presParOf" srcId="{32A485AA-2D42-45F8-8268-E77BFE9C3BE7}" destId="{9347D881-6D5A-4A97-A1B3-36D64E3256D3}" srcOrd="3" destOrd="0" presId="urn:microsoft.com/office/officeart/2008/layout/HalfCircleOrganizationChart"/>
    <dgm:cxn modelId="{80F0078C-7CFB-4FB1-A99C-462170B4FA88}" type="presParOf" srcId="{622F239E-4249-4FAE-8200-7DD2C8C6499C}" destId="{7CDDA549-3018-4475-B2FC-3DD6CF5575F4}" srcOrd="1" destOrd="0" presId="urn:microsoft.com/office/officeart/2008/layout/HalfCircleOrganizationChart"/>
    <dgm:cxn modelId="{9CB45CB9-1FBE-4CCF-90F6-DA3253316893}" type="presParOf" srcId="{622F239E-4249-4FAE-8200-7DD2C8C6499C}" destId="{7C53C85C-07F6-4EA8-81A6-C79CFE4E374C}" srcOrd="2" destOrd="0" presId="urn:microsoft.com/office/officeart/2008/layout/HalfCircleOrganizationChart"/>
    <dgm:cxn modelId="{FDCCB6E5-CB33-4B6F-BE52-F6D6C029CBFD}" type="presParOf" srcId="{FA6E992E-2859-4218-9649-8F09D5F1F4FA}" destId="{F17EED51-82FF-4B05-A4AF-866B6469D733}" srcOrd="4" destOrd="0" presId="urn:microsoft.com/office/officeart/2008/layout/HalfCircleOrganizationChart"/>
    <dgm:cxn modelId="{3B2CF024-FA77-485E-A4DE-906B4C8D3C8B}" type="presParOf" srcId="{FA6E992E-2859-4218-9649-8F09D5F1F4FA}" destId="{535AF033-AEC9-49F1-B4F7-E5A8BFB401CE}" srcOrd="5" destOrd="0" presId="urn:microsoft.com/office/officeart/2008/layout/HalfCircleOrganizationChart"/>
    <dgm:cxn modelId="{A1F9659B-4E59-4194-9576-8FF90BE05038}" type="presParOf" srcId="{535AF033-AEC9-49F1-B4F7-E5A8BFB401CE}" destId="{5A613688-810B-424D-88F8-F0594AAEDB56}" srcOrd="0" destOrd="0" presId="urn:microsoft.com/office/officeart/2008/layout/HalfCircleOrganizationChart"/>
    <dgm:cxn modelId="{F5EA06FD-FABD-4124-911E-8195BDFE602C}" type="presParOf" srcId="{5A613688-810B-424D-88F8-F0594AAEDB56}" destId="{95402AF7-6236-4A1F-9F42-26D04F067724}" srcOrd="0" destOrd="0" presId="urn:microsoft.com/office/officeart/2008/layout/HalfCircleOrganizationChart"/>
    <dgm:cxn modelId="{EC1059CA-BB32-40C0-95B0-E5033B41DC7D}" type="presParOf" srcId="{5A613688-810B-424D-88F8-F0594AAEDB56}" destId="{D9F49707-D6A2-4259-9C89-A598365E76E6}" srcOrd="1" destOrd="0" presId="urn:microsoft.com/office/officeart/2008/layout/HalfCircleOrganizationChart"/>
    <dgm:cxn modelId="{E47F71BD-4B76-414C-B9D4-72BAF5DB178D}" type="presParOf" srcId="{5A613688-810B-424D-88F8-F0594AAEDB56}" destId="{BAB22E66-4296-4DA6-BB22-0D7375F2755B}" srcOrd="2" destOrd="0" presId="urn:microsoft.com/office/officeart/2008/layout/HalfCircleOrganizationChart"/>
    <dgm:cxn modelId="{A4F3CE90-956D-48D7-9513-3F869F495EDF}" type="presParOf" srcId="{5A613688-810B-424D-88F8-F0594AAEDB56}" destId="{097AE082-C149-46F4-BE1D-8E052B041225}" srcOrd="3" destOrd="0" presId="urn:microsoft.com/office/officeart/2008/layout/HalfCircleOrganizationChart"/>
    <dgm:cxn modelId="{F8F47FD4-A224-4637-BB9B-BE775A052FD7}" type="presParOf" srcId="{535AF033-AEC9-49F1-B4F7-E5A8BFB401CE}" destId="{F5BECEAC-2D18-4E1F-8481-89DBE2C74079}" srcOrd="1" destOrd="0" presId="urn:microsoft.com/office/officeart/2008/layout/HalfCircleOrganizationChart"/>
    <dgm:cxn modelId="{813CEA49-8935-4D2B-9BA9-D602B64CFA3E}" type="presParOf" srcId="{535AF033-AEC9-49F1-B4F7-E5A8BFB401CE}" destId="{8D147F6A-0149-44C4-979A-FE9AC55822EE}" srcOrd="2" destOrd="0" presId="urn:microsoft.com/office/officeart/2008/layout/HalfCircleOrganizationChart"/>
    <dgm:cxn modelId="{ABA28B7B-CFB4-4FC7-971D-7F10CEE19290}" type="presParOf" srcId="{FA6E992E-2859-4218-9649-8F09D5F1F4FA}" destId="{026A785D-C18C-4104-976E-881DF86132DD}" srcOrd="6" destOrd="0" presId="urn:microsoft.com/office/officeart/2008/layout/HalfCircleOrganizationChart"/>
    <dgm:cxn modelId="{BEFB8D1C-B3A8-48CE-BF43-A6BE937C5997}" type="presParOf" srcId="{FA6E992E-2859-4218-9649-8F09D5F1F4FA}" destId="{3E8D6F0D-ABC9-4841-9FB8-6733AEF9D23C}" srcOrd="7" destOrd="0" presId="urn:microsoft.com/office/officeart/2008/layout/HalfCircleOrganizationChart"/>
    <dgm:cxn modelId="{9F483204-0858-4521-8879-6D46F69DA593}" type="presParOf" srcId="{3E8D6F0D-ABC9-4841-9FB8-6733AEF9D23C}" destId="{303E4B13-6AB2-4532-B477-7341DB643E8C}" srcOrd="0" destOrd="0" presId="urn:microsoft.com/office/officeart/2008/layout/HalfCircleOrganizationChart"/>
    <dgm:cxn modelId="{CC46249D-9765-4558-9075-A79E3E14656A}" type="presParOf" srcId="{303E4B13-6AB2-4532-B477-7341DB643E8C}" destId="{FE4A282E-1D9D-4716-8E4E-2A3E67531955}" srcOrd="0" destOrd="0" presId="urn:microsoft.com/office/officeart/2008/layout/HalfCircleOrganizationChart"/>
    <dgm:cxn modelId="{A3679CC7-A59E-4345-9C8E-64DD2E0F59F9}" type="presParOf" srcId="{303E4B13-6AB2-4532-B477-7341DB643E8C}" destId="{B1FC41DA-267F-46BB-B876-AACFCA9E65A5}" srcOrd="1" destOrd="0" presId="urn:microsoft.com/office/officeart/2008/layout/HalfCircleOrganizationChart"/>
    <dgm:cxn modelId="{57CF72D9-5CF5-42F8-8874-BF2AB1F509BD}" type="presParOf" srcId="{303E4B13-6AB2-4532-B477-7341DB643E8C}" destId="{C4BA6253-D7D0-4CAA-A1B3-716EBB52D170}" srcOrd="2" destOrd="0" presId="urn:microsoft.com/office/officeart/2008/layout/HalfCircleOrganizationChart"/>
    <dgm:cxn modelId="{7492D252-FB9F-44A2-87E3-8CBE118C405B}" type="presParOf" srcId="{303E4B13-6AB2-4532-B477-7341DB643E8C}" destId="{A2B53FAB-EDB3-481C-AA6D-34BCC48016E3}" srcOrd="3" destOrd="0" presId="urn:microsoft.com/office/officeart/2008/layout/HalfCircleOrganizationChart"/>
    <dgm:cxn modelId="{23F9B1D2-7EEF-4E3A-8727-96623D7467C9}" type="presParOf" srcId="{3E8D6F0D-ABC9-4841-9FB8-6733AEF9D23C}" destId="{560B550C-249A-4B9B-B610-1B672B5B6023}" srcOrd="1" destOrd="0" presId="urn:microsoft.com/office/officeart/2008/layout/HalfCircleOrganizationChart"/>
    <dgm:cxn modelId="{70159426-1477-43E4-B00F-5646D7B65383}" type="presParOf" srcId="{3E8D6F0D-ABC9-4841-9FB8-6733AEF9D23C}" destId="{2942878F-AD41-442B-AE1A-CB52D729662C}" srcOrd="2" destOrd="0" presId="urn:microsoft.com/office/officeart/2008/layout/HalfCircleOrganizationChart"/>
    <dgm:cxn modelId="{090F21AB-FA5D-47D7-A38B-ABE441EBA71B}" type="presParOf" srcId="{0C115320-8D16-4093-8ADC-E0F91F29A80A}" destId="{046A99DD-26EC-4273-A9A6-DB14E17CE165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470BD0-65FA-43D1-93D8-83E7BA7AD82E}">
      <dsp:nvSpPr>
        <dsp:cNvPr id="0" name=""/>
        <dsp:cNvSpPr/>
      </dsp:nvSpPr>
      <dsp:spPr>
        <a:xfrm>
          <a:off x="1703244" y="4279567"/>
          <a:ext cx="225880" cy="215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2940" y="0"/>
              </a:lnTo>
              <a:lnTo>
                <a:pt x="112940" y="215205"/>
              </a:lnTo>
              <a:lnTo>
                <a:pt x="225880" y="2152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808384" y="4379370"/>
        <a:ext cx="15599" cy="15599"/>
      </dsp:txXfrm>
    </dsp:sp>
    <dsp:sp modelId="{D30DEE93-ECEA-42FF-BF74-F40A83C8A8DD}">
      <dsp:nvSpPr>
        <dsp:cNvPr id="0" name=""/>
        <dsp:cNvSpPr/>
      </dsp:nvSpPr>
      <dsp:spPr>
        <a:xfrm>
          <a:off x="1703244" y="4064361"/>
          <a:ext cx="225880" cy="215205"/>
        </a:xfrm>
        <a:custGeom>
          <a:avLst/>
          <a:gdLst/>
          <a:ahLst/>
          <a:cxnLst/>
          <a:rect l="0" t="0" r="0" b="0"/>
          <a:pathLst>
            <a:path>
              <a:moveTo>
                <a:pt x="0" y="215205"/>
              </a:moveTo>
              <a:lnTo>
                <a:pt x="112940" y="215205"/>
              </a:lnTo>
              <a:lnTo>
                <a:pt x="112940" y="0"/>
              </a:lnTo>
              <a:lnTo>
                <a:pt x="22588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808384" y="4164164"/>
        <a:ext cx="15599" cy="15599"/>
      </dsp:txXfrm>
    </dsp:sp>
    <dsp:sp modelId="{D83C39C3-3123-466D-9C67-3D1E4B6E6FCB}">
      <dsp:nvSpPr>
        <dsp:cNvPr id="0" name=""/>
        <dsp:cNvSpPr/>
      </dsp:nvSpPr>
      <dsp:spPr>
        <a:xfrm>
          <a:off x="347963" y="3526346"/>
          <a:ext cx="225880" cy="7532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2940" y="0"/>
              </a:lnTo>
              <a:lnTo>
                <a:pt x="112940" y="753220"/>
              </a:lnTo>
              <a:lnTo>
                <a:pt x="225880" y="7532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1244" y="3883297"/>
        <a:ext cx="39318" cy="39318"/>
      </dsp:txXfrm>
    </dsp:sp>
    <dsp:sp modelId="{C619DF9C-9620-4035-BC28-F36D2E7093C4}">
      <dsp:nvSpPr>
        <dsp:cNvPr id="0" name=""/>
        <dsp:cNvSpPr/>
      </dsp:nvSpPr>
      <dsp:spPr>
        <a:xfrm>
          <a:off x="3058524" y="3633949"/>
          <a:ext cx="225880" cy="8608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2940" y="0"/>
              </a:lnTo>
              <a:lnTo>
                <a:pt x="112940" y="860823"/>
              </a:lnTo>
              <a:lnTo>
                <a:pt x="225880" y="8608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149215" y="4042112"/>
        <a:ext cx="44498" cy="44498"/>
      </dsp:txXfrm>
    </dsp:sp>
    <dsp:sp modelId="{8562A585-1FBD-4007-A075-C0115ACC37DE}">
      <dsp:nvSpPr>
        <dsp:cNvPr id="0" name=""/>
        <dsp:cNvSpPr/>
      </dsp:nvSpPr>
      <dsp:spPr>
        <a:xfrm>
          <a:off x="3058524" y="3633949"/>
          <a:ext cx="225880" cy="4304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2940" y="0"/>
              </a:lnTo>
              <a:lnTo>
                <a:pt x="112940" y="430411"/>
              </a:lnTo>
              <a:lnTo>
                <a:pt x="225880" y="43041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159312" y="3837003"/>
        <a:ext cx="24304" cy="24304"/>
      </dsp:txXfrm>
    </dsp:sp>
    <dsp:sp modelId="{3475ED35-035C-4633-96A3-1826E94A02C8}">
      <dsp:nvSpPr>
        <dsp:cNvPr id="0" name=""/>
        <dsp:cNvSpPr/>
      </dsp:nvSpPr>
      <dsp:spPr>
        <a:xfrm>
          <a:off x="3058524" y="3588229"/>
          <a:ext cx="22588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25880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165817" y="3628302"/>
        <a:ext cx="11294" cy="11294"/>
      </dsp:txXfrm>
    </dsp:sp>
    <dsp:sp modelId="{CBC5D1B3-B3BF-46F6-AEA4-8AAB6C746C5A}">
      <dsp:nvSpPr>
        <dsp:cNvPr id="0" name=""/>
        <dsp:cNvSpPr/>
      </dsp:nvSpPr>
      <dsp:spPr>
        <a:xfrm>
          <a:off x="3058524" y="3203537"/>
          <a:ext cx="225880" cy="430411"/>
        </a:xfrm>
        <a:custGeom>
          <a:avLst/>
          <a:gdLst/>
          <a:ahLst/>
          <a:cxnLst/>
          <a:rect l="0" t="0" r="0" b="0"/>
          <a:pathLst>
            <a:path>
              <a:moveTo>
                <a:pt x="0" y="430411"/>
              </a:moveTo>
              <a:lnTo>
                <a:pt x="112940" y="430411"/>
              </a:lnTo>
              <a:lnTo>
                <a:pt x="112940" y="0"/>
              </a:lnTo>
              <a:lnTo>
                <a:pt x="22588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159312" y="3406591"/>
        <a:ext cx="24304" cy="24304"/>
      </dsp:txXfrm>
    </dsp:sp>
    <dsp:sp modelId="{48B23274-8ECC-4DD9-9239-2B7C29E33D45}">
      <dsp:nvSpPr>
        <dsp:cNvPr id="0" name=""/>
        <dsp:cNvSpPr/>
      </dsp:nvSpPr>
      <dsp:spPr>
        <a:xfrm>
          <a:off x="3058524" y="2773126"/>
          <a:ext cx="225880" cy="860823"/>
        </a:xfrm>
        <a:custGeom>
          <a:avLst/>
          <a:gdLst/>
          <a:ahLst/>
          <a:cxnLst/>
          <a:rect l="0" t="0" r="0" b="0"/>
          <a:pathLst>
            <a:path>
              <a:moveTo>
                <a:pt x="0" y="860823"/>
              </a:moveTo>
              <a:lnTo>
                <a:pt x="112940" y="860823"/>
              </a:lnTo>
              <a:lnTo>
                <a:pt x="112940" y="0"/>
              </a:lnTo>
              <a:lnTo>
                <a:pt x="22588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149215" y="3181288"/>
        <a:ext cx="44498" cy="44498"/>
      </dsp:txXfrm>
    </dsp:sp>
    <dsp:sp modelId="{2CCB2BF8-2F60-4541-B7A1-CBCD4F34BCB9}">
      <dsp:nvSpPr>
        <dsp:cNvPr id="0" name=""/>
        <dsp:cNvSpPr/>
      </dsp:nvSpPr>
      <dsp:spPr>
        <a:xfrm>
          <a:off x="1703244" y="2773126"/>
          <a:ext cx="225880" cy="8608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2940" y="0"/>
              </a:lnTo>
              <a:lnTo>
                <a:pt x="112940" y="860823"/>
              </a:lnTo>
              <a:lnTo>
                <a:pt x="225880" y="8608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793935" y="3181288"/>
        <a:ext cx="44498" cy="44498"/>
      </dsp:txXfrm>
    </dsp:sp>
    <dsp:sp modelId="{DEFE7457-9AA5-49BC-8A38-28423C3537E9}">
      <dsp:nvSpPr>
        <dsp:cNvPr id="0" name=""/>
        <dsp:cNvSpPr/>
      </dsp:nvSpPr>
      <dsp:spPr>
        <a:xfrm>
          <a:off x="3058524" y="1912302"/>
          <a:ext cx="225880" cy="4304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2940" y="0"/>
              </a:lnTo>
              <a:lnTo>
                <a:pt x="112940" y="430411"/>
              </a:lnTo>
              <a:lnTo>
                <a:pt x="225880" y="43041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159312" y="2115356"/>
        <a:ext cx="24304" cy="24304"/>
      </dsp:txXfrm>
    </dsp:sp>
    <dsp:sp modelId="{812DBEBB-4751-4771-86DF-1076C9E87232}">
      <dsp:nvSpPr>
        <dsp:cNvPr id="0" name=""/>
        <dsp:cNvSpPr/>
      </dsp:nvSpPr>
      <dsp:spPr>
        <a:xfrm>
          <a:off x="4413805" y="1912302"/>
          <a:ext cx="225880" cy="215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2940" y="0"/>
              </a:lnTo>
              <a:lnTo>
                <a:pt x="112940" y="215205"/>
              </a:lnTo>
              <a:lnTo>
                <a:pt x="225880" y="2152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518945" y="2012105"/>
        <a:ext cx="15599" cy="15599"/>
      </dsp:txXfrm>
    </dsp:sp>
    <dsp:sp modelId="{6CEBF47A-84B4-43E0-91CA-FD142339A813}">
      <dsp:nvSpPr>
        <dsp:cNvPr id="0" name=""/>
        <dsp:cNvSpPr/>
      </dsp:nvSpPr>
      <dsp:spPr>
        <a:xfrm>
          <a:off x="4413805" y="1697096"/>
          <a:ext cx="225880" cy="215205"/>
        </a:xfrm>
        <a:custGeom>
          <a:avLst/>
          <a:gdLst/>
          <a:ahLst/>
          <a:cxnLst/>
          <a:rect l="0" t="0" r="0" b="0"/>
          <a:pathLst>
            <a:path>
              <a:moveTo>
                <a:pt x="0" y="215205"/>
              </a:moveTo>
              <a:lnTo>
                <a:pt x="112940" y="215205"/>
              </a:lnTo>
              <a:lnTo>
                <a:pt x="112940" y="0"/>
              </a:lnTo>
              <a:lnTo>
                <a:pt x="22588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518945" y="1796900"/>
        <a:ext cx="15599" cy="15599"/>
      </dsp:txXfrm>
    </dsp:sp>
    <dsp:sp modelId="{A0A28075-5545-4E9E-9D0D-56EA74532F69}">
      <dsp:nvSpPr>
        <dsp:cNvPr id="0" name=""/>
        <dsp:cNvSpPr/>
      </dsp:nvSpPr>
      <dsp:spPr>
        <a:xfrm>
          <a:off x="3058524" y="1866582"/>
          <a:ext cx="22588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25880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165817" y="1906655"/>
        <a:ext cx="11294" cy="11294"/>
      </dsp:txXfrm>
    </dsp:sp>
    <dsp:sp modelId="{756160F0-0314-4360-878D-3DB64643F608}">
      <dsp:nvSpPr>
        <dsp:cNvPr id="0" name=""/>
        <dsp:cNvSpPr/>
      </dsp:nvSpPr>
      <dsp:spPr>
        <a:xfrm>
          <a:off x="3058524" y="1481890"/>
          <a:ext cx="225880" cy="430411"/>
        </a:xfrm>
        <a:custGeom>
          <a:avLst/>
          <a:gdLst/>
          <a:ahLst/>
          <a:cxnLst/>
          <a:rect l="0" t="0" r="0" b="0"/>
          <a:pathLst>
            <a:path>
              <a:moveTo>
                <a:pt x="0" y="430411"/>
              </a:moveTo>
              <a:lnTo>
                <a:pt x="112940" y="430411"/>
              </a:lnTo>
              <a:lnTo>
                <a:pt x="112940" y="0"/>
              </a:lnTo>
              <a:lnTo>
                <a:pt x="22588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159312" y="1684944"/>
        <a:ext cx="24304" cy="24304"/>
      </dsp:txXfrm>
    </dsp:sp>
    <dsp:sp modelId="{32561244-F9FF-405D-A7FC-F44289E36246}">
      <dsp:nvSpPr>
        <dsp:cNvPr id="0" name=""/>
        <dsp:cNvSpPr/>
      </dsp:nvSpPr>
      <dsp:spPr>
        <a:xfrm>
          <a:off x="1703244" y="1912302"/>
          <a:ext cx="225880" cy="860823"/>
        </a:xfrm>
        <a:custGeom>
          <a:avLst/>
          <a:gdLst/>
          <a:ahLst/>
          <a:cxnLst/>
          <a:rect l="0" t="0" r="0" b="0"/>
          <a:pathLst>
            <a:path>
              <a:moveTo>
                <a:pt x="0" y="860823"/>
              </a:moveTo>
              <a:lnTo>
                <a:pt x="112940" y="860823"/>
              </a:lnTo>
              <a:lnTo>
                <a:pt x="112940" y="0"/>
              </a:lnTo>
              <a:lnTo>
                <a:pt x="225880" y="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793935" y="2320465"/>
        <a:ext cx="44498" cy="44498"/>
      </dsp:txXfrm>
    </dsp:sp>
    <dsp:sp modelId="{5C9746DC-C529-4A2A-9098-46EF69281819}">
      <dsp:nvSpPr>
        <dsp:cNvPr id="0" name=""/>
        <dsp:cNvSpPr/>
      </dsp:nvSpPr>
      <dsp:spPr>
        <a:xfrm>
          <a:off x="347963" y="2773126"/>
          <a:ext cx="225880" cy="753220"/>
        </a:xfrm>
        <a:custGeom>
          <a:avLst/>
          <a:gdLst/>
          <a:ahLst/>
          <a:cxnLst/>
          <a:rect l="0" t="0" r="0" b="0"/>
          <a:pathLst>
            <a:path>
              <a:moveTo>
                <a:pt x="0" y="753220"/>
              </a:moveTo>
              <a:lnTo>
                <a:pt x="112940" y="753220"/>
              </a:lnTo>
              <a:lnTo>
                <a:pt x="112940" y="0"/>
              </a:lnTo>
              <a:lnTo>
                <a:pt x="22588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1244" y="3130077"/>
        <a:ext cx="39318" cy="39318"/>
      </dsp:txXfrm>
    </dsp:sp>
    <dsp:sp modelId="{43C749BA-7B61-4DE5-9E1A-E94DA6D3996E}">
      <dsp:nvSpPr>
        <dsp:cNvPr id="0" name=""/>
        <dsp:cNvSpPr/>
      </dsp:nvSpPr>
      <dsp:spPr>
        <a:xfrm rot="16200000">
          <a:off x="-730330" y="3354181"/>
          <a:ext cx="1812259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Physical Transmission</a:t>
          </a:r>
          <a:endParaRPr lang="en-US" sz="1400" kern="1200" dirty="0" smtClean="0"/>
        </a:p>
      </dsp:txBody>
      <dsp:txXfrm>
        <a:off x="-730330" y="3354181"/>
        <a:ext cx="1812259" cy="344329"/>
      </dsp:txXfrm>
    </dsp:sp>
    <dsp:sp modelId="{DF708F53-5525-49F8-8204-F67D75D87099}">
      <dsp:nvSpPr>
        <dsp:cNvPr id="0" name=""/>
        <dsp:cNvSpPr/>
      </dsp:nvSpPr>
      <dsp:spPr>
        <a:xfrm>
          <a:off x="573843" y="2600961"/>
          <a:ext cx="1129400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Transmission Media</a:t>
          </a:r>
        </a:p>
      </dsp:txBody>
      <dsp:txXfrm>
        <a:off x="573843" y="2600961"/>
        <a:ext cx="1129400" cy="344329"/>
      </dsp:txXfrm>
    </dsp:sp>
    <dsp:sp modelId="{1C062C46-6C58-4573-8FAE-084D826EAC3C}">
      <dsp:nvSpPr>
        <dsp:cNvPr id="0" name=""/>
        <dsp:cNvSpPr/>
      </dsp:nvSpPr>
      <dsp:spPr>
        <a:xfrm>
          <a:off x="1929124" y="1740137"/>
          <a:ext cx="1129400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/>
            <a:t>Wire</a:t>
          </a:r>
          <a:endParaRPr lang="en-US" sz="600" kern="1200" dirty="0" smtClean="0"/>
        </a:p>
      </dsp:txBody>
      <dsp:txXfrm>
        <a:off x="1929124" y="1740137"/>
        <a:ext cx="1129400" cy="344329"/>
      </dsp:txXfrm>
    </dsp:sp>
    <dsp:sp modelId="{D8BEF055-F87A-41EB-92A5-A28AEAC8CE0C}">
      <dsp:nvSpPr>
        <dsp:cNvPr id="0" name=""/>
        <dsp:cNvSpPr/>
      </dsp:nvSpPr>
      <dsp:spPr>
        <a:xfrm>
          <a:off x="3284404" y="1309726"/>
          <a:ext cx="1129400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/>
            <a:t>Coaxial cable</a:t>
          </a:r>
          <a:endParaRPr lang="en-US" sz="600" kern="1200" dirty="0" smtClean="0"/>
        </a:p>
      </dsp:txBody>
      <dsp:txXfrm>
        <a:off x="3284404" y="1309726"/>
        <a:ext cx="1129400" cy="344329"/>
      </dsp:txXfrm>
    </dsp:sp>
    <dsp:sp modelId="{6471F9CE-F5C5-4495-8EB2-98B9B19FA251}">
      <dsp:nvSpPr>
        <dsp:cNvPr id="0" name=""/>
        <dsp:cNvSpPr/>
      </dsp:nvSpPr>
      <dsp:spPr>
        <a:xfrm>
          <a:off x="3284404" y="1740137"/>
          <a:ext cx="1129400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/>
            <a:t>Twisted Pair</a:t>
          </a:r>
          <a:endParaRPr lang="en-US" sz="600" kern="1200" dirty="0" smtClean="0"/>
        </a:p>
      </dsp:txBody>
      <dsp:txXfrm>
        <a:off x="3284404" y="1740137"/>
        <a:ext cx="1129400" cy="344329"/>
      </dsp:txXfrm>
    </dsp:sp>
    <dsp:sp modelId="{8BE75A16-A84B-4B55-A648-2671A6C500AA}">
      <dsp:nvSpPr>
        <dsp:cNvPr id="0" name=""/>
        <dsp:cNvSpPr/>
      </dsp:nvSpPr>
      <dsp:spPr>
        <a:xfrm>
          <a:off x="4639685" y="1524932"/>
          <a:ext cx="1129400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/>
            <a:t>UTP</a:t>
          </a:r>
          <a:endParaRPr lang="en-US" sz="600" kern="1200" dirty="0" smtClean="0"/>
        </a:p>
      </dsp:txBody>
      <dsp:txXfrm>
        <a:off x="4639685" y="1524932"/>
        <a:ext cx="1129400" cy="344329"/>
      </dsp:txXfrm>
    </dsp:sp>
    <dsp:sp modelId="{6A2A16A8-F3D5-4E78-82BB-6099EF8B303D}">
      <dsp:nvSpPr>
        <dsp:cNvPr id="0" name=""/>
        <dsp:cNvSpPr/>
      </dsp:nvSpPr>
      <dsp:spPr>
        <a:xfrm>
          <a:off x="4639685" y="1955343"/>
          <a:ext cx="1129400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STP</a:t>
          </a:r>
        </a:p>
      </dsp:txBody>
      <dsp:txXfrm>
        <a:off x="4639685" y="1955343"/>
        <a:ext cx="1129400" cy="344329"/>
      </dsp:txXfrm>
    </dsp:sp>
    <dsp:sp modelId="{E1A8247E-8691-4059-B088-C7C0E8D3CBBA}">
      <dsp:nvSpPr>
        <dsp:cNvPr id="0" name=""/>
        <dsp:cNvSpPr/>
      </dsp:nvSpPr>
      <dsp:spPr>
        <a:xfrm>
          <a:off x="3284404" y="2170549"/>
          <a:ext cx="1129400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/>
            <a:t>Fiber Optic</a:t>
          </a:r>
          <a:endParaRPr lang="en-US" sz="600" kern="1200" dirty="0" smtClean="0"/>
        </a:p>
      </dsp:txBody>
      <dsp:txXfrm>
        <a:off x="3284404" y="2170549"/>
        <a:ext cx="1129400" cy="344329"/>
      </dsp:txXfrm>
    </dsp:sp>
    <dsp:sp modelId="{71B8FED8-CC2A-4997-B9C0-0D0279167BDD}">
      <dsp:nvSpPr>
        <dsp:cNvPr id="0" name=""/>
        <dsp:cNvSpPr/>
      </dsp:nvSpPr>
      <dsp:spPr>
        <a:xfrm>
          <a:off x="1929124" y="3461784"/>
          <a:ext cx="1129400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/>
            <a:t>Wireless</a:t>
          </a:r>
          <a:endParaRPr lang="en-US" sz="600" kern="1200" dirty="0" smtClean="0"/>
        </a:p>
      </dsp:txBody>
      <dsp:txXfrm>
        <a:off x="1929124" y="3461784"/>
        <a:ext cx="1129400" cy="344329"/>
      </dsp:txXfrm>
    </dsp:sp>
    <dsp:sp modelId="{D7DD73DF-6CD6-4412-9B08-B1E15FB28EA6}">
      <dsp:nvSpPr>
        <dsp:cNvPr id="0" name=""/>
        <dsp:cNvSpPr/>
      </dsp:nvSpPr>
      <dsp:spPr>
        <a:xfrm>
          <a:off x="3284404" y="2600961"/>
          <a:ext cx="1129400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/>
            <a:t>Radio waves</a:t>
          </a:r>
          <a:endParaRPr lang="en-US" sz="600" kern="1200" dirty="0" smtClean="0"/>
        </a:p>
      </dsp:txBody>
      <dsp:txXfrm>
        <a:off x="3284404" y="2600961"/>
        <a:ext cx="1129400" cy="344329"/>
      </dsp:txXfrm>
    </dsp:sp>
    <dsp:sp modelId="{C60AEC85-86FF-4678-A421-244D56207E83}">
      <dsp:nvSpPr>
        <dsp:cNvPr id="0" name=""/>
        <dsp:cNvSpPr/>
      </dsp:nvSpPr>
      <dsp:spPr>
        <a:xfrm>
          <a:off x="3284404" y="3031373"/>
          <a:ext cx="1129400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/>
            <a:t>Microwave</a:t>
          </a:r>
          <a:endParaRPr lang="en-US" sz="600" kern="1200" dirty="0" smtClean="0"/>
        </a:p>
      </dsp:txBody>
      <dsp:txXfrm>
        <a:off x="3284404" y="3031373"/>
        <a:ext cx="1129400" cy="344329"/>
      </dsp:txXfrm>
    </dsp:sp>
    <dsp:sp modelId="{F37C075D-66A4-46AD-AC2C-CB5EFC94E63F}">
      <dsp:nvSpPr>
        <dsp:cNvPr id="0" name=""/>
        <dsp:cNvSpPr/>
      </dsp:nvSpPr>
      <dsp:spPr>
        <a:xfrm>
          <a:off x="3284404" y="3461784"/>
          <a:ext cx="1129400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/>
            <a:t>Infrared</a:t>
          </a:r>
          <a:endParaRPr lang="en-US" sz="600" kern="1200" dirty="0" smtClean="0"/>
        </a:p>
      </dsp:txBody>
      <dsp:txXfrm>
        <a:off x="3284404" y="3461784"/>
        <a:ext cx="1129400" cy="344329"/>
      </dsp:txXfrm>
    </dsp:sp>
    <dsp:sp modelId="{AF7EEF0B-7D1D-4403-874D-444546331BD7}">
      <dsp:nvSpPr>
        <dsp:cNvPr id="0" name=""/>
        <dsp:cNvSpPr/>
      </dsp:nvSpPr>
      <dsp:spPr>
        <a:xfrm>
          <a:off x="3284404" y="3892196"/>
          <a:ext cx="1129400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/>
            <a:t>Satellite</a:t>
          </a:r>
          <a:endParaRPr lang="en-US" sz="600" kern="1200" dirty="0" smtClean="0"/>
        </a:p>
      </dsp:txBody>
      <dsp:txXfrm>
        <a:off x="3284404" y="3892196"/>
        <a:ext cx="1129400" cy="344329"/>
      </dsp:txXfrm>
    </dsp:sp>
    <dsp:sp modelId="{45AE21FD-AD6A-48B8-9910-499DEE714C5E}">
      <dsp:nvSpPr>
        <dsp:cNvPr id="0" name=""/>
        <dsp:cNvSpPr/>
      </dsp:nvSpPr>
      <dsp:spPr>
        <a:xfrm>
          <a:off x="3284404" y="4322608"/>
          <a:ext cx="1129400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/>
            <a:t>Laser</a:t>
          </a:r>
          <a:endParaRPr lang="en-US" sz="600" kern="1200" dirty="0" smtClean="0"/>
        </a:p>
      </dsp:txBody>
      <dsp:txXfrm>
        <a:off x="3284404" y="4322608"/>
        <a:ext cx="1129400" cy="344329"/>
      </dsp:txXfrm>
    </dsp:sp>
    <dsp:sp modelId="{5AA54A40-B9B2-49B9-BA5A-46EB0B48C54A}">
      <dsp:nvSpPr>
        <dsp:cNvPr id="0" name=""/>
        <dsp:cNvSpPr/>
      </dsp:nvSpPr>
      <dsp:spPr>
        <a:xfrm>
          <a:off x="573843" y="4107402"/>
          <a:ext cx="1129400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Signaling Techniques</a:t>
          </a:r>
        </a:p>
      </dsp:txBody>
      <dsp:txXfrm>
        <a:off x="573843" y="4107402"/>
        <a:ext cx="1129400" cy="344329"/>
      </dsp:txXfrm>
    </dsp:sp>
    <dsp:sp modelId="{02287B57-0222-4B5C-937D-731359DFEAAE}">
      <dsp:nvSpPr>
        <dsp:cNvPr id="0" name=""/>
        <dsp:cNvSpPr/>
      </dsp:nvSpPr>
      <dsp:spPr>
        <a:xfrm>
          <a:off x="1929124" y="3892196"/>
          <a:ext cx="1129400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/>
            <a:t>Baseband </a:t>
          </a:r>
        </a:p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/>
            <a:t>Transmission</a:t>
          </a:r>
        </a:p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 smtClean="0"/>
        </a:p>
      </dsp:txBody>
      <dsp:txXfrm>
        <a:off x="1929124" y="3892196"/>
        <a:ext cx="1129400" cy="344329"/>
      </dsp:txXfrm>
    </dsp:sp>
    <dsp:sp modelId="{0453F112-0F12-40CD-BAB0-A6B42134F56D}">
      <dsp:nvSpPr>
        <dsp:cNvPr id="0" name=""/>
        <dsp:cNvSpPr/>
      </dsp:nvSpPr>
      <dsp:spPr>
        <a:xfrm>
          <a:off x="1929124" y="4322608"/>
          <a:ext cx="1129400" cy="344329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/>
            <a:t>Broadband </a:t>
          </a:r>
        </a:p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smtClean="0"/>
            <a:t>Transmission</a:t>
          </a:r>
        </a:p>
        <a:p>
          <a:pPr lvl="0" algn="ctr" defTabSz="266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 smtClean="0"/>
        </a:p>
      </dsp:txBody>
      <dsp:txXfrm>
        <a:off x="1929124" y="4322608"/>
        <a:ext cx="1129400" cy="3443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7DB709-9477-44A6-A3C0-3DB86E7FA847}">
      <dsp:nvSpPr>
        <dsp:cNvPr id="0" name=""/>
        <dsp:cNvSpPr/>
      </dsp:nvSpPr>
      <dsp:spPr>
        <a:xfrm>
          <a:off x="4114800" y="2010352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7F50A-1135-4F03-B3C7-46B144119AAC}">
      <dsp:nvSpPr>
        <dsp:cNvPr id="0" name=""/>
        <dsp:cNvSpPr/>
      </dsp:nvSpPr>
      <dsp:spPr>
        <a:xfrm>
          <a:off x="4069080" y="2010352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748C7A-44D3-45B8-AC06-3BD82BA2D11F}">
      <dsp:nvSpPr>
        <dsp:cNvPr id="0" name=""/>
        <dsp:cNvSpPr/>
      </dsp:nvSpPr>
      <dsp:spPr>
        <a:xfrm>
          <a:off x="1203548" y="2010352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CF1E53-CBD4-4C7D-BC10-011CF31B55FD}">
      <dsp:nvSpPr>
        <dsp:cNvPr id="0" name=""/>
        <dsp:cNvSpPr/>
      </dsp:nvSpPr>
      <dsp:spPr>
        <a:xfrm>
          <a:off x="1828794" y="807355"/>
          <a:ext cx="4572011" cy="1202996"/>
        </a:xfrm>
        <a:prstGeom prst="rect">
          <a:avLst/>
        </a:prstGeom>
        <a:gradFill rotWithShape="0">
          <a:gsLst>
            <a:gs pos="38000">
              <a:schemeClr val="accent1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762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Impairment Causes </a:t>
          </a:r>
          <a:endParaRPr lang="ar-SA" sz="3200" kern="1200" dirty="0"/>
        </a:p>
      </dsp:txBody>
      <dsp:txXfrm>
        <a:off x="1828794" y="807355"/>
        <a:ext cx="4572011" cy="1202996"/>
      </dsp:txXfrm>
    </dsp:sp>
    <dsp:sp modelId="{6EF092DE-84FD-49E7-B4AD-D9DDC5B7541D}">
      <dsp:nvSpPr>
        <dsp:cNvPr id="0" name=""/>
        <dsp:cNvSpPr/>
      </dsp:nvSpPr>
      <dsp:spPr>
        <a:xfrm>
          <a:off x="552" y="2515610"/>
          <a:ext cx="2405992" cy="1202996"/>
        </a:xfrm>
        <a:prstGeom prst="rect">
          <a:avLst/>
        </a:prstGeom>
        <a:gradFill rotWithShape="0">
          <a:gsLst>
            <a:gs pos="38000">
              <a:schemeClr val="accent2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63500" dist="12700" dir="5400000" sx="102000" sy="102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Attenuation</a:t>
          </a:r>
          <a:endParaRPr lang="ar-SA" sz="3200" kern="1200" dirty="0"/>
        </a:p>
      </dsp:txBody>
      <dsp:txXfrm>
        <a:off x="552" y="2515610"/>
        <a:ext cx="2405992" cy="1202996"/>
      </dsp:txXfrm>
    </dsp:sp>
    <dsp:sp modelId="{A329175B-820E-4071-B9B0-471041612845}">
      <dsp:nvSpPr>
        <dsp:cNvPr id="0" name=""/>
        <dsp:cNvSpPr/>
      </dsp:nvSpPr>
      <dsp:spPr>
        <a:xfrm>
          <a:off x="2911803" y="2515610"/>
          <a:ext cx="2405992" cy="1202996"/>
        </a:xfrm>
        <a:prstGeom prst="rect">
          <a:avLst/>
        </a:prstGeom>
        <a:gradFill rotWithShape="0">
          <a:gsLst>
            <a:gs pos="38000">
              <a:schemeClr val="accent2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63500" dist="12700" dir="5400000" sx="102000" sy="102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Distortion</a:t>
          </a:r>
          <a:endParaRPr lang="ar-SA" sz="3200" kern="1200" dirty="0"/>
        </a:p>
      </dsp:txBody>
      <dsp:txXfrm>
        <a:off x="2911803" y="2515610"/>
        <a:ext cx="2405992" cy="1202996"/>
      </dsp:txXfrm>
    </dsp:sp>
    <dsp:sp modelId="{1DE07847-843A-46B7-BA0B-F263B3119BA5}">
      <dsp:nvSpPr>
        <dsp:cNvPr id="0" name=""/>
        <dsp:cNvSpPr/>
      </dsp:nvSpPr>
      <dsp:spPr>
        <a:xfrm>
          <a:off x="5823054" y="2515610"/>
          <a:ext cx="2405992" cy="1202996"/>
        </a:xfrm>
        <a:prstGeom prst="rect">
          <a:avLst/>
        </a:prstGeom>
        <a:gradFill rotWithShape="0">
          <a:gsLst>
            <a:gs pos="38000">
              <a:schemeClr val="accent2">
                <a:hueOff val="0"/>
                <a:satOff val="0"/>
                <a:lumOff val="0"/>
                <a:alphaOff val="0"/>
                <a:satMod val="1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  <a:satMod val="180000"/>
                <a:lumMod val="70000"/>
              </a:schemeClr>
            </a:gs>
          </a:gsLst>
          <a:lin ang="4680000" scaled="0"/>
        </a:gradFill>
        <a:ln>
          <a:noFill/>
        </a:ln>
        <a:effectLst>
          <a:outerShdw blurRad="63500" dist="12700" dir="5400000" sx="102000" sy="102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Noise</a:t>
          </a:r>
          <a:endParaRPr lang="ar-SA" sz="3200" kern="1200" dirty="0"/>
        </a:p>
      </dsp:txBody>
      <dsp:txXfrm>
        <a:off x="5823054" y="2515610"/>
        <a:ext cx="2405992" cy="12029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6A785D-C18C-4104-976E-881DF86132DD}">
      <dsp:nvSpPr>
        <dsp:cNvPr id="0" name=""/>
        <dsp:cNvSpPr/>
      </dsp:nvSpPr>
      <dsp:spPr>
        <a:xfrm>
          <a:off x="3924436" y="2954533"/>
          <a:ext cx="3073642" cy="355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814"/>
              </a:lnTo>
              <a:lnTo>
                <a:pt x="3073642" y="177814"/>
              </a:lnTo>
              <a:lnTo>
                <a:pt x="3073642" y="3556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7EED51-82FF-4B05-A4AF-866B6469D733}">
      <dsp:nvSpPr>
        <dsp:cNvPr id="0" name=""/>
        <dsp:cNvSpPr/>
      </dsp:nvSpPr>
      <dsp:spPr>
        <a:xfrm>
          <a:off x="3924436" y="2954533"/>
          <a:ext cx="1024547" cy="355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814"/>
              </a:lnTo>
              <a:lnTo>
                <a:pt x="1024547" y="177814"/>
              </a:lnTo>
              <a:lnTo>
                <a:pt x="1024547" y="3556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AF76EA-DB95-4193-9BCA-B2B7B6CEDD9F}">
      <dsp:nvSpPr>
        <dsp:cNvPr id="0" name=""/>
        <dsp:cNvSpPr/>
      </dsp:nvSpPr>
      <dsp:spPr>
        <a:xfrm>
          <a:off x="2899888" y="2954533"/>
          <a:ext cx="1024547" cy="355628"/>
        </a:xfrm>
        <a:custGeom>
          <a:avLst/>
          <a:gdLst/>
          <a:ahLst/>
          <a:cxnLst/>
          <a:rect l="0" t="0" r="0" b="0"/>
          <a:pathLst>
            <a:path>
              <a:moveTo>
                <a:pt x="1024547" y="0"/>
              </a:moveTo>
              <a:lnTo>
                <a:pt x="1024547" y="177814"/>
              </a:lnTo>
              <a:lnTo>
                <a:pt x="0" y="177814"/>
              </a:lnTo>
              <a:lnTo>
                <a:pt x="0" y="3556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2C9ABE-B171-4E67-AAE1-47AF5ABD691A}">
      <dsp:nvSpPr>
        <dsp:cNvPr id="0" name=""/>
        <dsp:cNvSpPr/>
      </dsp:nvSpPr>
      <dsp:spPr>
        <a:xfrm>
          <a:off x="850793" y="2954533"/>
          <a:ext cx="3073642" cy="355628"/>
        </a:xfrm>
        <a:custGeom>
          <a:avLst/>
          <a:gdLst/>
          <a:ahLst/>
          <a:cxnLst/>
          <a:rect l="0" t="0" r="0" b="0"/>
          <a:pathLst>
            <a:path>
              <a:moveTo>
                <a:pt x="3073642" y="0"/>
              </a:moveTo>
              <a:lnTo>
                <a:pt x="3073642" y="177814"/>
              </a:lnTo>
              <a:lnTo>
                <a:pt x="0" y="177814"/>
              </a:lnTo>
              <a:lnTo>
                <a:pt x="0" y="3556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0E4B4D-5AD3-4CF2-A444-AD161D635EED}">
      <dsp:nvSpPr>
        <dsp:cNvPr id="0" name=""/>
        <dsp:cNvSpPr/>
      </dsp:nvSpPr>
      <dsp:spPr>
        <a:xfrm>
          <a:off x="3501069" y="2107800"/>
          <a:ext cx="846733" cy="846733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E4C244-683B-4BA3-A274-E29BFC318D9E}">
      <dsp:nvSpPr>
        <dsp:cNvPr id="0" name=""/>
        <dsp:cNvSpPr/>
      </dsp:nvSpPr>
      <dsp:spPr>
        <a:xfrm>
          <a:off x="3501069" y="2107800"/>
          <a:ext cx="846733" cy="846733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2F11D9-CED9-4597-B41B-7D2EB5FD1F72}">
      <dsp:nvSpPr>
        <dsp:cNvPr id="0" name=""/>
        <dsp:cNvSpPr/>
      </dsp:nvSpPr>
      <dsp:spPr>
        <a:xfrm>
          <a:off x="3077702" y="2260212"/>
          <a:ext cx="1693466" cy="541909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Noise (Interference)</a:t>
          </a:r>
          <a:endParaRPr lang="en-GB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077702" y="2260212"/>
        <a:ext cx="1693466" cy="541909"/>
      </dsp:txXfrm>
    </dsp:sp>
    <dsp:sp modelId="{2810BDAE-E88A-4B80-80C4-17E8ECF0AF4B}">
      <dsp:nvSpPr>
        <dsp:cNvPr id="0" name=""/>
        <dsp:cNvSpPr/>
      </dsp:nvSpPr>
      <dsp:spPr>
        <a:xfrm>
          <a:off x="427426" y="3310162"/>
          <a:ext cx="846733" cy="846733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53C229-865F-4886-8BCF-52198560678C}">
      <dsp:nvSpPr>
        <dsp:cNvPr id="0" name=""/>
        <dsp:cNvSpPr/>
      </dsp:nvSpPr>
      <dsp:spPr>
        <a:xfrm>
          <a:off x="427426" y="3310162"/>
          <a:ext cx="846733" cy="846733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8D851E-F815-4CB6-9BCA-D4FCA3E48B9F}">
      <dsp:nvSpPr>
        <dsp:cNvPr id="0" name=""/>
        <dsp:cNvSpPr/>
      </dsp:nvSpPr>
      <dsp:spPr>
        <a:xfrm>
          <a:off x="4060" y="3462574"/>
          <a:ext cx="1693466" cy="541909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+mn-ea"/>
            </a:rPr>
            <a:t>Thermal noise</a:t>
          </a:r>
          <a:endParaRPr lang="en-GB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4060" y="3462574"/>
        <a:ext cx="1693466" cy="541909"/>
      </dsp:txXfrm>
    </dsp:sp>
    <dsp:sp modelId="{E29658FA-373E-47BD-9C62-A21790396A81}">
      <dsp:nvSpPr>
        <dsp:cNvPr id="0" name=""/>
        <dsp:cNvSpPr/>
      </dsp:nvSpPr>
      <dsp:spPr>
        <a:xfrm>
          <a:off x="2476521" y="3310162"/>
          <a:ext cx="846733" cy="846733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979113-7063-4147-B53F-E12E459B5A47}">
      <dsp:nvSpPr>
        <dsp:cNvPr id="0" name=""/>
        <dsp:cNvSpPr/>
      </dsp:nvSpPr>
      <dsp:spPr>
        <a:xfrm>
          <a:off x="2476521" y="3310162"/>
          <a:ext cx="846733" cy="846733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FAC380-E0E0-407B-95C7-166984ADB8E1}">
      <dsp:nvSpPr>
        <dsp:cNvPr id="0" name=""/>
        <dsp:cNvSpPr/>
      </dsp:nvSpPr>
      <dsp:spPr>
        <a:xfrm>
          <a:off x="2053155" y="3462574"/>
          <a:ext cx="1693466" cy="541909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+mn-ea"/>
            </a:rPr>
            <a:t>Induced noise</a:t>
          </a:r>
          <a:endParaRPr lang="en-GB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053155" y="3462574"/>
        <a:ext cx="1693466" cy="541909"/>
      </dsp:txXfrm>
    </dsp:sp>
    <dsp:sp modelId="{D9F49707-D6A2-4259-9C89-A598365E76E6}">
      <dsp:nvSpPr>
        <dsp:cNvPr id="0" name=""/>
        <dsp:cNvSpPr/>
      </dsp:nvSpPr>
      <dsp:spPr>
        <a:xfrm>
          <a:off x="4525616" y="3310162"/>
          <a:ext cx="846733" cy="846733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B22E66-4296-4DA6-BB22-0D7375F2755B}">
      <dsp:nvSpPr>
        <dsp:cNvPr id="0" name=""/>
        <dsp:cNvSpPr/>
      </dsp:nvSpPr>
      <dsp:spPr>
        <a:xfrm>
          <a:off x="4525616" y="3310162"/>
          <a:ext cx="846733" cy="846733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402AF7-6236-4A1F-9F42-26D04F067724}">
      <dsp:nvSpPr>
        <dsp:cNvPr id="0" name=""/>
        <dsp:cNvSpPr/>
      </dsp:nvSpPr>
      <dsp:spPr>
        <a:xfrm>
          <a:off x="4102250" y="3462574"/>
          <a:ext cx="1693466" cy="541909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Crosstalk noise</a:t>
          </a:r>
          <a:endParaRPr lang="en-GB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4102250" y="3462574"/>
        <a:ext cx="1693466" cy="541909"/>
      </dsp:txXfrm>
    </dsp:sp>
    <dsp:sp modelId="{B1FC41DA-267F-46BB-B876-AACFCA9E65A5}">
      <dsp:nvSpPr>
        <dsp:cNvPr id="0" name=""/>
        <dsp:cNvSpPr/>
      </dsp:nvSpPr>
      <dsp:spPr>
        <a:xfrm>
          <a:off x="6574711" y="3310162"/>
          <a:ext cx="846733" cy="846733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A6253-D7D0-4CAA-A1B3-716EBB52D170}">
      <dsp:nvSpPr>
        <dsp:cNvPr id="0" name=""/>
        <dsp:cNvSpPr/>
      </dsp:nvSpPr>
      <dsp:spPr>
        <a:xfrm>
          <a:off x="6574711" y="3310162"/>
          <a:ext cx="846733" cy="846733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4A282E-1D9D-4716-8E4E-2A3E67531955}">
      <dsp:nvSpPr>
        <dsp:cNvPr id="0" name=""/>
        <dsp:cNvSpPr/>
      </dsp:nvSpPr>
      <dsp:spPr>
        <a:xfrm>
          <a:off x="6151345" y="3462574"/>
          <a:ext cx="1693466" cy="541909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+mn-ea"/>
            </a:rPr>
            <a:t>Impulse Noise</a:t>
          </a:r>
          <a:endParaRPr lang="en-GB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6151345" y="3462574"/>
        <a:ext cx="1693466" cy="5419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939B8-99A1-4579-A9E2-9AED68826A03}" type="datetimeFigureOut">
              <a:rPr lang="en-GB" smtClean="0"/>
              <a:t>24/02/2013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0AF9B-680B-4DFF-B3DE-8945CE4D4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971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01CBE3-1F1E-42AC-8D9A-ED105C7E8C5E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82625"/>
            <a:ext cx="4548188" cy="3411538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0EEA44-000C-4EE1-B382-56C8E2617D89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82625"/>
            <a:ext cx="4548188" cy="3411538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DB1319-F8CE-4E2C-A5A5-8CC95A4A4456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82625"/>
            <a:ext cx="4548188" cy="3411538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6E8156-00B6-4F70-8014-C5741B423F40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82625"/>
            <a:ext cx="4548188" cy="3411538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108FED-5D0C-43E8-B5AC-900C2CF9FD51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82625"/>
            <a:ext cx="4548188" cy="3411538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1CDB02-003F-441C-BEB9-6CD93F83EBEC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82625"/>
            <a:ext cx="4548188" cy="3411538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B040EE-6177-46F8-9B1A-A334103D091A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82625"/>
            <a:ext cx="4548188" cy="3411538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66458A-8B5D-4E73-9E90-99CDB665A93D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82625"/>
            <a:ext cx="4548188" cy="3411538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1442CE-578A-4848-8F69-6F9B023D0721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5700" y="682625"/>
            <a:ext cx="4548188" cy="3411538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7B7CAEB0-6120-4945-9E26-B565EBF5778B}" type="datetime1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2F8F1F6F-4AA5-495F-88EC-9B9650B48AD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4888F0AC-754B-424C-AD5A-845FED57E25B}" type="datetime1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2F8F1F6F-4AA5-495F-88EC-9B9650B48AD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7E1403FF-A78A-4A3C-B4D2-0E57C689C7CA}" type="datetime1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2F8F1F6F-4AA5-495F-88EC-9B9650B48AD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22177-F2D5-4CE4-895F-6CB87F5A55D9}" type="datetime1">
              <a:rPr lang="en-GB" smtClean="0"/>
              <a:t>24/02/2013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Introduction to Network (c)  Nouf Aljaffan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62336-9E29-4DBB-87F6-77698CAAD25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655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36593-CECF-427B-9AC7-7BE9D80D82FA}" type="datetime1">
              <a:rPr lang="en-GB" smtClean="0"/>
              <a:t>24/02/2013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Introduction to Network (c)  Nouf Aljaffan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E434E-D47E-45C0-8C28-679ED2B001F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43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F97C9FD0-E7F9-4304-821E-4D10BB65C605}" type="datetime1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2F8F1F6F-4AA5-495F-88EC-9B9650B48AD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E8935EE6-B913-4169-B040-8A9D87C662A1}" type="datetime1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2F8F1F6F-4AA5-495F-88EC-9B9650B48AD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FE0DD1BD-BE54-4E08-B593-E3C25C7919A0}" type="datetime1">
              <a:rPr lang="en-GB" smtClean="0"/>
              <a:t>24/02/2013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2F8F1F6F-4AA5-495F-88EC-9B9650B48AD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8D0C851-EA36-4D4C-87EE-9751E25FF88F}" type="datetime1">
              <a:rPr lang="en-GB" smtClean="0"/>
              <a:t>24/02/2013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2F8F1F6F-4AA5-495F-88EC-9B9650B48AD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7FCFC053-6D98-453A-85CC-F887CEAA09F6}" type="datetime1">
              <a:rPr lang="en-GB" smtClean="0"/>
              <a:t>24/02/2013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2F8F1F6F-4AA5-495F-88EC-9B9650B48AD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22702267-2C5B-4D66-85F8-09D67C8F416B}" type="datetime1">
              <a:rPr lang="en-GB" smtClean="0"/>
              <a:t>24/02/2013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2F8F1F6F-4AA5-495F-88EC-9B9650B48AD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E26CE4D6-1642-44D9-BAE6-EA89D63C2E45}" type="datetime1">
              <a:rPr lang="en-GB" smtClean="0"/>
              <a:t>24/02/2013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2F8F1F6F-4AA5-495F-88EC-9B9650B48AD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656DC241-68CA-4603-BDA5-59F279D21DC6}" type="datetime1">
              <a:rPr lang="en-GB" smtClean="0"/>
              <a:t>24/02/2013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2F8F1F6F-4AA5-495F-88EC-9B9650B48AD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5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85EEF089-D771-4914-9D42-8D0184B275F8}" type="datetime1">
              <a:rPr lang="en-GB" smtClean="0"/>
              <a:t>24/02/2013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F1F6F-4AA5-495F-88EC-9B9650B48AD4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21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Physical </a:t>
            </a:r>
            <a:r>
              <a:rPr lang="en-GB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Transmission</a:t>
            </a:r>
            <a:endParaRPr lang="en-GB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9742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/>
              <a:t>Design Factors </a:t>
            </a:r>
            <a:br>
              <a:rPr lang="en-US" altLang="en-US"/>
            </a:br>
            <a:r>
              <a:rPr lang="en-US" altLang="en-US"/>
              <a:t>for Transmission Media</a:t>
            </a:r>
          </a:p>
        </p:txBody>
      </p:sp>
      <p:sp>
        <p:nvSpPr>
          <p:cNvPr id="92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en-US" sz="2400" b="1" dirty="0"/>
              <a:t>Bandwidth</a:t>
            </a:r>
            <a:r>
              <a:rPr lang="en-US" altLang="en-US" sz="2400" dirty="0"/>
              <a:t>: All other factors remaining constant, the greater the band-width of a signal, the higher the data rate that can be achieved.</a:t>
            </a:r>
          </a:p>
          <a:p>
            <a:endParaRPr lang="en-US" altLang="en-US" sz="2400" b="1" dirty="0" smtClean="0"/>
          </a:p>
          <a:p>
            <a:r>
              <a:rPr lang="en-US" altLang="en-US" sz="2400" b="1" dirty="0" smtClean="0"/>
              <a:t>Transmission </a:t>
            </a:r>
            <a:r>
              <a:rPr lang="en-US" altLang="en-US" sz="2400" b="1" dirty="0"/>
              <a:t>impairments</a:t>
            </a:r>
            <a:r>
              <a:rPr lang="en-US" altLang="en-US" sz="2400" dirty="0"/>
              <a:t>. Limit the distance a signal can travel</a:t>
            </a:r>
            <a:r>
              <a:rPr lang="en-US" altLang="en-US" sz="2400" dirty="0" smtClean="0"/>
              <a:t>.</a:t>
            </a:r>
          </a:p>
          <a:p>
            <a:endParaRPr lang="en-US" altLang="en-US" sz="2400" dirty="0"/>
          </a:p>
          <a:p>
            <a:r>
              <a:rPr lang="en-US" altLang="en-US" sz="2400" b="1" dirty="0"/>
              <a:t>Interference</a:t>
            </a:r>
            <a:r>
              <a:rPr lang="en-US" altLang="en-US" sz="2400" dirty="0"/>
              <a:t>: Competing signals in overlapping frequency bands can distort or wipe out a signal.</a:t>
            </a:r>
          </a:p>
          <a:p>
            <a:endParaRPr lang="en-US" altLang="en-US" sz="2400" b="1" dirty="0" smtClean="0"/>
          </a:p>
          <a:p>
            <a:r>
              <a:rPr lang="en-US" altLang="en-US" sz="2400" b="1" dirty="0" smtClean="0"/>
              <a:t>Number </a:t>
            </a:r>
            <a:r>
              <a:rPr lang="en-US" altLang="en-US" sz="2400" b="1" dirty="0"/>
              <a:t>of receivers</a:t>
            </a:r>
            <a:r>
              <a:rPr lang="en-US" altLang="en-US" sz="2400" dirty="0"/>
              <a:t>: Each attachment introduces some attenuation and distortion, limiting distance and/or data rate.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952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Wired </a:t>
            </a:r>
            <a:r>
              <a:rPr lang="en-GB" dirty="0"/>
              <a:t>(Guided) </a:t>
            </a:r>
            <a:r>
              <a:rPr lang="en-GB" dirty="0" smtClean="0"/>
              <a:t>media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1375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I. Wired (Guided) media: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479028" y="959716"/>
            <a:ext cx="4658735" cy="5077623"/>
          </a:xfrm>
        </p:spPr>
        <p:txBody>
          <a:bodyPr>
            <a:normAutofit/>
          </a:bodyPr>
          <a:lstStyle/>
          <a:p>
            <a:pPr marL="609600" indent="-609600" eaLnBrk="1" hangingPunct="1">
              <a:buNone/>
              <a:defRPr/>
            </a:pPr>
            <a:r>
              <a:rPr lang="en-US" sz="2800" dirty="0" smtClean="0"/>
              <a:t>There are three categories of  guided  media:</a:t>
            </a:r>
            <a:endParaRPr lang="en-US" sz="2800" b="1" u="sng" dirty="0" smtClean="0">
              <a:solidFill>
                <a:srgbClr val="9933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sz="2800" dirty="0" smtClean="0"/>
              <a:t>Coaxial Cable 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sz="2800" dirty="0" smtClean="0"/>
              <a:t>Twisted Pair :</a:t>
            </a:r>
          </a:p>
          <a:p>
            <a:pPr marL="1752600" lvl="3" indent="-381000" eaLnBrk="1" hangingPunct="1">
              <a:buFontTx/>
              <a:buAutoNum type="arabicPeriod"/>
              <a:defRPr/>
            </a:pPr>
            <a:r>
              <a:rPr lang="en-US" sz="1800" dirty="0" smtClean="0"/>
              <a:t>Unshielded twisted pair (UTP)</a:t>
            </a:r>
          </a:p>
          <a:p>
            <a:pPr marL="1752600" lvl="3" indent="-381000" eaLnBrk="1" hangingPunct="1">
              <a:buFontTx/>
              <a:buAutoNum type="arabicPeriod"/>
              <a:defRPr/>
            </a:pPr>
            <a:r>
              <a:rPr lang="en-US" sz="1800" dirty="0" smtClean="0"/>
              <a:t>Shielded twisted pair (STP)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sz="2800" dirty="0" smtClean="0"/>
              <a:t>Fiber Optic Cable</a:t>
            </a: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Introduction to Network (c)  Nouf Aljaffan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C337EC-83D3-4F64-9154-2924E988ACEF}" type="slidenum">
              <a:rPr lang="ar-SA" smtClean="0">
                <a:latin typeface="Arial" charset="0"/>
                <a:cs typeface="Arial" charset="0"/>
              </a:rPr>
              <a:pPr/>
              <a:t>12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737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Twisted Pair Wires</a:t>
            </a:r>
          </a:p>
        </p:txBody>
      </p:sp>
      <p:sp>
        <p:nvSpPr>
          <p:cNvPr id="122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altLang="en-US" dirty="0"/>
              <a:t>Consists of two insulated copper </a:t>
            </a:r>
            <a:r>
              <a:rPr lang="en-US" altLang="en-US" dirty="0" smtClean="0"/>
              <a:t>wires, </a:t>
            </a:r>
            <a:r>
              <a:rPr lang="en-US" dirty="0"/>
              <a:t>each with its own plastic insulation, twisted </a:t>
            </a:r>
            <a:r>
              <a:rPr lang="en-US" dirty="0" smtClean="0"/>
              <a:t>together</a:t>
            </a:r>
            <a:r>
              <a:rPr lang="en-US" altLang="en-US" dirty="0" smtClean="0"/>
              <a:t> </a:t>
            </a:r>
            <a:r>
              <a:rPr lang="en-US" altLang="en-US" dirty="0"/>
              <a:t>arranged in a regular spiral pattern to minimize the electromagnetic interference between adjacent pairs</a:t>
            </a:r>
          </a:p>
          <a:p>
            <a:pPr>
              <a:lnSpc>
                <a:spcPct val="90000"/>
              </a:lnSpc>
            </a:pP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Often </a:t>
            </a:r>
            <a:r>
              <a:rPr lang="en-US" altLang="en-US" dirty="0"/>
              <a:t>used at </a:t>
            </a:r>
            <a:r>
              <a:rPr lang="en-US" altLang="en-US" dirty="0" smtClean="0"/>
              <a:t>over </a:t>
            </a:r>
            <a:r>
              <a:rPr lang="en-US" altLang="en-US" dirty="0"/>
              <a:t>distances to carry voice as well as data </a:t>
            </a:r>
            <a:r>
              <a:rPr lang="en-US" altLang="en-US" dirty="0" smtClean="0"/>
              <a:t>communications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Low frequency transmission medium</a:t>
            </a:r>
          </a:p>
        </p:txBody>
      </p:sp>
      <p:pic>
        <p:nvPicPr>
          <p:cNvPr id="6146" name="Picture 2" descr="http://t3.gstatic.com/images?q=tbn:ANd9GcTbJoQS5ka2dF_GUMnOYeuh3-2MBOtY0UH0RKs90yS2RBiBsZ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373216"/>
            <a:ext cx="2051720" cy="13468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5686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Types of Twisted Pair</a:t>
            </a:r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/>
              <a:t>STP (shielded twisted pair)</a:t>
            </a:r>
          </a:p>
          <a:p>
            <a:pPr lvl="1"/>
            <a:r>
              <a:rPr lang="en-US" altLang="en-US"/>
              <a:t>the pair is wrapped with metallic foil or braid to insulate the pair from electromagnetic interference</a:t>
            </a:r>
          </a:p>
          <a:p>
            <a:r>
              <a:rPr lang="en-US" altLang="en-US"/>
              <a:t>UTP (unshielded twisted pair)</a:t>
            </a:r>
          </a:p>
          <a:p>
            <a:pPr lvl="1"/>
            <a:r>
              <a:rPr lang="en-US" altLang="en-US"/>
              <a:t>each wire is insulated with plastic wrap, but the pair is encased in an outer covering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102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98" y="764704"/>
            <a:ext cx="7516810" cy="2982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687" y="4149080"/>
            <a:ext cx="6454641" cy="258049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4959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Unshielded Twisted Pair (UTP)</a:t>
            </a:r>
          </a:p>
        </p:txBody>
      </p:sp>
      <p:sp>
        <p:nvSpPr>
          <p:cNvPr id="9222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Advantages of UTP  are its cost and ease of use. UTP is cheap, flexible, and easy to install.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</p:txBody>
      </p:sp>
      <p:sp>
        <p:nvSpPr>
          <p:cNvPr id="9219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Introduction to Network (c)  Nouf Aljaffan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922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BD119F-C072-4AF9-800F-6E6DC7B1A86B}" type="slidenum">
              <a:rPr lang="ar-SA" smtClean="0">
                <a:latin typeface="Arial" charset="0"/>
                <a:cs typeface="Arial" charset="0"/>
              </a:rPr>
              <a:pPr/>
              <a:t>16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093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Shielded Twisted Pair (STP)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Materials and manufacturing requirements make STP more expensive than UTP but less susceptible to noise.</a:t>
            </a:r>
            <a:endParaRPr lang="en-US" sz="2800" dirty="0"/>
          </a:p>
        </p:txBody>
      </p:sp>
      <p:sp>
        <p:nvSpPr>
          <p:cNvPr id="1024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Introduction to Network (c)  Nouf Aljaffan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024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A0DB82-4D30-4B54-8234-5769C0F2E5BB}" type="slidenum">
              <a:rPr lang="ar-SA" smtClean="0">
                <a:latin typeface="Arial" charset="0"/>
                <a:cs typeface="Arial" charset="0"/>
              </a:rPr>
              <a:pPr/>
              <a:t>17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28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Twisted Pair Advantages</a:t>
            </a:r>
          </a:p>
        </p:txBody>
      </p:sp>
      <p:sp>
        <p:nvSpPr>
          <p:cNvPr id="163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Inexpensive and readily available</a:t>
            </a:r>
          </a:p>
          <a:p>
            <a:r>
              <a:rPr lang="en-US" altLang="en-US"/>
              <a:t>Flexible and light weight </a:t>
            </a:r>
          </a:p>
          <a:p>
            <a:r>
              <a:rPr lang="en-US" altLang="en-US"/>
              <a:t>Easy to work with and install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3313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Twisted Pair Disadvantages</a:t>
            </a:r>
          </a:p>
        </p:txBody>
      </p:sp>
      <p:sp>
        <p:nvSpPr>
          <p:cNvPr id="184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Susceptibility to interference and noise</a:t>
            </a:r>
          </a:p>
          <a:p>
            <a:r>
              <a:rPr lang="en-US" altLang="en-US" dirty="0" smtClean="0"/>
              <a:t>Relatively </a:t>
            </a:r>
            <a:r>
              <a:rPr lang="en-US" altLang="en-US" dirty="0"/>
              <a:t>low bandwidth (3000Hz)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3340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Computer Network Components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en-US" sz="3600" dirty="0"/>
              <a:t>Components of a computer network:</a:t>
            </a:r>
          </a:p>
          <a:p>
            <a:pPr lvl="2"/>
            <a:r>
              <a:rPr lang="en-US" dirty="0"/>
              <a:t>Computer with NIC (PCs, laptops, handhelds)</a:t>
            </a:r>
          </a:p>
          <a:p>
            <a:pPr lvl="2"/>
            <a:r>
              <a:rPr lang="en-US" dirty="0"/>
              <a:t>routers &amp; switches (IP router, Ethernet switch)</a:t>
            </a:r>
          </a:p>
          <a:p>
            <a:pPr lvl="2"/>
            <a:r>
              <a:rPr lang="en-US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Links” Transmission media” (wired, wireless)</a:t>
            </a:r>
          </a:p>
          <a:p>
            <a:pPr lvl="2"/>
            <a:r>
              <a:rPr lang="en-US" dirty="0"/>
              <a:t>protocols (IP,TCP,CSMA/CD,CSMA/CA)</a:t>
            </a:r>
          </a:p>
          <a:p>
            <a:pPr lvl="2"/>
            <a:r>
              <a:rPr lang="en-US" dirty="0"/>
              <a:t>applications (network services)</a:t>
            </a:r>
            <a:br>
              <a:rPr lang="en-US" dirty="0"/>
            </a:br>
            <a:r>
              <a:rPr lang="en-US" dirty="0"/>
              <a:t>i.e. Network Operating System (NOS)</a:t>
            </a:r>
          </a:p>
          <a:p>
            <a:pPr lvl="2"/>
            <a:r>
              <a:rPr lang="en-US" dirty="0"/>
              <a:t>humans and service agents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79E98-5FC4-4F53-8A70-EB6D461F3520}" type="slidenum">
              <a:rPr lang="ar-SA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877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764" y="5085183"/>
            <a:ext cx="1594700" cy="156838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Coaxial Cable (or Coax)</a:t>
            </a:r>
          </a:p>
        </p:txBody>
      </p:sp>
      <p:sp>
        <p:nvSpPr>
          <p:cNvPr id="194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en-US" dirty="0" smtClean="0"/>
              <a:t>Used for cable television, LANs, telephony</a:t>
            </a:r>
          </a:p>
          <a:p>
            <a:r>
              <a:rPr lang="en-US" dirty="0"/>
              <a:t>Applications include </a:t>
            </a:r>
            <a:r>
              <a:rPr lang="en-US" dirty="0" smtClean="0"/>
              <a:t>some </a:t>
            </a:r>
            <a:r>
              <a:rPr lang="en-US" dirty="0"/>
              <a:t>traditional Ethernet LANs like 10Base-2, or 10-Base5.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Has </a:t>
            </a:r>
            <a:r>
              <a:rPr lang="en-US" altLang="en-US" dirty="0"/>
              <a:t>an inner conductor surrounded by a braided mesh</a:t>
            </a:r>
          </a:p>
          <a:p>
            <a:r>
              <a:rPr lang="en-US" altLang="en-US" dirty="0"/>
              <a:t>Both conductors share a common center axial, hence the term “co-axial”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047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457200"/>
            <a:ext cx="7772400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 altLang="en-US" dirty="0"/>
              <a:t>Coax Layers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810000" y="4648200"/>
            <a:ext cx="2381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en-US" altLang="en-US" sz="1800" b="1">
                <a:latin typeface="Arial" charset="0"/>
              </a:rPr>
              <a:t>copper or aluminum</a:t>
            </a:r>
          </a:p>
          <a:p>
            <a:pPr algn="ctr" eaLnBrk="0" hangingPunct="0"/>
            <a:r>
              <a:rPr lang="en-US" altLang="en-US" sz="1800" b="1">
                <a:latin typeface="Arial" charset="0"/>
              </a:rPr>
              <a:t> conductor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886200" y="3581400"/>
            <a:ext cx="2203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en-US" sz="1800" b="1">
                <a:latin typeface="Arial" charset="0"/>
              </a:rPr>
              <a:t>insulating material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708400" y="2438400"/>
            <a:ext cx="168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en-US" altLang="en-US" sz="1800" b="1">
                <a:latin typeface="Arial" charset="0"/>
              </a:rPr>
              <a:t>shield</a:t>
            </a:r>
            <a:br>
              <a:rPr lang="en-US" altLang="en-US" sz="1800" b="1">
                <a:latin typeface="Arial" charset="0"/>
              </a:rPr>
            </a:br>
            <a:r>
              <a:rPr lang="en-US" altLang="en-US" sz="1800" b="1">
                <a:latin typeface="Arial" charset="0"/>
              </a:rPr>
              <a:t>(braided wire)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3657600" y="1752600"/>
            <a:ext cx="1733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en-US" altLang="en-US" sz="1800" b="1">
                <a:latin typeface="Arial" charset="0"/>
              </a:rPr>
              <a:t>outer jacket</a:t>
            </a:r>
          </a:p>
          <a:p>
            <a:pPr algn="ctr" eaLnBrk="0" hangingPunct="0"/>
            <a:r>
              <a:rPr lang="en-US" altLang="en-US" sz="1800" b="1">
                <a:latin typeface="Arial" charset="0"/>
              </a:rPr>
              <a:t>(polyethylene)</a:t>
            </a:r>
          </a:p>
        </p:txBody>
      </p:sp>
      <p:grpSp>
        <p:nvGrpSpPr>
          <p:cNvPr id="21511" name="Group 7"/>
          <p:cNvGrpSpPr>
            <a:grpSpLocks/>
          </p:cNvGrpSpPr>
          <p:nvPr/>
        </p:nvGrpSpPr>
        <p:grpSpPr bwMode="auto">
          <a:xfrm>
            <a:off x="228600" y="1981200"/>
            <a:ext cx="8432800" cy="3581400"/>
            <a:chOff x="144" y="1248"/>
            <a:chExt cx="5312" cy="2256"/>
          </a:xfrm>
        </p:grpSpPr>
        <p:sp>
          <p:nvSpPr>
            <p:cNvPr id="21512" name="Oval 8"/>
            <p:cNvSpPr>
              <a:spLocks noChangeArrowheads="1"/>
            </p:cNvSpPr>
            <p:nvPr/>
          </p:nvSpPr>
          <p:spPr bwMode="auto">
            <a:xfrm>
              <a:off x="144" y="1448"/>
              <a:ext cx="2056" cy="205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3" name="Oval 9"/>
            <p:cNvSpPr>
              <a:spLocks noChangeArrowheads="1"/>
            </p:cNvSpPr>
            <p:nvPr/>
          </p:nvSpPr>
          <p:spPr bwMode="auto">
            <a:xfrm>
              <a:off x="384" y="1640"/>
              <a:ext cx="1624" cy="1624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Oval 10"/>
            <p:cNvSpPr>
              <a:spLocks noChangeArrowheads="1"/>
            </p:cNvSpPr>
            <p:nvPr/>
          </p:nvSpPr>
          <p:spPr bwMode="auto">
            <a:xfrm>
              <a:off x="528" y="1784"/>
              <a:ext cx="1336" cy="133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Oval 11"/>
            <p:cNvSpPr>
              <a:spLocks noChangeArrowheads="1"/>
            </p:cNvSpPr>
            <p:nvPr/>
          </p:nvSpPr>
          <p:spPr bwMode="auto">
            <a:xfrm>
              <a:off x="1056" y="2312"/>
              <a:ext cx="280" cy="28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6" name="Line 12"/>
            <p:cNvSpPr>
              <a:spLocks noChangeShapeType="1"/>
            </p:cNvSpPr>
            <p:nvPr/>
          </p:nvSpPr>
          <p:spPr bwMode="auto">
            <a:xfrm>
              <a:off x="1584" y="2448"/>
              <a:ext cx="812" cy="4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stealth" w="med" len="lg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7" name="Line 13"/>
            <p:cNvSpPr>
              <a:spLocks noChangeShapeType="1"/>
            </p:cNvSpPr>
            <p:nvPr/>
          </p:nvSpPr>
          <p:spPr bwMode="auto">
            <a:xfrm flipV="1">
              <a:off x="1776" y="1780"/>
              <a:ext cx="524" cy="284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stealth" w="med" len="lg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8" name="Line 14"/>
            <p:cNvSpPr>
              <a:spLocks noChangeShapeType="1"/>
            </p:cNvSpPr>
            <p:nvPr/>
          </p:nvSpPr>
          <p:spPr bwMode="auto">
            <a:xfrm>
              <a:off x="1296" y="2544"/>
              <a:ext cx="1152" cy="624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stealth" w="med" len="lg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9" name="Line 15"/>
            <p:cNvSpPr>
              <a:spLocks noChangeShapeType="1"/>
            </p:cNvSpPr>
            <p:nvPr/>
          </p:nvSpPr>
          <p:spPr bwMode="auto">
            <a:xfrm flipV="1">
              <a:off x="1148" y="1248"/>
              <a:ext cx="1060" cy="292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stealth" w="med" len="lg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20" name="Oval 16"/>
            <p:cNvSpPr>
              <a:spLocks noChangeArrowheads="1"/>
            </p:cNvSpPr>
            <p:nvPr/>
          </p:nvSpPr>
          <p:spPr bwMode="auto">
            <a:xfrm>
              <a:off x="4080" y="1728"/>
              <a:ext cx="912" cy="912"/>
            </a:xfrm>
            <a:prstGeom prst="ellipse">
              <a:avLst/>
            </a:prstGeom>
            <a:solidFill>
              <a:schemeClr val="bg2"/>
            </a:solidFill>
            <a:ln w="12700">
              <a:round/>
              <a:headEnd type="none" w="sm" len="sm"/>
              <a:tailEnd type="none" w="sm" len="sm"/>
            </a:ln>
            <a:effectLst/>
            <a:scene3d>
              <a:camera prst="legacyPerspectiveFront">
                <a:rot lat="1500000" lon="20099999" rev="0"/>
              </a:camera>
              <a:lightRig rig="legacyFlat4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21521" name="Oval 17"/>
            <p:cNvSpPr>
              <a:spLocks noChangeArrowheads="1"/>
            </p:cNvSpPr>
            <p:nvPr/>
          </p:nvSpPr>
          <p:spPr bwMode="auto">
            <a:xfrm>
              <a:off x="4464" y="2064"/>
              <a:ext cx="768" cy="816"/>
            </a:xfrm>
            <a:prstGeom prst="ellipse">
              <a:avLst/>
            </a:prstGeom>
            <a:solidFill>
              <a:schemeClr val="accent1"/>
            </a:solidFill>
            <a:ln w="12700">
              <a:round/>
              <a:headEnd type="none" w="sm" len="sm"/>
              <a:tailEnd type="none" w="sm" len="sm"/>
            </a:ln>
            <a:effectLst/>
            <a:scene3d>
              <a:camera prst="legacyPerspectiveFront">
                <a:rot lat="1500000" lon="20099999" rev="0"/>
              </a:camera>
              <a:lightRig rig="legacyFlat4" dir="t"/>
            </a:scene3d>
            <a:sp3d extrusionH="1192200" prstMaterial="legacyPlastic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21522" name="Line 18"/>
            <p:cNvSpPr>
              <a:spLocks noChangeShapeType="1"/>
            </p:cNvSpPr>
            <p:nvPr/>
          </p:nvSpPr>
          <p:spPr bwMode="auto">
            <a:xfrm flipH="1" flipV="1">
              <a:off x="3312" y="1248"/>
              <a:ext cx="912" cy="432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stealth" w="med" len="lg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23" name="Oval 19"/>
            <p:cNvSpPr>
              <a:spLocks noChangeArrowheads="1"/>
            </p:cNvSpPr>
            <p:nvPr/>
          </p:nvSpPr>
          <p:spPr bwMode="auto">
            <a:xfrm>
              <a:off x="4752" y="2304"/>
              <a:ext cx="704" cy="768"/>
            </a:xfrm>
            <a:prstGeom prst="ellipse">
              <a:avLst/>
            </a:prstGeom>
            <a:solidFill>
              <a:schemeClr val="bg2"/>
            </a:solidFill>
            <a:ln w="12700">
              <a:round/>
              <a:headEnd type="none" w="sm" len="sm"/>
              <a:tailEnd type="none" w="sm" len="sm"/>
            </a:ln>
            <a:effectLst/>
            <a:scene3d>
              <a:camera prst="legacyPerspectiveFront">
                <a:rot lat="1500000" lon="20099999" rev="0"/>
              </a:camera>
              <a:lightRig rig="legacyFlat4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21524" name="Line 20"/>
            <p:cNvSpPr>
              <a:spLocks noChangeShapeType="1"/>
            </p:cNvSpPr>
            <p:nvPr/>
          </p:nvSpPr>
          <p:spPr bwMode="auto">
            <a:xfrm flipH="1" flipV="1">
              <a:off x="3408" y="1776"/>
              <a:ext cx="960" cy="528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stealth" w="med" len="lg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25" name="Line 21"/>
            <p:cNvSpPr>
              <a:spLocks noChangeShapeType="1"/>
            </p:cNvSpPr>
            <p:nvPr/>
          </p:nvSpPr>
          <p:spPr bwMode="auto">
            <a:xfrm flipH="1" flipV="1">
              <a:off x="3840" y="2400"/>
              <a:ext cx="912" cy="192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stealth" w="med" len="lg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26" name="Oval 22"/>
            <p:cNvSpPr>
              <a:spLocks noChangeArrowheads="1"/>
            </p:cNvSpPr>
            <p:nvPr/>
          </p:nvSpPr>
          <p:spPr bwMode="auto">
            <a:xfrm>
              <a:off x="5280" y="2880"/>
              <a:ext cx="144" cy="144"/>
            </a:xfrm>
            <a:prstGeom prst="ellipse">
              <a:avLst/>
            </a:prstGeom>
            <a:solidFill>
              <a:srgbClr val="B2B2B2"/>
            </a:solidFill>
            <a:ln w="12700">
              <a:round/>
              <a:headEnd/>
              <a:tailEnd/>
            </a:ln>
            <a:effectLst/>
            <a:scene3d>
              <a:camera prst="legacyPerspectiveFront">
                <a:rot lat="1500000" lon="20099999" rev="0"/>
              </a:camera>
              <a:lightRig rig="legacyFlat4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B2B2B2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GB"/>
            </a:p>
          </p:txBody>
        </p:sp>
        <p:sp>
          <p:nvSpPr>
            <p:cNvPr id="21527" name="Line 23"/>
            <p:cNvSpPr>
              <a:spLocks noChangeShapeType="1"/>
            </p:cNvSpPr>
            <p:nvPr/>
          </p:nvSpPr>
          <p:spPr bwMode="auto">
            <a:xfrm flipH="1">
              <a:off x="3648" y="2976"/>
              <a:ext cx="1584" cy="288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stealth" w="med" len="lg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26" name="Picture 7" descr="Fig02-11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514600" cy="18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089" y="5424175"/>
            <a:ext cx="5827911" cy="1461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342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Coaxial Cable (or Coax)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u="sng" dirty="0"/>
              <a:t>It has two types :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 Thicker used </a:t>
            </a:r>
            <a:r>
              <a:rPr lang="en-US" dirty="0"/>
              <a:t>with large networks</a:t>
            </a:r>
            <a:r>
              <a:rPr lang="en-US" dirty="0" smtClean="0"/>
              <a:t>.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 Thinner used </a:t>
            </a:r>
            <a:r>
              <a:rPr lang="en-US" dirty="0"/>
              <a:t>with small networks.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300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Coax Advantages</a:t>
            </a:r>
          </a:p>
        </p:txBody>
      </p:sp>
      <p:sp>
        <p:nvSpPr>
          <p:cNvPr id="235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/>
              <a:t>Higher bandwidth</a:t>
            </a:r>
          </a:p>
          <a:p>
            <a:pPr lvl="1"/>
            <a:r>
              <a:rPr lang="en-US" altLang="en-US" dirty="0"/>
              <a:t>400 to 600Mhz</a:t>
            </a:r>
          </a:p>
          <a:p>
            <a:pPr marL="365760" lvl="1" indent="0">
              <a:buNone/>
            </a:pPr>
            <a:endParaRPr lang="en-US" altLang="en-US" dirty="0"/>
          </a:p>
          <a:p>
            <a:r>
              <a:rPr lang="en-US" altLang="en-US" dirty="0" smtClean="0"/>
              <a:t>Much </a:t>
            </a:r>
            <a:r>
              <a:rPr lang="en-US" altLang="en-US" dirty="0"/>
              <a:t>less susceptible to interference than twisted </a:t>
            </a:r>
            <a:r>
              <a:rPr lang="en-US" altLang="en-US" dirty="0" smtClean="0"/>
              <a:t>pair</a:t>
            </a:r>
          </a:p>
          <a:p>
            <a:endParaRPr lang="en-US" altLang="en-US" dirty="0"/>
          </a:p>
          <a:p>
            <a:r>
              <a:rPr lang="en-US" dirty="0"/>
              <a:t>It will not cause a toxic gas when its burned. That’s why they use it in some buildings.</a:t>
            </a:r>
          </a:p>
          <a:p>
            <a:endParaRPr lang="en-US" alt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6627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Coax Disadvantages</a:t>
            </a:r>
          </a:p>
        </p:txBody>
      </p:sp>
      <p:sp>
        <p:nvSpPr>
          <p:cNvPr id="2560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High attenuation rate makes it </a:t>
            </a:r>
            <a:r>
              <a:rPr lang="en-US" altLang="en-US" b="1" dirty="0"/>
              <a:t>expensive over long </a:t>
            </a:r>
            <a:r>
              <a:rPr lang="en-US" altLang="en-US" b="1" dirty="0" smtClean="0"/>
              <a:t>distance</a:t>
            </a:r>
          </a:p>
          <a:p>
            <a:r>
              <a:rPr lang="en-US" dirty="0"/>
              <a:t>It’s not used anymore due to high cost and other technical factors.</a:t>
            </a:r>
          </a:p>
          <a:p>
            <a:endParaRPr lang="en-US" altLang="en-US" b="1" dirty="0"/>
          </a:p>
          <a:p>
            <a:pPr marL="0" indent="0">
              <a:buNone/>
            </a:pPr>
            <a:endParaRPr lang="en-US" alt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3316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Fiber Optic Cable</a:t>
            </a:r>
          </a:p>
        </p:txBody>
      </p:sp>
      <p:sp>
        <p:nvSpPr>
          <p:cNvPr id="266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en-US" sz="2800" dirty="0"/>
              <a:t>Relatively new transmission medium used by telephone companies in place of long-distance trunk </a:t>
            </a:r>
            <a:r>
              <a:rPr lang="en-US" altLang="en-US" sz="2800" dirty="0" smtClean="0"/>
              <a:t>lines</a:t>
            </a:r>
          </a:p>
          <a:p>
            <a:endParaRPr lang="en-US" altLang="en-US" sz="2800" dirty="0"/>
          </a:p>
          <a:p>
            <a:r>
              <a:rPr lang="en-US" altLang="en-US" sz="2800" dirty="0"/>
              <a:t>Also used by private companies in implementing local data communications </a:t>
            </a:r>
            <a:r>
              <a:rPr lang="en-US" altLang="en-US" sz="2800" dirty="0" smtClean="0"/>
              <a:t>networks</a:t>
            </a:r>
          </a:p>
          <a:p>
            <a:endParaRPr lang="en-US" altLang="en-US" sz="2800" dirty="0"/>
          </a:p>
          <a:p>
            <a:r>
              <a:rPr lang="en-US" altLang="en-US" sz="2800" dirty="0"/>
              <a:t>Require a light source with injection laser diode (ILD) or light-emitting diodes (LED)</a:t>
            </a:r>
          </a:p>
        </p:txBody>
      </p:sp>
      <p:pic>
        <p:nvPicPr>
          <p:cNvPr id="5" name="Picture 4" descr="cable1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68344" y="4797152"/>
            <a:ext cx="1048512" cy="18653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3267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Fiber Optic Cables</a:t>
            </a:r>
          </a:p>
        </p:txBody>
      </p:sp>
      <p:sp>
        <p:nvSpPr>
          <p:cNvPr id="1127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Optical fiber is made of glass or plastic and transmits signals in the form of </a:t>
            </a:r>
            <a:r>
              <a:rPr lang="en-US" sz="2000" b="1" dirty="0" smtClean="0"/>
              <a:t>light</a:t>
            </a:r>
            <a:r>
              <a:rPr lang="en-US" sz="20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The cable consists of a strand of glass (</a:t>
            </a:r>
            <a:r>
              <a:rPr lang="en-US" sz="2000" b="1" i="1" dirty="0" smtClean="0"/>
              <a:t>core) </a:t>
            </a:r>
            <a:r>
              <a:rPr lang="en-US" sz="2000" dirty="0" smtClean="0"/>
              <a:t>surrounded by a glass tube (</a:t>
            </a:r>
            <a:r>
              <a:rPr lang="en-US" sz="2000" b="1" i="1" dirty="0" smtClean="0"/>
              <a:t>cladding</a:t>
            </a:r>
            <a:r>
              <a:rPr lang="en-US" sz="2000" dirty="0" smtClean="0"/>
              <a:t>).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Its surrounded by a plastic isolation layer for protection 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/>
              <a:t> </a:t>
            </a:r>
          </a:p>
        </p:txBody>
      </p:sp>
      <p:sp>
        <p:nvSpPr>
          <p:cNvPr id="1126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Introduction to Network (c)  Nouf Aljaffan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126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12DBC9-5879-4B30-8A11-318D25E7206A}" type="slidenum">
              <a:rPr lang="ar-SA" smtClean="0">
                <a:latin typeface="Arial" charset="0"/>
                <a:cs typeface="Arial" charset="0"/>
              </a:rPr>
              <a:pPr/>
              <a:t>26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5799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3848" y="0"/>
            <a:ext cx="5064953" cy="1695631"/>
          </a:xfrm>
        </p:spPr>
        <p:txBody>
          <a:bodyPr/>
          <a:lstStyle/>
          <a:p>
            <a:r>
              <a:rPr lang="en-US" altLang="en-US" dirty="0"/>
              <a:t>Fiber </a:t>
            </a:r>
            <a:r>
              <a:rPr lang="en-US" altLang="en-US" dirty="0" smtClean="0"/>
              <a:t>Optic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27</a:t>
            </a:fld>
            <a:endParaRPr lang="en-GB"/>
          </a:p>
        </p:txBody>
      </p:sp>
      <p:pic>
        <p:nvPicPr>
          <p:cNvPr id="6" name="Content Placeholder 5" descr="Fig02-1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331640" y="1752204"/>
            <a:ext cx="6768752" cy="2701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200" y="4538938"/>
            <a:ext cx="6768752" cy="16753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5122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Fiber Optic Types</a:t>
            </a:r>
          </a:p>
        </p:txBody>
      </p:sp>
      <p:sp>
        <p:nvSpPr>
          <p:cNvPr id="307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endParaRPr lang="en-US" dirty="0"/>
          </a:p>
          <a:p>
            <a:pPr>
              <a:lnSpc>
                <a:spcPct val="80000"/>
              </a:lnSpc>
              <a:buNone/>
            </a:pPr>
            <a:r>
              <a:rPr lang="en-US" dirty="0"/>
              <a:t>Digital data is converted to light</a:t>
            </a:r>
          </a:p>
          <a:p>
            <a:pPr>
              <a:lnSpc>
                <a:spcPct val="80000"/>
              </a:lnSpc>
            </a:pPr>
            <a:r>
              <a:rPr lang="en-US" b="1" i="1" dirty="0"/>
              <a:t>Single mode</a:t>
            </a:r>
            <a:r>
              <a:rPr lang="en-US" dirty="0"/>
              <a:t> - one light source flashes a light down the cable.</a:t>
            </a:r>
          </a:p>
          <a:p>
            <a:pPr>
              <a:lnSpc>
                <a:spcPct val="80000"/>
              </a:lnSpc>
            </a:pPr>
            <a:r>
              <a:rPr lang="en-US" b="1" i="1" dirty="0"/>
              <a:t>Multimode</a:t>
            </a:r>
            <a:r>
              <a:rPr lang="en-US" dirty="0"/>
              <a:t> - supports many simultaneous light transmissions.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794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609600" y="2209800"/>
            <a:ext cx="4419600" cy="533400"/>
            <a:chOff x="384" y="1008"/>
            <a:chExt cx="2784" cy="336"/>
          </a:xfrm>
        </p:grpSpPr>
        <p:sp>
          <p:nvSpPr>
            <p:cNvPr id="32771" name="Line 3"/>
            <p:cNvSpPr>
              <a:spLocks noChangeShapeType="1"/>
            </p:cNvSpPr>
            <p:nvPr/>
          </p:nvSpPr>
          <p:spPr bwMode="auto">
            <a:xfrm>
              <a:off x="384" y="1008"/>
              <a:ext cx="27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772" name="Line 4"/>
            <p:cNvSpPr>
              <a:spLocks noChangeShapeType="1"/>
            </p:cNvSpPr>
            <p:nvPr/>
          </p:nvSpPr>
          <p:spPr bwMode="auto">
            <a:xfrm>
              <a:off x="384" y="1344"/>
              <a:ext cx="27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2773" name="Group 5"/>
          <p:cNvGrpSpPr>
            <a:grpSpLocks/>
          </p:cNvGrpSpPr>
          <p:nvPr/>
        </p:nvGrpSpPr>
        <p:grpSpPr bwMode="auto">
          <a:xfrm>
            <a:off x="609600" y="3657600"/>
            <a:ext cx="4419600" cy="533400"/>
            <a:chOff x="384" y="1920"/>
            <a:chExt cx="2784" cy="336"/>
          </a:xfrm>
        </p:grpSpPr>
        <p:sp>
          <p:nvSpPr>
            <p:cNvPr id="32774" name="Line 6"/>
            <p:cNvSpPr>
              <a:spLocks noChangeShapeType="1"/>
            </p:cNvSpPr>
            <p:nvPr/>
          </p:nvSpPr>
          <p:spPr bwMode="auto">
            <a:xfrm>
              <a:off x="384" y="1920"/>
              <a:ext cx="27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775" name="Line 7"/>
            <p:cNvSpPr>
              <a:spLocks noChangeShapeType="1"/>
            </p:cNvSpPr>
            <p:nvPr/>
          </p:nvSpPr>
          <p:spPr bwMode="auto">
            <a:xfrm>
              <a:off x="384" y="2256"/>
              <a:ext cx="27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2776" name="Group 8"/>
          <p:cNvGrpSpPr>
            <a:grpSpLocks/>
          </p:cNvGrpSpPr>
          <p:nvPr/>
        </p:nvGrpSpPr>
        <p:grpSpPr bwMode="auto">
          <a:xfrm>
            <a:off x="609600" y="5105400"/>
            <a:ext cx="4419600" cy="533400"/>
            <a:chOff x="384" y="2832"/>
            <a:chExt cx="2784" cy="336"/>
          </a:xfrm>
        </p:grpSpPr>
        <p:sp>
          <p:nvSpPr>
            <p:cNvPr id="32777" name="Line 9"/>
            <p:cNvSpPr>
              <a:spLocks noChangeShapeType="1"/>
            </p:cNvSpPr>
            <p:nvPr/>
          </p:nvSpPr>
          <p:spPr bwMode="auto">
            <a:xfrm>
              <a:off x="384" y="2832"/>
              <a:ext cx="27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778" name="Line 10"/>
            <p:cNvSpPr>
              <a:spLocks noChangeShapeType="1"/>
            </p:cNvSpPr>
            <p:nvPr/>
          </p:nvSpPr>
          <p:spPr bwMode="auto">
            <a:xfrm>
              <a:off x="384" y="3168"/>
              <a:ext cx="27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2779" name="Group 11"/>
          <p:cNvGrpSpPr>
            <a:grpSpLocks/>
          </p:cNvGrpSpPr>
          <p:nvPr/>
        </p:nvGrpSpPr>
        <p:grpSpPr bwMode="auto">
          <a:xfrm>
            <a:off x="762000" y="2209800"/>
            <a:ext cx="838200" cy="533400"/>
            <a:chOff x="480" y="1008"/>
            <a:chExt cx="528" cy="336"/>
          </a:xfrm>
        </p:grpSpPr>
        <p:sp>
          <p:nvSpPr>
            <p:cNvPr id="32780" name="Line 12"/>
            <p:cNvSpPr>
              <a:spLocks noChangeShapeType="1"/>
            </p:cNvSpPr>
            <p:nvPr/>
          </p:nvSpPr>
          <p:spPr bwMode="auto">
            <a:xfrm flipV="1">
              <a:off x="480" y="1008"/>
              <a:ext cx="288" cy="336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781" name="Line 13"/>
            <p:cNvSpPr>
              <a:spLocks noChangeShapeType="1"/>
            </p:cNvSpPr>
            <p:nvPr/>
          </p:nvSpPr>
          <p:spPr bwMode="auto">
            <a:xfrm flipH="1" flipV="1">
              <a:off x="720" y="1008"/>
              <a:ext cx="288" cy="336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2782" name="Group 14"/>
          <p:cNvGrpSpPr>
            <a:grpSpLocks/>
          </p:cNvGrpSpPr>
          <p:nvPr/>
        </p:nvGrpSpPr>
        <p:grpSpPr bwMode="auto">
          <a:xfrm>
            <a:off x="1524000" y="2209800"/>
            <a:ext cx="838200" cy="533400"/>
            <a:chOff x="960" y="1008"/>
            <a:chExt cx="528" cy="336"/>
          </a:xfrm>
        </p:grpSpPr>
        <p:sp>
          <p:nvSpPr>
            <p:cNvPr id="32783" name="Line 15"/>
            <p:cNvSpPr>
              <a:spLocks noChangeShapeType="1"/>
            </p:cNvSpPr>
            <p:nvPr/>
          </p:nvSpPr>
          <p:spPr bwMode="auto">
            <a:xfrm flipV="1">
              <a:off x="960" y="1008"/>
              <a:ext cx="288" cy="336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784" name="Line 16"/>
            <p:cNvSpPr>
              <a:spLocks noChangeShapeType="1"/>
            </p:cNvSpPr>
            <p:nvPr/>
          </p:nvSpPr>
          <p:spPr bwMode="auto">
            <a:xfrm flipH="1" flipV="1">
              <a:off x="1200" y="1008"/>
              <a:ext cx="288" cy="336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2785" name="Group 17"/>
          <p:cNvGrpSpPr>
            <a:grpSpLocks/>
          </p:cNvGrpSpPr>
          <p:nvPr/>
        </p:nvGrpSpPr>
        <p:grpSpPr bwMode="auto">
          <a:xfrm>
            <a:off x="2362200" y="2209800"/>
            <a:ext cx="838200" cy="533400"/>
            <a:chOff x="1488" y="1008"/>
            <a:chExt cx="528" cy="336"/>
          </a:xfrm>
        </p:grpSpPr>
        <p:sp>
          <p:nvSpPr>
            <p:cNvPr id="32786" name="Line 18"/>
            <p:cNvSpPr>
              <a:spLocks noChangeShapeType="1"/>
            </p:cNvSpPr>
            <p:nvPr/>
          </p:nvSpPr>
          <p:spPr bwMode="auto">
            <a:xfrm flipV="1">
              <a:off x="1488" y="1008"/>
              <a:ext cx="288" cy="336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787" name="Line 19"/>
            <p:cNvSpPr>
              <a:spLocks noChangeShapeType="1"/>
            </p:cNvSpPr>
            <p:nvPr/>
          </p:nvSpPr>
          <p:spPr bwMode="auto">
            <a:xfrm flipH="1" flipV="1">
              <a:off x="1728" y="1008"/>
              <a:ext cx="288" cy="336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2788" name="Group 20"/>
          <p:cNvGrpSpPr>
            <a:grpSpLocks/>
          </p:cNvGrpSpPr>
          <p:nvPr/>
        </p:nvGrpSpPr>
        <p:grpSpPr bwMode="auto">
          <a:xfrm>
            <a:off x="3200400" y="2209800"/>
            <a:ext cx="838200" cy="533400"/>
            <a:chOff x="2016" y="1008"/>
            <a:chExt cx="528" cy="336"/>
          </a:xfrm>
        </p:grpSpPr>
        <p:sp>
          <p:nvSpPr>
            <p:cNvPr id="32789" name="Line 21"/>
            <p:cNvSpPr>
              <a:spLocks noChangeShapeType="1"/>
            </p:cNvSpPr>
            <p:nvPr/>
          </p:nvSpPr>
          <p:spPr bwMode="auto">
            <a:xfrm flipV="1">
              <a:off x="2016" y="1008"/>
              <a:ext cx="288" cy="336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790" name="Line 22"/>
            <p:cNvSpPr>
              <a:spLocks noChangeShapeType="1"/>
            </p:cNvSpPr>
            <p:nvPr/>
          </p:nvSpPr>
          <p:spPr bwMode="auto">
            <a:xfrm flipH="1" flipV="1">
              <a:off x="2256" y="1008"/>
              <a:ext cx="288" cy="336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2791" name="Group 23"/>
          <p:cNvGrpSpPr>
            <a:grpSpLocks/>
          </p:cNvGrpSpPr>
          <p:nvPr/>
        </p:nvGrpSpPr>
        <p:grpSpPr bwMode="auto">
          <a:xfrm>
            <a:off x="4038600" y="2209800"/>
            <a:ext cx="838200" cy="533400"/>
            <a:chOff x="2544" y="1008"/>
            <a:chExt cx="528" cy="336"/>
          </a:xfrm>
        </p:grpSpPr>
        <p:sp>
          <p:nvSpPr>
            <p:cNvPr id="32792" name="Line 24"/>
            <p:cNvSpPr>
              <a:spLocks noChangeShapeType="1"/>
            </p:cNvSpPr>
            <p:nvPr/>
          </p:nvSpPr>
          <p:spPr bwMode="auto">
            <a:xfrm flipV="1">
              <a:off x="2544" y="1008"/>
              <a:ext cx="288" cy="336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793" name="Line 25"/>
            <p:cNvSpPr>
              <a:spLocks noChangeShapeType="1"/>
            </p:cNvSpPr>
            <p:nvPr/>
          </p:nvSpPr>
          <p:spPr bwMode="auto">
            <a:xfrm flipH="1" flipV="1">
              <a:off x="2784" y="1008"/>
              <a:ext cx="288" cy="336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2794" name="Line 26"/>
          <p:cNvSpPr>
            <a:spLocks noChangeShapeType="1"/>
          </p:cNvSpPr>
          <p:nvPr/>
        </p:nvSpPr>
        <p:spPr bwMode="auto">
          <a:xfrm flipV="1">
            <a:off x="4876800" y="2438400"/>
            <a:ext cx="304800" cy="22860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95" name="Freeform 27"/>
          <p:cNvSpPr>
            <a:spLocks/>
          </p:cNvSpPr>
          <p:nvPr/>
        </p:nvSpPr>
        <p:spPr bwMode="auto">
          <a:xfrm>
            <a:off x="762000" y="3810000"/>
            <a:ext cx="4364038" cy="306388"/>
          </a:xfrm>
          <a:custGeom>
            <a:avLst/>
            <a:gdLst>
              <a:gd name="T0" fmla="*/ 48 w 2749"/>
              <a:gd name="T1" fmla="*/ 192 h 193"/>
              <a:gd name="T2" fmla="*/ 96 w 2749"/>
              <a:gd name="T3" fmla="*/ 144 h 193"/>
              <a:gd name="T4" fmla="*/ 168 w 2749"/>
              <a:gd name="T5" fmla="*/ 108 h 193"/>
              <a:gd name="T6" fmla="*/ 264 w 2749"/>
              <a:gd name="T7" fmla="*/ 48 h 193"/>
              <a:gd name="T8" fmla="*/ 336 w 2749"/>
              <a:gd name="T9" fmla="*/ 12 h 193"/>
              <a:gd name="T10" fmla="*/ 408 w 2749"/>
              <a:gd name="T11" fmla="*/ 0 h 193"/>
              <a:gd name="T12" fmla="*/ 504 w 2749"/>
              <a:gd name="T13" fmla="*/ 12 h 193"/>
              <a:gd name="T14" fmla="*/ 624 w 2749"/>
              <a:gd name="T15" fmla="*/ 120 h 193"/>
              <a:gd name="T16" fmla="*/ 696 w 2749"/>
              <a:gd name="T17" fmla="*/ 156 h 193"/>
              <a:gd name="T18" fmla="*/ 768 w 2749"/>
              <a:gd name="T19" fmla="*/ 156 h 193"/>
              <a:gd name="T20" fmla="*/ 840 w 2749"/>
              <a:gd name="T21" fmla="*/ 156 h 193"/>
              <a:gd name="T22" fmla="*/ 924 w 2749"/>
              <a:gd name="T23" fmla="*/ 132 h 193"/>
              <a:gd name="T24" fmla="*/ 1008 w 2749"/>
              <a:gd name="T25" fmla="*/ 96 h 193"/>
              <a:gd name="T26" fmla="*/ 1080 w 2749"/>
              <a:gd name="T27" fmla="*/ 48 h 193"/>
              <a:gd name="T28" fmla="*/ 1164 w 2749"/>
              <a:gd name="T29" fmla="*/ 36 h 193"/>
              <a:gd name="T30" fmla="*/ 1236 w 2749"/>
              <a:gd name="T31" fmla="*/ 36 h 193"/>
              <a:gd name="T32" fmla="*/ 1320 w 2749"/>
              <a:gd name="T33" fmla="*/ 60 h 193"/>
              <a:gd name="T34" fmla="*/ 1404 w 2749"/>
              <a:gd name="T35" fmla="*/ 108 h 193"/>
              <a:gd name="T36" fmla="*/ 1500 w 2749"/>
              <a:gd name="T37" fmla="*/ 144 h 193"/>
              <a:gd name="T38" fmla="*/ 1596 w 2749"/>
              <a:gd name="T39" fmla="*/ 156 h 193"/>
              <a:gd name="T40" fmla="*/ 1680 w 2749"/>
              <a:gd name="T41" fmla="*/ 156 h 193"/>
              <a:gd name="T42" fmla="*/ 1752 w 2749"/>
              <a:gd name="T43" fmla="*/ 132 h 193"/>
              <a:gd name="T44" fmla="*/ 1824 w 2749"/>
              <a:gd name="T45" fmla="*/ 96 h 193"/>
              <a:gd name="T46" fmla="*/ 1920 w 2749"/>
              <a:gd name="T47" fmla="*/ 36 h 193"/>
              <a:gd name="T48" fmla="*/ 2004 w 2749"/>
              <a:gd name="T49" fmla="*/ 0 h 193"/>
              <a:gd name="T50" fmla="*/ 2088 w 2749"/>
              <a:gd name="T51" fmla="*/ 0 h 193"/>
              <a:gd name="T52" fmla="*/ 2172 w 2749"/>
              <a:gd name="T53" fmla="*/ 36 h 193"/>
              <a:gd name="T54" fmla="*/ 2256 w 2749"/>
              <a:gd name="T55" fmla="*/ 120 h 193"/>
              <a:gd name="T56" fmla="*/ 2328 w 2749"/>
              <a:gd name="T57" fmla="*/ 156 h 193"/>
              <a:gd name="T58" fmla="*/ 2424 w 2749"/>
              <a:gd name="T59" fmla="*/ 192 h 193"/>
              <a:gd name="T60" fmla="*/ 2520 w 2749"/>
              <a:gd name="T61" fmla="*/ 192 h 193"/>
              <a:gd name="T62" fmla="*/ 2604 w 2749"/>
              <a:gd name="T63" fmla="*/ 168 h 193"/>
              <a:gd name="T64" fmla="*/ 2676 w 2749"/>
              <a:gd name="T65" fmla="*/ 132 h 193"/>
              <a:gd name="T66" fmla="*/ 2748 w 2749"/>
              <a:gd name="T67" fmla="*/ 72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749" h="193">
                <a:moveTo>
                  <a:pt x="0" y="192"/>
                </a:moveTo>
                <a:lnTo>
                  <a:pt x="48" y="192"/>
                </a:lnTo>
                <a:lnTo>
                  <a:pt x="60" y="156"/>
                </a:lnTo>
                <a:lnTo>
                  <a:pt x="96" y="144"/>
                </a:lnTo>
                <a:lnTo>
                  <a:pt x="132" y="132"/>
                </a:lnTo>
                <a:lnTo>
                  <a:pt x="168" y="108"/>
                </a:lnTo>
                <a:lnTo>
                  <a:pt x="228" y="60"/>
                </a:lnTo>
                <a:lnTo>
                  <a:pt x="264" y="48"/>
                </a:lnTo>
                <a:lnTo>
                  <a:pt x="300" y="36"/>
                </a:lnTo>
                <a:lnTo>
                  <a:pt x="336" y="12"/>
                </a:lnTo>
                <a:lnTo>
                  <a:pt x="372" y="12"/>
                </a:lnTo>
                <a:lnTo>
                  <a:pt x="408" y="0"/>
                </a:lnTo>
                <a:lnTo>
                  <a:pt x="444" y="0"/>
                </a:lnTo>
                <a:lnTo>
                  <a:pt x="504" y="12"/>
                </a:lnTo>
                <a:lnTo>
                  <a:pt x="552" y="60"/>
                </a:lnTo>
                <a:lnTo>
                  <a:pt x="624" y="120"/>
                </a:lnTo>
                <a:lnTo>
                  <a:pt x="660" y="144"/>
                </a:lnTo>
                <a:lnTo>
                  <a:pt x="696" y="156"/>
                </a:lnTo>
                <a:lnTo>
                  <a:pt x="732" y="156"/>
                </a:lnTo>
                <a:lnTo>
                  <a:pt x="768" y="156"/>
                </a:lnTo>
                <a:lnTo>
                  <a:pt x="804" y="156"/>
                </a:lnTo>
                <a:lnTo>
                  <a:pt x="840" y="156"/>
                </a:lnTo>
                <a:lnTo>
                  <a:pt x="888" y="144"/>
                </a:lnTo>
                <a:lnTo>
                  <a:pt x="924" y="132"/>
                </a:lnTo>
                <a:lnTo>
                  <a:pt x="972" y="120"/>
                </a:lnTo>
                <a:lnTo>
                  <a:pt x="1008" y="96"/>
                </a:lnTo>
                <a:lnTo>
                  <a:pt x="1044" y="72"/>
                </a:lnTo>
                <a:lnTo>
                  <a:pt x="1080" y="48"/>
                </a:lnTo>
                <a:lnTo>
                  <a:pt x="1116" y="36"/>
                </a:lnTo>
                <a:lnTo>
                  <a:pt x="1164" y="36"/>
                </a:lnTo>
                <a:lnTo>
                  <a:pt x="1200" y="36"/>
                </a:lnTo>
                <a:lnTo>
                  <a:pt x="1236" y="36"/>
                </a:lnTo>
                <a:lnTo>
                  <a:pt x="1284" y="48"/>
                </a:lnTo>
                <a:lnTo>
                  <a:pt x="1320" y="60"/>
                </a:lnTo>
                <a:lnTo>
                  <a:pt x="1356" y="84"/>
                </a:lnTo>
                <a:lnTo>
                  <a:pt x="1404" y="108"/>
                </a:lnTo>
                <a:lnTo>
                  <a:pt x="1464" y="144"/>
                </a:lnTo>
                <a:lnTo>
                  <a:pt x="1500" y="144"/>
                </a:lnTo>
                <a:lnTo>
                  <a:pt x="1536" y="156"/>
                </a:lnTo>
                <a:lnTo>
                  <a:pt x="1596" y="156"/>
                </a:lnTo>
                <a:lnTo>
                  <a:pt x="1632" y="156"/>
                </a:lnTo>
                <a:lnTo>
                  <a:pt x="1680" y="156"/>
                </a:lnTo>
                <a:lnTo>
                  <a:pt x="1716" y="156"/>
                </a:lnTo>
                <a:lnTo>
                  <a:pt x="1752" y="132"/>
                </a:lnTo>
                <a:lnTo>
                  <a:pt x="1788" y="120"/>
                </a:lnTo>
                <a:lnTo>
                  <a:pt x="1824" y="96"/>
                </a:lnTo>
                <a:lnTo>
                  <a:pt x="1884" y="60"/>
                </a:lnTo>
                <a:lnTo>
                  <a:pt x="1920" y="36"/>
                </a:lnTo>
                <a:lnTo>
                  <a:pt x="1968" y="0"/>
                </a:lnTo>
                <a:lnTo>
                  <a:pt x="2004" y="0"/>
                </a:lnTo>
                <a:lnTo>
                  <a:pt x="2052" y="0"/>
                </a:lnTo>
                <a:lnTo>
                  <a:pt x="2088" y="0"/>
                </a:lnTo>
                <a:lnTo>
                  <a:pt x="2136" y="24"/>
                </a:lnTo>
                <a:lnTo>
                  <a:pt x="2172" y="36"/>
                </a:lnTo>
                <a:lnTo>
                  <a:pt x="2220" y="72"/>
                </a:lnTo>
                <a:lnTo>
                  <a:pt x="2256" y="120"/>
                </a:lnTo>
                <a:lnTo>
                  <a:pt x="2292" y="144"/>
                </a:lnTo>
                <a:lnTo>
                  <a:pt x="2328" y="156"/>
                </a:lnTo>
                <a:lnTo>
                  <a:pt x="2388" y="180"/>
                </a:lnTo>
                <a:lnTo>
                  <a:pt x="2424" y="192"/>
                </a:lnTo>
                <a:lnTo>
                  <a:pt x="2484" y="192"/>
                </a:lnTo>
                <a:lnTo>
                  <a:pt x="2520" y="192"/>
                </a:lnTo>
                <a:lnTo>
                  <a:pt x="2568" y="180"/>
                </a:lnTo>
                <a:lnTo>
                  <a:pt x="2604" y="168"/>
                </a:lnTo>
                <a:lnTo>
                  <a:pt x="2640" y="144"/>
                </a:lnTo>
                <a:lnTo>
                  <a:pt x="2676" y="132"/>
                </a:lnTo>
                <a:lnTo>
                  <a:pt x="2712" y="96"/>
                </a:lnTo>
                <a:lnTo>
                  <a:pt x="2748" y="72"/>
                </a:lnTo>
              </a:path>
            </a:pathLst>
          </a:custGeom>
          <a:noFill/>
          <a:ln w="50800" cap="rnd" cmpd="sng">
            <a:solidFill>
              <a:schemeClr val="tx2"/>
            </a:solidFill>
            <a:prstDash val="solid"/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2796" name="Line 28"/>
          <p:cNvSpPr>
            <a:spLocks noChangeShapeType="1"/>
          </p:cNvSpPr>
          <p:nvPr/>
        </p:nvSpPr>
        <p:spPr bwMode="auto">
          <a:xfrm>
            <a:off x="685800" y="5410200"/>
            <a:ext cx="426720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97" name="Rectangle 29"/>
          <p:cNvSpPr>
            <a:spLocks noChangeArrowheads="1"/>
          </p:cNvSpPr>
          <p:nvPr/>
        </p:nvSpPr>
        <p:spPr bwMode="auto">
          <a:xfrm>
            <a:off x="5241925" y="2117725"/>
            <a:ext cx="32797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en-US" b="1">
                <a:latin typeface="Arial" charset="0"/>
              </a:rPr>
              <a:t>fiber optic multimode</a:t>
            </a:r>
          </a:p>
          <a:p>
            <a:pPr eaLnBrk="0" hangingPunct="0"/>
            <a:r>
              <a:rPr lang="en-US" altLang="en-US" b="1">
                <a:latin typeface="Arial" charset="0"/>
              </a:rPr>
              <a:t>step-index</a:t>
            </a:r>
          </a:p>
        </p:txBody>
      </p:sp>
      <p:sp>
        <p:nvSpPr>
          <p:cNvPr id="32798" name="Rectangle 30"/>
          <p:cNvSpPr>
            <a:spLocks noChangeArrowheads="1"/>
          </p:cNvSpPr>
          <p:nvPr/>
        </p:nvSpPr>
        <p:spPr bwMode="auto">
          <a:xfrm>
            <a:off x="5318125" y="3565525"/>
            <a:ext cx="32797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en-US" b="1">
                <a:latin typeface="Arial" charset="0"/>
              </a:rPr>
              <a:t>fiber optic multimode</a:t>
            </a:r>
          </a:p>
          <a:p>
            <a:pPr eaLnBrk="0" hangingPunct="0"/>
            <a:r>
              <a:rPr lang="en-US" altLang="en-US" b="1">
                <a:latin typeface="Arial" charset="0"/>
              </a:rPr>
              <a:t>graded-index</a:t>
            </a:r>
          </a:p>
        </p:txBody>
      </p:sp>
      <p:sp>
        <p:nvSpPr>
          <p:cNvPr id="32799" name="Rectangle 31"/>
          <p:cNvSpPr>
            <a:spLocks noChangeArrowheads="1"/>
          </p:cNvSpPr>
          <p:nvPr/>
        </p:nvSpPr>
        <p:spPr bwMode="auto">
          <a:xfrm>
            <a:off x="5318125" y="5013325"/>
            <a:ext cx="3516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en-US" b="1">
                <a:latin typeface="Arial" charset="0"/>
              </a:rPr>
              <a:t>fiber optic single mode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2687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3</a:t>
            </a:fld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6" b="1456"/>
          <a:stretch>
            <a:fillRect/>
          </a:stretch>
        </p:blipFill>
        <p:spPr>
          <a:xfrm>
            <a:off x="323529" y="232144"/>
            <a:ext cx="8496943" cy="6265494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32566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30</a:t>
            </a:fld>
            <a:endParaRPr lang="en-GB"/>
          </a:p>
        </p:txBody>
      </p:sp>
      <p:pic>
        <p:nvPicPr>
          <p:cNvPr id="6" name="Picture 5" descr="Fig08-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81100"/>
            <a:ext cx="7467600" cy="4495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2"/>
          <p:cNvSpPr txBox="1">
            <a:spLocks noChangeArrowheads="1"/>
          </p:cNvSpPr>
          <p:nvPr/>
        </p:nvSpPr>
        <p:spPr>
          <a:xfrm>
            <a:off x="2411760" y="365217"/>
            <a:ext cx="5967686" cy="1695631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en-US" smtClean="0"/>
              <a:t>Fiber Optic Signals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203820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altLang="en-US"/>
              <a:t>Fiber Optic Advantages</a:t>
            </a:r>
          </a:p>
        </p:txBody>
      </p:sp>
      <p:sp>
        <p:nvSpPr>
          <p:cNvPr id="348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92075" tIns="46038" rIns="92075" bIns="46038">
            <a:normAutofit fontScale="77500" lnSpcReduction="20000"/>
          </a:bodyPr>
          <a:lstStyle/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altLang="en-US" dirty="0"/>
              <a:t>greater capacity (bandwidth of up to 2 </a:t>
            </a:r>
            <a:r>
              <a:rPr lang="en-US" altLang="en-US" dirty="0" err="1"/>
              <a:t>Gbps</a:t>
            </a:r>
            <a:r>
              <a:rPr lang="en-US" altLang="en-US" dirty="0" smtClean="0"/>
              <a:t>)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endParaRPr lang="en-US" altLang="en-US" dirty="0" smtClean="0"/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dirty="0"/>
              <a:t>Speed (100 - 500 </a:t>
            </a:r>
            <a:r>
              <a:rPr lang="en-US" dirty="0" smtClean="0"/>
              <a:t>mbps)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endParaRPr lang="en-US" altLang="en-US" dirty="0"/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altLang="en-US" dirty="0"/>
              <a:t>smaller size and lighter </a:t>
            </a:r>
            <a:r>
              <a:rPr lang="en-US" altLang="en-US" dirty="0" smtClean="0"/>
              <a:t>weight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endParaRPr lang="en-US" altLang="en-US" dirty="0"/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altLang="en-US" dirty="0"/>
              <a:t>lower </a:t>
            </a:r>
            <a:r>
              <a:rPr lang="en-US" altLang="en-US" dirty="0" smtClean="0"/>
              <a:t>attenuation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endParaRPr lang="en-US" altLang="en-US" dirty="0"/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altLang="en-US" dirty="0"/>
              <a:t>immunity to environmental </a:t>
            </a:r>
            <a:r>
              <a:rPr lang="en-US" altLang="en-US" dirty="0" smtClean="0"/>
              <a:t>interference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endParaRPr lang="en-US" altLang="en-US" dirty="0"/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altLang="en-US" dirty="0"/>
              <a:t>highly </a:t>
            </a:r>
            <a:r>
              <a:rPr lang="en-US" altLang="en-US" dirty="0" smtClean="0"/>
              <a:t>secure</a:t>
            </a:r>
            <a:endParaRPr lang="en-US" alt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6968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Fiber Optic Disadvantages</a:t>
            </a:r>
          </a:p>
        </p:txBody>
      </p:sp>
      <p:sp>
        <p:nvSpPr>
          <p:cNvPr id="368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altLang="en-US"/>
              <a:t>expensive over short distance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altLang="en-US"/>
              <a:t>requires highly skilled installers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altLang="en-US"/>
              <a:t>adding additional nodes is difficult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4692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 of Cable depends on: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Transmission speed.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Maximum cable length.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Shielded requirements.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Price.</a:t>
            </a:r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Introduction to Network (c)  Nouf Aljaffan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8D236B-5CD4-4DA1-B031-6CF2DB40C0A1}" type="slidenum">
              <a:rPr lang="ar-SA" smtClean="0">
                <a:latin typeface="Arial" charset="0"/>
                <a:cs typeface="Arial" charset="0"/>
              </a:rPr>
              <a:pPr/>
              <a:t>33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9342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90500"/>
            <a:ext cx="7010400" cy="1222375"/>
          </a:xfrm>
        </p:spPr>
        <p:txBody>
          <a:bodyPr/>
          <a:lstStyle/>
          <a:p>
            <a:pPr eaLnBrk="1" hangingPunct="1"/>
            <a:r>
              <a:rPr lang="en-US" sz="3200" b="1" smtClean="0"/>
              <a:t>Comparison of Physical Media</a:t>
            </a:r>
            <a:endParaRPr lang="en-US" smtClean="0"/>
          </a:p>
        </p:txBody>
      </p:sp>
      <p:pic>
        <p:nvPicPr>
          <p:cNvPr id="21507" name="Picture 3" descr="Tbl08-01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8153400" cy="495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AF190CC-6321-41E2-925B-87F2E98624F9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2151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mtClean="0"/>
              <a:t>Introduction to Network (c)  Nouf Aljaffan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190486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smtClean="0"/>
              <a:t>Comparison of Physical Media</a:t>
            </a:r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824710F-855A-49F2-A954-7EA6DFF43617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2253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mtClean="0"/>
              <a:t>Introduction to Network (c)  Nouf Aljaffan</a:t>
            </a:r>
            <a:endParaRPr lang="en-US" smtClean="0"/>
          </a:p>
        </p:txBody>
      </p:sp>
      <p:pic>
        <p:nvPicPr>
          <p:cNvPr id="22534" name="Picture 8" descr="C:\Users\BRIERL~1\AppData\Local\Temp\scl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8077200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7736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Wireless media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3992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II. Wireless Network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Transmission is sent and received through invisible waves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Less expensive than copper or fiber optic lines. 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Allows the user to move freely around the office or campus and still remain connected to the network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Fastest-growing segment of network media today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Introduction to Network (c)  Nouf Aljaffan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629246-B065-44C4-AF06-337A2E2E02FC}" type="slidenum">
              <a:rPr lang="ar-SA" smtClean="0">
                <a:latin typeface="Arial" charset="0"/>
                <a:cs typeface="Arial" charset="0"/>
              </a:rPr>
              <a:pPr/>
              <a:t>37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531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II. Wireless Network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Transmission and reception via antenna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Desirable to make antenna one-quarter or one-half the </a:t>
            </a:r>
            <a:r>
              <a:rPr lang="en-US" dirty="0" smtClean="0"/>
              <a:t>wavelength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Directional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Use </a:t>
            </a:r>
            <a:r>
              <a:rPr lang="en-US" dirty="0"/>
              <a:t>directional antennas - point to point line of sight communications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Higher </a:t>
            </a:r>
            <a:r>
              <a:rPr lang="en-US" dirty="0"/>
              <a:t>frequency ranges cannot penetrate walls</a:t>
            </a:r>
            <a:r>
              <a:rPr lang="en-US" dirty="0" smtClean="0"/>
              <a:t>.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 </a:t>
            </a:r>
            <a:r>
              <a:rPr lang="en-US" dirty="0"/>
              <a:t>Omnidirectional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Signal </a:t>
            </a:r>
            <a:r>
              <a:rPr lang="en-US" dirty="0"/>
              <a:t>spreads in all directions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Can be received by many </a:t>
            </a:r>
            <a:r>
              <a:rPr lang="en-US" dirty="0" smtClean="0"/>
              <a:t>antennas</a:t>
            </a:r>
          </a:p>
          <a:p>
            <a:pPr lvl="1" algn="ctr"/>
            <a:r>
              <a:rPr lang="en-US" dirty="0"/>
              <a:t>They can penetrate through walls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Introduction to Network (c)  Nouf Aljaffan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629246-B065-44C4-AF06-337A2E2E02FC}" type="slidenum">
              <a:rPr lang="ar-SA" smtClean="0">
                <a:latin typeface="Arial" charset="0"/>
                <a:cs typeface="Arial" charset="0"/>
              </a:rPr>
              <a:pPr/>
              <a:t>38</a:t>
            </a:fld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7" name="Picture 2" descr="D:\!-WORK\F&amp;D-6th_Ed\FitzGerald art\CH03\03-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816" y="5374571"/>
            <a:ext cx="1529680" cy="13667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202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II. Wireless Transmissions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Electromagnetic Spectrum divided to 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Radio waves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Microwave waves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Infrared waves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Satellite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Laser</a:t>
            </a: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Introduction to Network (c)  Nouf Aljaffan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32C5AA-673D-4EDD-9AA2-47BEABE44D22}" type="slidenum">
              <a:rPr lang="ar-SA" smtClean="0">
                <a:latin typeface="Arial" charset="0"/>
                <a:cs typeface="Arial" charset="0"/>
              </a:rPr>
              <a:pPr/>
              <a:t>39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652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Physical Transmission</a:t>
            </a:r>
            <a:br>
              <a:rPr lang="en-GB" dirty="0"/>
            </a:br>
            <a:endParaRPr lang="en-GB" dirty="0"/>
          </a:p>
        </p:txBody>
      </p:sp>
      <p:sp>
        <p:nvSpPr>
          <p:cNvPr id="106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Introduction to Network (c)  Nouf Aljaffan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06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AABFA5-7F1B-4360-8AAE-25F6EFF5E76D}" type="slidenum">
              <a:rPr lang="ar-SA" smtClean="0">
                <a:latin typeface="Arial" charset="0"/>
                <a:cs typeface="Arial" charset="0"/>
              </a:rPr>
              <a:pPr/>
              <a:t>4</a:t>
            </a:fld>
            <a:endParaRPr lang="en-US" smtClean="0">
              <a:latin typeface="Arial" charset="0"/>
              <a:cs typeface="Arial" charset="0"/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5663723"/>
              </p:ext>
            </p:extLst>
          </p:nvPr>
        </p:nvGraphicFramePr>
        <p:xfrm>
          <a:off x="3203848" y="332656"/>
          <a:ext cx="5772720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67682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II. Wireless Transmissions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effectLst/>
              </a:rPr>
              <a:t>Radio waves: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effectLst/>
              </a:rPr>
              <a:t> frequency</a:t>
            </a:r>
            <a:r>
              <a:rPr lang="en-US" sz="2000" b="1" dirty="0" smtClean="0">
                <a:effectLst/>
              </a:rPr>
              <a:t> </a:t>
            </a:r>
            <a:r>
              <a:rPr lang="en-US" sz="2000" dirty="0" smtClean="0">
                <a:effectLst/>
              </a:rPr>
              <a:t>signals can be transmitted over radio waves similar to local radio station transmissions.  </a:t>
            </a:r>
          </a:p>
          <a:p>
            <a:pPr>
              <a:lnSpc>
                <a:spcPct val="80000"/>
              </a:lnSpc>
            </a:pPr>
            <a:endParaRPr lang="en-US" sz="2400" dirty="0" smtClean="0">
              <a:effectLst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effectLst/>
              </a:rPr>
              <a:t>Microwave waves: 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effectLst/>
              </a:rPr>
              <a:t>faster than radio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effectLst/>
              </a:rPr>
              <a:t>consist of number of dishes installed on high towers or high places, distance must be 50 kilometers or less.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effectLst/>
              </a:rPr>
              <a:t>Its fast but it may have noise and interference. 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effectLst/>
              </a:rPr>
              <a:t>Used for telephone and television networks </a:t>
            </a: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Introduction to Network (c)  Nouf Aljaffan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32C5AA-673D-4EDD-9AA2-47BEABE44D22}" type="slidenum">
              <a:rPr lang="ar-SA" smtClean="0">
                <a:latin typeface="Arial" charset="0"/>
                <a:cs typeface="Arial" charset="0"/>
              </a:rPr>
              <a:pPr/>
              <a:t>40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5623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II. Wireless Transmissions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/>
              <a:t>Infrared </a:t>
            </a:r>
            <a:r>
              <a:rPr lang="en-US" sz="2400" dirty="0"/>
              <a:t>waves</a:t>
            </a:r>
            <a:r>
              <a:rPr lang="en-US" sz="2400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 </a:t>
            </a:r>
            <a:r>
              <a:rPr lang="en-US" sz="2000" dirty="0"/>
              <a:t>transmits data using infrared (IR) light.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Satellite: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 </a:t>
            </a:r>
            <a:r>
              <a:rPr lang="en-US" sz="2000" dirty="0"/>
              <a:t>high frequency signals are sent from a dish and caught by a satellite to enlarge then send back to earth where another  dish will receive it </a:t>
            </a:r>
            <a:r>
              <a:rPr lang="en-US" sz="2000" dirty="0" smtClean="0"/>
              <a:t>.</a:t>
            </a:r>
          </a:p>
          <a:p>
            <a:pPr marL="365760" lvl="1" indent="0">
              <a:lnSpc>
                <a:spcPct val="80000"/>
              </a:lnSpc>
              <a:buNone/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400" dirty="0" smtClean="0"/>
              <a:t>Laser</a:t>
            </a:r>
            <a:endParaRPr lang="en-US" sz="2400" dirty="0"/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Introduction to Network (c)  Nouf Aljaffan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32C5AA-673D-4EDD-9AA2-47BEABE44D22}" type="slidenum">
              <a:rPr lang="ar-SA" smtClean="0">
                <a:latin typeface="Arial" charset="0"/>
                <a:cs typeface="Arial" charset="0"/>
              </a:rPr>
              <a:pPr/>
              <a:t>41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620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E20DB-A63F-4A82-AAC2-5CBAB0CED4BD}" type="slidenum">
              <a:rPr lang="en-US" altLang="ko-KR"/>
              <a:pPr/>
              <a:t>42</a:t>
            </a:fld>
            <a:endParaRPr lang="en-US" altLang="ko-KR"/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Wireless Transmission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Frequencies</a:t>
            </a:r>
            <a:endParaRPr lang="en-US" altLang="ko-KR" dirty="0"/>
          </a:p>
          <a:p>
            <a:pPr lvl="1"/>
            <a:r>
              <a:rPr lang="en-US" altLang="ko-KR" dirty="0"/>
              <a:t>2GHz-40GHz: microwave frequencies (directional point-to-point</a:t>
            </a:r>
            <a:r>
              <a:rPr lang="en-US" altLang="ko-KR" dirty="0" smtClean="0"/>
              <a:t>)</a:t>
            </a:r>
          </a:p>
          <a:p>
            <a:pPr lvl="1"/>
            <a:endParaRPr lang="en-US" altLang="ko-KR" dirty="0"/>
          </a:p>
          <a:p>
            <a:pPr lvl="1"/>
            <a:r>
              <a:rPr lang="en-US" altLang="ko-KR" dirty="0"/>
              <a:t>30MHz-1GHz: omnidirectional (broadcast radio</a:t>
            </a:r>
            <a:r>
              <a:rPr lang="en-US" altLang="ko-KR" dirty="0" smtClean="0"/>
              <a:t>)</a:t>
            </a:r>
          </a:p>
          <a:p>
            <a:pPr lvl="1"/>
            <a:endParaRPr lang="en-US" altLang="ko-KR" dirty="0"/>
          </a:p>
          <a:p>
            <a:pPr lvl="1"/>
            <a:r>
              <a:rPr lang="en-US" altLang="ko-KR" dirty="0"/>
              <a:t>300GHz-200THz: Infrared (short-range communication)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530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and Signals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4400" b="1" dirty="0" smtClean="0"/>
          </a:p>
          <a:p>
            <a:pPr>
              <a:buFontTx/>
              <a:buNone/>
            </a:pPr>
            <a:endParaRPr lang="en-US" sz="4400" b="1" dirty="0" smtClean="0"/>
          </a:p>
        </p:txBody>
      </p:sp>
      <p:sp>
        <p:nvSpPr>
          <p:cNvPr id="16388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fld id="{FC01DF0A-23F4-478D-A3B7-AC70A07F2736}" type="datetime1">
              <a:rPr lang="en-US" smtClean="0">
                <a:latin typeface="Arial" charset="0"/>
                <a:cs typeface="Arial" charset="0"/>
              </a:rPr>
              <a:pPr/>
              <a:t>2/24/2013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Fatimah AlAkeel -  Network 3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12CAD1-A85A-492C-A106-C5FAB8C0C1BE}" type="slidenum">
              <a:rPr lang="ar-SA" smtClean="0">
                <a:latin typeface="Arial" charset="0"/>
                <a:cs typeface="Arial" charset="0"/>
              </a:rPr>
              <a:pPr/>
              <a:t>43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892711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</a:t>
            </a:r>
            <a:endParaRPr lang="ar-SA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1" dirty="0" smtClean="0"/>
              <a:t>Analog data: </a:t>
            </a:r>
            <a:r>
              <a:rPr lang="en-US" sz="2400" dirty="0" smtClean="0"/>
              <a:t>refers to information that is continuous as analog clock and human voice.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b="1" dirty="0" smtClean="0"/>
              <a:t>Digital data:</a:t>
            </a:r>
            <a:r>
              <a:rPr lang="en-US" sz="2400" dirty="0" smtClean="0"/>
              <a:t> refers to information that has discrete states as digital clock and data stored in  computer  memory in forms of 1s and 0s.</a:t>
            </a:r>
            <a:endParaRPr lang="ar-SA" sz="2400" dirty="0" smtClean="0"/>
          </a:p>
        </p:txBody>
      </p:sp>
      <p:sp>
        <p:nvSpPr>
          <p:cNvPr id="1741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D004B15-D5D6-4581-B748-AF6D60F78CAA}" type="datetime1">
              <a:rPr lang="en-US" smtClean="0">
                <a:latin typeface="Arial" charset="0"/>
                <a:cs typeface="Arial" charset="0"/>
              </a:rPr>
              <a:pPr/>
              <a:t>2/24/2013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Fatimah AlAkeel -  Network 3</a:t>
            </a: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572562-7DBB-4F4A-A0F5-6B3AD23884B2}" type="slidenum">
              <a:rPr lang="ar-SA" smtClean="0">
                <a:latin typeface="Arial" charset="0"/>
                <a:cs typeface="Arial" charset="0"/>
              </a:rPr>
              <a:pPr/>
              <a:t>44</a:t>
            </a:fld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174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404664"/>
            <a:ext cx="999821" cy="99567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74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37886" y="3937620"/>
            <a:ext cx="1404752" cy="873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88036729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766758" y="1157305"/>
            <a:ext cx="5064953" cy="1695631"/>
          </a:xfrm>
        </p:spPr>
        <p:txBody>
          <a:bodyPr/>
          <a:lstStyle/>
          <a:p>
            <a:r>
              <a:rPr lang="en-US" dirty="0" smtClean="0"/>
              <a:t>Data</a:t>
            </a:r>
            <a:endParaRPr lang="ar-SA" dirty="0" smtClean="0"/>
          </a:p>
        </p:txBody>
      </p:sp>
      <p:sp>
        <p:nvSpPr>
          <p:cNvPr id="1843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2736C7F1-BA5A-4E4C-BC1F-E2082EECCF89}" type="datetime1">
              <a:rPr lang="en-US" smtClean="0">
                <a:latin typeface="Arial" charset="0"/>
                <a:cs typeface="Arial" charset="0"/>
              </a:rPr>
              <a:pPr/>
              <a:t>2/24/2013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843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Fatimah AlAkeel -  Network 3</a:t>
            </a:r>
          </a:p>
        </p:txBody>
      </p:sp>
      <p:sp>
        <p:nvSpPr>
          <p:cNvPr id="184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4AF8F6-B887-49AF-A623-418A23BADB35}" type="slidenum">
              <a:rPr lang="ar-SA" smtClean="0">
                <a:latin typeface="Arial" charset="0"/>
                <a:cs typeface="Arial" charset="0"/>
              </a:rPr>
              <a:pPr/>
              <a:t>45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2852936"/>
            <a:ext cx="6324600" cy="2681288"/>
          </a:xfrm>
          <a:prstGeom prst="foldedCorne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>
            <a:spAutoFit/>
          </a:bodyPr>
          <a:lstStyle/>
          <a:p>
            <a:pPr algn="just">
              <a:defRPr/>
            </a:pPr>
            <a:endParaRPr lang="en-US" sz="2800" b="1" i="1" dirty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n-US" sz="2800" b="1" i="1" dirty="0">
                <a:latin typeface="Arial" pitchFamily="34" charset="0"/>
                <a:cs typeface="Arial" pitchFamily="34" charset="0"/>
              </a:rPr>
              <a:t>To be transmitted, data (analog or digital) must be transformed to electromagnetic signals.</a:t>
            </a:r>
            <a:endParaRPr lang="ar-SA" sz="2800" i="1" dirty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ar-SA" sz="28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50487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Signals</a:t>
            </a:r>
            <a:endParaRPr lang="ar-SA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Signals can be analog or digital. </a:t>
            </a:r>
          </a:p>
          <a:p>
            <a:pPr>
              <a:buFontTx/>
              <a:buNone/>
            </a:pPr>
            <a:endParaRPr lang="en-US" dirty="0" smtClean="0"/>
          </a:p>
          <a:p>
            <a:r>
              <a:rPr lang="en-US" dirty="0" smtClean="0"/>
              <a:t>Analog signals can have an infinite number of values in a range</a:t>
            </a:r>
          </a:p>
          <a:p>
            <a:pPr>
              <a:buFontTx/>
              <a:buNone/>
            </a:pPr>
            <a:endParaRPr lang="en-US" dirty="0" smtClean="0"/>
          </a:p>
          <a:p>
            <a:r>
              <a:rPr lang="en-US" dirty="0" smtClean="0"/>
              <a:t>Digital signals can have only a limited number of values.</a:t>
            </a:r>
          </a:p>
          <a:p>
            <a:endParaRPr lang="ar-SA" dirty="0" smtClean="0"/>
          </a:p>
        </p:txBody>
      </p:sp>
      <p:sp>
        <p:nvSpPr>
          <p:cNvPr id="1946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999A09C1-605C-4CAF-905A-C6BCA1CF4371}" type="datetime1">
              <a:rPr lang="en-US" smtClean="0">
                <a:latin typeface="Arial" charset="0"/>
                <a:cs typeface="Arial" charset="0"/>
              </a:rPr>
              <a:pPr/>
              <a:t>2/24/2013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Fatimah AlAkeel -  Network 3</a:t>
            </a: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D7C668-FB22-44DC-9248-D4C0B6FB21DB}" type="slidenum">
              <a:rPr lang="ar-SA" smtClean="0">
                <a:latin typeface="Arial" charset="0"/>
                <a:cs typeface="Arial" charset="0"/>
              </a:rPr>
              <a:pPr/>
              <a:t>46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650329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035439" y="548680"/>
            <a:ext cx="5064953" cy="1695631"/>
          </a:xfrm>
        </p:spPr>
        <p:txBody>
          <a:bodyPr/>
          <a:lstStyle/>
          <a:p>
            <a:r>
              <a:rPr lang="en-US" dirty="0" smtClean="0"/>
              <a:t>Digital VS Analog signals</a:t>
            </a:r>
            <a:endParaRPr lang="ar-SA" dirty="0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smtClean="0"/>
          </a:p>
        </p:txBody>
      </p:sp>
      <p:sp>
        <p:nvSpPr>
          <p:cNvPr id="2048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54B0EFF-E4A9-45EE-916E-CC3BACBB49C9}" type="datetime1">
              <a:rPr lang="en-US" smtClean="0">
                <a:latin typeface="Arial" charset="0"/>
                <a:cs typeface="Arial" charset="0"/>
              </a:rPr>
              <a:pPr/>
              <a:t>2/24/2013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048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Fatimah AlAkeel -  Network 3</a:t>
            </a:r>
          </a:p>
        </p:txBody>
      </p:sp>
      <p:sp>
        <p:nvSpPr>
          <p:cNvPr id="204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B5CE51-E81F-48E3-B056-8E186828385E}" type="slidenum">
              <a:rPr lang="ar-SA" smtClean="0">
                <a:latin typeface="Arial" charset="0"/>
                <a:cs typeface="Arial" charset="0"/>
              </a:rPr>
              <a:pPr/>
              <a:t>47</a:t>
            </a:fld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20487" name="Picture 2"/>
          <p:cNvPicPr>
            <a:picLocks noChangeAspect="1" noChangeArrowheads="1"/>
          </p:cNvPicPr>
          <p:nvPr/>
        </p:nvPicPr>
        <p:blipFill>
          <a:blip r:embed="rId3" cstate="print"/>
          <a:srcRect t="1677"/>
          <a:stretch>
            <a:fillRect/>
          </a:stretch>
        </p:blipFill>
        <p:spPr bwMode="auto">
          <a:xfrm>
            <a:off x="533400" y="1676400"/>
            <a:ext cx="7696200" cy="4467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67110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Bandwidth &amp; Bit Rate</a:t>
            </a:r>
            <a:endParaRPr lang="ar-SA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0070C0"/>
                </a:solidFill>
              </a:rPr>
              <a:t>Bandwidth: </a:t>
            </a:r>
          </a:p>
          <a:p>
            <a:pPr lvl="1">
              <a:defRPr/>
            </a:pPr>
            <a:r>
              <a:rPr lang="en-US" sz="2400" dirty="0" smtClean="0">
                <a:ea typeface="+mn-ea"/>
              </a:rPr>
              <a:t>The difference between the highest and the lowest frequencies of a signal.</a:t>
            </a:r>
          </a:p>
          <a:p>
            <a:pPr lvl="1">
              <a:defRPr/>
            </a:pPr>
            <a:r>
              <a:rPr lang="en-US" sz="2400" dirty="0" smtClean="0">
                <a:ea typeface="+mn-ea"/>
              </a:rPr>
              <a:t>It also measures the capacity of </a:t>
            </a:r>
            <a:r>
              <a:rPr lang="en-US" sz="2400" dirty="0" smtClean="0"/>
              <a:t>information</a:t>
            </a:r>
            <a:r>
              <a:rPr lang="en-US" sz="2400" dirty="0" smtClean="0">
                <a:ea typeface="+mn-ea"/>
              </a:rPr>
              <a:t> a line or a network can carry.</a:t>
            </a:r>
          </a:p>
          <a:p>
            <a:pPr lvl="1">
              <a:defRPr/>
            </a:pPr>
            <a:r>
              <a:rPr lang="en-US" sz="2400" dirty="0" smtClean="0">
                <a:ea typeface="+mn-ea"/>
              </a:rPr>
              <a:t>Measurement:</a:t>
            </a:r>
          </a:p>
          <a:p>
            <a:pPr lvl="2">
              <a:defRPr/>
            </a:pPr>
            <a:r>
              <a:rPr lang="en-US" sz="2000" dirty="0" smtClean="0">
                <a:ea typeface="+mn-ea"/>
              </a:rPr>
              <a:t>Digital  bandwidth: bits per second  (bps)</a:t>
            </a:r>
          </a:p>
          <a:p>
            <a:pPr lvl="2">
              <a:defRPr/>
            </a:pPr>
            <a:r>
              <a:rPr lang="en-US" sz="2000" dirty="0" smtClean="0">
                <a:ea typeface="+mn-ea"/>
              </a:rPr>
              <a:t>Analog  bandwidth: hertz</a:t>
            </a:r>
          </a:p>
          <a:p>
            <a:pPr>
              <a:defRPr/>
            </a:pPr>
            <a:r>
              <a:rPr lang="en-US" sz="2400" b="1" dirty="0" smtClean="0">
                <a:solidFill>
                  <a:srgbClr val="0070C0"/>
                </a:solidFill>
              </a:rPr>
              <a:t>Bit Rate: </a:t>
            </a:r>
            <a:r>
              <a:rPr lang="en-US" sz="2400" dirty="0" smtClean="0"/>
              <a:t>The number of bits transmitted per second </a:t>
            </a:r>
          </a:p>
          <a:p>
            <a:pPr>
              <a:defRPr/>
            </a:pPr>
            <a:r>
              <a:rPr lang="en-US" sz="2400" dirty="0" smtClean="0"/>
              <a:t>Bit rate and bandwidth are proportional to each other. </a:t>
            </a:r>
          </a:p>
        </p:txBody>
      </p:sp>
      <p:sp>
        <p:nvSpPr>
          <p:cNvPr id="2355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2A5947D1-6B8D-4FC1-AF83-92744BE410B3}" type="datetime1">
              <a:rPr lang="en-US" smtClean="0">
                <a:latin typeface="Arial" charset="0"/>
                <a:cs typeface="Arial" charset="0"/>
              </a:rPr>
              <a:pPr/>
              <a:t>2/24/2013</a:t>
            </a:fld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2355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Fatimah </a:t>
            </a:r>
            <a:r>
              <a:rPr lang="en-US" dirty="0" err="1" smtClean="0">
                <a:latin typeface="Arial" charset="0"/>
                <a:cs typeface="Arial" charset="0"/>
              </a:rPr>
              <a:t>AlAkeel</a:t>
            </a:r>
            <a:r>
              <a:rPr lang="en-US" dirty="0" smtClean="0">
                <a:latin typeface="Arial" charset="0"/>
                <a:cs typeface="Arial" charset="0"/>
              </a:rPr>
              <a:t> -  Network 3</a:t>
            </a:r>
          </a:p>
        </p:txBody>
      </p:sp>
      <p:sp>
        <p:nvSpPr>
          <p:cNvPr id="235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23CF30-BC7B-4AF1-9AC9-3C2A90F372EA}" type="slidenum">
              <a:rPr lang="ar-SA" smtClean="0">
                <a:latin typeface="Arial" charset="0"/>
                <a:cs typeface="Arial" charset="0"/>
              </a:rPr>
              <a:pPr/>
              <a:t>48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498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5DC6882-FB8D-4DCB-A18F-7383AA0C6B60}" type="datetime1">
              <a:rPr lang="en-US" smtClean="0">
                <a:latin typeface="Arial" charset="0"/>
                <a:cs typeface="Arial" charset="0"/>
              </a:rPr>
              <a:pPr/>
              <a:t>2/24/2013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Fatimah AlAkeel -  Network 3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984707-FF4C-40FB-8FBC-63C872DE0D80}" type="slidenum">
              <a:rPr lang="ar-SA" smtClean="0">
                <a:latin typeface="Arial" charset="0"/>
                <a:cs typeface="Arial" charset="0"/>
              </a:rPr>
              <a:pPr/>
              <a:t>49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b. Signaling Techniques</a:t>
            </a: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There are two ways that a signal is sent across a</a:t>
            </a:r>
          </a:p>
          <a:p>
            <a:pPr eaLnBrk="1" hangingPunct="1">
              <a:buFontTx/>
              <a:buNone/>
            </a:pPr>
            <a:r>
              <a:rPr lang="en-US" sz="2800" smtClean="0"/>
              <a:t>network medium:</a:t>
            </a:r>
          </a:p>
          <a:p>
            <a:pPr eaLnBrk="1" hangingPunct="1"/>
            <a:r>
              <a:rPr lang="en-US" smtClean="0"/>
              <a:t>I. Baseband Transmission</a:t>
            </a:r>
          </a:p>
          <a:p>
            <a:pPr eaLnBrk="1" hangingPunct="1"/>
            <a:r>
              <a:rPr lang="en-US" smtClean="0"/>
              <a:t>II. Broadband Transmission</a:t>
            </a:r>
          </a:p>
        </p:txBody>
      </p:sp>
    </p:spTree>
    <p:extLst>
      <p:ext uri="{BB962C8B-B14F-4D97-AF65-F5344CB8AC3E}">
        <p14:creationId xmlns:p14="http://schemas.microsoft.com/office/powerpoint/2010/main" val="2383016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/>
              <a:t>T</a:t>
            </a:r>
            <a:r>
              <a:rPr lang="en-US" dirty="0" smtClean="0"/>
              <a:t>ransmission Media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609600" indent="-609600" algn="l">
              <a:defRPr/>
            </a:pPr>
            <a:r>
              <a:rPr lang="en-US" dirty="0"/>
              <a:t>Anything that can </a:t>
            </a:r>
            <a:r>
              <a:rPr lang="en-US" dirty="0" smtClean="0"/>
              <a:t>carry information </a:t>
            </a:r>
            <a:r>
              <a:rPr lang="en-US" dirty="0"/>
              <a:t>from a source to a destination.</a:t>
            </a:r>
          </a:p>
          <a:p>
            <a:pPr marL="609600" indent="-609600" algn="l" eaLnBrk="1" hangingPunct="1">
              <a:buNone/>
              <a:defRPr/>
            </a:pPr>
            <a:endParaRPr lang="en-US" dirty="0" smtClean="0"/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Introduction to Network (c)  Nouf Aljaffan</a:t>
            </a:r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C337EC-83D3-4F64-9154-2924E988ACEF}" type="slidenum">
              <a:rPr lang="ar-SA" smtClean="0">
                <a:latin typeface="Arial" charset="0"/>
                <a:cs typeface="Arial" charset="0"/>
              </a:rPr>
              <a:pPr/>
              <a:t>5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942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E2D635F-8C34-462A-A2B1-ECAE2717A702}" type="datetime1">
              <a:rPr lang="en-US" smtClean="0">
                <a:latin typeface="Arial" charset="0"/>
                <a:cs typeface="Arial" charset="0"/>
              </a:rPr>
              <a:pPr/>
              <a:t>2/24/2013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Fatimah AlAkeel -  Network 3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64B778-66D6-42DC-A13A-E4A2291518A4}" type="slidenum">
              <a:rPr lang="ar-SA" smtClean="0">
                <a:latin typeface="Arial" charset="0"/>
                <a:cs typeface="Arial" charset="0"/>
              </a:rPr>
              <a:pPr/>
              <a:t>50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I. Baseband Signaling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Baseband</a:t>
            </a:r>
            <a:r>
              <a:rPr lang="en-US" sz="2800" dirty="0" smtClean="0"/>
              <a:t>: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/>
              <a:t>Uses Digital Signaling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/>
              <a:t>Single Frequency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/>
              <a:t>Transmits Bi-directionally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/>
              <a:t>Uses Repeaters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  <p:pic>
        <p:nvPicPr>
          <p:cNvPr id="7" name="Picture 3" descr="Fig02-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403648" y="4365104"/>
            <a:ext cx="2629013" cy="2048010"/>
          </a:xfrm>
          <a:prstGeom prst="rect">
            <a:avLst/>
          </a:prstGeom>
          <a:noFill/>
        </p:spPr>
      </p:pic>
      <p:graphicFrame>
        <p:nvGraphicFramePr>
          <p:cNvPr id="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5877377"/>
              </p:ext>
            </p:extLst>
          </p:nvPr>
        </p:nvGraphicFramePr>
        <p:xfrm>
          <a:off x="4097368" y="4908564"/>
          <a:ext cx="4291056" cy="1040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Bitmap Image" r:id="rId5" imgW="4361905" imgH="1057423" progId="PBrush">
                  <p:embed/>
                </p:oleObj>
              </mc:Choice>
              <mc:Fallback>
                <p:oleObj name="Bitmap Image" r:id="rId5" imgW="4361905" imgH="105742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7368" y="4908564"/>
                        <a:ext cx="4291056" cy="10407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71491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Repeater</a:t>
            </a:r>
            <a:endParaRPr lang="ar-SA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smtClean="0"/>
              <a:t>A simple hardware device that moves all packets from one local-area network segment to another by regenerating, retiming, and amplifying the electrical signals.</a:t>
            </a:r>
          </a:p>
          <a:p>
            <a:pPr eaLnBrk="1" hangingPunct="1"/>
            <a:r>
              <a:rPr lang="en-US" smtClean="0"/>
              <a:t>The main purpose of a repeater is to extend the length of the network transmission medium beyond the normal maximum cable lengths.</a:t>
            </a:r>
            <a:endParaRPr lang="ar-SA" smtClean="0"/>
          </a:p>
        </p:txBody>
      </p:sp>
      <p:sp>
        <p:nvSpPr>
          <p:cNvPr id="2662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5A05450A-E41E-4CD5-BBAC-78EF9B1D9926}" type="datetime1">
              <a:rPr lang="en-US" smtClean="0">
                <a:latin typeface="Arial" charset="0"/>
                <a:cs typeface="Arial" charset="0"/>
              </a:rPr>
              <a:pPr/>
              <a:t>2/24/2013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662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Fatimah AlAkeel -  Network 3</a:t>
            </a:r>
          </a:p>
        </p:txBody>
      </p:sp>
      <p:sp>
        <p:nvSpPr>
          <p:cNvPr id="266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2B5032-D015-4144-9D55-D0FB232F314D}" type="slidenum">
              <a:rPr lang="ar-SA" smtClean="0">
                <a:latin typeface="Arial" charset="0"/>
                <a:cs typeface="Arial" charset="0"/>
              </a:rPr>
              <a:pPr/>
              <a:t>51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8923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5A1D027-1315-4B18-B67F-14FF352C6DC3}" type="datetime1">
              <a:rPr lang="en-US" smtClean="0">
                <a:latin typeface="Arial" charset="0"/>
                <a:cs typeface="Arial" charset="0"/>
              </a:rPr>
              <a:pPr/>
              <a:t>2/24/2013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Fatimah AlAkeel -  Network 3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934A14-A924-46CE-B21B-8F82FB705EA9}" type="slidenum">
              <a:rPr lang="ar-SA" smtClean="0">
                <a:latin typeface="Arial" charset="0"/>
                <a:cs typeface="Arial" charset="0"/>
              </a:rPr>
              <a:pPr/>
              <a:t>52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II. Broadband Signaling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Broadband</a:t>
            </a:r>
            <a:endParaRPr lang="en-US" sz="2400" dirty="0" smtClean="0"/>
          </a:p>
          <a:p>
            <a:pPr lvl="2" eaLnBrk="1" hangingPunct="1">
              <a:lnSpc>
                <a:spcPct val="80000"/>
              </a:lnSpc>
            </a:pPr>
            <a:r>
              <a:rPr lang="en-US" sz="1800" dirty="0" smtClean="0"/>
              <a:t>Uses Analog Signaling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 smtClean="0"/>
              <a:t>Multiple Frequencies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 smtClean="0"/>
              <a:t>Transmits </a:t>
            </a:r>
            <a:r>
              <a:rPr lang="en-US" sz="1800" dirty="0" err="1" smtClean="0"/>
              <a:t>Uni</a:t>
            </a:r>
            <a:r>
              <a:rPr lang="en-US" sz="1800" dirty="0" smtClean="0"/>
              <a:t>-directionally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dirty="0" smtClean="0"/>
              <a:t>Uses Amplifiers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</p:txBody>
      </p:sp>
      <p:pic>
        <p:nvPicPr>
          <p:cNvPr id="7" name="Picture 3" descr="Fig02-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259632" y="4353398"/>
            <a:ext cx="2822848" cy="2199868"/>
          </a:xfrm>
          <a:prstGeom prst="rect">
            <a:avLst/>
          </a:prstGeom>
          <a:noFill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613282" y="4887330"/>
            <a:ext cx="3673799" cy="10141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0498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Amplifier</a:t>
            </a:r>
            <a:endParaRPr lang="ar-SA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 electronic device that increases the voltage, current or power of the signal.</a:t>
            </a:r>
          </a:p>
          <a:p>
            <a:pPr eaLnBrk="1" hangingPunct="1"/>
            <a:r>
              <a:rPr lang="en-US" smtClean="0"/>
              <a:t>Unlike repeaters, amplifiers strengthen the signal along with its noise.</a:t>
            </a:r>
            <a:endParaRPr lang="ar-SA" smtClean="0"/>
          </a:p>
        </p:txBody>
      </p:sp>
      <p:sp>
        <p:nvSpPr>
          <p:cNvPr id="2867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DE9A64F-656C-4E09-A563-540E231710FE}" type="datetime1">
              <a:rPr lang="en-US" smtClean="0">
                <a:latin typeface="Arial" charset="0"/>
                <a:cs typeface="Arial" charset="0"/>
              </a:rPr>
              <a:pPr/>
              <a:t>2/24/2013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867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Fatimah AlAkeel -  Network 3</a:t>
            </a:r>
          </a:p>
        </p:txBody>
      </p:sp>
      <p:sp>
        <p:nvSpPr>
          <p:cNvPr id="286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CA5563-1E54-4C47-A067-81CEF631CE33}" type="slidenum">
              <a:rPr lang="ar-SA" smtClean="0">
                <a:latin typeface="Arial" charset="0"/>
                <a:cs typeface="Arial" charset="0"/>
              </a:rPr>
              <a:pPr/>
              <a:t>53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4206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Impairments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388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Impairments</a:t>
            </a:r>
            <a:endParaRPr lang="ar-SA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means that the signal at the beginning of the medium is not the same as the signal at the end of the medium.</a:t>
            </a:r>
          </a:p>
          <a:p>
            <a:r>
              <a:rPr lang="en-US" dirty="0" smtClean="0"/>
              <a:t>In other words, the signal has changed over the medium..</a:t>
            </a:r>
          </a:p>
        </p:txBody>
      </p:sp>
      <p:sp>
        <p:nvSpPr>
          <p:cNvPr id="3072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9868AE7-05CC-4697-B78B-53F20F29515D}" type="datetime1">
              <a:rPr lang="en-US" smtClean="0">
                <a:latin typeface="Arial" charset="0"/>
                <a:cs typeface="Arial" charset="0"/>
              </a:rPr>
              <a:pPr/>
              <a:t>2/24/2013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07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Fatimah AlAkeel -  Network 3</a:t>
            </a:r>
          </a:p>
        </p:txBody>
      </p:sp>
      <p:sp>
        <p:nvSpPr>
          <p:cNvPr id="307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28CF16-FA9D-41A4-8920-894290E06C27}" type="slidenum">
              <a:rPr lang="ar-SA" smtClean="0">
                <a:latin typeface="Arial" charset="0"/>
                <a:cs typeface="Arial" charset="0"/>
              </a:rPr>
              <a:pPr/>
              <a:t>55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0675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Date Placehold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fld id="{A56059D8-4D0F-4DAD-A1D9-0175318591A1}" type="datetime1">
              <a:rPr lang="en-US" smtClean="0">
                <a:latin typeface="Arial" charset="0"/>
                <a:cs typeface="Arial" charset="0"/>
              </a:rPr>
              <a:pPr/>
              <a:t>2/24/2013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174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Fatimah AlAkeel -  Network 3</a:t>
            </a:r>
          </a:p>
        </p:txBody>
      </p:sp>
      <p:sp>
        <p:nvSpPr>
          <p:cNvPr id="317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4C1F7B-9C8C-448E-A2C8-2C72C594A7BB}" type="slidenum">
              <a:rPr lang="ar-SA" smtClean="0">
                <a:latin typeface="Arial" charset="0"/>
                <a:cs typeface="Arial" charset="0"/>
              </a:rPr>
              <a:pPr/>
              <a:t>56</a:t>
            </a:fld>
            <a:endParaRPr lang="en-US" smtClean="0">
              <a:latin typeface="Arial" charset="0"/>
              <a:cs typeface="Arial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30792543"/>
              </p:ext>
            </p:extLst>
          </p:nvPr>
        </p:nvGraphicFramePr>
        <p:xfrm>
          <a:off x="533400" y="990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11709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130761C-66FF-44B5-ADF0-7715116F418E}" type="datetime1">
              <a:rPr lang="en-US" smtClean="0">
                <a:latin typeface="Arial" charset="0"/>
                <a:cs typeface="Arial" charset="0"/>
              </a:rPr>
              <a:pPr/>
              <a:t>2/24/2013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Fatimah AlAkeel -  Network 3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120DF8-1047-41EB-ACDC-B21B72B0E7EC}" type="slidenum">
              <a:rPr lang="ar-SA" smtClean="0">
                <a:latin typeface="Arial" charset="0"/>
                <a:cs typeface="Arial" charset="0"/>
              </a:rPr>
              <a:pPr/>
              <a:t>57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a) Attenuation</a:t>
            </a:r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Loss of signal power </a:t>
            </a:r>
          </a:p>
        </p:txBody>
      </p:sp>
    </p:spTree>
    <p:extLst>
      <p:ext uri="{BB962C8B-B14F-4D97-AF65-F5344CB8AC3E}">
        <p14:creationId xmlns:p14="http://schemas.microsoft.com/office/powerpoint/2010/main" val="1300259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b) Distortion</a:t>
            </a:r>
            <a:endParaRPr lang="ar-SA" dirty="0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Distortion : </a:t>
            </a:r>
            <a:r>
              <a:rPr lang="en-US" sz="2400" dirty="0" smtClean="0"/>
              <a:t>means that signal changes its form or shape.</a:t>
            </a:r>
          </a:p>
          <a:p>
            <a:pPr lvl="1"/>
            <a:r>
              <a:rPr lang="en-US" sz="2000" dirty="0" smtClean="0"/>
              <a:t>Sometimes caused by dirty or corroded connectors or bad cables</a:t>
            </a:r>
          </a:p>
          <a:p>
            <a:endParaRPr lang="ar-SA" dirty="0" smtClean="0"/>
          </a:p>
        </p:txBody>
      </p:sp>
      <p:sp>
        <p:nvSpPr>
          <p:cNvPr id="3379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B1BF334-F17D-4F3B-9447-7E151E3F4A91}" type="datetime1">
              <a:rPr lang="en-US" smtClean="0">
                <a:latin typeface="Arial" charset="0"/>
                <a:cs typeface="Arial" charset="0"/>
              </a:rPr>
              <a:pPr/>
              <a:t>2/24/2013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379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  <a:cs typeface="Arial" charset="0"/>
              </a:rPr>
              <a:t>Fatimah AlAkeel -  Network 3</a:t>
            </a:r>
          </a:p>
        </p:txBody>
      </p:sp>
      <p:sp>
        <p:nvSpPr>
          <p:cNvPr id="337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E9E9A2-B181-4C19-8765-8ACDE5877B2B}" type="slidenum">
              <a:rPr lang="ar-SA" smtClean="0">
                <a:latin typeface="Arial" charset="0"/>
                <a:cs typeface="Arial" charset="0"/>
              </a:rPr>
              <a:pPr/>
              <a:t>58</a:t>
            </a:fld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33799" name="Picture 3"/>
          <p:cNvPicPr>
            <a:picLocks noChangeAspect="1" noChangeArrowheads="1"/>
          </p:cNvPicPr>
          <p:nvPr/>
        </p:nvPicPr>
        <p:blipFill>
          <a:blip r:embed="rId3" cstate="print"/>
          <a:srcRect l="4144"/>
          <a:stretch>
            <a:fillRect/>
          </a:stretch>
        </p:blipFill>
        <p:spPr bwMode="auto">
          <a:xfrm>
            <a:off x="2634208" y="4574406"/>
            <a:ext cx="2369840" cy="120281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33800" name="TextBox 8"/>
          <p:cNvSpPr txBox="1">
            <a:spLocks noChangeArrowheads="1"/>
          </p:cNvSpPr>
          <p:nvPr/>
        </p:nvSpPr>
        <p:spPr bwMode="auto">
          <a:xfrm>
            <a:off x="3009629" y="5863037"/>
            <a:ext cx="1618998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/>
              <a:t>Sender </a:t>
            </a:r>
            <a:endParaRPr lang="ar-SA" dirty="0"/>
          </a:p>
        </p:txBody>
      </p:sp>
      <p:pic>
        <p:nvPicPr>
          <p:cNvPr id="3380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4588110"/>
            <a:ext cx="2433889" cy="10367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33802" name="TextBox 10"/>
          <p:cNvSpPr txBox="1">
            <a:spLocks noChangeArrowheads="1"/>
          </p:cNvSpPr>
          <p:nvPr/>
        </p:nvSpPr>
        <p:spPr bwMode="auto">
          <a:xfrm>
            <a:off x="6596608" y="5783396"/>
            <a:ext cx="1618998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/>
              <a:t>Receiver</a:t>
            </a:r>
            <a:endParaRPr lang="ar-SA" dirty="0"/>
          </a:p>
        </p:txBody>
      </p:sp>
      <p:sp>
        <p:nvSpPr>
          <p:cNvPr id="2" name="Right Arrow 1"/>
          <p:cNvSpPr/>
          <p:nvPr/>
        </p:nvSpPr>
        <p:spPr>
          <a:xfrm>
            <a:off x="5220072" y="5106466"/>
            <a:ext cx="1080120" cy="518356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087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59</a:t>
            </a:fld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655784088"/>
              </p:ext>
            </p:extLst>
          </p:nvPr>
        </p:nvGraphicFramePr>
        <p:xfrm>
          <a:off x="683568" y="-387424"/>
          <a:ext cx="7848872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899592" y="476672"/>
            <a:ext cx="7344816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FontTx/>
              <a:buNone/>
              <a:defRPr/>
            </a:pPr>
            <a:r>
              <a:rPr lang="en-US" sz="2400" b="1" dirty="0"/>
              <a:t>Interference is caused when a strong external signal interferes with a signal.</a:t>
            </a:r>
          </a:p>
        </p:txBody>
      </p:sp>
      <p:sp>
        <p:nvSpPr>
          <p:cNvPr id="9" name="Flowchart: Document 8"/>
          <p:cNvSpPr/>
          <p:nvPr/>
        </p:nvSpPr>
        <p:spPr>
          <a:xfrm>
            <a:off x="899592" y="4581128"/>
            <a:ext cx="7488832" cy="1490543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1">
              <a:defRPr/>
            </a:pPr>
            <a:r>
              <a:rPr lang="en-US" sz="2400" b="1" dirty="0"/>
              <a:t>is the random motion of electrons in a wire which creates an extra signal not originally sent by the transmitter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1331640" y="4005064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lowchart: Document 11"/>
          <p:cNvSpPr/>
          <p:nvPr/>
        </p:nvSpPr>
        <p:spPr>
          <a:xfrm>
            <a:off x="899592" y="4581128"/>
            <a:ext cx="7488832" cy="1184791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1"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/>
              <a:t>Comes from sources such as motors and appliances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3347864" y="4005064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Document 15"/>
          <p:cNvSpPr/>
          <p:nvPr/>
        </p:nvSpPr>
        <p:spPr>
          <a:xfrm>
            <a:off x="899592" y="4581128"/>
            <a:ext cx="7488832" cy="171985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1">
              <a:defRPr/>
            </a:pPr>
            <a:endParaRPr lang="en-US" sz="2800" b="1" dirty="0" smtClean="0">
              <a:solidFill>
                <a:srgbClr val="0070C0"/>
              </a:solidFill>
            </a:endParaRPr>
          </a:p>
          <a:p>
            <a:pPr lvl="1"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GB" sz="2800" b="1" dirty="0"/>
              <a:t>Is the effect of one wire on the </a:t>
            </a:r>
            <a:r>
              <a:rPr lang="en-GB" sz="2800" b="1" dirty="0" smtClean="0"/>
              <a:t>other</a:t>
            </a:r>
          </a:p>
          <a:p>
            <a:pPr lvl="1">
              <a:defRPr/>
            </a:pPr>
            <a:endParaRPr lang="en-GB" sz="2800" b="1" dirty="0"/>
          </a:p>
        </p:txBody>
      </p:sp>
      <p:sp>
        <p:nvSpPr>
          <p:cNvPr id="17" name="Down Arrow 16"/>
          <p:cNvSpPr/>
          <p:nvPr/>
        </p:nvSpPr>
        <p:spPr>
          <a:xfrm>
            <a:off x="5436096" y="4005064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lowchart: Document 19"/>
          <p:cNvSpPr/>
          <p:nvPr/>
        </p:nvSpPr>
        <p:spPr>
          <a:xfrm>
            <a:off x="899592" y="4581128"/>
            <a:ext cx="7488832" cy="171985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1">
              <a:defRPr/>
            </a:pPr>
            <a:endParaRPr lang="en-US" sz="2800" b="1" dirty="0" smtClean="0">
              <a:solidFill>
                <a:srgbClr val="0070C0"/>
              </a:solidFill>
            </a:endParaRPr>
          </a:p>
          <a:p>
            <a:pPr lvl="1">
              <a:defRPr/>
            </a:pP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GB" sz="2800" b="1" dirty="0"/>
              <a:t>Is the effect of one wire on the </a:t>
            </a:r>
            <a:r>
              <a:rPr lang="en-GB" sz="2800" b="1" dirty="0" smtClean="0"/>
              <a:t>other</a:t>
            </a:r>
          </a:p>
          <a:p>
            <a:pPr lvl="1">
              <a:defRPr/>
            </a:pPr>
            <a:endParaRPr lang="en-GB" sz="2800" b="1" dirty="0"/>
          </a:p>
        </p:txBody>
      </p:sp>
      <p:sp>
        <p:nvSpPr>
          <p:cNvPr id="21" name="Down Arrow 20"/>
          <p:cNvSpPr/>
          <p:nvPr/>
        </p:nvSpPr>
        <p:spPr>
          <a:xfrm>
            <a:off x="5436096" y="4005064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Document 21"/>
          <p:cNvSpPr/>
          <p:nvPr/>
        </p:nvSpPr>
        <p:spPr>
          <a:xfrm>
            <a:off x="899592" y="4581128"/>
            <a:ext cx="7488832" cy="171985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1">
              <a:defRPr/>
            </a:pPr>
            <a:r>
              <a:rPr lang="en-US" sz="2800" b="1" dirty="0"/>
              <a:t>is a spike ( a signal with high energy in a very short time) that comes from power lines, lighting and so on.</a:t>
            </a:r>
            <a:endParaRPr lang="ar-SA" sz="2800" b="1" dirty="0"/>
          </a:p>
        </p:txBody>
      </p:sp>
      <p:sp>
        <p:nvSpPr>
          <p:cNvPr id="23" name="Down Arrow 22"/>
          <p:cNvSpPr/>
          <p:nvPr/>
        </p:nvSpPr>
        <p:spPr>
          <a:xfrm>
            <a:off x="7452320" y="4005064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9794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6" grpId="0" animBg="1"/>
      <p:bldP spid="16" grpId="1" animBg="1"/>
      <p:bldP spid="17" grpId="0" animBg="1"/>
      <p:bldP spid="17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Transmission Media</a:t>
            </a:r>
            <a:endParaRPr 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2800" dirty="0" smtClean="0"/>
              <a:t>LANs can be connected together using a variety of transmission media types.</a:t>
            </a:r>
          </a:p>
          <a:p>
            <a:pPr algn="l">
              <a:lnSpc>
                <a:spcPct val="90000"/>
              </a:lnSpc>
            </a:pPr>
            <a:endParaRPr lang="en-US" sz="2800" dirty="0" smtClean="0"/>
          </a:p>
          <a:p>
            <a:pPr algn="l">
              <a:lnSpc>
                <a:spcPct val="90000"/>
              </a:lnSpc>
            </a:pPr>
            <a:r>
              <a:rPr lang="en-US" dirty="0" smtClean="0"/>
              <a:t>Each type has its own advantages and disadvantages which will examine in this section</a:t>
            </a: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charset="0"/>
                <a:cs typeface="Arial" charset="0"/>
              </a:rPr>
              <a:t>Introduction to Network (c)  Nouf Aljaffan</a:t>
            </a:r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C337EC-83D3-4F64-9154-2924E988ACEF}" type="slidenum">
              <a:rPr lang="ar-SA" smtClean="0">
                <a:latin typeface="Arial" charset="0"/>
                <a:cs typeface="Arial" charset="0"/>
              </a:rPr>
              <a:pPr/>
              <a:t>6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2427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Media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Computers and telecommunication devices </a:t>
            </a:r>
            <a:r>
              <a:rPr lang="en-US" b="1" dirty="0"/>
              <a:t>use signals to represent data.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These signals are transmitted from a device to another in the  form of </a:t>
            </a:r>
            <a:r>
              <a:rPr lang="en-US" b="1" dirty="0"/>
              <a:t>electromagnetic energy</a:t>
            </a:r>
            <a:r>
              <a:rPr lang="en-US" dirty="0"/>
              <a:t>.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Examples  of Electromagnetic energy </a:t>
            </a:r>
            <a:r>
              <a:rPr lang="en-US" dirty="0" smtClean="0"/>
              <a:t>include: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 </a:t>
            </a:r>
            <a:r>
              <a:rPr lang="en-US" dirty="0"/>
              <a:t>power, radio waves, infrared light, visible light, ultraviolet light, and X and gamma rays. </a:t>
            </a:r>
          </a:p>
          <a:p>
            <a:pPr marL="609600" indent="-609600">
              <a:buNone/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424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Media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en-US" dirty="0"/>
              <a:t>Not all portion of the spectrum are currently usable for  telecommunications</a:t>
            </a:r>
          </a:p>
          <a:p>
            <a:pPr>
              <a:buFontTx/>
              <a:buChar char="•"/>
            </a:pPr>
            <a:endParaRPr lang="en-US" dirty="0"/>
          </a:p>
          <a:p>
            <a:pPr>
              <a:buFontTx/>
              <a:buChar char="•"/>
            </a:pPr>
            <a:r>
              <a:rPr lang="en-US" dirty="0"/>
              <a:t>Each portion of the spectrum requires  a particular transmission medium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1923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Media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There are </a:t>
            </a:r>
            <a:r>
              <a:rPr lang="en-US" dirty="0" smtClean="0"/>
              <a:t>two categories </a:t>
            </a:r>
            <a:r>
              <a:rPr lang="en-US" dirty="0"/>
              <a:t>of  </a:t>
            </a:r>
            <a:r>
              <a:rPr lang="en-US" dirty="0" smtClean="0"/>
              <a:t>Transmission </a:t>
            </a:r>
            <a:r>
              <a:rPr lang="en-US" dirty="0"/>
              <a:t>media</a:t>
            </a:r>
            <a:r>
              <a:rPr lang="en-US" dirty="0" smtClean="0"/>
              <a:t>: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b="1" u="sng" dirty="0" smtClean="0">
                <a:solidFill>
                  <a:srgbClr val="99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Wired (Guided) media</a:t>
            </a:r>
          </a:p>
          <a:p>
            <a:pPr marL="1074420" lvl="2" indent="-342900"/>
            <a:r>
              <a:rPr lang="en-GB" b="1" dirty="0">
                <a:effectLst/>
              </a:rPr>
              <a:t>A signal</a:t>
            </a:r>
            <a:r>
              <a:rPr lang="en-GB" dirty="0">
                <a:effectLst/>
              </a:rPr>
              <a:t> traveling along </a:t>
            </a:r>
            <a:r>
              <a:rPr lang="en-GB" b="1" dirty="0">
                <a:effectLst/>
              </a:rPr>
              <a:t>guided media</a:t>
            </a:r>
            <a:r>
              <a:rPr lang="en-GB" dirty="0">
                <a:effectLst/>
              </a:rPr>
              <a:t> is directed and </a:t>
            </a:r>
            <a:r>
              <a:rPr lang="en-GB" b="1" dirty="0">
                <a:effectLst/>
              </a:rPr>
              <a:t>contained by the physical limits</a:t>
            </a:r>
            <a:r>
              <a:rPr lang="en-GB" dirty="0">
                <a:effectLst/>
              </a:rPr>
              <a:t> of the medium</a:t>
            </a:r>
            <a:endParaRPr lang="en-US" b="1" u="sng" dirty="0" smtClean="0">
              <a:solidFill>
                <a:srgbClr val="9933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880110" lvl="1" indent="-514350">
              <a:buFont typeface="+mj-lt"/>
              <a:buAutoNum type="arabicPeriod"/>
            </a:pPr>
            <a:r>
              <a:rPr lang="en-US" b="1" u="sng" dirty="0" smtClean="0">
                <a:solidFill>
                  <a:srgbClr val="99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Wireless (Unguided) media</a:t>
            </a:r>
          </a:p>
          <a:p>
            <a:pPr marL="1074420" lvl="2" indent="-342900"/>
            <a:r>
              <a:rPr lang="en-GB" sz="2100" dirty="0">
                <a:effectLst/>
              </a:rPr>
              <a:t>Unguided media transport </a:t>
            </a:r>
            <a:r>
              <a:rPr lang="en-GB" sz="2100" dirty="0" smtClean="0">
                <a:effectLst/>
              </a:rPr>
              <a:t>signals </a:t>
            </a:r>
            <a:r>
              <a:rPr lang="en-GB" sz="2100" b="1" dirty="0" smtClean="0">
                <a:effectLst/>
              </a:rPr>
              <a:t>without</a:t>
            </a:r>
            <a:r>
              <a:rPr lang="en-GB" sz="2100" dirty="0" smtClean="0">
                <a:effectLst/>
              </a:rPr>
              <a:t> </a:t>
            </a:r>
            <a:r>
              <a:rPr lang="en-GB" sz="2100" dirty="0">
                <a:effectLst/>
              </a:rPr>
              <a:t>using a </a:t>
            </a:r>
            <a:r>
              <a:rPr lang="en-GB" sz="2100" b="1" dirty="0">
                <a:effectLst/>
              </a:rPr>
              <a:t>physical conductor</a:t>
            </a:r>
            <a:r>
              <a:rPr lang="en-GB" sz="2100" dirty="0">
                <a:effectLst/>
              </a:rPr>
              <a:t>. </a:t>
            </a:r>
            <a:endParaRPr lang="en-US" sz="2100" dirty="0">
              <a:effectLst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134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Kilter</Template>
  <TotalTime>412</TotalTime>
  <Words>2154</Words>
  <Application>Microsoft Office PowerPoint</Application>
  <PresentationFormat>On-screen Show (4:3)</PresentationFormat>
  <Paragraphs>466</Paragraphs>
  <Slides>59</Slides>
  <Notes>37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1" baseType="lpstr">
      <vt:lpstr>Kilter</vt:lpstr>
      <vt:lpstr>Bitmap Image</vt:lpstr>
      <vt:lpstr>Physical Transmission</vt:lpstr>
      <vt:lpstr>Computer Network Components</vt:lpstr>
      <vt:lpstr>PowerPoint Presentation</vt:lpstr>
      <vt:lpstr>Physical Transmission </vt:lpstr>
      <vt:lpstr>Transmission Media</vt:lpstr>
      <vt:lpstr>Transmission Media</vt:lpstr>
      <vt:lpstr>Transmission Media</vt:lpstr>
      <vt:lpstr>Transmission Media</vt:lpstr>
      <vt:lpstr>Transmission Media</vt:lpstr>
      <vt:lpstr>Design Factors  for Transmission Media</vt:lpstr>
      <vt:lpstr>1. Wired (Guided) media</vt:lpstr>
      <vt:lpstr>I. Wired (Guided) media:</vt:lpstr>
      <vt:lpstr>Twisted Pair Wires</vt:lpstr>
      <vt:lpstr>Types of Twisted Pair</vt:lpstr>
      <vt:lpstr>PowerPoint Presentation</vt:lpstr>
      <vt:lpstr>Unshielded Twisted Pair (UTP)</vt:lpstr>
      <vt:lpstr>Shielded Twisted Pair (STP)</vt:lpstr>
      <vt:lpstr>Twisted Pair Advantages</vt:lpstr>
      <vt:lpstr>Twisted Pair Disadvantages</vt:lpstr>
      <vt:lpstr>Coaxial Cable (or Coax)</vt:lpstr>
      <vt:lpstr>Coax Layers</vt:lpstr>
      <vt:lpstr>Coaxial Cable (or Coax)</vt:lpstr>
      <vt:lpstr>Coax Advantages</vt:lpstr>
      <vt:lpstr>Coax Disadvantages</vt:lpstr>
      <vt:lpstr>Fiber Optic Cable</vt:lpstr>
      <vt:lpstr>Fiber Optic Cables</vt:lpstr>
      <vt:lpstr>Fiber Optic</vt:lpstr>
      <vt:lpstr>Fiber Optic Types</vt:lpstr>
      <vt:lpstr>PowerPoint Presentation</vt:lpstr>
      <vt:lpstr>PowerPoint Presentation</vt:lpstr>
      <vt:lpstr>Fiber Optic Advantages</vt:lpstr>
      <vt:lpstr>Fiber Optic Disadvantages</vt:lpstr>
      <vt:lpstr>Type of Cable depends on:</vt:lpstr>
      <vt:lpstr>Comparison of Physical Media</vt:lpstr>
      <vt:lpstr>Comparison of Physical Media</vt:lpstr>
      <vt:lpstr>Wireless media</vt:lpstr>
      <vt:lpstr>II. Wireless Network</vt:lpstr>
      <vt:lpstr>II. Wireless Network</vt:lpstr>
      <vt:lpstr>II. Wireless Transmissions</vt:lpstr>
      <vt:lpstr>II. Wireless Transmissions</vt:lpstr>
      <vt:lpstr>II. Wireless Transmissions</vt:lpstr>
      <vt:lpstr>Wireless Transmission</vt:lpstr>
      <vt:lpstr>Data and Signals</vt:lpstr>
      <vt:lpstr>Data</vt:lpstr>
      <vt:lpstr>Data</vt:lpstr>
      <vt:lpstr>Signals</vt:lpstr>
      <vt:lpstr>Digital VS Analog signals</vt:lpstr>
      <vt:lpstr>Bandwidth &amp; Bit Rate</vt:lpstr>
      <vt:lpstr>b. Signaling Techniques</vt:lpstr>
      <vt:lpstr>I. Baseband Signaling</vt:lpstr>
      <vt:lpstr>Repeater</vt:lpstr>
      <vt:lpstr>II. Broadband Signaling</vt:lpstr>
      <vt:lpstr>Amplifier</vt:lpstr>
      <vt:lpstr>Transmission Impairments</vt:lpstr>
      <vt:lpstr>Transmission Impairments</vt:lpstr>
      <vt:lpstr>PowerPoint Presentation</vt:lpstr>
      <vt:lpstr>a) Attenuation</vt:lpstr>
      <vt:lpstr>b) Distortion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ALjaffan</dc:creator>
  <cp:lastModifiedBy>ALjaffan</cp:lastModifiedBy>
  <cp:revision>33</cp:revision>
  <dcterms:created xsi:type="dcterms:W3CDTF">2013-02-22T10:17:03Z</dcterms:created>
  <dcterms:modified xsi:type="dcterms:W3CDTF">2013-02-24T08:16:28Z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