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8"/>
  </p:notesMasterIdLst>
  <p:sldIdLst>
    <p:sldId id="256" r:id="rId2"/>
    <p:sldId id="258" r:id="rId3"/>
    <p:sldId id="309" r:id="rId4"/>
    <p:sldId id="292" r:id="rId5"/>
    <p:sldId id="266" r:id="rId6"/>
    <p:sldId id="267" r:id="rId7"/>
    <p:sldId id="268" r:id="rId8"/>
    <p:sldId id="308" r:id="rId9"/>
    <p:sldId id="270" r:id="rId10"/>
    <p:sldId id="281" r:id="rId11"/>
    <p:sldId id="293" r:id="rId12"/>
    <p:sldId id="272" r:id="rId13"/>
    <p:sldId id="271" r:id="rId14"/>
    <p:sldId id="273" r:id="rId15"/>
    <p:sldId id="274" r:id="rId16"/>
    <p:sldId id="276" r:id="rId17"/>
    <p:sldId id="277" r:id="rId18"/>
    <p:sldId id="278" r:id="rId19"/>
    <p:sldId id="279" r:id="rId20"/>
    <p:sldId id="280" r:id="rId21"/>
    <p:sldId id="275" r:id="rId22"/>
    <p:sldId id="261" r:id="rId23"/>
    <p:sldId id="282" r:id="rId24"/>
    <p:sldId id="296" r:id="rId25"/>
    <p:sldId id="297" r:id="rId26"/>
    <p:sldId id="298" r:id="rId27"/>
    <p:sldId id="294" r:id="rId28"/>
    <p:sldId id="303" r:id="rId29"/>
    <p:sldId id="305" r:id="rId30"/>
    <p:sldId id="306" r:id="rId31"/>
    <p:sldId id="304" r:id="rId32"/>
    <p:sldId id="307" r:id="rId33"/>
    <p:sldId id="299" r:id="rId34"/>
    <p:sldId id="300" r:id="rId35"/>
    <p:sldId id="301" r:id="rId36"/>
    <p:sldId id="302"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79749" autoAdjust="0"/>
  </p:normalViewPr>
  <p:slideViewPr>
    <p:cSldViewPr>
      <p:cViewPr>
        <p:scale>
          <a:sx n="64" d="100"/>
          <a:sy n="64" d="100"/>
        </p:scale>
        <p:origin x="-156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76C51-A688-4A20-895D-B8E52640FE26}"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pPr rtl="1"/>
          <a:endParaRPr lang="ar-SA"/>
        </a:p>
      </dgm:t>
    </dgm:pt>
    <dgm:pt modelId="{321CA7D4-85A9-4E0F-B861-14EEAA633E01}">
      <dgm:prSet phldrT="[Text]"/>
      <dgm:spPr/>
      <dgm:t>
        <a:bodyPr/>
        <a:lstStyle/>
        <a:p>
          <a:pPr rtl="1"/>
          <a:r>
            <a:rPr lang="en-US" dirty="0" smtClean="0"/>
            <a:t>Parity Check</a:t>
          </a:r>
          <a:endParaRPr lang="ar-SA" dirty="0"/>
        </a:p>
      </dgm:t>
    </dgm:pt>
    <dgm:pt modelId="{42DF254B-6E6F-4FA9-8CA6-F73F37BAAEE6}" type="parTrans" cxnId="{F8A79FE5-8798-42DE-B4B1-F969308E2629}">
      <dgm:prSet/>
      <dgm:spPr/>
      <dgm:t>
        <a:bodyPr/>
        <a:lstStyle/>
        <a:p>
          <a:pPr rtl="1"/>
          <a:endParaRPr lang="ar-SA"/>
        </a:p>
      </dgm:t>
    </dgm:pt>
    <dgm:pt modelId="{9471D3FF-A5C1-4A5E-B920-5C50AC221C71}" type="sibTrans" cxnId="{F8A79FE5-8798-42DE-B4B1-F969308E2629}">
      <dgm:prSet/>
      <dgm:spPr/>
      <dgm:t>
        <a:bodyPr/>
        <a:lstStyle/>
        <a:p>
          <a:pPr rtl="1"/>
          <a:endParaRPr lang="ar-SA"/>
        </a:p>
      </dgm:t>
    </dgm:pt>
    <dgm:pt modelId="{C8203C2B-8B17-4F10-8125-1E688E6D7005}">
      <dgm:prSet phldrT="[Text]"/>
      <dgm:spPr/>
      <dgm:t>
        <a:bodyPr/>
        <a:lstStyle/>
        <a:p>
          <a:pPr rtl="1"/>
          <a:r>
            <a:rPr lang="en-US" dirty="0" smtClean="0"/>
            <a:t>Cycle Redundancy Check</a:t>
          </a:r>
          <a:endParaRPr lang="ar-SA" dirty="0"/>
        </a:p>
      </dgm:t>
    </dgm:pt>
    <dgm:pt modelId="{E11F2583-328E-4D56-A514-A04F335BAF74}" type="parTrans" cxnId="{7EE0949D-2DC2-4BD1-AD98-756524196839}">
      <dgm:prSet/>
      <dgm:spPr/>
      <dgm:t>
        <a:bodyPr/>
        <a:lstStyle/>
        <a:p>
          <a:pPr rtl="1"/>
          <a:endParaRPr lang="ar-SA"/>
        </a:p>
      </dgm:t>
    </dgm:pt>
    <dgm:pt modelId="{1BD7AA9B-F795-45D0-B510-514DA52AE748}" type="sibTrans" cxnId="{7EE0949D-2DC2-4BD1-AD98-756524196839}">
      <dgm:prSet/>
      <dgm:spPr/>
      <dgm:t>
        <a:bodyPr/>
        <a:lstStyle/>
        <a:p>
          <a:pPr rtl="1"/>
          <a:endParaRPr lang="ar-SA"/>
        </a:p>
      </dgm:t>
    </dgm:pt>
    <dgm:pt modelId="{34F0C37B-761E-4929-B766-F5CBDC2C9E67}">
      <dgm:prSet phldrT="[Text]"/>
      <dgm:spPr/>
      <dgm:t>
        <a:bodyPr/>
        <a:lstStyle/>
        <a:p>
          <a:pPr rtl="1"/>
          <a:r>
            <a:rPr lang="en-US" dirty="0" smtClean="0"/>
            <a:t>Checksum</a:t>
          </a:r>
          <a:endParaRPr lang="ar-SA" dirty="0"/>
        </a:p>
      </dgm:t>
    </dgm:pt>
    <dgm:pt modelId="{E2A6EC2F-D5BB-4A6A-9C88-4E69B61D0B89}" type="parTrans" cxnId="{ECE9DD7A-6863-4D1D-B9BA-2F4BA5F3D890}">
      <dgm:prSet/>
      <dgm:spPr/>
      <dgm:t>
        <a:bodyPr/>
        <a:lstStyle/>
        <a:p>
          <a:pPr rtl="1"/>
          <a:endParaRPr lang="ar-SA"/>
        </a:p>
      </dgm:t>
    </dgm:pt>
    <dgm:pt modelId="{6CFA9744-C0B2-49DD-A57A-F94E97B1A2B8}" type="sibTrans" cxnId="{ECE9DD7A-6863-4D1D-B9BA-2F4BA5F3D890}">
      <dgm:prSet/>
      <dgm:spPr/>
      <dgm:t>
        <a:bodyPr/>
        <a:lstStyle/>
        <a:p>
          <a:pPr rtl="1"/>
          <a:endParaRPr lang="ar-SA"/>
        </a:p>
      </dgm:t>
    </dgm:pt>
    <dgm:pt modelId="{7EA1A43C-282D-4F51-BB01-FE616C6189F8}">
      <dgm:prSet phldrT="[Text]"/>
      <dgm:spPr/>
      <dgm:t>
        <a:bodyPr/>
        <a:lstStyle/>
        <a:p>
          <a:pPr rtl="1"/>
          <a:r>
            <a:rPr lang="en-US" dirty="0" smtClean="0"/>
            <a:t>Error Detection Methods</a:t>
          </a:r>
          <a:endParaRPr lang="ar-SA" dirty="0"/>
        </a:p>
      </dgm:t>
    </dgm:pt>
    <dgm:pt modelId="{7E499AEF-CA4E-4E70-A137-EE03046C56C7}" type="sibTrans" cxnId="{09858EBF-2B95-4D5A-A2AE-7148BEECEE42}">
      <dgm:prSet/>
      <dgm:spPr/>
      <dgm:t>
        <a:bodyPr/>
        <a:lstStyle/>
        <a:p>
          <a:pPr rtl="1"/>
          <a:endParaRPr lang="ar-SA"/>
        </a:p>
      </dgm:t>
    </dgm:pt>
    <dgm:pt modelId="{0F74B0DE-3BBF-4DED-A88D-3948756D145F}" type="parTrans" cxnId="{09858EBF-2B95-4D5A-A2AE-7148BEECEE42}">
      <dgm:prSet/>
      <dgm:spPr/>
      <dgm:t>
        <a:bodyPr/>
        <a:lstStyle/>
        <a:p>
          <a:pPr rtl="1"/>
          <a:endParaRPr lang="ar-SA"/>
        </a:p>
      </dgm:t>
    </dgm:pt>
    <dgm:pt modelId="{73C3C406-CF05-4D3D-841E-D55CC5714903}" type="pres">
      <dgm:prSet presAssocID="{D5076C51-A688-4A20-895D-B8E52640FE26}" presName="hierChild1" presStyleCnt="0">
        <dgm:presLayoutVars>
          <dgm:orgChart val="1"/>
          <dgm:chPref val="1"/>
          <dgm:dir/>
          <dgm:animOne val="branch"/>
          <dgm:animLvl val="lvl"/>
          <dgm:resizeHandles/>
        </dgm:presLayoutVars>
      </dgm:prSet>
      <dgm:spPr/>
      <dgm:t>
        <a:bodyPr/>
        <a:lstStyle/>
        <a:p>
          <a:endParaRPr lang="en-US"/>
        </a:p>
      </dgm:t>
    </dgm:pt>
    <dgm:pt modelId="{E3A1B9DC-0D86-4DFF-804E-4E36982FB285}" type="pres">
      <dgm:prSet presAssocID="{7EA1A43C-282D-4F51-BB01-FE616C6189F8}" presName="hierRoot1" presStyleCnt="0">
        <dgm:presLayoutVars>
          <dgm:hierBranch val="init"/>
        </dgm:presLayoutVars>
      </dgm:prSet>
      <dgm:spPr/>
      <dgm:t>
        <a:bodyPr/>
        <a:lstStyle/>
        <a:p>
          <a:endParaRPr lang="en-US"/>
        </a:p>
      </dgm:t>
    </dgm:pt>
    <dgm:pt modelId="{9188F237-2F4A-4866-BFA6-3A7926D736BA}" type="pres">
      <dgm:prSet presAssocID="{7EA1A43C-282D-4F51-BB01-FE616C6189F8}" presName="rootComposite1" presStyleCnt="0"/>
      <dgm:spPr/>
      <dgm:t>
        <a:bodyPr/>
        <a:lstStyle/>
        <a:p>
          <a:endParaRPr lang="en-US"/>
        </a:p>
      </dgm:t>
    </dgm:pt>
    <dgm:pt modelId="{8D9C7246-2832-429F-AA38-89C0708490D0}" type="pres">
      <dgm:prSet presAssocID="{7EA1A43C-282D-4F51-BB01-FE616C6189F8}" presName="rootText1" presStyleLbl="node0" presStyleIdx="0" presStyleCnt="1">
        <dgm:presLayoutVars>
          <dgm:chPref val="3"/>
        </dgm:presLayoutVars>
      </dgm:prSet>
      <dgm:spPr/>
      <dgm:t>
        <a:bodyPr/>
        <a:lstStyle/>
        <a:p>
          <a:pPr rtl="1"/>
          <a:endParaRPr lang="ar-SA"/>
        </a:p>
      </dgm:t>
    </dgm:pt>
    <dgm:pt modelId="{24B71353-34BF-4919-96E9-4296A1BBB30E}" type="pres">
      <dgm:prSet presAssocID="{7EA1A43C-282D-4F51-BB01-FE616C6189F8}" presName="rootConnector1" presStyleLbl="node1" presStyleIdx="0" presStyleCnt="0"/>
      <dgm:spPr/>
      <dgm:t>
        <a:bodyPr/>
        <a:lstStyle/>
        <a:p>
          <a:endParaRPr lang="en-US"/>
        </a:p>
      </dgm:t>
    </dgm:pt>
    <dgm:pt modelId="{95C6FC58-667E-42C2-98A2-83EF91C6DD4D}" type="pres">
      <dgm:prSet presAssocID="{7EA1A43C-282D-4F51-BB01-FE616C6189F8}" presName="hierChild2" presStyleCnt="0"/>
      <dgm:spPr/>
      <dgm:t>
        <a:bodyPr/>
        <a:lstStyle/>
        <a:p>
          <a:endParaRPr lang="en-US"/>
        </a:p>
      </dgm:t>
    </dgm:pt>
    <dgm:pt modelId="{6191BB67-178C-42CA-8BAD-46C103A89824}" type="pres">
      <dgm:prSet presAssocID="{42DF254B-6E6F-4FA9-8CA6-F73F37BAAEE6}" presName="Name37" presStyleLbl="parChTrans1D2" presStyleIdx="0" presStyleCnt="3"/>
      <dgm:spPr/>
      <dgm:t>
        <a:bodyPr/>
        <a:lstStyle/>
        <a:p>
          <a:endParaRPr lang="en-US"/>
        </a:p>
      </dgm:t>
    </dgm:pt>
    <dgm:pt modelId="{D4CA758C-127D-4374-8C7D-C8258B672BEB}" type="pres">
      <dgm:prSet presAssocID="{321CA7D4-85A9-4E0F-B861-14EEAA633E01}" presName="hierRoot2" presStyleCnt="0">
        <dgm:presLayoutVars>
          <dgm:hierBranch val="init"/>
        </dgm:presLayoutVars>
      </dgm:prSet>
      <dgm:spPr/>
      <dgm:t>
        <a:bodyPr/>
        <a:lstStyle/>
        <a:p>
          <a:endParaRPr lang="en-US"/>
        </a:p>
      </dgm:t>
    </dgm:pt>
    <dgm:pt modelId="{2A03B4FD-0B77-46E9-B636-09BBA739C8E7}" type="pres">
      <dgm:prSet presAssocID="{321CA7D4-85A9-4E0F-B861-14EEAA633E01}" presName="rootComposite" presStyleCnt="0"/>
      <dgm:spPr/>
      <dgm:t>
        <a:bodyPr/>
        <a:lstStyle/>
        <a:p>
          <a:endParaRPr lang="en-US"/>
        </a:p>
      </dgm:t>
    </dgm:pt>
    <dgm:pt modelId="{AD7CFA38-06BC-4A1F-9FA1-D5B86F35AA91}" type="pres">
      <dgm:prSet presAssocID="{321CA7D4-85A9-4E0F-B861-14EEAA633E01}" presName="rootText" presStyleLbl="node2" presStyleIdx="0" presStyleCnt="3">
        <dgm:presLayoutVars>
          <dgm:chPref val="3"/>
        </dgm:presLayoutVars>
      </dgm:prSet>
      <dgm:spPr/>
      <dgm:t>
        <a:bodyPr/>
        <a:lstStyle/>
        <a:p>
          <a:pPr rtl="1"/>
          <a:endParaRPr lang="ar-SA"/>
        </a:p>
      </dgm:t>
    </dgm:pt>
    <dgm:pt modelId="{A3976E65-307B-4208-B5AE-88521C60407B}" type="pres">
      <dgm:prSet presAssocID="{321CA7D4-85A9-4E0F-B861-14EEAA633E01}" presName="rootConnector" presStyleLbl="node2" presStyleIdx="0" presStyleCnt="3"/>
      <dgm:spPr/>
      <dgm:t>
        <a:bodyPr/>
        <a:lstStyle/>
        <a:p>
          <a:endParaRPr lang="en-US"/>
        </a:p>
      </dgm:t>
    </dgm:pt>
    <dgm:pt modelId="{90ACA82D-979D-4DF0-B27F-0CDF5F4EC7E8}" type="pres">
      <dgm:prSet presAssocID="{321CA7D4-85A9-4E0F-B861-14EEAA633E01}" presName="hierChild4" presStyleCnt="0"/>
      <dgm:spPr/>
      <dgm:t>
        <a:bodyPr/>
        <a:lstStyle/>
        <a:p>
          <a:endParaRPr lang="en-US"/>
        </a:p>
      </dgm:t>
    </dgm:pt>
    <dgm:pt modelId="{BFFBA79B-6CC2-42D5-92A9-02F3DF48BC25}" type="pres">
      <dgm:prSet presAssocID="{321CA7D4-85A9-4E0F-B861-14EEAA633E01}" presName="hierChild5" presStyleCnt="0"/>
      <dgm:spPr/>
      <dgm:t>
        <a:bodyPr/>
        <a:lstStyle/>
        <a:p>
          <a:endParaRPr lang="en-US"/>
        </a:p>
      </dgm:t>
    </dgm:pt>
    <dgm:pt modelId="{60DEDA38-4B41-4361-A015-B074343DF3FD}" type="pres">
      <dgm:prSet presAssocID="{E11F2583-328E-4D56-A514-A04F335BAF74}" presName="Name37" presStyleLbl="parChTrans1D2" presStyleIdx="1" presStyleCnt="3"/>
      <dgm:spPr/>
      <dgm:t>
        <a:bodyPr/>
        <a:lstStyle/>
        <a:p>
          <a:endParaRPr lang="en-US"/>
        </a:p>
      </dgm:t>
    </dgm:pt>
    <dgm:pt modelId="{360C6C1D-E46B-4EEB-813A-D1C849CB48F6}" type="pres">
      <dgm:prSet presAssocID="{C8203C2B-8B17-4F10-8125-1E688E6D7005}" presName="hierRoot2" presStyleCnt="0">
        <dgm:presLayoutVars>
          <dgm:hierBranch val="init"/>
        </dgm:presLayoutVars>
      </dgm:prSet>
      <dgm:spPr/>
      <dgm:t>
        <a:bodyPr/>
        <a:lstStyle/>
        <a:p>
          <a:endParaRPr lang="en-US"/>
        </a:p>
      </dgm:t>
    </dgm:pt>
    <dgm:pt modelId="{A5233034-1A74-40BA-9649-8F1F663886F5}" type="pres">
      <dgm:prSet presAssocID="{C8203C2B-8B17-4F10-8125-1E688E6D7005}" presName="rootComposite" presStyleCnt="0"/>
      <dgm:spPr/>
      <dgm:t>
        <a:bodyPr/>
        <a:lstStyle/>
        <a:p>
          <a:endParaRPr lang="en-US"/>
        </a:p>
      </dgm:t>
    </dgm:pt>
    <dgm:pt modelId="{5F71B132-BFB5-41F4-9D47-8F07C99B68DC}" type="pres">
      <dgm:prSet presAssocID="{C8203C2B-8B17-4F10-8125-1E688E6D7005}" presName="rootText" presStyleLbl="node2" presStyleIdx="1" presStyleCnt="3">
        <dgm:presLayoutVars>
          <dgm:chPref val="3"/>
        </dgm:presLayoutVars>
      </dgm:prSet>
      <dgm:spPr/>
      <dgm:t>
        <a:bodyPr/>
        <a:lstStyle/>
        <a:p>
          <a:endParaRPr lang="en-US"/>
        </a:p>
      </dgm:t>
    </dgm:pt>
    <dgm:pt modelId="{3A2B7607-FCC1-489D-AD25-FA4C69CAFC31}" type="pres">
      <dgm:prSet presAssocID="{C8203C2B-8B17-4F10-8125-1E688E6D7005}" presName="rootConnector" presStyleLbl="node2" presStyleIdx="1" presStyleCnt="3"/>
      <dgm:spPr/>
      <dgm:t>
        <a:bodyPr/>
        <a:lstStyle/>
        <a:p>
          <a:endParaRPr lang="en-US"/>
        </a:p>
      </dgm:t>
    </dgm:pt>
    <dgm:pt modelId="{233A05AD-C649-4FBD-B51A-A5AE3CF59C29}" type="pres">
      <dgm:prSet presAssocID="{C8203C2B-8B17-4F10-8125-1E688E6D7005}" presName="hierChild4" presStyleCnt="0"/>
      <dgm:spPr/>
      <dgm:t>
        <a:bodyPr/>
        <a:lstStyle/>
        <a:p>
          <a:endParaRPr lang="en-US"/>
        </a:p>
      </dgm:t>
    </dgm:pt>
    <dgm:pt modelId="{24B2CAF5-4CED-4027-B536-C5CFC74777C2}" type="pres">
      <dgm:prSet presAssocID="{C8203C2B-8B17-4F10-8125-1E688E6D7005}" presName="hierChild5" presStyleCnt="0"/>
      <dgm:spPr/>
      <dgm:t>
        <a:bodyPr/>
        <a:lstStyle/>
        <a:p>
          <a:endParaRPr lang="en-US"/>
        </a:p>
      </dgm:t>
    </dgm:pt>
    <dgm:pt modelId="{F44B30B4-FCE5-4A54-91D9-FA9DDE7A3C92}" type="pres">
      <dgm:prSet presAssocID="{E2A6EC2F-D5BB-4A6A-9C88-4E69B61D0B89}" presName="Name37" presStyleLbl="parChTrans1D2" presStyleIdx="2" presStyleCnt="3"/>
      <dgm:spPr/>
      <dgm:t>
        <a:bodyPr/>
        <a:lstStyle/>
        <a:p>
          <a:endParaRPr lang="en-US"/>
        </a:p>
      </dgm:t>
    </dgm:pt>
    <dgm:pt modelId="{A44691A3-8570-4037-A29F-6615DB58D639}" type="pres">
      <dgm:prSet presAssocID="{34F0C37B-761E-4929-B766-F5CBDC2C9E67}" presName="hierRoot2" presStyleCnt="0">
        <dgm:presLayoutVars>
          <dgm:hierBranch val="init"/>
        </dgm:presLayoutVars>
      </dgm:prSet>
      <dgm:spPr/>
      <dgm:t>
        <a:bodyPr/>
        <a:lstStyle/>
        <a:p>
          <a:endParaRPr lang="en-US"/>
        </a:p>
      </dgm:t>
    </dgm:pt>
    <dgm:pt modelId="{B69B68D7-9DD4-4888-A294-B07EA4806B1B}" type="pres">
      <dgm:prSet presAssocID="{34F0C37B-761E-4929-B766-F5CBDC2C9E67}" presName="rootComposite" presStyleCnt="0"/>
      <dgm:spPr/>
      <dgm:t>
        <a:bodyPr/>
        <a:lstStyle/>
        <a:p>
          <a:endParaRPr lang="en-US"/>
        </a:p>
      </dgm:t>
    </dgm:pt>
    <dgm:pt modelId="{6C6D478F-855B-4224-B7F5-2BEC5F6C3C7B}" type="pres">
      <dgm:prSet presAssocID="{34F0C37B-761E-4929-B766-F5CBDC2C9E67}" presName="rootText" presStyleLbl="node2" presStyleIdx="2" presStyleCnt="3">
        <dgm:presLayoutVars>
          <dgm:chPref val="3"/>
        </dgm:presLayoutVars>
      </dgm:prSet>
      <dgm:spPr/>
      <dgm:t>
        <a:bodyPr/>
        <a:lstStyle/>
        <a:p>
          <a:endParaRPr lang="en-US"/>
        </a:p>
      </dgm:t>
    </dgm:pt>
    <dgm:pt modelId="{BE4C1AE4-9526-4F3A-8EC9-B1D23241DCE7}" type="pres">
      <dgm:prSet presAssocID="{34F0C37B-761E-4929-B766-F5CBDC2C9E67}" presName="rootConnector" presStyleLbl="node2" presStyleIdx="2" presStyleCnt="3"/>
      <dgm:spPr/>
      <dgm:t>
        <a:bodyPr/>
        <a:lstStyle/>
        <a:p>
          <a:endParaRPr lang="en-US"/>
        </a:p>
      </dgm:t>
    </dgm:pt>
    <dgm:pt modelId="{82883F5A-C770-4FE7-9173-85AFCF17968C}" type="pres">
      <dgm:prSet presAssocID="{34F0C37B-761E-4929-B766-F5CBDC2C9E67}" presName="hierChild4" presStyleCnt="0"/>
      <dgm:spPr/>
      <dgm:t>
        <a:bodyPr/>
        <a:lstStyle/>
        <a:p>
          <a:endParaRPr lang="en-US"/>
        </a:p>
      </dgm:t>
    </dgm:pt>
    <dgm:pt modelId="{E45170E5-361D-4C74-8F01-16EB10C23D87}" type="pres">
      <dgm:prSet presAssocID="{34F0C37B-761E-4929-B766-F5CBDC2C9E67}" presName="hierChild5" presStyleCnt="0"/>
      <dgm:spPr/>
      <dgm:t>
        <a:bodyPr/>
        <a:lstStyle/>
        <a:p>
          <a:endParaRPr lang="en-US"/>
        </a:p>
      </dgm:t>
    </dgm:pt>
    <dgm:pt modelId="{AFF401EE-4362-44BD-B92E-E42908A47305}" type="pres">
      <dgm:prSet presAssocID="{7EA1A43C-282D-4F51-BB01-FE616C6189F8}" presName="hierChild3" presStyleCnt="0"/>
      <dgm:spPr/>
      <dgm:t>
        <a:bodyPr/>
        <a:lstStyle/>
        <a:p>
          <a:endParaRPr lang="en-US"/>
        </a:p>
      </dgm:t>
    </dgm:pt>
  </dgm:ptLst>
  <dgm:cxnLst>
    <dgm:cxn modelId="{366C9BB7-A6C5-4F6B-ADBE-86DD3DF03020}" type="presOf" srcId="{321CA7D4-85A9-4E0F-B861-14EEAA633E01}" destId="{AD7CFA38-06BC-4A1F-9FA1-D5B86F35AA91}" srcOrd="0" destOrd="0" presId="urn:microsoft.com/office/officeart/2005/8/layout/orgChart1"/>
    <dgm:cxn modelId="{FE335B63-54D0-4CB1-B176-4C95E689103B}" type="presOf" srcId="{34F0C37B-761E-4929-B766-F5CBDC2C9E67}" destId="{BE4C1AE4-9526-4F3A-8EC9-B1D23241DCE7}" srcOrd="1" destOrd="0" presId="urn:microsoft.com/office/officeart/2005/8/layout/orgChart1"/>
    <dgm:cxn modelId="{F8A79FE5-8798-42DE-B4B1-F969308E2629}" srcId="{7EA1A43C-282D-4F51-BB01-FE616C6189F8}" destId="{321CA7D4-85A9-4E0F-B861-14EEAA633E01}" srcOrd="0" destOrd="0" parTransId="{42DF254B-6E6F-4FA9-8CA6-F73F37BAAEE6}" sibTransId="{9471D3FF-A5C1-4A5E-B920-5C50AC221C71}"/>
    <dgm:cxn modelId="{ECE9DD7A-6863-4D1D-B9BA-2F4BA5F3D890}" srcId="{7EA1A43C-282D-4F51-BB01-FE616C6189F8}" destId="{34F0C37B-761E-4929-B766-F5CBDC2C9E67}" srcOrd="2" destOrd="0" parTransId="{E2A6EC2F-D5BB-4A6A-9C88-4E69B61D0B89}" sibTransId="{6CFA9744-C0B2-49DD-A57A-F94E97B1A2B8}"/>
    <dgm:cxn modelId="{7EE0949D-2DC2-4BD1-AD98-756524196839}" srcId="{7EA1A43C-282D-4F51-BB01-FE616C6189F8}" destId="{C8203C2B-8B17-4F10-8125-1E688E6D7005}" srcOrd="1" destOrd="0" parTransId="{E11F2583-328E-4D56-A514-A04F335BAF74}" sibTransId="{1BD7AA9B-F795-45D0-B510-514DA52AE748}"/>
    <dgm:cxn modelId="{FA495BCA-A350-45DE-921C-ED9A6DCBA4E1}" type="presOf" srcId="{D5076C51-A688-4A20-895D-B8E52640FE26}" destId="{73C3C406-CF05-4D3D-841E-D55CC5714903}" srcOrd="0" destOrd="0" presId="urn:microsoft.com/office/officeart/2005/8/layout/orgChart1"/>
    <dgm:cxn modelId="{EB928226-3BC8-460C-B2B8-1F97488D8693}" type="presOf" srcId="{321CA7D4-85A9-4E0F-B861-14EEAA633E01}" destId="{A3976E65-307B-4208-B5AE-88521C60407B}" srcOrd="1" destOrd="0" presId="urn:microsoft.com/office/officeart/2005/8/layout/orgChart1"/>
    <dgm:cxn modelId="{6E2BBEC2-32FF-499E-8783-B8FE5139B074}" type="presOf" srcId="{34F0C37B-761E-4929-B766-F5CBDC2C9E67}" destId="{6C6D478F-855B-4224-B7F5-2BEC5F6C3C7B}" srcOrd="0" destOrd="0" presId="urn:microsoft.com/office/officeart/2005/8/layout/orgChart1"/>
    <dgm:cxn modelId="{87677669-4A5D-453B-BD8D-2B52A32F1EB1}" type="presOf" srcId="{C8203C2B-8B17-4F10-8125-1E688E6D7005}" destId="{5F71B132-BFB5-41F4-9D47-8F07C99B68DC}" srcOrd="0" destOrd="0" presId="urn:microsoft.com/office/officeart/2005/8/layout/orgChart1"/>
    <dgm:cxn modelId="{5D09C4FC-B5F9-46E8-8F9D-3896D66C7DE7}" type="presOf" srcId="{7EA1A43C-282D-4F51-BB01-FE616C6189F8}" destId="{8D9C7246-2832-429F-AA38-89C0708490D0}" srcOrd="0" destOrd="0" presId="urn:microsoft.com/office/officeart/2005/8/layout/orgChart1"/>
    <dgm:cxn modelId="{09858EBF-2B95-4D5A-A2AE-7148BEECEE42}" srcId="{D5076C51-A688-4A20-895D-B8E52640FE26}" destId="{7EA1A43C-282D-4F51-BB01-FE616C6189F8}" srcOrd="0" destOrd="0" parTransId="{0F74B0DE-3BBF-4DED-A88D-3948756D145F}" sibTransId="{7E499AEF-CA4E-4E70-A137-EE03046C56C7}"/>
    <dgm:cxn modelId="{CD632AC0-0EFA-4308-9807-AD115CAFC1E9}" type="presOf" srcId="{42DF254B-6E6F-4FA9-8CA6-F73F37BAAEE6}" destId="{6191BB67-178C-42CA-8BAD-46C103A89824}" srcOrd="0" destOrd="0" presId="urn:microsoft.com/office/officeart/2005/8/layout/orgChart1"/>
    <dgm:cxn modelId="{A95F2986-219B-4EFC-883D-49673C9046F4}" type="presOf" srcId="{E2A6EC2F-D5BB-4A6A-9C88-4E69B61D0B89}" destId="{F44B30B4-FCE5-4A54-91D9-FA9DDE7A3C92}" srcOrd="0" destOrd="0" presId="urn:microsoft.com/office/officeart/2005/8/layout/orgChart1"/>
    <dgm:cxn modelId="{93DB1B09-88AE-4717-AA52-828CCE0DCC6F}" type="presOf" srcId="{C8203C2B-8B17-4F10-8125-1E688E6D7005}" destId="{3A2B7607-FCC1-489D-AD25-FA4C69CAFC31}" srcOrd="1" destOrd="0" presId="urn:microsoft.com/office/officeart/2005/8/layout/orgChart1"/>
    <dgm:cxn modelId="{35802B4D-76C8-4031-86AA-D0B7E725B3FB}" type="presOf" srcId="{7EA1A43C-282D-4F51-BB01-FE616C6189F8}" destId="{24B71353-34BF-4919-96E9-4296A1BBB30E}" srcOrd="1" destOrd="0" presId="urn:microsoft.com/office/officeart/2005/8/layout/orgChart1"/>
    <dgm:cxn modelId="{CFB285C3-0D22-4B7A-98B2-3B0E3AA35962}" type="presOf" srcId="{E11F2583-328E-4D56-A514-A04F335BAF74}" destId="{60DEDA38-4B41-4361-A015-B074343DF3FD}" srcOrd="0" destOrd="0" presId="urn:microsoft.com/office/officeart/2005/8/layout/orgChart1"/>
    <dgm:cxn modelId="{C0EC8A18-BDD9-4AB2-AE3F-FD0F32591799}" type="presParOf" srcId="{73C3C406-CF05-4D3D-841E-D55CC5714903}" destId="{E3A1B9DC-0D86-4DFF-804E-4E36982FB285}" srcOrd="0" destOrd="0" presId="urn:microsoft.com/office/officeart/2005/8/layout/orgChart1"/>
    <dgm:cxn modelId="{DD3EBFEB-8724-4A5F-ADD1-4F95EA30611A}" type="presParOf" srcId="{E3A1B9DC-0D86-4DFF-804E-4E36982FB285}" destId="{9188F237-2F4A-4866-BFA6-3A7926D736BA}" srcOrd="0" destOrd="0" presId="urn:microsoft.com/office/officeart/2005/8/layout/orgChart1"/>
    <dgm:cxn modelId="{707DE915-985E-4E73-B61B-A9966B2301FC}" type="presParOf" srcId="{9188F237-2F4A-4866-BFA6-3A7926D736BA}" destId="{8D9C7246-2832-429F-AA38-89C0708490D0}" srcOrd="0" destOrd="0" presId="urn:microsoft.com/office/officeart/2005/8/layout/orgChart1"/>
    <dgm:cxn modelId="{BEECAE7F-91AA-4F6A-A5A9-F25D8FD0E6AD}" type="presParOf" srcId="{9188F237-2F4A-4866-BFA6-3A7926D736BA}" destId="{24B71353-34BF-4919-96E9-4296A1BBB30E}" srcOrd="1" destOrd="0" presId="urn:microsoft.com/office/officeart/2005/8/layout/orgChart1"/>
    <dgm:cxn modelId="{3E29F31F-D51F-4806-92BD-D8BC76EE1C26}" type="presParOf" srcId="{E3A1B9DC-0D86-4DFF-804E-4E36982FB285}" destId="{95C6FC58-667E-42C2-98A2-83EF91C6DD4D}" srcOrd="1" destOrd="0" presId="urn:microsoft.com/office/officeart/2005/8/layout/orgChart1"/>
    <dgm:cxn modelId="{BCE1E21B-08C4-4CC5-B5F3-D9FF0025795C}" type="presParOf" srcId="{95C6FC58-667E-42C2-98A2-83EF91C6DD4D}" destId="{6191BB67-178C-42CA-8BAD-46C103A89824}" srcOrd="0" destOrd="0" presId="urn:microsoft.com/office/officeart/2005/8/layout/orgChart1"/>
    <dgm:cxn modelId="{C483ED4A-C2C0-4AF8-A974-CF1B5EFF001E}" type="presParOf" srcId="{95C6FC58-667E-42C2-98A2-83EF91C6DD4D}" destId="{D4CA758C-127D-4374-8C7D-C8258B672BEB}" srcOrd="1" destOrd="0" presId="urn:microsoft.com/office/officeart/2005/8/layout/orgChart1"/>
    <dgm:cxn modelId="{D828399B-14CD-410E-9856-44F3B3EBFB8D}" type="presParOf" srcId="{D4CA758C-127D-4374-8C7D-C8258B672BEB}" destId="{2A03B4FD-0B77-46E9-B636-09BBA739C8E7}" srcOrd="0" destOrd="0" presId="urn:microsoft.com/office/officeart/2005/8/layout/orgChart1"/>
    <dgm:cxn modelId="{83853312-E112-47D4-B938-F608CA579349}" type="presParOf" srcId="{2A03B4FD-0B77-46E9-B636-09BBA739C8E7}" destId="{AD7CFA38-06BC-4A1F-9FA1-D5B86F35AA91}" srcOrd="0" destOrd="0" presId="urn:microsoft.com/office/officeart/2005/8/layout/orgChart1"/>
    <dgm:cxn modelId="{E1878787-1A61-410F-BD23-D35C6F625B9A}" type="presParOf" srcId="{2A03B4FD-0B77-46E9-B636-09BBA739C8E7}" destId="{A3976E65-307B-4208-B5AE-88521C60407B}" srcOrd="1" destOrd="0" presId="urn:microsoft.com/office/officeart/2005/8/layout/orgChart1"/>
    <dgm:cxn modelId="{14E764D1-1EB1-45B2-BF6C-8693A6F9D9D7}" type="presParOf" srcId="{D4CA758C-127D-4374-8C7D-C8258B672BEB}" destId="{90ACA82D-979D-4DF0-B27F-0CDF5F4EC7E8}" srcOrd="1" destOrd="0" presId="urn:microsoft.com/office/officeart/2005/8/layout/orgChart1"/>
    <dgm:cxn modelId="{FD7FE9EF-A6F7-422F-8D8B-DE4A72F31AE6}" type="presParOf" srcId="{D4CA758C-127D-4374-8C7D-C8258B672BEB}" destId="{BFFBA79B-6CC2-42D5-92A9-02F3DF48BC25}" srcOrd="2" destOrd="0" presId="urn:microsoft.com/office/officeart/2005/8/layout/orgChart1"/>
    <dgm:cxn modelId="{D63BA062-7A52-47CB-AEC7-0624E76F2031}" type="presParOf" srcId="{95C6FC58-667E-42C2-98A2-83EF91C6DD4D}" destId="{60DEDA38-4B41-4361-A015-B074343DF3FD}" srcOrd="2" destOrd="0" presId="urn:microsoft.com/office/officeart/2005/8/layout/orgChart1"/>
    <dgm:cxn modelId="{84F197AA-B5CF-4143-814B-9DC1A30107FF}" type="presParOf" srcId="{95C6FC58-667E-42C2-98A2-83EF91C6DD4D}" destId="{360C6C1D-E46B-4EEB-813A-D1C849CB48F6}" srcOrd="3" destOrd="0" presId="urn:microsoft.com/office/officeart/2005/8/layout/orgChart1"/>
    <dgm:cxn modelId="{680F3AB8-5363-40CE-9DED-036DD84A2C10}" type="presParOf" srcId="{360C6C1D-E46B-4EEB-813A-D1C849CB48F6}" destId="{A5233034-1A74-40BA-9649-8F1F663886F5}" srcOrd="0" destOrd="0" presId="urn:microsoft.com/office/officeart/2005/8/layout/orgChart1"/>
    <dgm:cxn modelId="{002E2DF7-FDFD-4FC5-B9F2-B671C68DCCBF}" type="presParOf" srcId="{A5233034-1A74-40BA-9649-8F1F663886F5}" destId="{5F71B132-BFB5-41F4-9D47-8F07C99B68DC}" srcOrd="0" destOrd="0" presId="urn:microsoft.com/office/officeart/2005/8/layout/orgChart1"/>
    <dgm:cxn modelId="{3E915997-0B37-443C-A3F6-2C89519FF6BF}" type="presParOf" srcId="{A5233034-1A74-40BA-9649-8F1F663886F5}" destId="{3A2B7607-FCC1-489D-AD25-FA4C69CAFC31}" srcOrd="1" destOrd="0" presId="urn:microsoft.com/office/officeart/2005/8/layout/orgChart1"/>
    <dgm:cxn modelId="{498B8BC1-C298-4E7A-B1CF-6D63FFDD45B8}" type="presParOf" srcId="{360C6C1D-E46B-4EEB-813A-D1C849CB48F6}" destId="{233A05AD-C649-4FBD-B51A-A5AE3CF59C29}" srcOrd="1" destOrd="0" presId="urn:microsoft.com/office/officeart/2005/8/layout/orgChart1"/>
    <dgm:cxn modelId="{C737E42B-AA25-4286-BFB3-E50E7AD6BF12}" type="presParOf" srcId="{360C6C1D-E46B-4EEB-813A-D1C849CB48F6}" destId="{24B2CAF5-4CED-4027-B536-C5CFC74777C2}" srcOrd="2" destOrd="0" presId="urn:microsoft.com/office/officeart/2005/8/layout/orgChart1"/>
    <dgm:cxn modelId="{B7B196D6-A094-414A-A7A7-C9CAA8037642}" type="presParOf" srcId="{95C6FC58-667E-42C2-98A2-83EF91C6DD4D}" destId="{F44B30B4-FCE5-4A54-91D9-FA9DDE7A3C92}" srcOrd="4" destOrd="0" presId="urn:microsoft.com/office/officeart/2005/8/layout/orgChart1"/>
    <dgm:cxn modelId="{91F4413B-854C-40F2-9205-53D915F47D73}" type="presParOf" srcId="{95C6FC58-667E-42C2-98A2-83EF91C6DD4D}" destId="{A44691A3-8570-4037-A29F-6615DB58D639}" srcOrd="5" destOrd="0" presId="urn:microsoft.com/office/officeart/2005/8/layout/orgChart1"/>
    <dgm:cxn modelId="{9C273346-2D24-4739-95CC-8F104460E6EB}" type="presParOf" srcId="{A44691A3-8570-4037-A29F-6615DB58D639}" destId="{B69B68D7-9DD4-4888-A294-B07EA4806B1B}" srcOrd="0" destOrd="0" presId="urn:microsoft.com/office/officeart/2005/8/layout/orgChart1"/>
    <dgm:cxn modelId="{6CC83CBF-AAFA-49A3-8533-4F98816BF02D}" type="presParOf" srcId="{B69B68D7-9DD4-4888-A294-B07EA4806B1B}" destId="{6C6D478F-855B-4224-B7F5-2BEC5F6C3C7B}" srcOrd="0" destOrd="0" presId="urn:microsoft.com/office/officeart/2005/8/layout/orgChart1"/>
    <dgm:cxn modelId="{26A9D12F-374A-4B66-A622-EE45D2D11E7E}" type="presParOf" srcId="{B69B68D7-9DD4-4888-A294-B07EA4806B1B}" destId="{BE4C1AE4-9526-4F3A-8EC9-B1D23241DCE7}" srcOrd="1" destOrd="0" presId="urn:microsoft.com/office/officeart/2005/8/layout/orgChart1"/>
    <dgm:cxn modelId="{90ED407C-3FA9-4576-8F9F-B3905260660E}" type="presParOf" srcId="{A44691A3-8570-4037-A29F-6615DB58D639}" destId="{82883F5A-C770-4FE7-9173-85AFCF17968C}" srcOrd="1" destOrd="0" presId="urn:microsoft.com/office/officeart/2005/8/layout/orgChart1"/>
    <dgm:cxn modelId="{AB796C25-A1AE-4DD8-8ED8-E374E3AA69D2}" type="presParOf" srcId="{A44691A3-8570-4037-A29F-6615DB58D639}" destId="{E45170E5-361D-4C74-8F01-16EB10C23D87}" srcOrd="2" destOrd="0" presId="urn:microsoft.com/office/officeart/2005/8/layout/orgChart1"/>
    <dgm:cxn modelId="{399E1553-E950-4CD9-87B0-D695B77FF5EE}" type="presParOf" srcId="{E3A1B9DC-0D86-4DFF-804E-4E36982FB285}" destId="{AFF401EE-4362-44BD-B92E-E42908A4730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59EA42-E8E8-4B35-BBBB-A1BD0C45DC49}"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4DF414D3-65B6-4C60-A816-40DE29FA344E}">
      <dgm:prSet phldrT="[Text]"/>
      <dgm:spPr/>
      <dgm:t>
        <a:bodyPr/>
        <a:lstStyle/>
        <a:p>
          <a:r>
            <a:rPr lang="en-US" b="1" dirty="0" smtClean="0"/>
            <a:t>Multiple Access Protocols</a:t>
          </a:r>
          <a:endParaRPr lang="en-US" dirty="0"/>
        </a:p>
      </dgm:t>
    </dgm:pt>
    <dgm:pt modelId="{DCFA6B32-4B5E-4DD9-A11C-37675925D6EF}" type="parTrans" cxnId="{4258A497-E547-46E2-9C56-7DE4483AA1F9}">
      <dgm:prSet/>
      <dgm:spPr/>
      <dgm:t>
        <a:bodyPr/>
        <a:lstStyle/>
        <a:p>
          <a:endParaRPr lang="en-US"/>
        </a:p>
      </dgm:t>
    </dgm:pt>
    <dgm:pt modelId="{32A55E89-FFE9-459B-9DE0-5F2C8BFE6D5C}" type="sibTrans" cxnId="{4258A497-E547-46E2-9C56-7DE4483AA1F9}">
      <dgm:prSet/>
      <dgm:spPr/>
      <dgm:t>
        <a:bodyPr/>
        <a:lstStyle/>
        <a:p>
          <a:endParaRPr lang="en-US"/>
        </a:p>
      </dgm:t>
    </dgm:pt>
    <dgm:pt modelId="{D783F0C4-AB62-4E15-B328-F3EB0625D36E}">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Controlled Access Protocol</a:t>
          </a:r>
        </a:p>
      </dgm:t>
    </dgm:pt>
    <dgm:pt modelId="{95F9F028-56FD-44DA-966C-710CD002909A}" type="parTrans" cxnId="{AEE8C06C-7D62-4FBA-B350-149E94F940F1}">
      <dgm:prSet/>
      <dgm:spPr/>
      <dgm:t>
        <a:bodyPr/>
        <a:lstStyle/>
        <a:p>
          <a:endParaRPr lang="en-US"/>
        </a:p>
      </dgm:t>
    </dgm:pt>
    <dgm:pt modelId="{351B8E5D-BE69-440C-B733-6FE3CE35E558}" type="sibTrans" cxnId="{AEE8C06C-7D62-4FBA-B350-149E94F940F1}">
      <dgm:prSet/>
      <dgm:spPr/>
      <dgm:t>
        <a:bodyPr/>
        <a:lstStyle/>
        <a:p>
          <a:endParaRPr lang="en-US"/>
        </a:p>
      </dgm:t>
    </dgm:pt>
    <dgm:pt modelId="{3C2A55ED-6943-4A68-BBC7-97F63C79C34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Polling and Token passing</a:t>
          </a:r>
        </a:p>
        <a:p>
          <a:endParaRPr lang="en-US" dirty="0"/>
        </a:p>
      </dgm:t>
    </dgm:pt>
    <dgm:pt modelId="{A760A640-9536-4FAC-A3C2-985DA13E5140}" type="parTrans" cxnId="{8C4F1233-14D9-4DC0-923D-3EB0C1B70014}">
      <dgm:prSet/>
      <dgm:spPr/>
      <dgm:t>
        <a:bodyPr/>
        <a:lstStyle/>
        <a:p>
          <a:endParaRPr lang="en-US"/>
        </a:p>
      </dgm:t>
    </dgm:pt>
    <dgm:pt modelId="{23469ED1-D1A2-49CC-AEF2-8B97B8CCB3D5}" type="sibTrans" cxnId="{8C4F1233-14D9-4DC0-923D-3EB0C1B70014}">
      <dgm:prSet/>
      <dgm:spPr/>
      <dgm:t>
        <a:bodyPr/>
        <a:lstStyle/>
        <a:p>
          <a:endParaRPr lang="en-US"/>
        </a:p>
      </dgm:t>
    </dgm:pt>
    <dgm:pt modelId="{1325F109-F625-40C4-9A3C-8F8E9944FEF7}">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Random Access protocols</a:t>
          </a:r>
        </a:p>
        <a:p>
          <a:endParaRPr lang="en-US" b="1" dirty="0" smtClean="0"/>
        </a:p>
      </dgm:t>
    </dgm:pt>
    <dgm:pt modelId="{669B1B4C-4535-4AE6-9F4C-C74B7871F53A}" type="parTrans" cxnId="{0093E261-628B-4442-A84F-B4398CDA5D40}">
      <dgm:prSet/>
      <dgm:spPr/>
      <dgm:t>
        <a:bodyPr/>
        <a:lstStyle/>
        <a:p>
          <a:endParaRPr lang="en-US"/>
        </a:p>
      </dgm:t>
    </dgm:pt>
    <dgm:pt modelId="{2B939D93-A1AD-4799-80D4-791A99154FD9}" type="sibTrans" cxnId="{0093E261-628B-4442-A84F-B4398CDA5D40}">
      <dgm:prSet/>
      <dgm:spPr/>
      <dgm:t>
        <a:bodyPr/>
        <a:lstStyle/>
        <a:p>
          <a:endParaRPr lang="en-US"/>
        </a:p>
      </dgm:t>
    </dgm:pt>
    <dgm:pt modelId="{0623A469-4C37-401F-B8C1-F3EF2AE76DCC}">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CSMA/CD and CSMA/CA</a:t>
          </a:r>
        </a:p>
      </dgm:t>
    </dgm:pt>
    <dgm:pt modelId="{15B94460-6BD6-49E1-B66E-D5B396E32AED}" type="parTrans" cxnId="{F7D019B7-86C4-4AF7-BAC2-4287BB916905}">
      <dgm:prSet/>
      <dgm:spPr/>
      <dgm:t>
        <a:bodyPr/>
        <a:lstStyle/>
        <a:p>
          <a:endParaRPr lang="en-US"/>
        </a:p>
      </dgm:t>
    </dgm:pt>
    <dgm:pt modelId="{1F59D35C-2731-4787-BA53-438FB53C684D}" type="sibTrans" cxnId="{F7D019B7-86C4-4AF7-BAC2-4287BB916905}">
      <dgm:prSet/>
      <dgm:spPr/>
      <dgm:t>
        <a:bodyPr/>
        <a:lstStyle/>
        <a:p>
          <a:endParaRPr lang="en-US"/>
        </a:p>
      </dgm:t>
    </dgm:pt>
    <dgm:pt modelId="{46CD6A62-BDB4-42A8-8936-49FBC7ADF283}">
      <dgm:prSet/>
      <dgm:spPr/>
      <dgm:t>
        <a:bodyPr/>
        <a:lstStyle/>
        <a:p>
          <a:r>
            <a:rPr lang="en-US" b="1" dirty="0" smtClean="0"/>
            <a:t>Channelization protocol</a:t>
          </a:r>
          <a:endParaRPr lang="en-US" dirty="0"/>
        </a:p>
      </dgm:t>
    </dgm:pt>
    <dgm:pt modelId="{1B2610D2-9713-4420-A2E7-5D27BA3A8F4D}" type="parTrans" cxnId="{EA17DF67-D465-4747-8534-D7F9875697BF}">
      <dgm:prSet/>
      <dgm:spPr/>
      <dgm:t>
        <a:bodyPr/>
        <a:lstStyle/>
        <a:p>
          <a:endParaRPr lang="en-US"/>
        </a:p>
      </dgm:t>
    </dgm:pt>
    <dgm:pt modelId="{1669C163-D8A9-4452-BDE9-B7086D6B21A9}" type="sibTrans" cxnId="{EA17DF67-D465-4747-8534-D7F9875697BF}">
      <dgm:prSet/>
      <dgm:spPr/>
      <dgm:t>
        <a:bodyPr/>
        <a:lstStyle/>
        <a:p>
          <a:endParaRPr lang="en-US"/>
        </a:p>
      </dgm:t>
    </dgm:pt>
    <dgm:pt modelId="{7A50C17D-4D5D-47AE-89DF-180185218291}">
      <dgm:prSet/>
      <dgm:spPr/>
      <dgm:t>
        <a:bodyPr/>
        <a:lstStyle/>
        <a:p>
          <a:r>
            <a:rPr lang="en-US" dirty="0" smtClean="0"/>
            <a:t>Ex: FDMA, TDMA, and CDMA</a:t>
          </a:r>
          <a:endParaRPr lang="en-US" dirty="0"/>
        </a:p>
      </dgm:t>
    </dgm:pt>
    <dgm:pt modelId="{A8E0D94D-8FD9-48DD-AE31-50F4F726FBB7}" type="parTrans" cxnId="{4A39E545-E191-47DC-B141-052E16181693}">
      <dgm:prSet/>
      <dgm:spPr/>
      <dgm:t>
        <a:bodyPr/>
        <a:lstStyle/>
        <a:p>
          <a:endParaRPr lang="en-US"/>
        </a:p>
      </dgm:t>
    </dgm:pt>
    <dgm:pt modelId="{E8929BE8-B152-471F-B3F6-89E6A08345C1}" type="sibTrans" cxnId="{4A39E545-E191-47DC-B141-052E16181693}">
      <dgm:prSet/>
      <dgm:spPr/>
      <dgm:t>
        <a:bodyPr/>
        <a:lstStyle/>
        <a:p>
          <a:endParaRPr lang="en-US"/>
        </a:p>
      </dgm:t>
    </dgm:pt>
    <dgm:pt modelId="{29BB9E98-193E-467E-8801-2BC5CB4D7887}" type="pres">
      <dgm:prSet presAssocID="{F559EA42-E8E8-4B35-BBBB-A1BD0C45DC49}" presName="hierChild1" presStyleCnt="0">
        <dgm:presLayoutVars>
          <dgm:chPref val="1"/>
          <dgm:dir/>
          <dgm:animOne val="branch"/>
          <dgm:animLvl val="lvl"/>
          <dgm:resizeHandles/>
        </dgm:presLayoutVars>
      </dgm:prSet>
      <dgm:spPr/>
      <dgm:t>
        <a:bodyPr/>
        <a:lstStyle/>
        <a:p>
          <a:endParaRPr lang="en-GB"/>
        </a:p>
      </dgm:t>
    </dgm:pt>
    <dgm:pt modelId="{0FA63997-4656-44AB-8BE1-78BE5FA3432F}" type="pres">
      <dgm:prSet presAssocID="{4DF414D3-65B6-4C60-A816-40DE29FA344E}" presName="hierRoot1" presStyleCnt="0"/>
      <dgm:spPr/>
    </dgm:pt>
    <dgm:pt modelId="{91031176-AE35-44E3-87EC-393FB35F5518}" type="pres">
      <dgm:prSet presAssocID="{4DF414D3-65B6-4C60-A816-40DE29FA344E}" presName="composite" presStyleCnt="0"/>
      <dgm:spPr/>
    </dgm:pt>
    <dgm:pt modelId="{7DC809A0-733E-4CFF-B2BE-C8C6874CD631}" type="pres">
      <dgm:prSet presAssocID="{4DF414D3-65B6-4C60-A816-40DE29FA344E}" presName="background" presStyleLbl="node0" presStyleIdx="0" presStyleCnt="1"/>
      <dgm:spPr/>
    </dgm:pt>
    <dgm:pt modelId="{E8BB203C-EF29-44AA-9D51-53C037CED112}" type="pres">
      <dgm:prSet presAssocID="{4DF414D3-65B6-4C60-A816-40DE29FA344E}" presName="text" presStyleLbl="fgAcc0" presStyleIdx="0" presStyleCnt="1">
        <dgm:presLayoutVars>
          <dgm:chPref val="3"/>
        </dgm:presLayoutVars>
      </dgm:prSet>
      <dgm:spPr/>
      <dgm:t>
        <a:bodyPr/>
        <a:lstStyle/>
        <a:p>
          <a:endParaRPr lang="en-US"/>
        </a:p>
      </dgm:t>
    </dgm:pt>
    <dgm:pt modelId="{969EBEDF-49A4-4C4B-AB74-BD230A661A99}" type="pres">
      <dgm:prSet presAssocID="{4DF414D3-65B6-4C60-A816-40DE29FA344E}" presName="hierChild2" presStyleCnt="0"/>
      <dgm:spPr/>
    </dgm:pt>
    <dgm:pt modelId="{611AE270-0198-4A8A-BD04-67D8B56945AE}" type="pres">
      <dgm:prSet presAssocID="{95F9F028-56FD-44DA-966C-710CD002909A}" presName="Name10" presStyleLbl="parChTrans1D2" presStyleIdx="0" presStyleCnt="3"/>
      <dgm:spPr/>
      <dgm:t>
        <a:bodyPr/>
        <a:lstStyle/>
        <a:p>
          <a:endParaRPr lang="en-GB"/>
        </a:p>
      </dgm:t>
    </dgm:pt>
    <dgm:pt modelId="{78E0EFD2-A29D-4E98-9928-EC0B1DBCD2BA}" type="pres">
      <dgm:prSet presAssocID="{D783F0C4-AB62-4E15-B328-F3EB0625D36E}" presName="hierRoot2" presStyleCnt="0"/>
      <dgm:spPr/>
    </dgm:pt>
    <dgm:pt modelId="{0CE0F56D-7972-4C7F-BD9D-9C7F7429DD0A}" type="pres">
      <dgm:prSet presAssocID="{D783F0C4-AB62-4E15-B328-F3EB0625D36E}" presName="composite2" presStyleCnt="0"/>
      <dgm:spPr/>
    </dgm:pt>
    <dgm:pt modelId="{122826C5-607E-4B21-AC11-06B0ADF5765D}" type="pres">
      <dgm:prSet presAssocID="{D783F0C4-AB62-4E15-B328-F3EB0625D36E}" presName="background2" presStyleLbl="node2" presStyleIdx="0" presStyleCnt="3"/>
      <dgm:spPr/>
    </dgm:pt>
    <dgm:pt modelId="{C10D7BFC-0480-4D41-9EE6-89BEF2A04012}" type="pres">
      <dgm:prSet presAssocID="{D783F0C4-AB62-4E15-B328-F3EB0625D36E}" presName="text2" presStyleLbl="fgAcc2" presStyleIdx="0" presStyleCnt="3">
        <dgm:presLayoutVars>
          <dgm:chPref val="3"/>
        </dgm:presLayoutVars>
      </dgm:prSet>
      <dgm:spPr/>
      <dgm:t>
        <a:bodyPr/>
        <a:lstStyle/>
        <a:p>
          <a:endParaRPr lang="en-US"/>
        </a:p>
      </dgm:t>
    </dgm:pt>
    <dgm:pt modelId="{CDC33192-7226-4EF9-AEAE-DC14C0A31BBC}" type="pres">
      <dgm:prSet presAssocID="{D783F0C4-AB62-4E15-B328-F3EB0625D36E}" presName="hierChild3" presStyleCnt="0"/>
      <dgm:spPr/>
    </dgm:pt>
    <dgm:pt modelId="{1FF16205-E523-49B9-AF8E-68C2D05C375B}" type="pres">
      <dgm:prSet presAssocID="{A760A640-9536-4FAC-A3C2-985DA13E5140}" presName="Name17" presStyleLbl="parChTrans1D3" presStyleIdx="0" presStyleCnt="3"/>
      <dgm:spPr/>
      <dgm:t>
        <a:bodyPr/>
        <a:lstStyle/>
        <a:p>
          <a:endParaRPr lang="en-GB"/>
        </a:p>
      </dgm:t>
    </dgm:pt>
    <dgm:pt modelId="{D062FC89-A490-476A-B70B-EBB5B45CA3A6}" type="pres">
      <dgm:prSet presAssocID="{3C2A55ED-6943-4A68-BBC7-97F63C79C344}" presName="hierRoot3" presStyleCnt="0"/>
      <dgm:spPr/>
    </dgm:pt>
    <dgm:pt modelId="{9AB6B98E-0098-42AB-9B6B-9FEB928ED4B7}" type="pres">
      <dgm:prSet presAssocID="{3C2A55ED-6943-4A68-BBC7-97F63C79C344}" presName="composite3" presStyleCnt="0"/>
      <dgm:spPr/>
    </dgm:pt>
    <dgm:pt modelId="{15EC153B-58A2-4CDC-A80D-6408CE9495CE}" type="pres">
      <dgm:prSet presAssocID="{3C2A55ED-6943-4A68-BBC7-97F63C79C344}" presName="background3" presStyleLbl="node3" presStyleIdx="0" presStyleCnt="3"/>
      <dgm:spPr/>
    </dgm:pt>
    <dgm:pt modelId="{8FC69779-ED5A-4EA3-9F3E-30EAFCFEF444}" type="pres">
      <dgm:prSet presAssocID="{3C2A55ED-6943-4A68-BBC7-97F63C79C344}" presName="text3" presStyleLbl="fgAcc3" presStyleIdx="0" presStyleCnt="3">
        <dgm:presLayoutVars>
          <dgm:chPref val="3"/>
        </dgm:presLayoutVars>
      </dgm:prSet>
      <dgm:spPr/>
      <dgm:t>
        <a:bodyPr/>
        <a:lstStyle/>
        <a:p>
          <a:endParaRPr lang="en-US"/>
        </a:p>
      </dgm:t>
    </dgm:pt>
    <dgm:pt modelId="{C7371976-CBBF-4927-9ABB-4C307AA0D9A0}" type="pres">
      <dgm:prSet presAssocID="{3C2A55ED-6943-4A68-BBC7-97F63C79C344}" presName="hierChild4" presStyleCnt="0"/>
      <dgm:spPr/>
    </dgm:pt>
    <dgm:pt modelId="{4913DF77-3EA3-4489-B841-9B739DC3ABF2}" type="pres">
      <dgm:prSet presAssocID="{669B1B4C-4535-4AE6-9F4C-C74B7871F53A}" presName="Name10" presStyleLbl="parChTrans1D2" presStyleIdx="1" presStyleCnt="3"/>
      <dgm:spPr/>
      <dgm:t>
        <a:bodyPr/>
        <a:lstStyle/>
        <a:p>
          <a:endParaRPr lang="en-GB"/>
        </a:p>
      </dgm:t>
    </dgm:pt>
    <dgm:pt modelId="{B7C79BEF-6D36-4FA7-847E-8A3B79340D3D}" type="pres">
      <dgm:prSet presAssocID="{1325F109-F625-40C4-9A3C-8F8E9944FEF7}" presName="hierRoot2" presStyleCnt="0"/>
      <dgm:spPr/>
    </dgm:pt>
    <dgm:pt modelId="{D378D03C-D11C-431B-9D9B-35AE07CAC8C2}" type="pres">
      <dgm:prSet presAssocID="{1325F109-F625-40C4-9A3C-8F8E9944FEF7}" presName="composite2" presStyleCnt="0"/>
      <dgm:spPr/>
    </dgm:pt>
    <dgm:pt modelId="{5A69A932-46CC-4DB8-AC53-D86AE3D0EFAB}" type="pres">
      <dgm:prSet presAssocID="{1325F109-F625-40C4-9A3C-8F8E9944FEF7}" presName="background2" presStyleLbl="node2" presStyleIdx="1" presStyleCnt="3"/>
      <dgm:spPr/>
    </dgm:pt>
    <dgm:pt modelId="{2BE3DB19-520F-425A-9E2F-227D1454691B}" type="pres">
      <dgm:prSet presAssocID="{1325F109-F625-40C4-9A3C-8F8E9944FEF7}" presName="text2" presStyleLbl="fgAcc2" presStyleIdx="1" presStyleCnt="3">
        <dgm:presLayoutVars>
          <dgm:chPref val="3"/>
        </dgm:presLayoutVars>
      </dgm:prSet>
      <dgm:spPr/>
      <dgm:t>
        <a:bodyPr/>
        <a:lstStyle/>
        <a:p>
          <a:endParaRPr lang="en-US"/>
        </a:p>
      </dgm:t>
    </dgm:pt>
    <dgm:pt modelId="{7B2F4F37-7822-4470-94AD-9E355201DAE0}" type="pres">
      <dgm:prSet presAssocID="{1325F109-F625-40C4-9A3C-8F8E9944FEF7}" presName="hierChild3" presStyleCnt="0"/>
      <dgm:spPr/>
    </dgm:pt>
    <dgm:pt modelId="{1D794F9D-C974-465C-AAF4-92B8A2B99349}" type="pres">
      <dgm:prSet presAssocID="{15B94460-6BD6-49E1-B66E-D5B396E32AED}" presName="Name17" presStyleLbl="parChTrans1D3" presStyleIdx="1" presStyleCnt="3"/>
      <dgm:spPr/>
      <dgm:t>
        <a:bodyPr/>
        <a:lstStyle/>
        <a:p>
          <a:endParaRPr lang="en-GB"/>
        </a:p>
      </dgm:t>
    </dgm:pt>
    <dgm:pt modelId="{C3CBF8A4-2AC7-4D12-B15F-51119C88A889}" type="pres">
      <dgm:prSet presAssocID="{0623A469-4C37-401F-B8C1-F3EF2AE76DCC}" presName="hierRoot3" presStyleCnt="0"/>
      <dgm:spPr/>
    </dgm:pt>
    <dgm:pt modelId="{025DCF35-E573-4EB1-B96A-B1A68367AEA1}" type="pres">
      <dgm:prSet presAssocID="{0623A469-4C37-401F-B8C1-F3EF2AE76DCC}" presName="composite3" presStyleCnt="0"/>
      <dgm:spPr/>
    </dgm:pt>
    <dgm:pt modelId="{7643BA0B-54F0-4BD5-BBFB-364107600E41}" type="pres">
      <dgm:prSet presAssocID="{0623A469-4C37-401F-B8C1-F3EF2AE76DCC}" presName="background3" presStyleLbl="node3" presStyleIdx="1" presStyleCnt="3"/>
      <dgm:spPr/>
    </dgm:pt>
    <dgm:pt modelId="{9B751D0B-6557-4930-B8C6-FEC592D191E7}" type="pres">
      <dgm:prSet presAssocID="{0623A469-4C37-401F-B8C1-F3EF2AE76DCC}" presName="text3" presStyleLbl="fgAcc3" presStyleIdx="1" presStyleCnt="3">
        <dgm:presLayoutVars>
          <dgm:chPref val="3"/>
        </dgm:presLayoutVars>
      </dgm:prSet>
      <dgm:spPr/>
      <dgm:t>
        <a:bodyPr/>
        <a:lstStyle/>
        <a:p>
          <a:endParaRPr lang="en-US"/>
        </a:p>
      </dgm:t>
    </dgm:pt>
    <dgm:pt modelId="{81B44AF9-854A-4A11-A7A4-2841B0442376}" type="pres">
      <dgm:prSet presAssocID="{0623A469-4C37-401F-B8C1-F3EF2AE76DCC}" presName="hierChild4" presStyleCnt="0"/>
      <dgm:spPr/>
    </dgm:pt>
    <dgm:pt modelId="{56992523-763E-4C39-A0FE-C8B9399ACED8}" type="pres">
      <dgm:prSet presAssocID="{1B2610D2-9713-4420-A2E7-5D27BA3A8F4D}" presName="Name10" presStyleLbl="parChTrans1D2" presStyleIdx="2" presStyleCnt="3"/>
      <dgm:spPr/>
      <dgm:t>
        <a:bodyPr/>
        <a:lstStyle/>
        <a:p>
          <a:endParaRPr lang="en-GB"/>
        </a:p>
      </dgm:t>
    </dgm:pt>
    <dgm:pt modelId="{93A9E154-B722-42D9-9D51-74F432F3224D}" type="pres">
      <dgm:prSet presAssocID="{46CD6A62-BDB4-42A8-8936-49FBC7ADF283}" presName="hierRoot2" presStyleCnt="0"/>
      <dgm:spPr/>
    </dgm:pt>
    <dgm:pt modelId="{8413AE1D-1EE1-42ED-9832-F2A74E78C2DF}" type="pres">
      <dgm:prSet presAssocID="{46CD6A62-BDB4-42A8-8936-49FBC7ADF283}" presName="composite2" presStyleCnt="0"/>
      <dgm:spPr/>
    </dgm:pt>
    <dgm:pt modelId="{84BC1F6E-CCB4-446A-A6EB-5309A4C7232D}" type="pres">
      <dgm:prSet presAssocID="{46CD6A62-BDB4-42A8-8936-49FBC7ADF283}" presName="background2" presStyleLbl="node2" presStyleIdx="2" presStyleCnt="3"/>
      <dgm:spPr/>
    </dgm:pt>
    <dgm:pt modelId="{4026656B-D93D-40D0-93CC-95389F12AA70}" type="pres">
      <dgm:prSet presAssocID="{46CD6A62-BDB4-42A8-8936-49FBC7ADF283}" presName="text2" presStyleLbl="fgAcc2" presStyleIdx="2" presStyleCnt="3">
        <dgm:presLayoutVars>
          <dgm:chPref val="3"/>
        </dgm:presLayoutVars>
      </dgm:prSet>
      <dgm:spPr/>
      <dgm:t>
        <a:bodyPr/>
        <a:lstStyle/>
        <a:p>
          <a:endParaRPr lang="en-US"/>
        </a:p>
      </dgm:t>
    </dgm:pt>
    <dgm:pt modelId="{4626911C-42A1-4E88-8758-F7FC907F3815}" type="pres">
      <dgm:prSet presAssocID="{46CD6A62-BDB4-42A8-8936-49FBC7ADF283}" presName="hierChild3" presStyleCnt="0"/>
      <dgm:spPr/>
    </dgm:pt>
    <dgm:pt modelId="{241A1C37-2DCC-4BF8-9CA2-E19E3692175B}" type="pres">
      <dgm:prSet presAssocID="{A8E0D94D-8FD9-48DD-AE31-50F4F726FBB7}" presName="Name17" presStyleLbl="parChTrans1D3" presStyleIdx="2" presStyleCnt="3"/>
      <dgm:spPr/>
      <dgm:t>
        <a:bodyPr/>
        <a:lstStyle/>
        <a:p>
          <a:endParaRPr lang="en-GB"/>
        </a:p>
      </dgm:t>
    </dgm:pt>
    <dgm:pt modelId="{EA900287-448A-471A-83C7-0B793DB222DE}" type="pres">
      <dgm:prSet presAssocID="{7A50C17D-4D5D-47AE-89DF-180185218291}" presName="hierRoot3" presStyleCnt="0"/>
      <dgm:spPr/>
    </dgm:pt>
    <dgm:pt modelId="{5A5CE64E-8381-483F-BE5B-61EF92103D95}" type="pres">
      <dgm:prSet presAssocID="{7A50C17D-4D5D-47AE-89DF-180185218291}" presName="composite3" presStyleCnt="0"/>
      <dgm:spPr/>
    </dgm:pt>
    <dgm:pt modelId="{4952265E-8144-4DAF-AC22-1F6064BEDAC6}" type="pres">
      <dgm:prSet presAssocID="{7A50C17D-4D5D-47AE-89DF-180185218291}" presName="background3" presStyleLbl="node3" presStyleIdx="2" presStyleCnt="3"/>
      <dgm:spPr/>
    </dgm:pt>
    <dgm:pt modelId="{E5663A2C-8EEC-44CC-8FAC-CF866BC0016E}" type="pres">
      <dgm:prSet presAssocID="{7A50C17D-4D5D-47AE-89DF-180185218291}" presName="text3" presStyleLbl="fgAcc3" presStyleIdx="2" presStyleCnt="3">
        <dgm:presLayoutVars>
          <dgm:chPref val="3"/>
        </dgm:presLayoutVars>
      </dgm:prSet>
      <dgm:spPr/>
      <dgm:t>
        <a:bodyPr/>
        <a:lstStyle/>
        <a:p>
          <a:endParaRPr lang="en-US"/>
        </a:p>
      </dgm:t>
    </dgm:pt>
    <dgm:pt modelId="{5EAE70E1-13B1-4C78-BF9F-C3839ED7017B}" type="pres">
      <dgm:prSet presAssocID="{7A50C17D-4D5D-47AE-89DF-180185218291}" presName="hierChild4" presStyleCnt="0"/>
      <dgm:spPr/>
    </dgm:pt>
  </dgm:ptLst>
  <dgm:cxnLst>
    <dgm:cxn modelId="{DABBF4BB-2D08-4359-9A0E-FA812D3BCF4C}" type="presOf" srcId="{1325F109-F625-40C4-9A3C-8F8E9944FEF7}" destId="{2BE3DB19-520F-425A-9E2F-227D1454691B}" srcOrd="0" destOrd="0" presId="urn:microsoft.com/office/officeart/2005/8/layout/hierarchy1"/>
    <dgm:cxn modelId="{0093E261-628B-4442-A84F-B4398CDA5D40}" srcId="{4DF414D3-65B6-4C60-A816-40DE29FA344E}" destId="{1325F109-F625-40C4-9A3C-8F8E9944FEF7}" srcOrd="1" destOrd="0" parTransId="{669B1B4C-4535-4AE6-9F4C-C74B7871F53A}" sibTransId="{2B939D93-A1AD-4799-80D4-791A99154FD9}"/>
    <dgm:cxn modelId="{1385D576-3609-47AD-80A5-5164AD2EBA89}" type="presOf" srcId="{669B1B4C-4535-4AE6-9F4C-C74B7871F53A}" destId="{4913DF77-3EA3-4489-B841-9B739DC3ABF2}" srcOrd="0" destOrd="0" presId="urn:microsoft.com/office/officeart/2005/8/layout/hierarchy1"/>
    <dgm:cxn modelId="{886C523D-E796-4177-BFB5-A451807F533B}" type="presOf" srcId="{95F9F028-56FD-44DA-966C-710CD002909A}" destId="{611AE270-0198-4A8A-BD04-67D8B56945AE}" srcOrd="0" destOrd="0" presId="urn:microsoft.com/office/officeart/2005/8/layout/hierarchy1"/>
    <dgm:cxn modelId="{F7D019B7-86C4-4AF7-BAC2-4287BB916905}" srcId="{1325F109-F625-40C4-9A3C-8F8E9944FEF7}" destId="{0623A469-4C37-401F-B8C1-F3EF2AE76DCC}" srcOrd="0" destOrd="0" parTransId="{15B94460-6BD6-49E1-B66E-D5B396E32AED}" sibTransId="{1F59D35C-2731-4787-BA53-438FB53C684D}"/>
    <dgm:cxn modelId="{BA6E86BB-40F5-4F53-9B66-B3F9DDB797F1}" type="presOf" srcId="{F559EA42-E8E8-4B35-BBBB-A1BD0C45DC49}" destId="{29BB9E98-193E-467E-8801-2BC5CB4D7887}" srcOrd="0" destOrd="0" presId="urn:microsoft.com/office/officeart/2005/8/layout/hierarchy1"/>
    <dgm:cxn modelId="{5C1C560B-6EEB-415D-A28D-EC0B179EA8D7}" type="presOf" srcId="{1B2610D2-9713-4420-A2E7-5D27BA3A8F4D}" destId="{56992523-763E-4C39-A0FE-C8B9399ACED8}" srcOrd="0" destOrd="0" presId="urn:microsoft.com/office/officeart/2005/8/layout/hierarchy1"/>
    <dgm:cxn modelId="{ECB25167-75DB-4D76-A8F9-45EFE8BC97FA}" type="presOf" srcId="{D783F0C4-AB62-4E15-B328-F3EB0625D36E}" destId="{C10D7BFC-0480-4D41-9EE6-89BEF2A04012}" srcOrd="0" destOrd="0" presId="urn:microsoft.com/office/officeart/2005/8/layout/hierarchy1"/>
    <dgm:cxn modelId="{6170CF58-1ED2-4F60-A3D3-CFC1D69C3537}" type="presOf" srcId="{4DF414D3-65B6-4C60-A816-40DE29FA344E}" destId="{E8BB203C-EF29-44AA-9D51-53C037CED112}" srcOrd="0" destOrd="0" presId="urn:microsoft.com/office/officeart/2005/8/layout/hierarchy1"/>
    <dgm:cxn modelId="{DFBDE784-AA13-4189-80D4-28324C7CEBE6}" type="presOf" srcId="{A760A640-9536-4FAC-A3C2-985DA13E5140}" destId="{1FF16205-E523-49B9-AF8E-68C2D05C375B}" srcOrd="0" destOrd="0" presId="urn:microsoft.com/office/officeart/2005/8/layout/hierarchy1"/>
    <dgm:cxn modelId="{8C4F1233-14D9-4DC0-923D-3EB0C1B70014}" srcId="{D783F0C4-AB62-4E15-B328-F3EB0625D36E}" destId="{3C2A55ED-6943-4A68-BBC7-97F63C79C344}" srcOrd="0" destOrd="0" parTransId="{A760A640-9536-4FAC-A3C2-985DA13E5140}" sibTransId="{23469ED1-D1A2-49CC-AEF2-8B97B8CCB3D5}"/>
    <dgm:cxn modelId="{A2BFC2D1-F83A-4B6E-B86D-381492950B20}" type="presOf" srcId="{46CD6A62-BDB4-42A8-8936-49FBC7ADF283}" destId="{4026656B-D93D-40D0-93CC-95389F12AA70}" srcOrd="0" destOrd="0" presId="urn:microsoft.com/office/officeart/2005/8/layout/hierarchy1"/>
    <dgm:cxn modelId="{C3352BBD-0C79-4E71-8519-056CB4BFEE80}" type="presOf" srcId="{15B94460-6BD6-49E1-B66E-D5B396E32AED}" destId="{1D794F9D-C974-465C-AAF4-92B8A2B99349}" srcOrd="0" destOrd="0" presId="urn:microsoft.com/office/officeart/2005/8/layout/hierarchy1"/>
    <dgm:cxn modelId="{BF644600-A533-46E6-BD98-C78E13084D21}" type="presOf" srcId="{A8E0D94D-8FD9-48DD-AE31-50F4F726FBB7}" destId="{241A1C37-2DCC-4BF8-9CA2-E19E3692175B}" srcOrd="0" destOrd="0" presId="urn:microsoft.com/office/officeart/2005/8/layout/hierarchy1"/>
    <dgm:cxn modelId="{4A39E545-E191-47DC-B141-052E16181693}" srcId="{46CD6A62-BDB4-42A8-8936-49FBC7ADF283}" destId="{7A50C17D-4D5D-47AE-89DF-180185218291}" srcOrd="0" destOrd="0" parTransId="{A8E0D94D-8FD9-48DD-AE31-50F4F726FBB7}" sibTransId="{E8929BE8-B152-471F-B3F6-89E6A08345C1}"/>
    <dgm:cxn modelId="{20CDF3A1-6C6A-4FD7-B19C-D67677307D77}" type="presOf" srcId="{0623A469-4C37-401F-B8C1-F3EF2AE76DCC}" destId="{9B751D0B-6557-4930-B8C6-FEC592D191E7}" srcOrd="0" destOrd="0" presId="urn:microsoft.com/office/officeart/2005/8/layout/hierarchy1"/>
    <dgm:cxn modelId="{AEE8C06C-7D62-4FBA-B350-149E94F940F1}" srcId="{4DF414D3-65B6-4C60-A816-40DE29FA344E}" destId="{D783F0C4-AB62-4E15-B328-F3EB0625D36E}" srcOrd="0" destOrd="0" parTransId="{95F9F028-56FD-44DA-966C-710CD002909A}" sibTransId="{351B8E5D-BE69-440C-B733-6FE3CE35E558}"/>
    <dgm:cxn modelId="{4258A497-E547-46E2-9C56-7DE4483AA1F9}" srcId="{F559EA42-E8E8-4B35-BBBB-A1BD0C45DC49}" destId="{4DF414D3-65B6-4C60-A816-40DE29FA344E}" srcOrd="0" destOrd="0" parTransId="{DCFA6B32-4B5E-4DD9-A11C-37675925D6EF}" sibTransId="{32A55E89-FFE9-459B-9DE0-5F2C8BFE6D5C}"/>
    <dgm:cxn modelId="{CFAAB7E4-AACA-4F2C-A88F-12957ABD2604}" type="presOf" srcId="{7A50C17D-4D5D-47AE-89DF-180185218291}" destId="{E5663A2C-8EEC-44CC-8FAC-CF866BC0016E}" srcOrd="0" destOrd="0" presId="urn:microsoft.com/office/officeart/2005/8/layout/hierarchy1"/>
    <dgm:cxn modelId="{2E2981FE-C1D9-4515-9DBF-EC40C4F7FEB2}" type="presOf" srcId="{3C2A55ED-6943-4A68-BBC7-97F63C79C344}" destId="{8FC69779-ED5A-4EA3-9F3E-30EAFCFEF444}" srcOrd="0" destOrd="0" presId="urn:microsoft.com/office/officeart/2005/8/layout/hierarchy1"/>
    <dgm:cxn modelId="{EA17DF67-D465-4747-8534-D7F9875697BF}" srcId="{4DF414D3-65B6-4C60-A816-40DE29FA344E}" destId="{46CD6A62-BDB4-42A8-8936-49FBC7ADF283}" srcOrd="2" destOrd="0" parTransId="{1B2610D2-9713-4420-A2E7-5D27BA3A8F4D}" sibTransId="{1669C163-D8A9-4452-BDE9-B7086D6B21A9}"/>
    <dgm:cxn modelId="{E21B9F36-CC01-4738-84C2-F2A9EBB82F93}" type="presParOf" srcId="{29BB9E98-193E-467E-8801-2BC5CB4D7887}" destId="{0FA63997-4656-44AB-8BE1-78BE5FA3432F}" srcOrd="0" destOrd="0" presId="urn:microsoft.com/office/officeart/2005/8/layout/hierarchy1"/>
    <dgm:cxn modelId="{D5431744-D2DE-4E97-89C4-058418984473}" type="presParOf" srcId="{0FA63997-4656-44AB-8BE1-78BE5FA3432F}" destId="{91031176-AE35-44E3-87EC-393FB35F5518}" srcOrd="0" destOrd="0" presId="urn:microsoft.com/office/officeart/2005/8/layout/hierarchy1"/>
    <dgm:cxn modelId="{7D5F3954-7797-4EB8-82B7-626919B5BE85}" type="presParOf" srcId="{91031176-AE35-44E3-87EC-393FB35F5518}" destId="{7DC809A0-733E-4CFF-B2BE-C8C6874CD631}" srcOrd="0" destOrd="0" presId="urn:microsoft.com/office/officeart/2005/8/layout/hierarchy1"/>
    <dgm:cxn modelId="{5DB4A00F-FF05-4BB5-9E0B-47A72A79CFB7}" type="presParOf" srcId="{91031176-AE35-44E3-87EC-393FB35F5518}" destId="{E8BB203C-EF29-44AA-9D51-53C037CED112}" srcOrd="1" destOrd="0" presId="urn:microsoft.com/office/officeart/2005/8/layout/hierarchy1"/>
    <dgm:cxn modelId="{87A3ECB0-6436-46D6-B333-BFBB20C4CA07}" type="presParOf" srcId="{0FA63997-4656-44AB-8BE1-78BE5FA3432F}" destId="{969EBEDF-49A4-4C4B-AB74-BD230A661A99}" srcOrd="1" destOrd="0" presId="urn:microsoft.com/office/officeart/2005/8/layout/hierarchy1"/>
    <dgm:cxn modelId="{AFB94931-3F25-4BD5-B438-62ECCA6F912B}" type="presParOf" srcId="{969EBEDF-49A4-4C4B-AB74-BD230A661A99}" destId="{611AE270-0198-4A8A-BD04-67D8B56945AE}" srcOrd="0" destOrd="0" presId="urn:microsoft.com/office/officeart/2005/8/layout/hierarchy1"/>
    <dgm:cxn modelId="{5DAF3DFB-AF8D-49AD-853A-50B085EBDD25}" type="presParOf" srcId="{969EBEDF-49A4-4C4B-AB74-BD230A661A99}" destId="{78E0EFD2-A29D-4E98-9928-EC0B1DBCD2BA}" srcOrd="1" destOrd="0" presId="urn:microsoft.com/office/officeart/2005/8/layout/hierarchy1"/>
    <dgm:cxn modelId="{C5F0F903-3F63-4C99-9251-A84CD99E617D}" type="presParOf" srcId="{78E0EFD2-A29D-4E98-9928-EC0B1DBCD2BA}" destId="{0CE0F56D-7972-4C7F-BD9D-9C7F7429DD0A}" srcOrd="0" destOrd="0" presId="urn:microsoft.com/office/officeart/2005/8/layout/hierarchy1"/>
    <dgm:cxn modelId="{C79878A7-3893-497E-A2F6-3A20A1C0E4D1}" type="presParOf" srcId="{0CE0F56D-7972-4C7F-BD9D-9C7F7429DD0A}" destId="{122826C5-607E-4B21-AC11-06B0ADF5765D}" srcOrd="0" destOrd="0" presId="urn:microsoft.com/office/officeart/2005/8/layout/hierarchy1"/>
    <dgm:cxn modelId="{AEF2ADBD-CC79-4E99-838C-ECF9448B38A9}" type="presParOf" srcId="{0CE0F56D-7972-4C7F-BD9D-9C7F7429DD0A}" destId="{C10D7BFC-0480-4D41-9EE6-89BEF2A04012}" srcOrd="1" destOrd="0" presId="urn:microsoft.com/office/officeart/2005/8/layout/hierarchy1"/>
    <dgm:cxn modelId="{2E719ECE-1653-4832-A080-639DB565AACE}" type="presParOf" srcId="{78E0EFD2-A29D-4E98-9928-EC0B1DBCD2BA}" destId="{CDC33192-7226-4EF9-AEAE-DC14C0A31BBC}" srcOrd="1" destOrd="0" presId="urn:microsoft.com/office/officeart/2005/8/layout/hierarchy1"/>
    <dgm:cxn modelId="{E44E44DA-F406-4873-B9E7-6A19CC37BDDF}" type="presParOf" srcId="{CDC33192-7226-4EF9-AEAE-DC14C0A31BBC}" destId="{1FF16205-E523-49B9-AF8E-68C2D05C375B}" srcOrd="0" destOrd="0" presId="urn:microsoft.com/office/officeart/2005/8/layout/hierarchy1"/>
    <dgm:cxn modelId="{FFAA8F71-E99C-4806-BF9E-8AE02CCC9E77}" type="presParOf" srcId="{CDC33192-7226-4EF9-AEAE-DC14C0A31BBC}" destId="{D062FC89-A490-476A-B70B-EBB5B45CA3A6}" srcOrd="1" destOrd="0" presId="urn:microsoft.com/office/officeart/2005/8/layout/hierarchy1"/>
    <dgm:cxn modelId="{32CA50D9-4A79-42C2-8191-A382E9D58E58}" type="presParOf" srcId="{D062FC89-A490-476A-B70B-EBB5B45CA3A6}" destId="{9AB6B98E-0098-42AB-9B6B-9FEB928ED4B7}" srcOrd="0" destOrd="0" presId="urn:microsoft.com/office/officeart/2005/8/layout/hierarchy1"/>
    <dgm:cxn modelId="{9CA386AA-53F4-4FA4-A1D8-69D6F44698B2}" type="presParOf" srcId="{9AB6B98E-0098-42AB-9B6B-9FEB928ED4B7}" destId="{15EC153B-58A2-4CDC-A80D-6408CE9495CE}" srcOrd="0" destOrd="0" presId="urn:microsoft.com/office/officeart/2005/8/layout/hierarchy1"/>
    <dgm:cxn modelId="{AEA720FD-391C-45A5-934B-DE660BFD4F27}" type="presParOf" srcId="{9AB6B98E-0098-42AB-9B6B-9FEB928ED4B7}" destId="{8FC69779-ED5A-4EA3-9F3E-30EAFCFEF444}" srcOrd="1" destOrd="0" presId="urn:microsoft.com/office/officeart/2005/8/layout/hierarchy1"/>
    <dgm:cxn modelId="{05C8EAD5-B2DF-4E12-B9E5-88D3CDEA1695}" type="presParOf" srcId="{D062FC89-A490-476A-B70B-EBB5B45CA3A6}" destId="{C7371976-CBBF-4927-9ABB-4C307AA0D9A0}" srcOrd="1" destOrd="0" presId="urn:microsoft.com/office/officeart/2005/8/layout/hierarchy1"/>
    <dgm:cxn modelId="{C0AA427E-1E82-490C-BD6E-07D59D712702}" type="presParOf" srcId="{969EBEDF-49A4-4C4B-AB74-BD230A661A99}" destId="{4913DF77-3EA3-4489-B841-9B739DC3ABF2}" srcOrd="2" destOrd="0" presId="urn:microsoft.com/office/officeart/2005/8/layout/hierarchy1"/>
    <dgm:cxn modelId="{9017C3F7-652E-4B99-8486-7AC6F604BF29}" type="presParOf" srcId="{969EBEDF-49A4-4C4B-AB74-BD230A661A99}" destId="{B7C79BEF-6D36-4FA7-847E-8A3B79340D3D}" srcOrd="3" destOrd="0" presId="urn:microsoft.com/office/officeart/2005/8/layout/hierarchy1"/>
    <dgm:cxn modelId="{AF3DE099-2FEB-4E17-8BC0-09975DA61357}" type="presParOf" srcId="{B7C79BEF-6D36-4FA7-847E-8A3B79340D3D}" destId="{D378D03C-D11C-431B-9D9B-35AE07CAC8C2}" srcOrd="0" destOrd="0" presId="urn:microsoft.com/office/officeart/2005/8/layout/hierarchy1"/>
    <dgm:cxn modelId="{47DE54AC-FE10-428D-91CD-5A666F8AEF72}" type="presParOf" srcId="{D378D03C-D11C-431B-9D9B-35AE07CAC8C2}" destId="{5A69A932-46CC-4DB8-AC53-D86AE3D0EFAB}" srcOrd="0" destOrd="0" presId="urn:microsoft.com/office/officeart/2005/8/layout/hierarchy1"/>
    <dgm:cxn modelId="{D5353A4A-E213-4759-854A-3FC08E4CAE47}" type="presParOf" srcId="{D378D03C-D11C-431B-9D9B-35AE07CAC8C2}" destId="{2BE3DB19-520F-425A-9E2F-227D1454691B}" srcOrd="1" destOrd="0" presId="urn:microsoft.com/office/officeart/2005/8/layout/hierarchy1"/>
    <dgm:cxn modelId="{774F88D9-D82C-493D-A87A-FA5209EFFBD4}" type="presParOf" srcId="{B7C79BEF-6D36-4FA7-847E-8A3B79340D3D}" destId="{7B2F4F37-7822-4470-94AD-9E355201DAE0}" srcOrd="1" destOrd="0" presId="urn:microsoft.com/office/officeart/2005/8/layout/hierarchy1"/>
    <dgm:cxn modelId="{5148B704-DD6E-4453-A516-A79CAF0949E2}" type="presParOf" srcId="{7B2F4F37-7822-4470-94AD-9E355201DAE0}" destId="{1D794F9D-C974-465C-AAF4-92B8A2B99349}" srcOrd="0" destOrd="0" presId="urn:microsoft.com/office/officeart/2005/8/layout/hierarchy1"/>
    <dgm:cxn modelId="{98541462-9B23-4DEB-A8DE-A13282CDE3F6}" type="presParOf" srcId="{7B2F4F37-7822-4470-94AD-9E355201DAE0}" destId="{C3CBF8A4-2AC7-4D12-B15F-51119C88A889}" srcOrd="1" destOrd="0" presId="urn:microsoft.com/office/officeart/2005/8/layout/hierarchy1"/>
    <dgm:cxn modelId="{DC549C75-2F9B-4282-BD2A-DED9E9EB4CE1}" type="presParOf" srcId="{C3CBF8A4-2AC7-4D12-B15F-51119C88A889}" destId="{025DCF35-E573-4EB1-B96A-B1A68367AEA1}" srcOrd="0" destOrd="0" presId="urn:microsoft.com/office/officeart/2005/8/layout/hierarchy1"/>
    <dgm:cxn modelId="{E0AB32B7-2D15-4096-9450-9A75B15D54D7}" type="presParOf" srcId="{025DCF35-E573-4EB1-B96A-B1A68367AEA1}" destId="{7643BA0B-54F0-4BD5-BBFB-364107600E41}" srcOrd="0" destOrd="0" presId="urn:microsoft.com/office/officeart/2005/8/layout/hierarchy1"/>
    <dgm:cxn modelId="{F5BB833D-A64F-4C14-86BB-931E66F3C69B}" type="presParOf" srcId="{025DCF35-E573-4EB1-B96A-B1A68367AEA1}" destId="{9B751D0B-6557-4930-B8C6-FEC592D191E7}" srcOrd="1" destOrd="0" presId="urn:microsoft.com/office/officeart/2005/8/layout/hierarchy1"/>
    <dgm:cxn modelId="{B70B74C4-9F4D-45ED-BCA0-174521557E1C}" type="presParOf" srcId="{C3CBF8A4-2AC7-4D12-B15F-51119C88A889}" destId="{81B44AF9-854A-4A11-A7A4-2841B0442376}" srcOrd="1" destOrd="0" presId="urn:microsoft.com/office/officeart/2005/8/layout/hierarchy1"/>
    <dgm:cxn modelId="{9831D56B-DAE1-4F31-BEB6-90FCF80A0414}" type="presParOf" srcId="{969EBEDF-49A4-4C4B-AB74-BD230A661A99}" destId="{56992523-763E-4C39-A0FE-C8B9399ACED8}" srcOrd="4" destOrd="0" presId="urn:microsoft.com/office/officeart/2005/8/layout/hierarchy1"/>
    <dgm:cxn modelId="{8F343C75-C0CD-4943-9CBF-6F403E6B68BC}" type="presParOf" srcId="{969EBEDF-49A4-4C4B-AB74-BD230A661A99}" destId="{93A9E154-B722-42D9-9D51-74F432F3224D}" srcOrd="5" destOrd="0" presId="urn:microsoft.com/office/officeart/2005/8/layout/hierarchy1"/>
    <dgm:cxn modelId="{6D3DA53A-7851-4A23-9F2B-7A72B6BFCCE8}" type="presParOf" srcId="{93A9E154-B722-42D9-9D51-74F432F3224D}" destId="{8413AE1D-1EE1-42ED-9832-F2A74E78C2DF}" srcOrd="0" destOrd="0" presId="urn:microsoft.com/office/officeart/2005/8/layout/hierarchy1"/>
    <dgm:cxn modelId="{E270F917-5BA3-4117-B619-EC51AC4F1C2C}" type="presParOf" srcId="{8413AE1D-1EE1-42ED-9832-F2A74E78C2DF}" destId="{84BC1F6E-CCB4-446A-A6EB-5309A4C7232D}" srcOrd="0" destOrd="0" presId="urn:microsoft.com/office/officeart/2005/8/layout/hierarchy1"/>
    <dgm:cxn modelId="{B786D12E-50D8-42B9-B1E3-E33DED456923}" type="presParOf" srcId="{8413AE1D-1EE1-42ED-9832-F2A74E78C2DF}" destId="{4026656B-D93D-40D0-93CC-95389F12AA70}" srcOrd="1" destOrd="0" presId="urn:microsoft.com/office/officeart/2005/8/layout/hierarchy1"/>
    <dgm:cxn modelId="{77328A08-6393-4B9A-901E-467A70BB15EA}" type="presParOf" srcId="{93A9E154-B722-42D9-9D51-74F432F3224D}" destId="{4626911C-42A1-4E88-8758-F7FC907F3815}" srcOrd="1" destOrd="0" presId="urn:microsoft.com/office/officeart/2005/8/layout/hierarchy1"/>
    <dgm:cxn modelId="{223C9252-9809-4B46-B190-48D4F035862B}" type="presParOf" srcId="{4626911C-42A1-4E88-8758-F7FC907F3815}" destId="{241A1C37-2DCC-4BF8-9CA2-E19E3692175B}" srcOrd="0" destOrd="0" presId="urn:microsoft.com/office/officeart/2005/8/layout/hierarchy1"/>
    <dgm:cxn modelId="{6CC5B624-3377-4522-A6F7-F6B45CB9972D}" type="presParOf" srcId="{4626911C-42A1-4E88-8758-F7FC907F3815}" destId="{EA900287-448A-471A-83C7-0B793DB222DE}" srcOrd="1" destOrd="0" presId="urn:microsoft.com/office/officeart/2005/8/layout/hierarchy1"/>
    <dgm:cxn modelId="{043807DE-A38A-4E5F-AF7F-9F08B481C4FF}" type="presParOf" srcId="{EA900287-448A-471A-83C7-0B793DB222DE}" destId="{5A5CE64E-8381-483F-BE5B-61EF92103D95}" srcOrd="0" destOrd="0" presId="urn:microsoft.com/office/officeart/2005/8/layout/hierarchy1"/>
    <dgm:cxn modelId="{72D0BD95-FC2A-4C2C-9789-D80B9DE62ECE}" type="presParOf" srcId="{5A5CE64E-8381-483F-BE5B-61EF92103D95}" destId="{4952265E-8144-4DAF-AC22-1F6064BEDAC6}" srcOrd="0" destOrd="0" presId="urn:microsoft.com/office/officeart/2005/8/layout/hierarchy1"/>
    <dgm:cxn modelId="{DE625BCD-185E-466E-9FA5-487FBF534E88}" type="presParOf" srcId="{5A5CE64E-8381-483F-BE5B-61EF92103D95}" destId="{E5663A2C-8EEC-44CC-8FAC-CF866BC0016E}" srcOrd="1" destOrd="0" presId="urn:microsoft.com/office/officeart/2005/8/layout/hierarchy1"/>
    <dgm:cxn modelId="{173FD9DC-A0DC-4784-A21F-29ACD3647FE2}" type="presParOf" srcId="{EA900287-448A-471A-83C7-0B793DB222DE}" destId="{5EAE70E1-13B1-4C78-BF9F-C3839ED7017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4B30B4-FCE5-4A54-91D9-FA9DDE7A3C92}">
      <dsp:nvSpPr>
        <dsp:cNvPr id="0" name=""/>
        <dsp:cNvSpPr/>
      </dsp:nvSpPr>
      <dsp:spPr>
        <a:xfrm>
          <a:off x="4114799" y="1942089"/>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DEDA38-4B41-4361-A015-B074343DF3FD}">
      <dsp:nvSpPr>
        <dsp:cNvPr id="0" name=""/>
        <dsp:cNvSpPr/>
      </dsp:nvSpPr>
      <dsp:spPr>
        <a:xfrm>
          <a:off x="4069079" y="1942089"/>
          <a:ext cx="91440" cy="505258"/>
        </a:xfrm>
        <a:custGeom>
          <a:avLst/>
          <a:gdLst/>
          <a:ahLst/>
          <a:cxnLst/>
          <a:rect l="0" t="0" r="0" b="0"/>
          <a:pathLst>
            <a:path>
              <a:moveTo>
                <a:pt x="45720" y="0"/>
              </a:moveTo>
              <a:lnTo>
                <a:pt x="45720"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91BB67-178C-42CA-8BAD-46C103A89824}">
      <dsp:nvSpPr>
        <dsp:cNvPr id="0" name=""/>
        <dsp:cNvSpPr/>
      </dsp:nvSpPr>
      <dsp:spPr>
        <a:xfrm>
          <a:off x="1203548" y="1942089"/>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9C7246-2832-429F-AA38-89C0708490D0}">
      <dsp:nvSpPr>
        <dsp:cNvPr id="0" name=""/>
        <dsp:cNvSpPr/>
      </dsp:nvSpPr>
      <dsp:spPr>
        <a:xfrm>
          <a:off x="2911803" y="739092"/>
          <a:ext cx="2405992" cy="1202996"/>
        </a:xfrm>
        <a:prstGeom prst="rect">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Error Detection Methods</a:t>
          </a:r>
          <a:endParaRPr lang="ar-SA" sz="2700" kern="1200" dirty="0"/>
        </a:p>
      </dsp:txBody>
      <dsp:txXfrm>
        <a:off x="2911803" y="739092"/>
        <a:ext cx="2405992" cy="1202996"/>
      </dsp:txXfrm>
    </dsp:sp>
    <dsp:sp modelId="{AD7CFA38-06BC-4A1F-9FA1-D5B86F35AA91}">
      <dsp:nvSpPr>
        <dsp:cNvPr id="0" name=""/>
        <dsp:cNvSpPr/>
      </dsp:nvSpPr>
      <dsp:spPr>
        <a:xfrm>
          <a:off x="552"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Parity Check</a:t>
          </a:r>
          <a:endParaRPr lang="ar-SA" sz="2700" kern="1200" dirty="0"/>
        </a:p>
      </dsp:txBody>
      <dsp:txXfrm>
        <a:off x="552" y="2447347"/>
        <a:ext cx="2405992" cy="1202996"/>
      </dsp:txXfrm>
    </dsp:sp>
    <dsp:sp modelId="{5F71B132-BFB5-41F4-9D47-8F07C99B68DC}">
      <dsp:nvSpPr>
        <dsp:cNvPr id="0" name=""/>
        <dsp:cNvSpPr/>
      </dsp:nvSpPr>
      <dsp:spPr>
        <a:xfrm>
          <a:off x="2911803"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Cycle Redundancy Check</a:t>
          </a:r>
          <a:endParaRPr lang="ar-SA" sz="2700" kern="1200" dirty="0"/>
        </a:p>
      </dsp:txBody>
      <dsp:txXfrm>
        <a:off x="2911803" y="2447347"/>
        <a:ext cx="2405992" cy="1202996"/>
      </dsp:txXfrm>
    </dsp:sp>
    <dsp:sp modelId="{6C6D478F-855B-4224-B7F5-2BEC5F6C3C7B}">
      <dsp:nvSpPr>
        <dsp:cNvPr id="0" name=""/>
        <dsp:cNvSpPr/>
      </dsp:nvSpPr>
      <dsp:spPr>
        <a:xfrm>
          <a:off x="5823054" y="2447347"/>
          <a:ext cx="2405992" cy="1202996"/>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1">
            <a:lnSpc>
              <a:spcPct val="90000"/>
            </a:lnSpc>
            <a:spcBef>
              <a:spcPct val="0"/>
            </a:spcBef>
            <a:spcAft>
              <a:spcPct val="35000"/>
            </a:spcAft>
          </a:pPr>
          <a:r>
            <a:rPr lang="en-US" sz="2700" kern="1200" dirty="0" smtClean="0"/>
            <a:t>Checksum</a:t>
          </a:r>
          <a:endParaRPr lang="ar-SA" sz="2700" kern="1200" dirty="0"/>
        </a:p>
      </dsp:txBody>
      <dsp:txXfrm>
        <a:off x="5823054" y="2447347"/>
        <a:ext cx="2405992" cy="1202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1A1C37-2DCC-4BF8-9CA2-E19E3692175B}">
      <dsp:nvSpPr>
        <dsp:cNvPr id="0" name=""/>
        <dsp:cNvSpPr/>
      </dsp:nvSpPr>
      <dsp:spPr>
        <a:xfrm>
          <a:off x="5075544"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992523-763E-4C39-A0FE-C8B9399ACED8}">
      <dsp:nvSpPr>
        <dsp:cNvPr id="0" name=""/>
        <dsp:cNvSpPr/>
      </dsp:nvSpPr>
      <dsp:spPr>
        <a:xfrm>
          <a:off x="3301667" y="946286"/>
          <a:ext cx="1819597" cy="432981"/>
        </a:xfrm>
        <a:custGeom>
          <a:avLst/>
          <a:gdLst/>
          <a:ahLst/>
          <a:cxnLst/>
          <a:rect l="0" t="0" r="0" b="0"/>
          <a:pathLst>
            <a:path>
              <a:moveTo>
                <a:pt x="0" y="0"/>
              </a:moveTo>
              <a:lnTo>
                <a:pt x="0" y="295064"/>
              </a:lnTo>
              <a:lnTo>
                <a:pt x="1819597" y="295064"/>
              </a:lnTo>
              <a:lnTo>
                <a:pt x="1819597"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794F9D-C974-465C-AAF4-92B8A2B99349}">
      <dsp:nvSpPr>
        <dsp:cNvPr id="0" name=""/>
        <dsp:cNvSpPr/>
      </dsp:nvSpPr>
      <dsp:spPr>
        <a:xfrm>
          <a:off x="3255947"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13DF77-3EA3-4489-B841-9B739DC3ABF2}">
      <dsp:nvSpPr>
        <dsp:cNvPr id="0" name=""/>
        <dsp:cNvSpPr/>
      </dsp:nvSpPr>
      <dsp:spPr>
        <a:xfrm>
          <a:off x="3255947" y="946286"/>
          <a:ext cx="91440" cy="432981"/>
        </a:xfrm>
        <a:custGeom>
          <a:avLst/>
          <a:gdLst/>
          <a:ahLst/>
          <a:cxnLst/>
          <a:rect l="0" t="0" r="0" b="0"/>
          <a:pathLst>
            <a:path>
              <a:moveTo>
                <a:pt x="45720" y="0"/>
              </a:moveTo>
              <a:lnTo>
                <a:pt x="4572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F16205-E523-49B9-AF8E-68C2D05C375B}">
      <dsp:nvSpPr>
        <dsp:cNvPr id="0" name=""/>
        <dsp:cNvSpPr/>
      </dsp:nvSpPr>
      <dsp:spPr>
        <a:xfrm>
          <a:off x="1436349" y="2324632"/>
          <a:ext cx="91440" cy="432981"/>
        </a:xfrm>
        <a:custGeom>
          <a:avLst/>
          <a:gdLst/>
          <a:ahLst/>
          <a:cxnLst/>
          <a:rect l="0" t="0" r="0" b="0"/>
          <a:pathLst>
            <a:path>
              <a:moveTo>
                <a:pt x="45720" y="0"/>
              </a:moveTo>
              <a:lnTo>
                <a:pt x="45720" y="432981"/>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1AE270-0198-4A8A-BD04-67D8B56945AE}">
      <dsp:nvSpPr>
        <dsp:cNvPr id="0" name=""/>
        <dsp:cNvSpPr/>
      </dsp:nvSpPr>
      <dsp:spPr>
        <a:xfrm>
          <a:off x="1482069" y="946286"/>
          <a:ext cx="1819597" cy="432981"/>
        </a:xfrm>
        <a:custGeom>
          <a:avLst/>
          <a:gdLst/>
          <a:ahLst/>
          <a:cxnLst/>
          <a:rect l="0" t="0" r="0" b="0"/>
          <a:pathLst>
            <a:path>
              <a:moveTo>
                <a:pt x="1819597" y="0"/>
              </a:moveTo>
              <a:lnTo>
                <a:pt x="1819597" y="295064"/>
              </a:lnTo>
              <a:lnTo>
                <a:pt x="0" y="295064"/>
              </a:lnTo>
              <a:lnTo>
                <a:pt x="0" y="432981"/>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C809A0-733E-4CFF-B2BE-C8C6874CD631}">
      <dsp:nvSpPr>
        <dsp:cNvPr id="0" name=""/>
        <dsp:cNvSpPr/>
      </dsp:nvSpPr>
      <dsp:spPr>
        <a:xfrm>
          <a:off x="2557286" y="923"/>
          <a:ext cx="1488761" cy="945363"/>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B203C-EF29-44AA-9D51-53C037CED112}">
      <dsp:nvSpPr>
        <dsp:cNvPr id="0" name=""/>
        <dsp:cNvSpPr/>
      </dsp:nvSpPr>
      <dsp:spPr>
        <a:xfrm>
          <a:off x="2722704" y="158070"/>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Multiple Access Protocols</a:t>
          </a:r>
          <a:endParaRPr lang="en-US" sz="1400" kern="1200" dirty="0"/>
        </a:p>
      </dsp:txBody>
      <dsp:txXfrm>
        <a:off x="2750393" y="185759"/>
        <a:ext cx="1433383" cy="889985"/>
      </dsp:txXfrm>
    </dsp:sp>
    <dsp:sp modelId="{122826C5-607E-4B21-AC11-06B0ADF5765D}">
      <dsp:nvSpPr>
        <dsp:cNvPr id="0" name=""/>
        <dsp:cNvSpPr/>
      </dsp:nvSpPr>
      <dsp:spPr>
        <a:xfrm>
          <a:off x="737688"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0D7BFC-0480-4D41-9EE6-89BEF2A04012}">
      <dsp:nvSpPr>
        <dsp:cNvPr id="0" name=""/>
        <dsp:cNvSpPr/>
      </dsp:nvSpPr>
      <dsp:spPr>
        <a:xfrm>
          <a:off x="903106"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Controlled Access Protocol</a:t>
          </a:r>
        </a:p>
      </dsp:txBody>
      <dsp:txXfrm>
        <a:off x="930795" y="1564104"/>
        <a:ext cx="1433383" cy="889985"/>
      </dsp:txXfrm>
    </dsp:sp>
    <dsp:sp modelId="{15EC153B-58A2-4CDC-A80D-6408CE9495CE}">
      <dsp:nvSpPr>
        <dsp:cNvPr id="0" name=""/>
        <dsp:cNvSpPr/>
      </dsp:nvSpPr>
      <dsp:spPr>
        <a:xfrm>
          <a:off x="737688"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C69779-ED5A-4EA3-9F3E-30EAFCFEF444}">
      <dsp:nvSpPr>
        <dsp:cNvPr id="0" name=""/>
        <dsp:cNvSpPr/>
      </dsp:nvSpPr>
      <dsp:spPr>
        <a:xfrm>
          <a:off x="903106"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Polling and Token passing</a:t>
          </a:r>
        </a:p>
        <a:p>
          <a:pPr lvl="0" algn="ctr">
            <a:spcBef>
              <a:spcPct val="0"/>
            </a:spcBef>
          </a:pPr>
          <a:endParaRPr lang="en-US" sz="1400" kern="1200" dirty="0"/>
        </a:p>
      </dsp:txBody>
      <dsp:txXfrm>
        <a:off x="930795" y="2942450"/>
        <a:ext cx="1433383" cy="889985"/>
      </dsp:txXfrm>
    </dsp:sp>
    <dsp:sp modelId="{5A69A932-46CC-4DB8-AC53-D86AE3D0EFAB}">
      <dsp:nvSpPr>
        <dsp:cNvPr id="0" name=""/>
        <dsp:cNvSpPr/>
      </dsp:nvSpPr>
      <dsp:spPr>
        <a:xfrm>
          <a:off x="2557286"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3DB19-520F-425A-9E2F-227D1454691B}">
      <dsp:nvSpPr>
        <dsp:cNvPr id="0" name=""/>
        <dsp:cNvSpPr/>
      </dsp:nvSpPr>
      <dsp:spPr>
        <a:xfrm>
          <a:off x="2722704"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b="1" kern="1200" dirty="0" smtClean="0"/>
            <a:t>Random Access protocols</a:t>
          </a:r>
        </a:p>
        <a:p>
          <a:pPr lvl="0" algn="ctr">
            <a:spcBef>
              <a:spcPct val="0"/>
            </a:spcBef>
          </a:pPr>
          <a:endParaRPr lang="en-US" sz="1400" b="1" kern="1200" dirty="0" smtClean="0"/>
        </a:p>
      </dsp:txBody>
      <dsp:txXfrm>
        <a:off x="2750393" y="1564104"/>
        <a:ext cx="1433383" cy="889985"/>
      </dsp:txXfrm>
    </dsp:sp>
    <dsp:sp modelId="{7643BA0B-54F0-4BD5-BBFB-364107600E41}">
      <dsp:nvSpPr>
        <dsp:cNvPr id="0" name=""/>
        <dsp:cNvSpPr/>
      </dsp:nvSpPr>
      <dsp:spPr>
        <a:xfrm>
          <a:off x="2557286"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751D0B-6557-4930-B8C6-FEC592D191E7}">
      <dsp:nvSpPr>
        <dsp:cNvPr id="0" name=""/>
        <dsp:cNvSpPr/>
      </dsp:nvSpPr>
      <dsp:spPr>
        <a:xfrm>
          <a:off x="2722704"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Ex: CSMA/CD and CSMA/CA</a:t>
          </a:r>
        </a:p>
      </dsp:txBody>
      <dsp:txXfrm>
        <a:off x="2750393" y="2942450"/>
        <a:ext cx="1433383" cy="889985"/>
      </dsp:txXfrm>
    </dsp:sp>
    <dsp:sp modelId="{84BC1F6E-CCB4-446A-A6EB-5309A4C7232D}">
      <dsp:nvSpPr>
        <dsp:cNvPr id="0" name=""/>
        <dsp:cNvSpPr/>
      </dsp:nvSpPr>
      <dsp:spPr>
        <a:xfrm>
          <a:off x="4376883" y="1379268"/>
          <a:ext cx="1488761" cy="945363"/>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26656B-D93D-40D0-93CC-95389F12AA70}">
      <dsp:nvSpPr>
        <dsp:cNvPr id="0" name=""/>
        <dsp:cNvSpPr/>
      </dsp:nvSpPr>
      <dsp:spPr>
        <a:xfrm>
          <a:off x="4542301" y="1536415"/>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t>Channelization protocol</a:t>
          </a:r>
          <a:endParaRPr lang="en-US" sz="1400" kern="1200" dirty="0"/>
        </a:p>
      </dsp:txBody>
      <dsp:txXfrm>
        <a:off x="4569990" y="1564104"/>
        <a:ext cx="1433383" cy="889985"/>
      </dsp:txXfrm>
    </dsp:sp>
    <dsp:sp modelId="{4952265E-8144-4DAF-AC22-1F6064BEDAC6}">
      <dsp:nvSpPr>
        <dsp:cNvPr id="0" name=""/>
        <dsp:cNvSpPr/>
      </dsp:nvSpPr>
      <dsp:spPr>
        <a:xfrm>
          <a:off x="4376883" y="2757613"/>
          <a:ext cx="1488761" cy="945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663A2C-8EEC-44CC-8FAC-CF866BC0016E}">
      <dsp:nvSpPr>
        <dsp:cNvPr id="0" name=""/>
        <dsp:cNvSpPr/>
      </dsp:nvSpPr>
      <dsp:spPr>
        <a:xfrm>
          <a:off x="4542301" y="2914761"/>
          <a:ext cx="1488761" cy="945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Ex: FDMA, TDMA, and CDMA</a:t>
          </a:r>
          <a:endParaRPr lang="en-US" sz="1400" kern="1200" dirty="0"/>
        </a:p>
      </dsp:txBody>
      <dsp:txXfrm>
        <a:off x="4569990" y="2942450"/>
        <a:ext cx="1433383" cy="88998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val="17530830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b="0" i="0" kern="1200" dirty="0" smtClean="0">
                <a:solidFill>
                  <a:schemeClr val="tx1"/>
                </a:solidFill>
                <a:latin typeface="+mn-lt"/>
                <a:ea typeface="+mn-ea"/>
                <a:cs typeface="+mn-cs"/>
              </a:rPr>
              <a:t>As you see in  the figure, a computer sending large amounts of data causes other computers to wait (increasing the frustration of the other users) while the data is being moved. This is not called "sharing"; it is called "monopolizing the network.“</a:t>
            </a:r>
          </a:p>
          <a:p>
            <a:pPr algn="l" rtl="0"/>
            <a:r>
              <a:rPr lang="en-US" sz="1200" b="0" i="0" kern="1200" dirty="0" smtClean="0">
                <a:solidFill>
                  <a:schemeClr val="tx1"/>
                </a:solidFill>
                <a:latin typeface="+mn-lt"/>
                <a:ea typeface="+mn-ea"/>
                <a:cs typeface="+mn-cs"/>
              </a:rPr>
              <a:t>In order for many users at once to transmit data quickly and easily across the network, the data must be broken into small, manageable chunks. This way, users each get their share of access to the network. These chunks are called </a:t>
            </a:r>
            <a:r>
              <a:rPr lang="en-US" sz="1200" b="0" i="1" kern="1200" dirty="0" smtClean="0">
                <a:solidFill>
                  <a:schemeClr val="tx1"/>
                </a:solidFill>
                <a:latin typeface="+mn-lt"/>
                <a:ea typeface="+mn-ea"/>
                <a:cs typeface="+mn-cs"/>
              </a:rPr>
              <a:t>packets</a:t>
            </a:r>
            <a:r>
              <a:rPr lang="en-US" sz="1200" b="0" i="0" kern="1200" dirty="0" smtClean="0">
                <a:solidFill>
                  <a:schemeClr val="tx1"/>
                </a:solidFill>
                <a:latin typeface="+mn-lt"/>
                <a:ea typeface="+mn-ea"/>
                <a:cs typeface="+mn-cs"/>
              </a:rPr>
              <a:t>, or frames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This way, only a small section of data is affected, and, therefore, only a small amount of data must be retransmitted, making it relatively easy to recover </a:t>
            </a:r>
            <a:endParaRPr lang="ar-SA" sz="1200" b="0" i="0" kern="1200" dirty="0" smtClean="0">
              <a:solidFill>
                <a:schemeClr val="tx1"/>
              </a:solidFill>
              <a:latin typeface="+mn-lt"/>
              <a:ea typeface="+mn-ea"/>
              <a:cs typeface="+mn-cs"/>
            </a:endParaRPr>
          </a:p>
          <a:p>
            <a:pPr algn="l"/>
            <a:r>
              <a:rPr lang="en-US" sz="1200" b="0" i="0" kern="1200" dirty="0" smtClean="0">
                <a:solidFill>
                  <a:schemeClr val="tx1"/>
                </a:solidFill>
                <a:latin typeface="+mn-lt"/>
                <a:ea typeface="+mn-ea"/>
                <a:cs typeface="+mn-cs"/>
              </a:rPr>
              <a:t>from the error.</a:t>
            </a:r>
          </a:p>
          <a:p>
            <a:pPr algn="l"/>
            <a:r>
              <a:rPr lang="en-US" sz="1200" b="0" i="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This way, only a small section of data is affected, and, therefore, only a small amount of data must be retransmitted, making it relatively easy to recover </a:t>
            </a:r>
            <a:endParaRPr lang="ar-SA" sz="1200" b="0" i="0" kern="1200" dirty="0" smtClean="0">
              <a:solidFill>
                <a:schemeClr val="tx1"/>
              </a:solidFill>
              <a:latin typeface="+mn-lt"/>
              <a:ea typeface="+mn-ea"/>
              <a:cs typeface="+mn-cs"/>
            </a:endParaRPr>
          </a:p>
          <a:p>
            <a:pPr algn="l"/>
            <a:r>
              <a:rPr lang="en-US" sz="1200" b="0" i="0" kern="1200" dirty="0" smtClean="0">
                <a:solidFill>
                  <a:schemeClr val="tx1"/>
                </a:solidFill>
                <a:latin typeface="+mn-lt"/>
                <a:ea typeface="+mn-ea"/>
                <a:cs typeface="+mn-cs"/>
              </a:rPr>
              <a:t>from the error.</a:t>
            </a:r>
          </a:p>
          <a:p>
            <a:pPr algn="l"/>
            <a:r>
              <a:rPr lang="en-US" sz="1200" b="0" i="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Redundancy is achieved through various coding schemes. The sender adds redundant</a:t>
            </a:r>
          </a:p>
          <a:p>
            <a:r>
              <a:rPr lang="en-US" sz="1200" kern="1200" baseline="0" dirty="0" smtClean="0">
                <a:solidFill>
                  <a:schemeClr val="tx1"/>
                </a:solidFill>
                <a:latin typeface="+mn-lt"/>
                <a:ea typeface="+mn-ea"/>
                <a:cs typeface="+mn-cs"/>
              </a:rPr>
              <a:t>bits through a process that creates a relationship between the redundant bits and the</a:t>
            </a:r>
          </a:p>
          <a:p>
            <a:r>
              <a:rPr lang="en-US" sz="1200" kern="1200" baseline="0" dirty="0" smtClean="0">
                <a:solidFill>
                  <a:schemeClr val="tx1"/>
                </a:solidFill>
                <a:latin typeface="+mn-lt"/>
                <a:ea typeface="+mn-ea"/>
                <a:cs typeface="+mn-cs"/>
              </a:rPr>
              <a:t>actual data bits. The receiver checks the relationships between the two sets of bits to</a:t>
            </a:r>
          </a:p>
          <a:p>
            <a:r>
              <a:rPr lang="en-US" sz="1200" kern="1200" baseline="0" dirty="0" smtClean="0">
                <a:solidFill>
                  <a:schemeClr val="tx1"/>
                </a:solidFill>
                <a:latin typeface="+mn-lt"/>
                <a:ea typeface="+mn-ea"/>
                <a:cs typeface="+mn-cs"/>
              </a:rPr>
              <a:t>detect or correct the errors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In these access methods, no contention and no collision take place.</a:t>
            </a:r>
          </a:p>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36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D700882-CF37-413B-85B4-A481525E2129}" type="datetimeFigureOut">
              <a:rPr lang="en-US" smtClean="0"/>
              <a:pPr/>
              <a:t>3/1/2013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00882-CF37-413B-85B4-A481525E2129}"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D700882-CF37-413B-85B4-A481525E2129}" type="datetimeFigureOut">
              <a:rPr lang="en-US" smtClean="0"/>
              <a:pPr/>
              <a:t>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D700882-CF37-413B-85B4-A481525E2129}" type="datetimeFigureOut">
              <a:rPr lang="en-US" smtClean="0"/>
              <a:pPr/>
              <a:t>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700882-CF37-413B-85B4-A481525E2129}" type="datetimeFigureOut">
              <a:rPr lang="en-US" smtClean="0"/>
              <a:pPr/>
              <a:t>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00882-CF37-413B-85B4-A481525E2129}" type="datetimeFigureOut">
              <a:rPr lang="en-US" smtClean="0"/>
              <a:pPr/>
              <a:t>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00882-CF37-413B-85B4-A481525E2129}"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700882-CF37-413B-85B4-A481525E2129}" type="datetimeFigureOut">
              <a:rPr lang="en-US" smtClean="0"/>
              <a:pPr/>
              <a:t>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D700882-CF37-413B-85B4-A481525E2129}" type="datetimeFigureOut">
              <a:rPr lang="en-US" smtClean="0"/>
              <a:pPr/>
              <a:t>3/1/2013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 5- Data Link Layer</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A Typical data packet on the Network</a:t>
            </a:r>
            <a:endParaRPr lang="en-US" b="1"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7338" t="44411" r="24345" b="39275"/>
          <a:stretch>
            <a:fillRect/>
          </a:stretch>
        </p:blipFill>
        <p:spPr bwMode="auto">
          <a:xfrm>
            <a:off x="755576" y="1916832"/>
            <a:ext cx="8001000" cy="382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5940152" y="5877272"/>
            <a:ext cx="1872208" cy="675456"/>
          </a:xfrm>
          <a:prstGeom prst="wedgeRectCallout">
            <a:avLst>
              <a:gd name="adj1" fmla="val -15156"/>
              <a:gd name="adj2" fmla="val -20339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0070C0"/>
                </a:solidFill>
              </a:rPr>
              <a:t> error-checking component</a:t>
            </a:r>
            <a:endParaRPr lang="en-US" dirty="0">
              <a:solidFill>
                <a:srgbClr val="0070C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Detection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Accuracy of the Transmitted Data</a:t>
            </a:r>
            <a:endParaRPr lang="en-US" b="1" dirty="0"/>
          </a:p>
        </p:txBody>
      </p:sp>
      <p:sp>
        <p:nvSpPr>
          <p:cNvPr id="3" name="Content Placeholder 2"/>
          <p:cNvSpPr>
            <a:spLocks noGrp="1"/>
          </p:cNvSpPr>
          <p:nvPr>
            <p:ph idx="1"/>
          </p:nvPr>
        </p:nvSpPr>
        <p:spPr/>
        <p:txBody>
          <a:bodyPr/>
          <a:lstStyle/>
          <a:p>
            <a:pPr algn="just"/>
            <a:r>
              <a:rPr lang="en-US" sz="2400" b="1" dirty="0" smtClean="0"/>
              <a:t>Data can be corrupted during transmission. </a:t>
            </a:r>
          </a:p>
          <a:p>
            <a:pPr algn="just"/>
            <a:r>
              <a:rPr lang="en-US" sz="2400" b="1" dirty="0" smtClean="0"/>
              <a:t>For reliable communication, errors must be detected and corrected.</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447800" y="3716338"/>
            <a:ext cx="6248400" cy="194468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Single-Bit Error</a:t>
            </a:r>
            <a:endParaRPr lang="en-US" b="1" dirty="0"/>
          </a:p>
        </p:txBody>
      </p:sp>
      <p:sp>
        <p:nvSpPr>
          <p:cNvPr id="3" name="Content Placeholder 2"/>
          <p:cNvSpPr>
            <a:spLocks noGrp="1"/>
          </p:cNvSpPr>
          <p:nvPr>
            <p:ph idx="1"/>
          </p:nvPr>
        </p:nvSpPr>
        <p:spPr/>
        <p:txBody>
          <a:bodyPr/>
          <a:lstStyle/>
          <a:p>
            <a:pPr marL="274320" lvl="1" indent="-274320">
              <a:buClr>
                <a:schemeClr val="accent3"/>
              </a:buClr>
              <a:buSzPct val="95000"/>
            </a:pPr>
            <a:endParaRPr lang="en-US" sz="2600" dirty="0" smtClean="0"/>
          </a:p>
          <a:p>
            <a:pPr marL="274320" lvl="1" indent="-274320">
              <a:buClr>
                <a:schemeClr val="accent3"/>
              </a:buClr>
              <a:buSzPct val="95000"/>
            </a:pPr>
            <a:r>
              <a:rPr lang="en-US" sz="2600" dirty="0" smtClean="0"/>
              <a:t>In a single-bit error, only one bit in the data unit has changed. (0 → 1 or 1 → 0)</a:t>
            </a:r>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buNone/>
            </a:pPr>
            <a:endParaRPr lang="en-US" sz="2600" dirty="0" smtClean="0"/>
          </a:p>
          <a:p>
            <a:pPr>
              <a:buNone/>
            </a:pP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475656" y="3789040"/>
            <a:ext cx="5895206" cy="14859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Burst Error</a:t>
            </a:r>
            <a:endParaRPr lang="en-US" b="1" dirty="0"/>
          </a:p>
        </p:txBody>
      </p:sp>
      <p:sp>
        <p:nvSpPr>
          <p:cNvPr id="3" name="Content Placeholder 2"/>
          <p:cNvSpPr>
            <a:spLocks noGrp="1"/>
          </p:cNvSpPr>
          <p:nvPr>
            <p:ph idx="1"/>
          </p:nvPr>
        </p:nvSpPr>
        <p:spPr/>
        <p:txBody>
          <a:bodyPr/>
          <a:lstStyle/>
          <a:p>
            <a:pPr>
              <a:lnSpc>
                <a:spcPct val="90000"/>
              </a:lnSpc>
            </a:pPr>
            <a:r>
              <a:rPr lang="en-US" altLang="ko-KR" dirty="0" smtClean="0"/>
              <a:t>Two or more bits in the data unit have changed</a:t>
            </a:r>
          </a:p>
          <a:p>
            <a:pPr>
              <a:lnSpc>
                <a:spcPct val="90000"/>
              </a:lnSpc>
            </a:pPr>
            <a:r>
              <a:rPr lang="en-US" altLang="ko-KR" dirty="0" smtClean="0"/>
              <a:t>Burst error does not necessarily mean that the errors occur in consecutive bits</a:t>
            </a:r>
          </a:p>
          <a:p>
            <a:pPr>
              <a:buNone/>
            </a:pP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1692275" y="3284538"/>
            <a:ext cx="5616575" cy="2709862"/>
          </a:xfrm>
          <a:prstGeom prst="rect">
            <a:avLst/>
          </a:prstGeom>
          <a:noFill/>
          <a:ln w="9525">
            <a:noFill/>
            <a:miter lim="800000"/>
            <a:headEnd/>
            <a:tailEnd/>
          </a:ln>
          <a:effectLst/>
        </p:spPr>
      </p:pic>
      <p:sp>
        <p:nvSpPr>
          <p:cNvPr id="5" name="TextBox 4"/>
          <p:cNvSpPr txBox="1">
            <a:spLocks noChangeAspect="1"/>
          </p:cNvSpPr>
          <p:nvPr/>
        </p:nvSpPr>
        <p:spPr>
          <a:xfrm>
            <a:off x="5652120" y="6093296"/>
            <a:ext cx="2736304" cy="307777"/>
          </a:xfrm>
          <a:prstGeom prst="rect">
            <a:avLst/>
          </a:prstGeom>
          <a:noFill/>
          <a:ln>
            <a:solidFill>
              <a:schemeClr val="accent2"/>
            </a:solidFill>
          </a:ln>
        </p:spPr>
        <p:txBody>
          <a:bodyPr wrap="square" rtlCol="1">
            <a:spAutoFit/>
          </a:bodyPr>
          <a:lstStyle/>
          <a:p>
            <a:pPr>
              <a:defRPr/>
            </a:pPr>
            <a:r>
              <a:rPr lang="en-US" sz="1400" b="1" dirty="0">
                <a:solidFill>
                  <a:srgbClr val="0070C0"/>
                </a:solidFill>
                <a:latin typeface="Arial" pitchFamily="34" charset="0"/>
                <a:cs typeface="Arial" pitchFamily="34" charset="0"/>
              </a:rPr>
              <a:t>Corrupted Bits = </a:t>
            </a:r>
            <a:r>
              <a:rPr lang="en-US" sz="1400" b="1" dirty="0" smtClean="0">
                <a:solidFill>
                  <a:srgbClr val="0070C0"/>
                </a:solidFill>
                <a:latin typeface="Arial" pitchFamily="34" charset="0"/>
                <a:cs typeface="Arial" pitchFamily="34" charset="0"/>
              </a:rPr>
              <a:t>4 </a:t>
            </a:r>
            <a:r>
              <a:rPr lang="en-US" sz="1400" b="1" dirty="0">
                <a:solidFill>
                  <a:srgbClr val="0070C0"/>
                </a:solidFill>
                <a:latin typeface="Arial" pitchFamily="34" charset="0"/>
                <a:cs typeface="Arial" pitchFamily="34" charset="0"/>
              </a:rPr>
              <a:t>bits</a:t>
            </a:r>
            <a:endParaRPr lang="ar-SA" sz="1400" b="1" dirty="0">
              <a:solidFill>
                <a:srgbClr val="0070C0"/>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Error Detection</a:t>
            </a:r>
            <a:endParaRPr lang="en-US" b="1" dirty="0"/>
          </a:p>
        </p:txBody>
      </p:sp>
      <p:sp>
        <p:nvSpPr>
          <p:cNvPr id="3" name="Content Placeholder 2"/>
          <p:cNvSpPr>
            <a:spLocks noGrp="1"/>
          </p:cNvSpPr>
          <p:nvPr>
            <p:ph idx="1"/>
          </p:nvPr>
        </p:nvSpPr>
        <p:spPr/>
        <p:txBody>
          <a:bodyPr/>
          <a:lstStyle/>
          <a:p>
            <a:r>
              <a:rPr lang="en-US" altLang="ko-KR" dirty="0" smtClean="0"/>
              <a:t>Error detection uses the concept of </a:t>
            </a:r>
            <a:r>
              <a:rPr lang="en-US" altLang="ko-KR" i="1" dirty="0" smtClean="0"/>
              <a:t>redundancy</a:t>
            </a:r>
            <a:r>
              <a:rPr lang="en-US" altLang="ko-KR" dirty="0" smtClean="0"/>
              <a:t>, which means adding extra (redundant) bits for detecting errors at the destination</a:t>
            </a:r>
          </a:p>
          <a:p>
            <a:pPr>
              <a:buNone/>
            </a:pP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827584" y="3356992"/>
            <a:ext cx="7920880" cy="316835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b="1" dirty="0" smtClean="0"/>
              <a:t>Error Detection Methods</a:t>
            </a:r>
            <a:endParaRPr lang="ar-SA" b="1" dirty="0" smtClean="0"/>
          </a:p>
        </p:txBody>
      </p:sp>
      <p:graphicFrame>
        <p:nvGraphicFramePr>
          <p:cNvPr id="7" name="Content Placeholder 6"/>
          <p:cNvGraphicFramePr>
            <a:graphicFrameLocks noGrp="1"/>
          </p:cNvGraphicFramePr>
          <p:nvPr>
            <p:ph idx="1"/>
          </p:nvPr>
        </p:nvGraphicFramePr>
        <p:xfrm>
          <a:off x="467544" y="2132856"/>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Date Placeholder 3"/>
          <p:cNvSpPr>
            <a:spLocks noGrp="1"/>
          </p:cNvSpPr>
          <p:nvPr>
            <p:ph type="dt" sz="half" idx="10"/>
          </p:nvPr>
        </p:nvSpPr>
        <p:spPr>
          <a:noFill/>
        </p:spPr>
        <p:txBody>
          <a:bodyPr/>
          <a:lstStyle/>
          <a:p>
            <a:fld id="{91B534B1-5599-413D-BEC3-4CD17D59BAAB}" type="datetime1">
              <a:rPr lang="en-US">
                <a:latin typeface="Arial" charset="0"/>
                <a:cs typeface="Arial" charset="0"/>
              </a:rPr>
              <a:pPr/>
              <a:t>3/1/2013</a:t>
            </a:fld>
            <a:endParaRPr lang="en-US">
              <a:latin typeface="Arial" charset="0"/>
              <a:cs typeface="Arial" charset="0"/>
            </a:endParaRPr>
          </a:p>
        </p:txBody>
      </p:sp>
      <p:sp>
        <p:nvSpPr>
          <p:cNvPr id="15365" name="Footer Placeholder 4"/>
          <p:cNvSpPr>
            <a:spLocks noGrp="1"/>
          </p:cNvSpPr>
          <p:nvPr>
            <p:ph type="ftr" sz="quarter" idx="11"/>
          </p:nvPr>
        </p:nvSpPr>
        <p:spPr>
          <a:noFill/>
        </p:spPr>
        <p:txBody>
          <a:bodyPr/>
          <a:lstStyle/>
          <a:p>
            <a:r>
              <a:rPr lang="en-US">
                <a:latin typeface="Arial" charset="0"/>
                <a:cs typeface="Arial" charset="0"/>
              </a:rPr>
              <a:t>Fatimah Al-Akeel Network 5</a:t>
            </a:r>
          </a:p>
        </p:txBody>
      </p:sp>
      <p:sp>
        <p:nvSpPr>
          <p:cNvPr id="15366" name="Slide Number Placeholder 5"/>
          <p:cNvSpPr>
            <a:spLocks noGrp="1"/>
          </p:cNvSpPr>
          <p:nvPr>
            <p:ph type="sldNum" sz="quarter" idx="12"/>
          </p:nvPr>
        </p:nvSpPr>
        <p:spPr>
          <a:noFill/>
        </p:spPr>
        <p:txBody>
          <a:bodyPr/>
          <a:lstStyle/>
          <a:p>
            <a:fld id="{DF5828B9-04A6-4EF0-907E-024F4BC084F2}" type="slidenum">
              <a:rPr lang="ar-SA">
                <a:latin typeface="Arial" charset="0"/>
                <a:cs typeface="Arial" charset="0"/>
              </a:rPr>
              <a:pPr/>
              <a:t>16</a:t>
            </a:fld>
            <a:endParaRPr lang="en-US">
              <a:latin typeface="Arial" charset="0"/>
              <a:cs typeface="Arial" charset="0"/>
            </a:endParaRPr>
          </a:p>
        </p:txBody>
      </p:sp>
      <p:sp>
        <p:nvSpPr>
          <p:cNvPr id="8" name="TextBox 7"/>
          <p:cNvSpPr txBox="1"/>
          <p:nvPr/>
        </p:nvSpPr>
        <p:spPr>
          <a:xfrm>
            <a:off x="395536" y="1916832"/>
            <a:ext cx="6552728" cy="523220"/>
          </a:xfrm>
          <a:prstGeom prst="rect">
            <a:avLst/>
          </a:prstGeom>
          <a:noFill/>
        </p:spPr>
        <p:txBody>
          <a:bodyPr wrap="square" rtlCol="1">
            <a:spAutoFit/>
          </a:bodyPr>
          <a:lstStyle/>
          <a:p>
            <a:pPr algn="l"/>
            <a:r>
              <a:rPr lang="en-US" sz="2800" dirty="0" smtClean="0"/>
              <a:t>Three types of redundancy checks:</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b="1" dirty="0" smtClean="0"/>
              <a:t>Parity Check</a:t>
            </a:r>
            <a:endParaRPr lang="ar-SA" b="1" dirty="0" smtClean="0"/>
          </a:p>
        </p:txBody>
      </p:sp>
      <p:sp>
        <p:nvSpPr>
          <p:cNvPr id="16387" name="Content Placeholder 2"/>
          <p:cNvSpPr>
            <a:spLocks noGrp="1"/>
          </p:cNvSpPr>
          <p:nvPr>
            <p:ph idx="1"/>
          </p:nvPr>
        </p:nvSpPr>
        <p:spPr/>
        <p:txBody>
          <a:bodyPr/>
          <a:lstStyle/>
          <a:p>
            <a:pPr eaLnBrk="1" hangingPunct="1"/>
            <a:r>
              <a:rPr lang="en-US" sz="2800" dirty="0" smtClean="0"/>
              <a:t>The most common and least expensive</a:t>
            </a:r>
          </a:p>
          <a:p>
            <a:pPr eaLnBrk="1" hangingPunct="1"/>
            <a:r>
              <a:rPr lang="en-US" sz="2800" dirty="0" smtClean="0"/>
              <a:t>a parity bit (extra bit)is added to every data unit so that the total number of </a:t>
            </a:r>
            <a:r>
              <a:rPr lang="en-US" sz="3600" dirty="0" smtClean="0">
                <a:solidFill>
                  <a:srgbClr val="0070C0"/>
                </a:solidFill>
              </a:rPr>
              <a:t>1’s</a:t>
            </a:r>
            <a:r>
              <a:rPr lang="en-US" sz="2800" dirty="0" smtClean="0"/>
              <a:t> is even or odd.</a:t>
            </a:r>
          </a:p>
          <a:p>
            <a:pPr eaLnBrk="1" hangingPunct="1"/>
            <a:r>
              <a:rPr lang="en-US" sz="2800" dirty="0" smtClean="0"/>
              <a:t>Simple parity check can detect single bit errors. </a:t>
            </a:r>
          </a:p>
          <a:p>
            <a:pPr eaLnBrk="1" hangingPunct="1"/>
            <a:r>
              <a:rPr lang="en-US" sz="2800" dirty="0" smtClean="0"/>
              <a:t>It can detect burst errors only if the total number of errors in each data unit is odd.</a:t>
            </a:r>
            <a:endParaRPr lang="ar-SA" sz="2800" dirty="0" smtClean="0"/>
          </a:p>
        </p:txBody>
      </p:sp>
      <p:sp>
        <p:nvSpPr>
          <p:cNvPr id="16388" name="Date Placeholder 3"/>
          <p:cNvSpPr>
            <a:spLocks noGrp="1"/>
          </p:cNvSpPr>
          <p:nvPr>
            <p:ph type="dt" sz="quarter" idx="10"/>
          </p:nvPr>
        </p:nvSpPr>
        <p:spPr>
          <a:noFill/>
        </p:spPr>
        <p:txBody>
          <a:bodyPr/>
          <a:lstStyle/>
          <a:p>
            <a:fld id="{F5226777-10BB-4580-BF09-34271BABE0BB}" type="datetime1">
              <a:rPr lang="en-US">
                <a:latin typeface="Arial" charset="0"/>
                <a:cs typeface="Arial" charset="0"/>
              </a:rPr>
              <a:pPr/>
              <a:t>3/1/2013</a:t>
            </a:fld>
            <a:endParaRPr lang="en-US">
              <a:latin typeface="Arial" charset="0"/>
              <a:cs typeface="Arial" charset="0"/>
            </a:endParaRPr>
          </a:p>
        </p:txBody>
      </p:sp>
      <p:sp>
        <p:nvSpPr>
          <p:cNvPr id="16389" name="Footer Placeholder 4"/>
          <p:cNvSpPr>
            <a:spLocks noGrp="1"/>
          </p:cNvSpPr>
          <p:nvPr>
            <p:ph type="ftr" sz="quarter" idx="11"/>
          </p:nvPr>
        </p:nvSpPr>
        <p:spPr>
          <a:noFill/>
        </p:spPr>
        <p:txBody>
          <a:bodyPr/>
          <a:lstStyle/>
          <a:p>
            <a:r>
              <a:rPr lang="en-US">
                <a:latin typeface="Arial" charset="0"/>
                <a:cs typeface="Arial" charset="0"/>
              </a:rPr>
              <a:t>Fatimah Al-Akeel Network 5</a:t>
            </a:r>
          </a:p>
        </p:txBody>
      </p:sp>
      <p:sp>
        <p:nvSpPr>
          <p:cNvPr id="16390" name="Slide Number Placeholder 5"/>
          <p:cNvSpPr>
            <a:spLocks noGrp="1"/>
          </p:cNvSpPr>
          <p:nvPr>
            <p:ph type="sldNum" sz="quarter" idx="12"/>
          </p:nvPr>
        </p:nvSpPr>
        <p:spPr>
          <a:noFill/>
        </p:spPr>
        <p:txBody>
          <a:bodyPr/>
          <a:lstStyle/>
          <a:p>
            <a:fld id="{8F771AAD-C61A-4D82-A9D5-62C431AD8A93}" type="slidenum">
              <a:rPr lang="ar-SA">
                <a:latin typeface="Arial" charset="0"/>
                <a:cs typeface="Arial" charset="0"/>
              </a:rPr>
              <a:pPr/>
              <a:t>17</a:t>
            </a:fld>
            <a:endParaRPr lang="en-US">
              <a:latin typeface="Arial" charset="0"/>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bwMode="auto">
          <a:xfrm>
            <a:off x="4724400" y="1371600"/>
            <a:ext cx="43434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27" name="Rectangle 26"/>
          <p:cNvSpPr/>
          <p:nvPr/>
        </p:nvSpPr>
        <p:spPr bwMode="auto">
          <a:xfrm>
            <a:off x="457200" y="1371600"/>
            <a:ext cx="37338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17416" name="Title 1"/>
          <p:cNvSpPr>
            <a:spLocks noGrp="1"/>
          </p:cNvSpPr>
          <p:nvPr>
            <p:ph type="title"/>
          </p:nvPr>
        </p:nvSpPr>
        <p:spPr>
          <a:xfrm>
            <a:off x="467544" y="260648"/>
            <a:ext cx="8229600" cy="1143000"/>
          </a:xfrm>
        </p:spPr>
        <p:txBody>
          <a:bodyPr/>
          <a:lstStyle/>
          <a:p>
            <a:pPr eaLnBrk="1" hangingPunct="1"/>
            <a:r>
              <a:rPr lang="en-US" b="1" dirty="0" smtClean="0"/>
              <a:t>Parity Check</a:t>
            </a:r>
            <a:endParaRPr lang="ar-SA" b="1" dirty="0" smtClean="0"/>
          </a:p>
        </p:txBody>
      </p:sp>
      <p:sp>
        <p:nvSpPr>
          <p:cNvPr id="17417" name="Date Placeholder 3"/>
          <p:cNvSpPr>
            <a:spLocks noGrp="1"/>
          </p:cNvSpPr>
          <p:nvPr>
            <p:ph type="dt" sz="quarter" idx="10"/>
          </p:nvPr>
        </p:nvSpPr>
        <p:spPr>
          <a:noFill/>
        </p:spPr>
        <p:txBody>
          <a:bodyPr/>
          <a:lstStyle/>
          <a:p>
            <a:fld id="{0482F422-9D42-42F7-AA91-83D1FFEAB86E}" type="datetime1">
              <a:rPr lang="en-US">
                <a:latin typeface="Arial" charset="0"/>
                <a:cs typeface="Arial" charset="0"/>
              </a:rPr>
              <a:pPr/>
              <a:t>3/1/2013</a:t>
            </a:fld>
            <a:endParaRPr lang="en-US">
              <a:latin typeface="Arial" charset="0"/>
              <a:cs typeface="Arial" charset="0"/>
            </a:endParaRPr>
          </a:p>
        </p:txBody>
      </p:sp>
      <p:sp>
        <p:nvSpPr>
          <p:cNvPr id="17418" name="Footer Placeholder 4"/>
          <p:cNvSpPr>
            <a:spLocks noGrp="1"/>
          </p:cNvSpPr>
          <p:nvPr>
            <p:ph type="ftr" sz="quarter" idx="11"/>
          </p:nvPr>
        </p:nvSpPr>
        <p:spPr>
          <a:noFill/>
        </p:spPr>
        <p:txBody>
          <a:bodyPr/>
          <a:lstStyle/>
          <a:p>
            <a:r>
              <a:rPr lang="en-US">
                <a:latin typeface="Arial" charset="0"/>
                <a:cs typeface="Arial" charset="0"/>
              </a:rPr>
              <a:t>Fatimah Al-Akeel Network 5</a:t>
            </a:r>
          </a:p>
        </p:txBody>
      </p:sp>
      <p:sp>
        <p:nvSpPr>
          <p:cNvPr id="17419" name="Slide Number Placeholder 5"/>
          <p:cNvSpPr>
            <a:spLocks noGrp="1"/>
          </p:cNvSpPr>
          <p:nvPr>
            <p:ph type="sldNum" sz="quarter" idx="12"/>
          </p:nvPr>
        </p:nvSpPr>
        <p:spPr>
          <a:noFill/>
        </p:spPr>
        <p:txBody>
          <a:bodyPr/>
          <a:lstStyle/>
          <a:p>
            <a:fld id="{EC0E364B-1E77-419E-8CB7-E4DE38EE7036}" type="slidenum">
              <a:rPr lang="ar-SA">
                <a:latin typeface="Arial" charset="0"/>
                <a:cs typeface="Arial" charset="0"/>
              </a:rPr>
              <a:pPr/>
              <a:t>18</a:t>
            </a:fld>
            <a:endParaRPr lang="en-US">
              <a:latin typeface="Arial" charset="0"/>
              <a:cs typeface="Arial" charset="0"/>
            </a:endParaRPr>
          </a:p>
        </p:txBody>
      </p:sp>
      <p:graphicFrame>
        <p:nvGraphicFramePr>
          <p:cNvPr id="7" name="Table 6"/>
          <p:cNvGraphicFramePr>
            <a:graphicFrameLocks noGrp="1"/>
          </p:cNvGraphicFramePr>
          <p:nvPr/>
        </p:nvGraphicFramePr>
        <p:xfrm>
          <a:off x="1188720" y="38100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graphicFrame>
        <p:nvGraphicFramePr>
          <p:cNvPr id="8" name="Table 7"/>
          <p:cNvGraphicFramePr>
            <a:graphicFrameLocks noGrp="1"/>
          </p:cNvGraphicFramePr>
          <p:nvPr/>
        </p:nvGraphicFramePr>
        <p:xfrm>
          <a:off x="6446520" y="38862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460" name="TextBox 8"/>
          <p:cNvSpPr txBox="1">
            <a:spLocks/>
          </p:cNvSpPr>
          <p:nvPr/>
        </p:nvSpPr>
        <p:spPr bwMode="auto">
          <a:xfrm>
            <a:off x="609600" y="1447800"/>
            <a:ext cx="1066800" cy="369888"/>
          </a:xfrm>
          <a:prstGeom prst="rect">
            <a:avLst/>
          </a:prstGeom>
          <a:noFill/>
          <a:ln w="9525">
            <a:noFill/>
            <a:miter lim="800000"/>
            <a:headEnd/>
            <a:tailEnd/>
          </a:ln>
        </p:spPr>
        <p:txBody>
          <a:bodyPr>
            <a:spAutoFit/>
          </a:bodyPr>
          <a:lstStyle/>
          <a:p>
            <a:r>
              <a:rPr lang="en-US" b="1">
                <a:solidFill>
                  <a:srgbClr val="FF0000"/>
                </a:solidFill>
              </a:rPr>
              <a:t>Sender</a:t>
            </a:r>
            <a:endParaRPr lang="ar-SA" b="1">
              <a:solidFill>
                <a:srgbClr val="FF0000"/>
              </a:solidFill>
            </a:endParaRPr>
          </a:p>
        </p:txBody>
      </p:sp>
      <p:sp>
        <p:nvSpPr>
          <p:cNvPr id="17461" name="TextBox 9"/>
          <p:cNvSpPr txBox="1">
            <a:spLocks/>
          </p:cNvSpPr>
          <p:nvPr/>
        </p:nvSpPr>
        <p:spPr bwMode="auto">
          <a:xfrm>
            <a:off x="4800600" y="1447800"/>
            <a:ext cx="1143000" cy="369888"/>
          </a:xfrm>
          <a:prstGeom prst="rect">
            <a:avLst/>
          </a:prstGeom>
          <a:noFill/>
          <a:ln w="9525">
            <a:noFill/>
            <a:miter lim="800000"/>
            <a:headEnd/>
            <a:tailEnd/>
          </a:ln>
        </p:spPr>
        <p:txBody>
          <a:bodyPr>
            <a:spAutoFit/>
          </a:bodyPr>
          <a:lstStyle/>
          <a:p>
            <a:r>
              <a:rPr lang="en-US" b="1">
                <a:solidFill>
                  <a:srgbClr val="00B050"/>
                </a:solidFill>
              </a:rPr>
              <a:t>Receiver</a:t>
            </a:r>
            <a:endParaRPr lang="ar-SA" b="1">
              <a:solidFill>
                <a:srgbClr val="00B050"/>
              </a:solidFill>
            </a:endParaRPr>
          </a:p>
        </p:txBody>
      </p:sp>
      <p:graphicFrame>
        <p:nvGraphicFramePr>
          <p:cNvPr id="11" name="Table 10"/>
          <p:cNvGraphicFramePr>
            <a:graphicFrameLocks noGrp="1"/>
          </p:cNvGraphicFramePr>
          <p:nvPr/>
        </p:nvGraphicFramePr>
        <p:xfrm>
          <a:off x="609918" y="18288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2" name="TextBox 11"/>
          <p:cNvSpPr txBox="1">
            <a:spLocks/>
          </p:cNvSpPr>
          <p:nvPr/>
        </p:nvSpPr>
        <p:spPr>
          <a:xfrm>
            <a:off x="2438400" y="1828800"/>
            <a:ext cx="8080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a:t>
            </a:r>
            <a:endParaRPr lang="ar-SA" sz="1400" b="1" dirty="0">
              <a:solidFill>
                <a:schemeClr val="accent6"/>
              </a:solidFill>
              <a:latin typeface="Arial" pitchFamily="34" charset="0"/>
              <a:cs typeface="Arial" pitchFamily="34" charset="0"/>
            </a:endParaRPr>
          </a:p>
        </p:txBody>
      </p:sp>
      <p:sp>
        <p:nvSpPr>
          <p:cNvPr id="13" name="TextBox 12"/>
          <p:cNvSpPr txBox="1">
            <a:spLocks/>
          </p:cNvSpPr>
          <p:nvPr/>
        </p:nvSpPr>
        <p:spPr>
          <a:xfrm>
            <a:off x="762000" y="4114800"/>
            <a:ext cx="2362200"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 + Redundancy Bits</a:t>
            </a:r>
            <a:endParaRPr lang="ar-SA" sz="1400" b="1" dirty="0">
              <a:solidFill>
                <a:schemeClr val="accent6"/>
              </a:solidFill>
              <a:latin typeface="Arial" pitchFamily="34" charset="0"/>
              <a:cs typeface="Arial" pitchFamily="34" charset="0"/>
            </a:endParaRPr>
          </a:p>
        </p:txBody>
      </p:sp>
      <p:sp>
        <p:nvSpPr>
          <p:cNvPr id="14" name="Flowchart: Magnetic Disk 13"/>
          <p:cNvSpPr/>
          <p:nvPr/>
        </p:nvSpPr>
        <p:spPr bwMode="auto">
          <a:xfrm rot="5400000">
            <a:off x="4419600" y="3429000"/>
            <a:ext cx="685800" cy="2971800"/>
          </a:xfrm>
          <a:prstGeom prst="flowChartMagneticDisk">
            <a:avLst/>
          </a:prstGeom>
          <a:solidFill>
            <a:schemeClr val="accent1"/>
          </a:solidFill>
          <a:ln w="9525" cap="flat" cmpd="sng" algn="ctr">
            <a:noFill/>
            <a:prstDash val="solid"/>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rtlCol="1"/>
          <a:lstStyle/>
          <a:p>
            <a:pPr>
              <a:defRPr/>
            </a:pPr>
            <a:endParaRPr lang="ar-SA" dirty="0">
              <a:latin typeface="Arial" pitchFamily="34" charset="0"/>
              <a:cs typeface="Arial" pitchFamily="34" charset="0"/>
            </a:endParaRPr>
          </a:p>
        </p:txBody>
      </p:sp>
      <p:sp>
        <p:nvSpPr>
          <p:cNvPr id="17485" name="TextBox 14"/>
          <p:cNvSpPr txBox="1">
            <a:spLocks/>
          </p:cNvSpPr>
          <p:nvPr/>
        </p:nvSpPr>
        <p:spPr bwMode="auto">
          <a:xfrm>
            <a:off x="3505200" y="4724400"/>
            <a:ext cx="2362200" cy="338138"/>
          </a:xfrm>
          <a:prstGeom prst="rect">
            <a:avLst/>
          </a:prstGeom>
          <a:noFill/>
          <a:ln w="9525">
            <a:noFill/>
            <a:miter lim="800000"/>
            <a:headEnd/>
            <a:tailEnd/>
          </a:ln>
        </p:spPr>
        <p:txBody>
          <a:bodyPr>
            <a:spAutoFit/>
          </a:bodyPr>
          <a:lstStyle/>
          <a:p>
            <a:pPr algn="ctr"/>
            <a:r>
              <a:rPr lang="en-US" sz="1600" b="1"/>
              <a:t>The Medium</a:t>
            </a:r>
            <a:endParaRPr lang="ar-SA" sz="1600" b="1"/>
          </a:p>
        </p:txBody>
      </p:sp>
      <p:cxnSp>
        <p:nvCxnSpPr>
          <p:cNvPr id="16" name="Elbow Connector 15"/>
          <p:cNvCxnSpPr>
            <a:endCxn id="0" idx="3"/>
          </p:cNvCxnSpPr>
          <p:nvPr/>
        </p:nvCxnSpPr>
        <p:spPr bwMode="auto">
          <a:xfrm>
            <a:off x="1600200" y="4495800"/>
            <a:ext cx="1676400" cy="419100"/>
          </a:xfrm>
          <a:prstGeom prst="bentConnector3">
            <a:avLst>
              <a:gd name="adj1" fmla="val 1515"/>
            </a:avLst>
          </a:prstGeom>
          <a:solidFill>
            <a:schemeClr val="accent1"/>
          </a:solidFill>
          <a:ln w="38100" cap="flat" cmpd="sng" algn="ctr">
            <a:solidFill>
              <a:schemeClr val="accent1">
                <a:lumMod val="50000"/>
              </a:schemeClr>
            </a:solidFill>
            <a:prstDash val="solid"/>
            <a:round/>
            <a:headEnd type="none" w="med" len="med"/>
            <a:tailEnd type="triangle" w="med" len="med"/>
          </a:ln>
          <a:effectLst/>
        </p:spPr>
      </p:cxnSp>
      <p:cxnSp>
        <p:nvCxnSpPr>
          <p:cNvPr id="17" name="Elbow Connector 16"/>
          <p:cNvCxnSpPr>
            <a:endCxn id="0" idx="1"/>
          </p:cNvCxnSpPr>
          <p:nvPr/>
        </p:nvCxnSpPr>
        <p:spPr bwMode="auto">
          <a:xfrm rot="10800000" flipV="1">
            <a:off x="6248400" y="4267200"/>
            <a:ext cx="1219200" cy="647700"/>
          </a:xfrm>
          <a:prstGeom prst="bentConnector3">
            <a:avLst>
              <a:gd name="adj1" fmla="val 0"/>
            </a:avLst>
          </a:prstGeom>
          <a:solidFill>
            <a:schemeClr val="accent1"/>
          </a:solidFill>
          <a:ln w="38100" cap="flat" cmpd="sng" algn="ctr">
            <a:solidFill>
              <a:schemeClr val="accent1">
                <a:lumMod val="50000"/>
              </a:schemeClr>
            </a:solidFill>
            <a:prstDash val="solid"/>
            <a:round/>
            <a:headEnd type="triangle" w="med" len="med"/>
            <a:tailEnd type="none" w="med" len="med"/>
          </a:ln>
          <a:effectLst/>
        </p:spPr>
      </p:cxnSp>
      <p:graphicFrame>
        <p:nvGraphicFramePr>
          <p:cNvPr id="18" name="Table 17"/>
          <p:cNvGraphicFramePr>
            <a:graphicFrameLocks noGrp="1"/>
          </p:cNvGraphicFramePr>
          <p:nvPr/>
        </p:nvGraphicFramePr>
        <p:xfrm>
          <a:off x="5943918" y="17526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506" name="Flowchart: Decision 18"/>
          <p:cNvSpPr>
            <a:spLocks noChangeArrowheads="1"/>
          </p:cNvSpPr>
          <p:nvPr/>
        </p:nvSpPr>
        <p:spPr bwMode="auto">
          <a:xfrm>
            <a:off x="6477000" y="2289175"/>
            <a:ext cx="1524000" cy="457200"/>
          </a:xfrm>
          <a:prstGeom prst="flowChartDecision">
            <a:avLst/>
          </a:prstGeom>
          <a:solidFill>
            <a:schemeClr val="accent1"/>
          </a:solidFill>
          <a:ln w="9525" algn="ctr">
            <a:solidFill>
              <a:schemeClr val="tx1"/>
            </a:solidFill>
            <a:round/>
            <a:headEnd/>
            <a:tailEnd/>
          </a:ln>
        </p:spPr>
        <p:txBody>
          <a:bodyPr/>
          <a:lstStyle/>
          <a:p>
            <a:r>
              <a:rPr lang="en-US" sz="1400" b="1"/>
              <a:t>Even?</a:t>
            </a:r>
            <a:endParaRPr lang="ar-SA" sz="1400" b="1"/>
          </a:p>
        </p:txBody>
      </p:sp>
      <p:cxnSp>
        <p:nvCxnSpPr>
          <p:cNvPr id="20" name="Straight Arrow Connector 19"/>
          <p:cNvCxnSpPr/>
          <p:nvPr/>
        </p:nvCxnSpPr>
        <p:spPr bwMode="auto">
          <a:xfrm>
            <a:off x="1676400" y="2133600"/>
            <a:ext cx="0" cy="16764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1" name="Straight Arrow Connector 20"/>
          <p:cNvCxnSpPr/>
          <p:nvPr/>
        </p:nvCxnSpPr>
        <p:spPr bwMode="auto">
          <a:xfrm flipV="1">
            <a:off x="7239000" y="3581400"/>
            <a:ext cx="0" cy="3048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2" name="Straight Arrow Connector 21"/>
          <p:cNvCxnSpPr>
            <a:stCxn id="17506" idx="0"/>
          </p:cNvCxnSpPr>
          <p:nvPr/>
        </p:nvCxnSpPr>
        <p:spPr bwMode="auto">
          <a:xfrm flipH="1" flipV="1">
            <a:off x="7200900" y="20605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0" name="TextBox 22"/>
          <p:cNvSpPr txBox="1">
            <a:spLocks/>
          </p:cNvSpPr>
          <p:nvPr/>
        </p:nvSpPr>
        <p:spPr bwMode="auto">
          <a:xfrm>
            <a:off x="7497762" y="2060848"/>
            <a:ext cx="1646238" cy="461962"/>
          </a:xfrm>
          <a:prstGeom prst="rect">
            <a:avLst/>
          </a:prstGeom>
          <a:noFill/>
          <a:ln w="9525">
            <a:noFill/>
            <a:miter lim="800000"/>
            <a:headEnd/>
            <a:tailEnd/>
          </a:ln>
        </p:spPr>
        <p:txBody>
          <a:bodyPr>
            <a:spAutoFit/>
          </a:bodyPr>
          <a:lstStyle/>
          <a:p>
            <a:r>
              <a:rPr lang="en-US" sz="1200" b="1" dirty="0">
                <a:solidFill>
                  <a:srgbClr val="00B050"/>
                </a:solidFill>
              </a:rPr>
              <a:t>Yes  , </a:t>
            </a:r>
            <a:r>
              <a:rPr lang="en-US" sz="1200" b="1" dirty="0">
                <a:solidFill>
                  <a:schemeClr val="accent2"/>
                </a:solidFill>
              </a:rPr>
              <a:t>Drop parity bit &amp; accept data</a:t>
            </a:r>
            <a:endParaRPr lang="ar-SA" sz="1200" b="1" dirty="0">
              <a:solidFill>
                <a:schemeClr val="accent2"/>
              </a:solidFill>
            </a:endParaRPr>
          </a:p>
        </p:txBody>
      </p:sp>
      <p:sp>
        <p:nvSpPr>
          <p:cNvPr id="17511" name="TextBox 23"/>
          <p:cNvSpPr txBox="1">
            <a:spLocks/>
          </p:cNvSpPr>
          <p:nvPr/>
        </p:nvSpPr>
        <p:spPr bwMode="auto">
          <a:xfrm>
            <a:off x="5867400" y="2392363"/>
            <a:ext cx="427038" cy="277812"/>
          </a:xfrm>
          <a:prstGeom prst="rect">
            <a:avLst/>
          </a:prstGeom>
          <a:noFill/>
          <a:ln w="9525">
            <a:noFill/>
            <a:miter lim="800000"/>
            <a:headEnd/>
            <a:tailEnd/>
          </a:ln>
        </p:spPr>
        <p:txBody>
          <a:bodyPr>
            <a:spAutoFit/>
          </a:bodyPr>
          <a:lstStyle/>
          <a:p>
            <a:r>
              <a:rPr lang="en-US" sz="1200" b="1">
                <a:solidFill>
                  <a:srgbClr val="FF0000"/>
                </a:solidFill>
              </a:rPr>
              <a:t>No</a:t>
            </a:r>
            <a:endParaRPr lang="ar-SA" sz="1200" b="1">
              <a:solidFill>
                <a:srgbClr val="FF0000"/>
              </a:solidFill>
            </a:endParaRPr>
          </a:p>
        </p:txBody>
      </p:sp>
      <p:sp>
        <p:nvSpPr>
          <p:cNvPr id="25" name="TextBox 24"/>
          <p:cNvSpPr txBox="1">
            <a:spLocks/>
          </p:cNvSpPr>
          <p:nvPr/>
        </p:nvSpPr>
        <p:spPr>
          <a:xfrm>
            <a:off x="4644008" y="2348880"/>
            <a:ext cx="13414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Reject Data</a:t>
            </a:r>
            <a:endParaRPr lang="ar-SA" sz="1400" b="1" dirty="0">
              <a:solidFill>
                <a:schemeClr val="accent6"/>
              </a:solidFill>
              <a:latin typeface="Arial" pitchFamily="34" charset="0"/>
              <a:cs typeface="Arial" pitchFamily="34" charset="0"/>
            </a:endParaRPr>
          </a:p>
        </p:txBody>
      </p:sp>
      <p:cxnSp>
        <p:nvCxnSpPr>
          <p:cNvPr id="26" name="Straight Arrow Connector 25"/>
          <p:cNvCxnSpPr/>
          <p:nvPr/>
        </p:nvCxnSpPr>
        <p:spPr bwMode="auto">
          <a:xfrm rot="16200000" flipV="1">
            <a:off x="6362700" y="24034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4" name="Rectangle 28"/>
          <p:cNvSpPr>
            <a:spLocks noChangeArrowheads="1"/>
          </p:cNvSpPr>
          <p:nvPr/>
        </p:nvSpPr>
        <p:spPr bwMode="auto">
          <a:xfrm>
            <a:off x="762000" y="2819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Calculate Parity bit</a:t>
            </a:r>
            <a:endParaRPr lang="ar-SA" sz="1400" b="1"/>
          </a:p>
        </p:txBody>
      </p:sp>
      <p:sp>
        <p:nvSpPr>
          <p:cNvPr id="17515" name="Rectangle 33"/>
          <p:cNvSpPr>
            <a:spLocks noChangeArrowheads="1"/>
          </p:cNvSpPr>
          <p:nvPr/>
        </p:nvSpPr>
        <p:spPr bwMode="auto">
          <a:xfrm>
            <a:off x="6324600" y="3200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Count bits</a:t>
            </a:r>
            <a:endParaRPr lang="ar-SA" sz="1400" b="1"/>
          </a:p>
        </p:txBody>
      </p:sp>
      <p:cxnSp>
        <p:nvCxnSpPr>
          <p:cNvPr id="35" name="Straight Arrow Connector 34"/>
          <p:cNvCxnSpPr>
            <a:endCxn id="17506" idx="2"/>
          </p:cNvCxnSpPr>
          <p:nvPr/>
        </p:nvCxnSpPr>
        <p:spPr bwMode="auto">
          <a:xfrm flipV="1">
            <a:off x="7200900" y="2746375"/>
            <a:ext cx="0" cy="454025"/>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fld id="{78FD092E-472C-4391-A430-636A16F272F5}" type="datetime1">
              <a:rPr lang="en-US">
                <a:latin typeface="Arial" charset="0"/>
                <a:cs typeface="Arial" charset="0"/>
              </a:rPr>
              <a:pPr/>
              <a:t>3/1/2013</a:t>
            </a:fld>
            <a:endParaRPr lang="en-US">
              <a:latin typeface="Arial" charset="0"/>
              <a:cs typeface="Arial" charset="0"/>
            </a:endParaRPr>
          </a:p>
        </p:txBody>
      </p:sp>
      <p:sp>
        <p:nvSpPr>
          <p:cNvPr id="18435" name="Footer Placeholder 4"/>
          <p:cNvSpPr>
            <a:spLocks noGrp="1"/>
          </p:cNvSpPr>
          <p:nvPr>
            <p:ph type="ftr" sz="quarter" idx="11"/>
          </p:nvPr>
        </p:nvSpPr>
        <p:spPr>
          <a:noFill/>
        </p:spPr>
        <p:txBody>
          <a:bodyPr/>
          <a:lstStyle/>
          <a:p>
            <a:r>
              <a:rPr lang="en-US">
                <a:latin typeface="Arial" charset="0"/>
                <a:cs typeface="Arial" charset="0"/>
              </a:rPr>
              <a:t>Fatimah Al-Akeel Network 5</a:t>
            </a:r>
          </a:p>
        </p:txBody>
      </p:sp>
      <p:sp>
        <p:nvSpPr>
          <p:cNvPr id="18436" name="Slide Number Placeholder 5"/>
          <p:cNvSpPr>
            <a:spLocks noGrp="1"/>
          </p:cNvSpPr>
          <p:nvPr>
            <p:ph type="sldNum" sz="quarter" idx="12"/>
          </p:nvPr>
        </p:nvSpPr>
        <p:spPr>
          <a:noFill/>
        </p:spPr>
        <p:txBody>
          <a:bodyPr/>
          <a:lstStyle/>
          <a:p>
            <a:fld id="{8EE3B55B-3A8F-467E-ABC4-FB4164C0B387}" type="slidenum">
              <a:rPr lang="ar-SA">
                <a:latin typeface="Arial" charset="0"/>
                <a:cs typeface="Arial" charset="0"/>
              </a:rPr>
              <a:pPr/>
              <a:t>19</a:t>
            </a:fld>
            <a:endParaRPr lang="en-US">
              <a:latin typeface="Arial" charset="0"/>
              <a:cs typeface="Arial" charset="0"/>
            </a:endParaRPr>
          </a:p>
        </p:txBody>
      </p:sp>
      <p:sp>
        <p:nvSpPr>
          <p:cNvPr id="18437" name="Rectangle 2"/>
          <p:cNvSpPr>
            <a:spLocks noGrp="1" noChangeArrowheads="1"/>
          </p:cNvSpPr>
          <p:nvPr>
            <p:ph type="title"/>
          </p:nvPr>
        </p:nvSpPr>
        <p:spPr/>
        <p:txBody>
          <a:bodyPr/>
          <a:lstStyle/>
          <a:p>
            <a:pPr eaLnBrk="1" hangingPunct="1"/>
            <a:r>
              <a:rPr lang="en-US" sz="4000" b="1" dirty="0" smtClean="0"/>
              <a:t>Cyclic Redundancy Check (CRC)</a:t>
            </a:r>
          </a:p>
        </p:txBody>
      </p:sp>
      <p:sp>
        <p:nvSpPr>
          <p:cNvPr id="18438" name="Rectangle 3"/>
          <p:cNvSpPr>
            <a:spLocks noGrp="1" noChangeArrowheads="1"/>
          </p:cNvSpPr>
          <p:nvPr>
            <p:ph type="body" idx="1"/>
          </p:nvPr>
        </p:nvSpPr>
        <p:spPr/>
        <p:txBody>
          <a:bodyPr>
            <a:normAutofit lnSpcReduction="10000"/>
          </a:bodyPr>
          <a:lstStyle/>
          <a:p>
            <a:pPr eaLnBrk="1" hangingPunct="1"/>
            <a:r>
              <a:rPr lang="en-US" sz="2800" dirty="0" smtClean="0"/>
              <a:t>Used for error checking</a:t>
            </a:r>
          </a:p>
          <a:p>
            <a:pPr eaLnBrk="1" hangingPunct="1"/>
            <a:r>
              <a:rPr lang="en-US" sz="2800" dirty="0" smtClean="0"/>
              <a:t>Before sending data ,some calculation are done on the data packets to generate a  CRC number  </a:t>
            </a:r>
          </a:p>
          <a:p>
            <a:r>
              <a:rPr lang="en-US" sz="2800" dirty="0" smtClean="0"/>
              <a:t>When data is received , the same calculation is done again to find out if the CRC number is the same </a:t>
            </a:r>
            <a:r>
              <a:rPr lang="en-US" sz="2800" dirty="0" smtClean="0"/>
              <a:t>.</a:t>
            </a:r>
          </a:p>
          <a:p>
            <a:pPr lvl="1"/>
            <a:r>
              <a:rPr lang="en-US" dirty="0" smtClean="0"/>
              <a:t>If </a:t>
            </a:r>
            <a:r>
              <a:rPr lang="en-US" dirty="0" smtClean="0"/>
              <a:t>CRC the same : data is correct </a:t>
            </a:r>
            <a:endParaRPr lang="en-US" dirty="0" smtClean="0"/>
          </a:p>
          <a:p>
            <a:pPr lvl="1"/>
            <a:r>
              <a:rPr lang="en-US" dirty="0" smtClean="0"/>
              <a:t>If </a:t>
            </a:r>
            <a:r>
              <a:rPr lang="en-US" dirty="0" smtClean="0"/>
              <a:t>CRC are different : data has a problem and need to be sent again.</a:t>
            </a:r>
          </a:p>
          <a:p>
            <a:pPr eaLnBrk="1" hangingPunct="1"/>
            <a:r>
              <a:rPr lang="en-US" sz="2800" dirty="0" smtClean="0"/>
              <a:t>CRC Can detect single bit &amp; burst errors.</a:t>
            </a:r>
            <a:endParaRPr lang="ar-SA" sz="2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Data Link Layer</a:t>
            </a:r>
            <a:endParaRPr lang="en-US" b="1" dirty="0"/>
          </a:p>
        </p:txBody>
      </p:sp>
      <p:sp>
        <p:nvSpPr>
          <p:cNvPr id="3" name="Content Placeholder 2"/>
          <p:cNvSpPr>
            <a:spLocks noGrp="1"/>
          </p:cNvSpPr>
          <p:nvPr>
            <p:ph idx="1"/>
          </p:nvPr>
        </p:nvSpPr>
        <p:spPr/>
        <p:txBody>
          <a:bodyPr/>
          <a:lstStyle/>
          <a:p>
            <a:pPr algn="l" rtl="0"/>
            <a:r>
              <a:rPr lang="en-US" dirty="0" smtClean="0"/>
              <a:t>Data link layer is responsible for carrying a packet ( called </a:t>
            </a:r>
            <a:r>
              <a:rPr lang="en-US" dirty="0" smtClean="0">
                <a:solidFill>
                  <a:schemeClr val="accent1"/>
                </a:solidFill>
              </a:rPr>
              <a:t>frame</a:t>
            </a:r>
            <a:r>
              <a:rPr lang="en-US" dirty="0" smtClean="0"/>
              <a:t>) from one hop to the next hop.</a:t>
            </a:r>
          </a:p>
          <a:p>
            <a:pPr algn="l" rtl="0"/>
            <a:r>
              <a:rPr lang="en-US" dirty="0" smtClean="0"/>
              <a:t>Specific </a:t>
            </a:r>
            <a:r>
              <a:rPr lang="en-US" dirty="0"/>
              <a:t>responsibilities </a:t>
            </a:r>
            <a:r>
              <a:rPr lang="en-US" dirty="0" smtClean="0"/>
              <a:t>of the </a:t>
            </a:r>
            <a:r>
              <a:rPr lang="en-US" dirty="0"/>
              <a:t>data link layer include </a:t>
            </a:r>
            <a:r>
              <a:rPr lang="en-US" i="1" dirty="0"/>
              <a:t>framing, addressing, flow control, error control, and </a:t>
            </a:r>
            <a:r>
              <a:rPr lang="en-US" i="1" dirty="0" smtClean="0"/>
              <a:t>media access </a:t>
            </a:r>
            <a:r>
              <a:rPr lang="en-US" i="1" dirty="0"/>
              <a:t>control.</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47664" y="4149080"/>
            <a:ext cx="5616624" cy="2160240"/>
          </a:xfrm>
          <a:prstGeom prst="rect">
            <a:avLst/>
          </a:prstGeom>
          <a:noFill/>
          <a:ln w="9525">
            <a:noFill/>
            <a:miter lim="800000"/>
            <a:headEnd/>
            <a:tailEnd/>
          </a:ln>
        </p:spPr>
      </p:pic>
      <p:sp>
        <p:nvSpPr>
          <p:cNvPr id="5" name="Oval 4"/>
          <p:cNvSpPr/>
          <p:nvPr/>
        </p:nvSpPr>
        <p:spPr>
          <a:xfrm>
            <a:off x="3779912" y="5013176"/>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6" name="Oval 5"/>
          <p:cNvSpPr/>
          <p:nvPr/>
        </p:nvSpPr>
        <p:spPr>
          <a:xfrm>
            <a:off x="2555776" y="4941168"/>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39552" y="692696"/>
            <a:ext cx="8229600" cy="868362"/>
          </a:xfrm>
        </p:spPr>
        <p:txBody>
          <a:bodyPr/>
          <a:lstStyle/>
          <a:p>
            <a:pPr eaLnBrk="1" hangingPunct="1"/>
            <a:r>
              <a:rPr lang="en-US" b="1" dirty="0" smtClean="0"/>
              <a:t>Checksum</a:t>
            </a:r>
            <a:endParaRPr lang="ar-SA" b="1" dirty="0" smtClean="0"/>
          </a:p>
        </p:txBody>
      </p:sp>
      <p:sp>
        <p:nvSpPr>
          <p:cNvPr id="3" name="Content Placeholder 2"/>
          <p:cNvSpPr>
            <a:spLocks noGrp="1"/>
          </p:cNvSpPr>
          <p:nvPr>
            <p:ph idx="1"/>
          </p:nvPr>
        </p:nvSpPr>
        <p:spPr>
          <a:xfrm>
            <a:off x="467544" y="1772816"/>
            <a:ext cx="8229600" cy="4525963"/>
          </a:xfrm>
        </p:spPr>
        <p:txBody>
          <a:bodyPr>
            <a:normAutofit lnSpcReduction="10000"/>
          </a:bodyPr>
          <a:lstStyle/>
          <a:p>
            <a:pPr eaLnBrk="1" hangingPunct="1">
              <a:defRPr/>
            </a:pPr>
            <a:r>
              <a:rPr lang="en-US" sz="2800" dirty="0" smtClean="0"/>
              <a:t>to </a:t>
            </a:r>
            <a:r>
              <a:rPr lang="en-US" sz="2800" dirty="0" smtClean="0"/>
              <a:t>generate an</a:t>
            </a:r>
            <a:r>
              <a:rPr lang="en-US" sz="2800" b="1" dirty="0" smtClean="0"/>
              <a:t> </a:t>
            </a:r>
            <a:r>
              <a:rPr lang="en-US" sz="2800" dirty="0" smtClean="0"/>
              <a:t>error-detection </a:t>
            </a:r>
            <a:r>
              <a:rPr lang="en-US" sz="2800" dirty="0" smtClean="0"/>
              <a:t>character  </a:t>
            </a:r>
            <a:r>
              <a:rPr lang="en-US" sz="2800" dirty="0" smtClean="0"/>
              <a:t>appended to the data.</a:t>
            </a:r>
          </a:p>
          <a:p>
            <a:pPr eaLnBrk="1" hangingPunct="1">
              <a:defRPr/>
            </a:pPr>
            <a:r>
              <a:rPr lang="en-US" sz="2800" dirty="0" smtClean="0"/>
              <a:t>This calculation is applied in both the sender side and the receiver side</a:t>
            </a:r>
          </a:p>
          <a:p>
            <a:pPr lvl="1" eaLnBrk="1" hangingPunct="1">
              <a:defRPr/>
            </a:pPr>
            <a:r>
              <a:rPr lang="en-US" sz="2400" dirty="0" smtClean="0">
                <a:ea typeface="+mn-ea"/>
              </a:rPr>
              <a:t>A </a:t>
            </a:r>
            <a:r>
              <a:rPr lang="en-US" sz="2400" b="1" u="sng" dirty="0" smtClean="0">
                <a:ea typeface="+mn-ea"/>
              </a:rPr>
              <a:t>match</a:t>
            </a:r>
            <a:r>
              <a:rPr lang="en-US" sz="2400" dirty="0" smtClean="0">
                <a:ea typeface="+mn-ea"/>
              </a:rPr>
              <a:t> between receiver checksum and transmitted checksum indicates good data</a:t>
            </a:r>
            <a:r>
              <a:rPr lang="en-US" dirty="0" smtClean="0">
                <a:ea typeface="+mn-ea"/>
              </a:rPr>
              <a:t>. </a:t>
            </a:r>
          </a:p>
          <a:p>
            <a:pPr lvl="1" eaLnBrk="1" hangingPunct="1">
              <a:defRPr/>
            </a:pPr>
            <a:r>
              <a:rPr lang="en-US" sz="2400" dirty="0" smtClean="0">
                <a:ea typeface="+mn-ea"/>
              </a:rPr>
              <a:t>A</a:t>
            </a:r>
            <a:r>
              <a:rPr lang="en-US" sz="2400" b="1" u="sng" dirty="0" smtClean="0">
                <a:ea typeface="+mn-ea"/>
              </a:rPr>
              <a:t> mismatch </a:t>
            </a:r>
            <a:r>
              <a:rPr lang="en-US" sz="2400" dirty="0" smtClean="0">
                <a:ea typeface="+mn-ea"/>
              </a:rPr>
              <a:t>indicates an error has occurred.</a:t>
            </a:r>
            <a:endParaRPr lang="en-US" sz="2400" dirty="0" smtClean="0"/>
          </a:p>
          <a:p>
            <a:pPr eaLnBrk="1" hangingPunct="1">
              <a:defRPr/>
            </a:pPr>
            <a:r>
              <a:rPr lang="en-US" sz="2800" dirty="0" smtClean="0"/>
              <a:t>Capable of detecting single or burst errors.</a:t>
            </a:r>
          </a:p>
          <a:p>
            <a:pPr eaLnBrk="1" hangingPunct="1">
              <a:defRPr/>
            </a:pPr>
            <a:r>
              <a:rPr lang="en-US" sz="2800" dirty="0" smtClean="0"/>
              <a:t>It is simple to implement in either hardware or software.</a:t>
            </a:r>
            <a:endParaRPr lang="ar-SA" sz="2800" dirty="0" smtClean="0"/>
          </a:p>
        </p:txBody>
      </p:sp>
      <p:sp>
        <p:nvSpPr>
          <p:cNvPr id="19460" name="Date Placeholder 3"/>
          <p:cNvSpPr>
            <a:spLocks noGrp="1"/>
          </p:cNvSpPr>
          <p:nvPr>
            <p:ph type="dt" sz="quarter" idx="10"/>
          </p:nvPr>
        </p:nvSpPr>
        <p:spPr>
          <a:noFill/>
        </p:spPr>
        <p:txBody>
          <a:bodyPr/>
          <a:lstStyle/>
          <a:p>
            <a:fld id="{2432D3BD-CD89-4E81-A8BB-7DFBD38DBCF0}" type="datetime1">
              <a:rPr lang="en-US">
                <a:latin typeface="Arial" charset="0"/>
                <a:cs typeface="Arial" charset="0"/>
              </a:rPr>
              <a:pPr/>
              <a:t>3/1/2013</a:t>
            </a:fld>
            <a:endParaRPr lang="en-US">
              <a:latin typeface="Arial" charset="0"/>
              <a:cs typeface="Arial" charset="0"/>
            </a:endParaRPr>
          </a:p>
        </p:txBody>
      </p:sp>
      <p:sp>
        <p:nvSpPr>
          <p:cNvPr id="19461" name="Footer Placeholder 4"/>
          <p:cNvSpPr>
            <a:spLocks noGrp="1"/>
          </p:cNvSpPr>
          <p:nvPr>
            <p:ph type="ftr" sz="quarter" idx="11"/>
          </p:nvPr>
        </p:nvSpPr>
        <p:spPr>
          <a:noFill/>
        </p:spPr>
        <p:txBody>
          <a:bodyPr/>
          <a:lstStyle/>
          <a:p>
            <a:r>
              <a:rPr lang="en-US">
                <a:latin typeface="Arial" charset="0"/>
                <a:cs typeface="Arial" charset="0"/>
              </a:rPr>
              <a:t>Fatimah Al-Akeel Network 5</a:t>
            </a:r>
          </a:p>
        </p:txBody>
      </p:sp>
      <p:sp>
        <p:nvSpPr>
          <p:cNvPr id="19462" name="Slide Number Placeholder 5"/>
          <p:cNvSpPr>
            <a:spLocks noGrp="1"/>
          </p:cNvSpPr>
          <p:nvPr>
            <p:ph type="sldNum" sz="quarter" idx="12"/>
          </p:nvPr>
        </p:nvSpPr>
        <p:spPr>
          <a:noFill/>
        </p:spPr>
        <p:txBody>
          <a:bodyPr/>
          <a:lstStyle/>
          <a:p>
            <a:fld id="{9BB2DD21-DA19-4E0B-9FF3-5A6369074523}" type="slidenum">
              <a:rPr lang="ar-SA">
                <a:latin typeface="Arial" charset="0"/>
                <a:cs typeface="Arial" charset="0"/>
              </a:rPr>
              <a:pPr/>
              <a:t>20</a:t>
            </a:fld>
            <a:endParaRPr lang="en-US">
              <a:latin typeface="Arial" charset="0"/>
              <a:cs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Multiple Access Methods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Multiple Access Methods</a:t>
            </a:r>
            <a:endParaRPr lang="en-US" b="1" dirty="0"/>
          </a:p>
        </p:txBody>
      </p:sp>
      <p:sp>
        <p:nvSpPr>
          <p:cNvPr id="3" name="Content Placeholder 2"/>
          <p:cNvSpPr>
            <a:spLocks noGrp="1"/>
          </p:cNvSpPr>
          <p:nvPr>
            <p:ph idx="1"/>
          </p:nvPr>
        </p:nvSpPr>
        <p:spPr/>
        <p:txBody>
          <a:bodyPr/>
          <a:lstStyle/>
          <a:p>
            <a:r>
              <a:rPr lang="en-US" dirty="0" smtClean="0"/>
              <a:t>When nodes or stations are connected and use a common link  (cable or  Air) , called a multipoint or broadcast link, we need a multiple-access protocol to coordinate access to the link.</a:t>
            </a:r>
          </a:p>
          <a:p>
            <a:r>
              <a:rPr lang="en-US" dirty="0" smtClean="0"/>
              <a:t>It is a set </a:t>
            </a:r>
            <a:r>
              <a:rPr lang="en-US" dirty="0"/>
              <a:t>of rules that defines how a </a:t>
            </a:r>
            <a:r>
              <a:rPr lang="en-US" dirty="0" smtClean="0"/>
              <a:t>stations puts </a:t>
            </a:r>
            <a:r>
              <a:rPr lang="en-US" dirty="0"/>
              <a:t>data onto the </a:t>
            </a:r>
            <a:r>
              <a:rPr lang="en-US" dirty="0" smtClean="0"/>
              <a:t>link and </a:t>
            </a:r>
            <a:r>
              <a:rPr lang="en-US" dirty="0"/>
              <a:t>takes data from the </a:t>
            </a:r>
            <a:r>
              <a:rPr lang="en-US" dirty="0" smtClean="0"/>
              <a:t>link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Multiple Access Methods</a:t>
            </a:r>
            <a:endParaRPr lang="en-US" dirty="0"/>
          </a:p>
        </p:txBody>
      </p:sp>
      <p:sp>
        <p:nvSpPr>
          <p:cNvPr id="3" name="Content Placeholder 2"/>
          <p:cNvSpPr>
            <a:spLocks noGrp="1"/>
          </p:cNvSpPr>
          <p:nvPr>
            <p:ph idx="1"/>
          </p:nvPr>
        </p:nvSpPr>
        <p:spPr/>
        <p:txBody>
          <a:bodyPr/>
          <a:lstStyle/>
          <a:p>
            <a:r>
              <a:rPr lang="en-US" dirty="0" smtClean="0"/>
              <a:t>Many formal protocols have been devised to handle access to a shared links. We categorize them into three groups.</a:t>
            </a:r>
          </a:p>
          <a:p>
            <a:endParaRPr lang="en-US" dirty="0"/>
          </a:p>
        </p:txBody>
      </p:sp>
      <p:graphicFrame>
        <p:nvGraphicFramePr>
          <p:cNvPr id="5" name="Diagram 4"/>
          <p:cNvGraphicFramePr/>
          <p:nvPr>
            <p:extLst>
              <p:ext uri="{D42A27DB-BD31-4B8C-83A1-F6EECF244321}">
                <p14:modId xmlns:p14="http://schemas.microsoft.com/office/powerpoint/2010/main" val="1867541534"/>
              </p:ext>
            </p:extLst>
          </p:nvPr>
        </p:nvGraphicFramePr>
        <p:xfrm>
          <a:off x="1259632" y="2852936"/>
          <a:ext cx="6768752" cy="3861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CONTROLLED ACCESS</a:t>
            </a:r>
            <a:endParaRPr lang="en-US" dirty="0"/>
          </a:p>
        </p:txBody>
      </p:sp>
      <p:sp>
        <p:nvSpPr>
          <p:cNvPr id="3" name="Content Placeholder 2"/>
          <p:cNvSpPr>
            <a:spLocks noGrp="1"/>
          </p:cNvSpPr>
          <p:nvPr>
            <p:ph type="body" idx="1"/>
          </p:nvPr>
        </p:nvSpPr>
        <p:spPr>
          <a:xfrm>
            <a:off x="530352" y="2704664"/>
            <a:ext cx="7772400" cy="3172608"/>
          </a:xfrm>
        </p:spPr>
        <p:txBody>
          <a:bodyPr/>
          <a:lstStyle/>
          <a:p>
            <a:r>
              <a:rPr lang="en-US" dirty="0" smtClean="0"/>
              <a:t>In controlled access, the stations consult one another to find which station has the right to send. </a:t>
            </a:r>
          </a:p>
          <a:p>
            <a:r>
              <a:rPr lang="en-US" dirty="0" smtClean="0"/>
              <a:t>A station cannot send unless it has been authorized by other stations.</a:t>
            </a:r>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Polling Access Method</a:t>
            </a:r>
            <a:endParaRPr lang="en-US" dirty="0"/>
          </a:p>
        </p:txBody>
      </p:sp>
      <p:sp>
        <p:nvSpPr>
          <p:cNvPr id="3" name="Content Placeholder 2"/>
          <p:cNvSpPr>
            <a:spLocks noGrp="1"/>
          </p:cNvSpPr>
          <p:nvPr>
            <p:ph idx="1"/>
          </p:nvPr>
        </p:nvSpPr>
        <p:spPr>
          <a:xfrm>
            <a:off x="457200" y="1935480"/>
            <a:ext cx="8147248" cy="4389120"/>
          </a:xfrm>
        </p:spPr>
        <p:txBody>
          <a:bodyPr>
            <a:normAutofit/>
          </a:bodyPr>
          <a:lstStyle/>
          <a:p>
            <a:r>
              <a:rPr lang="en-US" dirty="0" smtClean="0"/>
              <a:t>In this access method, one station is designated as the primary device and the other  are secondary stations.</a:t>
            </a:r>
          </a:p>
          <a:p>
            <a:r>
              <a:rPr lang="en-US" dirty="0" smtClean="0"/>
              <a:t>All access to the network is controlled by the primary station.</a:t>
            </a:r>
          </a:p>
          <a:p>
            <a:r>
              <a:rPr lang="en-US" dirty="0" smtClean="0"/>
              <a:t>The primary queries (polls) each of the secondary stations in turn, if it has information to be transmitted. </a:t>
            </a:r>
          </a:p>
          <a:p>
            <a:r>
              <a:rPr lang="en-US" dirty="0" smtClean="0"/>
              <a:t>Only when it is polled does the secondary have access to the communication channel. </a:t>
            </a:r>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Token-Passing Access Method</a:t>
            </a:r>
            <a:endParaRPr lang="en-US" dirty="0"/>
          </a:p>
        </p:txBody>
      </p:sp>
      <p:sp>
        <p:nvSpPr>
          <p:cNvPr id="3" name="Content Placeholder 2"/>
          <p:cNvSpPr>
            <a:spLocks noGrp="1"/>
          </p:cNvSpPr>
          <p:nvPr>
            <p:ph idx="1"/>
          </p:nvPr>
        </p:nvSpPr>
        <p:spPr>
          <a:xfrm>
            <a:off x="457200" y="1935480"/>
            <a:ext cx="5122912" cy="4389120"/>
          </a:xfrm>
        </p:spPr>
        <p:txBody>
          <a:bodyPr>
            <a:normAutofit lnSpcReduction="10000"/>
          </a:bodyPr>
          <a:lstStyle/>
          <a:p>
            <a:r>
              <a:rPr lang="en-US" dirty="0" smtClean="0"/>
              <a:t>In this access method, a special type of packet, called a </a:t>
            </a:r>
            <a:r>
              <a:rPr lang="en-US" dirty="0" smtClean="0">
                <a:solidFill>
                  <a:srgbClr val="0070C0"/>
                </a:solidFill>
              </a:rPr>
              <a:t>token</a:t>
            </a:r>
            <a:r>
              <a:rPr lang="en-US" dirty="0" smtClean="0"/>
              <a:t>, circulates around a cable ring from station to station .</a:t>
            </a:r>
          </a:p>
          <a:p>
            <a:r>
              <a:rPr lang="en-US" dirty="0" smtClean="0"/>
              <a:t> When any station on the ring needs to send data across the network, it must wait for a free token. </a:t>
            </a:r>
          </a:p>
          <a:p>
            <a:r>
              <a:rPr lang="en-US" dirty="0" smtClean="0"/>
              <a:t>When a free token is detected, the station will take control of it if the station has data to send.</a:t>
            </a:r>
          </a:p>
        </p:txBody>
      </p:sp>
      <p:pic>
        <p:nvPicPr>
          <p:cNvPr id="4" name="Picture 6" descr="Network topologies - a RING network"/>
          <p:cNvPicPr>
            <a:picLocks noChangeAspect="1" noChangeArrowheads="1" noCrop="1"/>
          </p:cNvPicPr>
          <p:nvPr/>
        </p:nvPicPr>
        <p:blipFill>
          <a:blip r:embed="rId2" cstate="print"/>
          <a:srcRect/>
          <a:stretch>
            <a:fillRect/>
          </a:stretch>
        </p:blipFill>
        <p:spPr bwMode="auto">
          <a:xfrm>
            <a:off x="5831632" y="2924944"/>
            <a:ext cx="3312368" cy="2448272"/>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t>Random Access Methods</a:t>
            </a:r>
            <a:endParaRPr lang="en-US" dirty="0"/>
          </a:p>
        </p:txBody>
      </p:sp>
      <p:sp>
        <p:nvSpPr>
          <p:cNvPr id="3" name="Content Placeholder 2"/>
          <p:cNvSpPr>
            <a:spLocks noGrp="1"/>
          </p:cNvSpPr>
          <p:nvPr>
            <p:ph type="body" idx="1"/>
          </p:nvPr>
        </p:nvSpPr>
        <p:spPr>
          <a:xfrm>
            <a:off x="530352" y="2704664"/>
            <a:ext cx="7772400" cy="2740560"/>
          </a:xfrm>
        </p:spPr>
        <p:txBody>
          <a:bodyPr>
            <a:normAutofit/>
          </a:bodyPr>
          <a:lstStyle/>
          <a:p>
            <a:r>
              <a:rPr lang="en-US" dirty="0" smtClean="0"/>
              <a:t>In random access or contention methods, no station is superior to another station and none is assigned the control over another (i.e. each station has the right to the medium without being controlled by any other station).  </a:t>
            </a:r>
            <a:endParaRPr lang="en-US" dirty="0" smtClean="0"/>
          </a:p>
          <a:p>
            <a:endParaRPr lang="en-US" dirty="0" smtClean="0"/>
          </a:p>
          <a:p>
            <a:r>
              <a:rPr lang="en-US" dirty="0" smtClean="0"/>
              <a:t>It is named contention method because stations on the network contend, or compete, for an opportunity to send data.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Carrier-Sense Multiple Access</a:t>
            </a:r>
            <a:endParaRPr lang="en-US" b="1" dirty="0"/>
          </a:p>
        </p:txBody>
      </p:sp>
      <p:sp>
        <p:nvSpPr>
          <p:cNvPr id="3" name="Content Placeholder 2"/>
          <p:cNvSpPr>
            <a:spLocks noGrp="1"/>
          </p:cNvSpPr>
          <p:nvPr>
            <p:ph idx="1"/>
          </p:nvPr>
        </p:nvSpPr>
        <p:spPr>
          <a:xfrm>
            <a:off x="457200" y="1935480"/>
            <a:ext cx="4258816" cy="4389120"/>
          </a:xfrm>
        </p:spPr>
        <p:txBody>
          <a:bodyPr>
            <a:normAutofit fontScale="85000" lnSpcReduction="10000"/>
          </a:bodyPr>
          <a:lstStyle/>
          <a:p>
            <a:pPr algn="just"/>
            <a:r>
              <a:rPr lang="en-US" dirty="0" smtClean="0"/>
              <a:t>In this way of methods, each station first listen to the cable (or check the state of the cable ) before sending.</a:t>
            </a:r>
          </a:p>
          <a:p>
            <a:pPr algn="just"/>
            <a:r>
              <a:rPr lang="en-US" dirty="0" smtClean="0"/>
              <a:t>When the station "senses" that the cable is free ( that there is no traffic on the cable) it can send a frame. Once the station has transmitted frame on the cable, no other station can transmit data until the original data has reached its destination and the cable is free again.  </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876800" y="1952625"/>
            <a:ext cx="4267200" cy="4905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Collisions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Even though each station listens for network traffic before it attempts to transmit, an access conflict -</a:t>
            </a:r>
            <a:r>
              <a:rPr lang="en-US" dirty="0" smtClean="0">
                <a:solidFill>
                  <a:srgbClr val="0070C0"/>
                </a:solidFill>
              </a:rPr>
              <a:t>collision</a:t>
            </a:r>
            <a:r>
              <a:rPr lang="en-US" dirty="0" smtClean="0"/>
              <a:t>- will happen if more than one station tries to send at the same time.</a:t>
            </a:r>
          </a:p>
          <a:p>
            <a:r>
              <a:rPr lang="en-US" dirty="0" smtClean="0"/>
              <a:t>When a collision happened, the frames will be either destroyed or modified</a:t>
            </a:r>
          </a:p>
          <a:p>
            <a:r>
              <a:rPr lang="en-US" dirty="0" smtClean="0"/>
              <a:t>The collisions occur because it takes time for signals to propagate through the link. </a:t>
            </a:r>
          </a:p>
          <a:p>
            <a:r>
              <a:rPr lang="en-US" dirty="0" smtClean="0"/>
              <a:t>Two specialized methods of collision management have been developed to improve performance: </a:t>
            </a:r>
            <a:endParaRPr lang="en-US" dirty="0" smtClean="0"/>
          </a:p>
          <a:p>
            <a:pPr lvl="1"/>
            <a:r>
              <a:rPr lang="en-US" i="1" dirty="0" smtClean="0"/>
              <a:t>Collision </a:t>
            </a:r>
            <a:r>
              <a:rPr lang="en-US" i="1" dirty="0" smtClean="0"/>
              <a:t>Detection</a:t>
            </a:r>
            <a:r>
              <a:rPr lang="en-US" dirty="0" smtClean="0"/>
              <a:t> (CD) </a:t>
            </a:r>
            <a:endParaRPr lang="en-US" dirty="0" smtClean="0"/>
          </a:p>
          <a:p>
            <a:pPr lvl="1"/>
            <a:r>
              <a:rPr lang="en-US" i="1" dirty="0" smtClean="0"/>
              <a:t>Collision </a:t>
            </a:r>
            <a:r>
              <a:rPr lang="en-US" i="1" dirty="0" smtClean="0"/>
              <a:t>Avoidance</a:t>
            </a:r>
            <a:r>
              <a:rPr lang="en-US" dirty="0" smtClean="0"/>
              <a:t> (CA).</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Outlines</a:t>
            </a:r>
            <a:endParaRPr lang="en-GB" dirty="0"/>
          </a:p>
        </p:txBody>
      </p:sp>
      <p:sp>
        <p:nvSpPr>
          <p:cNvPr id="3" name="Content Placeholder 2"/>
          <p:cNvSpPr>
            <a:spLocks noGrp="1"/>
          </p:cNvSpPr>
          <p:nvPr>
            <p:ph idx="1"/>
          </p:nvPr>
        </p:nvSpPr>
        <p:spPr/>
        <p:txBody>
          <a:bodyPr>
            <a:normAutofit/>
          </a:bodyPr>
          <a:lstStyle/>
          <a:p>
            <a:r>
              <a:rPr lang="en-US" b="1" dirty="0" smtClean="0"/>
              <a:t>Packetizing</a:t>
            </a:r>
          </a:p>
          <a:p>
            <a:pPr lvl="1"/>
            <a:r>
              <a:rPr lang="en-US" dirty="0"/>
              <a:t>Packets’ </a:t>
            </a:r>
            <a:r>
              <a:rPr lang="en-US" dirty="0" smtClean="0"/>
              <a:t>Function</a:t>
            </a:r>
          </a:p>
          <a:p>
            <a:pPr lvl="1"/>
            <a:r>
              <a:rPr lang="en-US" dirty="0"/>
              <a:t>Packets’ Components</a:t>
            </a:r>
            <a:endParaRPr lang="en-US" dirty="0" smtClean="0"/>
          </a:p>
          <a:p>
            <a:r>
              <a:rPr lang="en-US" b="1" dirty="0" smtClean="0"/>
              <a:t>Error Detection</a:t>
            </a:r>
          </a:p>
          <a:p>
            <a:pPr lvl="1"/>
            <a:r>
              <a:rPr lang="en-US" dirty="0"/>
              <a:t>Parity Check</a:t>
            </a:r>
            <a:endParaRPr lang="ar-SA" dirty="0"/>
          </a:p>
          <a:p>
            <a:pPr lvl="1"/>
            <a:r>
              <a:rPr lang="en-US" dirty="0"/>
              <a:t>Cycle Redundancy Check</a:t>
            </a:r>
            <a:endParaRPr lang="ar-SA" dirty="0"/>
          </a:p>
          <a:p>
            <a:pPr lvl="1"/>
            <a:r>
              <a:rPr lang="en-US" dirty="0"/>
              <a:t>Checksum</a:t>
            </a:r>
            <a:endParaRPr lang="ar-SA" dirty="0"/>
          </a:p>
          <a:p>
            <a:r>
              <a:rPr lang="en-US" b="1" dirty="0" smtClean="0"/>
              <a:t>Multiple </a:t>
            </a:r>
            <a:r>
              <a:rPr lang="en-US" b="1" dirty="0"/>
              <a:t>Access </a:t>
            </a:r>
            <a:r>
              <a:rPr lang="en-US" b="1" dirty="0" smtClean="0"/>
              <a:t>Methods</a:t>
            </a:r>
          </a:p>
          <a:p>
            <a:endParaRPr lang="en-GB" dirty="0"/>
          </a:p>
        </p:txBody>
      </p:sp>
    </p:spTree>
    <p:extLst>
      <p:ext uri="{BB962C8B-B14F-4D97-AF65-F5344CB8AC3E}">
        <p14:creationId xmlns:p14="http://schemas.microsoft.com/office/powerpoint/2010/main" val="37787922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7624" y="1604963"/>
            <a:ext cx="7128792" cy="4704357"/>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Carrier-Sense Multiple Access With Collision Detection </a:t>
            </a:r>
            <a:r>
              <a:rPr lang="en-US" sz="3600" b="1" dirty="0" smtClean="0"/>
              <a:t>(</a:t>
            </a:r>
            <a:r>
              <a:rPr lang="en-US" sz="3600" dirty="0" smtClean="0"/>
              <a:t>CSMA/CD)</a:t>
            </a:r>
            <a:endParaRPr lang="en-US" sz="3600" b="1" dirty="0"/>
          </a:p>
        </p:txBody>
      </p:sp>
      <p:sp>
        <p:nvSpPr>
          <p:cNvPr id="3" name="Content Placeholder 2"/>
          <p:cNvSpPr>
            <a:spLocks noGrp="1"/>
          </p:cNvSpPr>
          <p:nvPr>
            <p:ph idx="1"/>
          </p:nvPr>
        </p:nvSpPr>
        <p:spPr>
          <a:xfrm>
            <a:off x="457200" y="1935480"/>
            <a:ext cx="8229600" cy="4661872"/>
          </a:xfrm>
        </p:spPr>
        <p:txBody>
          <a:bodyPr>
            <a:normAutofit fontScale="92500" lnSpcReduction="10000"/>
          </a:bodyPr>
          <a:lstStyle/>
          <a:p>
            <a:r>
              <a:rPr lang="en-US" dirty="0" smtClean="0"/>
              <a:t>The carrier-sense multiple access with collision detection (CSMA/CD) adds a procedure to handle a collision. </a:t>
            </a:r>
          </a:p>
          <a:p>
            <a:r>
              <a:rPr lang="en-US" dirty="0" smtClean="0"/>
              <a:t>In this method, a station monitors the medium after it sends a frame to see if the transmission was successful. If so, the station is finished. If, however, there is a collision, the frame is sent again.</a:t>
            </a:r>
          </a:p>
          <a:p>
            <a:r>
              <a:rPr lang="en-US" dirty="0" smtClean="0"/>
              <a:t>In the case of collision, the two stations involved stop transmitting for a random period of time and then attempt to retransmit. </a:t>
            </a:r>
          </a:p>
          <a:p>
            <a:r>
              <a:rPr lang="en-US" dirty="0" smtClean="0"/>
              <a:t>Each station determines its own waiting period; this reduces the chance that the computers will once again transmit simultaneously.</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Carrier-Sense Multiple Access With Collision Avoidance </a:t>
            </a:r>
            <a:r>
              <a:rPr lang="en-US" sz="4000" dirty="0"/>
              <a:t>(CSMA/CA) </a:t>
            </a:r>
            <a:endParaRPr lang="en-US" sz="4000" dirty="0"/>
          </a:p>
        </p:txBody>
      </p:sp>
      <p:sp>
        <p:nvSpPr>
          <p:cNvPr id="3" name="Content Placeholder 2"/>
          <p:cNvSpPr>
            <a:spLocks noGrp="1"/>
          </p:cNvSpPr>
          <p:nvPr>
            <p:ph idx="1"/>
          </p:nvPr>
        </p:nvSpPr>
        <p:spPr/>
        <p:txBody>
          <a:bodyPr/>
          <a:lstStyle/>
          <a:p>
            <a:r>
              <a:rPr lang="en-US" dirty="0" smtClean="0"/>
              <a:t>The Carrier-Sense Multiple Access With Collision Avoidance  (CSMA/CA)  differs from the previous method in that there is no collision.</a:t>
            </a:r>
          </a:p>
          <a:p>
            <a:r>
              <a:rPr lang="en-US" dirty="0" smtClean="0"/>
              <a:t>Each station signals its </a:t>
            </a:r>
            <a:r>
              <a:rPr lang="en-US" dirty="0" smtClean="0"/>
              <a:t>intent </a:t>
            </a:r>
            <a:r>
              <a:rPr lang="en-US" dirty="0" smtClean="0"/>
              <a:t>to transmit before it actually transmits data.</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CHANNELIZATION</a:t>
            </a:r>
            <a:endParaRPr lang="en-US" b="1" dirty="0"/>
          </a:p>
        </p:txBody>
      </p:sp>
      <p:sp>
        <p:nvSpPr>
          <p:cNvPr id="3" name="Content Placeholder 2"/>
          <p:cNvSpPr>
            <a:spLocks noGrp="1"/>
          </p:cNvSpPr>
          <p:nvPr>
            <p:ph idx="1"/>
          </p:nvPr>
        </p:nvSpPr>
        <p:spPr/>
        <p:txBody>
          <a:bodyPr/>
          <a:lstStyle/>
          <a:p>
            <a:r>
              <a:rPr lang="en-US" dirty="0" smtClean="0"/>
              <a:t>Channelization is a multiple-access method in which the available bandwidth of a link is shared in time, frequency, or through code, between different stations.</a:t>
            </a:r>
          </a:p>
          <a:p>
            <a:r>
              <a:rPr lang="en-US" dirty="0" smtClean="0"/>
              <a:t>Used for wireless communications.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Frequency-Division Multiple Access</a:t>
            </a:r>
            <a:endParaRPr lang="en-US" b="1" dirty="0"/>
          </a:p>
        </p:txBody>
      </p:sp>
      <p:sp>
        <p:nvSpPr>
          <p:cNvPr id="3" name="Content Placeholder 2"/>
          <p:cNvSpPr>
            <a:spLocks noGrp="1"/>
          </p:cNvSpPr>
          <p:nvPr>
            <p:ph idx="1"/>
          </p:nvPr>
        </p:nvSpPr>
        <p:spPr/>
        <p:txBody>
          <a:bodyPr/>
          <a:lstStyle/>
          <a:p>
            <a:r>
              <a:rPr lang="en-US" dirty="0" smtClean="0"/>
              <a:t>In frequency-division multiple access (FDMA), the available bandwidth is divided into frequency bands.</a:t>
            </a:r>
          </a:p>
          <a:p>
            <a:r>
              <a:rPr lang="en-US" dirty="0" smtClean="0"/>
              <a:t>Each station is allocated a band to send its data. In other words, each band is reserved for a specific station, and it belongs to the station all the time.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411760" y="4581128"/>
            <a:ext cx="4032448" cy="18002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Time-division Multiple Access</a:t>
            </a:r>
            <a:endParaRPr lang="en-US" b="1" dirty="0"/>
          </a:p>
        </p:txBody>
      </p:sp>
      <p:sp>
        <p:nvSpPr>
          <p:cNvPr id="3" name="Content Placeholder 2"/>
          <p:cNvSpPr>
            <a:spLocks noGrp="1"/>
          </p:cNvSpPr>
          <p:nvPr>
            <p:ph idx="1"/>
          </p:nvPr>
        </p:nvSpPr>
        <p:spPr/>
        <p:txBody>
          <a:bodyPr/>
          <a:lstStyle/>
          <a:p>
            <a:r>
              <a:rPr lang="en-US" dirty="0" smtClean="0"/>
              <a:t>In time-division multiple access (TDMA), the stations share the bandwidth of the channel in time. </a:t>
            </a:r>
          </a:p>
          <a:p>
            <a:r>
              <a:rPr lang="en-US" dirty="0" smtClean="0"/>
              <a:t>Each station is allocated a time slot during which it can send data. </a:t>
            </a:r>
          </a:p>
          <a:p>
            <a:r>
              <a:rPr lang="en-US" dirty="0" smtClean="0"/>
              <a:t>Each station transmits its data in is assigned time slot.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2699792" y="4725144"/>
            <a:ext cx="3816424" cy="18002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Code-Division Multiple Access</a:t>
            </a:r>
            <a:endParaRPr lang="en-US" b="1" dirty="0"/>
          </a:p>
        </p:txBody>
      </p:sp>
      <p:sp>
        <p:nvSpPr>
          <p:cNvPr id="3" name="Content Placeholder 2"/>
          <p:cNvSpPr>
            <a:spLocks noGrp="1"/>
          </p:cNvSpPr>
          <p:nvPr>
            <p:ph idx="1"/>
          </p:nvPr>
        </p:nvSpPr>
        <p:spPr/>
        <p:txBody>
          <a:bodyPr/>
          <a:lstStyle/>
          <a:p>
            <a:r>
              <a:rPr lang="en-US" dirty="0" smtClean="0"/>
              <a:t>In the code-division multiple access (CDMA), each station assigned a code that used to send its data. </a:t>
            </a:r>
          </a:p>
          <a:p>
            <a:r>
              <a:rPr lang="en-US" dirty="0" smtClean="0"/>
              <a:t>CDMA differs from FDMA because only one channel occupies the entire bandwidth of the link. </a:t>
            </a:r>
          </a:p>
          <a:p>
            <a:r>
              <a:rPr lang="en-US" dirty="0" smtClean="0"/>
              <a:t>It differs from TDMA because all stations can send data simultaneously; there is no timesharing.</a:t>
            </a:r>
          </a:p>
          <a:p>
            <a:pPr>
              <a:buNone/>
            </a:pPr>
            <a:endParaRPr lang="en-US" dirty="0"/>
          </a:p>
        </p:txBody>
      </p:sp>
      <p:pic>
        <p:nvPicPr>
          <p:cNvPr id="11267" name="Picture 3"/>
          <p:cNvPicPr>
            <a:picLocks noChangeAspect="1" noChangeArrowheads="1"/>
          </p:cNvPicPr>
          <p:nvPr/>
        </p:nvPicPr>
        <p:blipFill>
          <a:blip r:embed="rId3" cstate="print"/>
          <a:srcRect/>
          <a:stretch>
            <a:fillRect/>
          </a:stretch>
        </p:blipFill>
        <p:spPr bwMode="auto">
          <a:xfrm>
            <a:off x="2843808" y="4581128"/>
            <a:ext cx="4032448" cy="194421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Packetizing</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Networks Send Data</a:t>
            </a:r>
            <a:endParaRPr lang="en-US" dirty="0"/>
          </a:p>
        </p:txBody>
      </p:sp>
      <p:sp>
        <p:nvSpPr>
          <p:cNvPr id="3" name="Content Placeholder 2"/>
          <p:cNvSpPr>
            <a:spLocks noGrp="1"/>
          </p:cNvSpPr>
          <p:nvPr>
            <p:ph idx="1"/>
          </p:nvPr>
        </p:nvSpPr>
        <p:spPr/>
        <p:txBody>
          <a:bodyPr/>
          <a:lstStyle/>
          <a:p>
            <a:r>
              <a:rPr lang="en-US" dirty="0" smtClean="0"/>
              <a:t>To send data over a network, the data is broken down into small, manageable packets , each wrapped with the essential information needed to get it from its source to the correct destination .</a:t>
            </a:r>
          </a:p>
          <a:p>
            <a:r>
              <a:rPr lang="en-US" dirty="0" smtClean="0"/>
              <a:t>In the sender, data  is disassembled in small chunks.</a:t>
            </a:r>
          </a:p>
          <a:p>
            <a:r>
              <a:rPr lang="en-US" dirty="0" smtClean="0"/>
              <a:t>Then it reassemble in the proper order when it reaches its destination.</a:t>
            </a:r>
          </a:p>
          <a:p>
            <a:endParaRPr lang="en-US" dirty="0" smtClean="0"/>
          </a:p>
          <a:p>
            <a:pPr>
              <a:buNone/>
            </a:pP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995936" y="4653136"/>
            <a:ext cx="3324225" cy="191683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chor="t">
            <a:noAutofit/>
          </a:bodyPr>
          <a:lstStyle/>
          <a:p>
            <a:r>
              <a:rPr lang="en-US" sz="3200" b="1" dirty="0"/>
              <a:t>Packets’ Function in Network Communications</a:t>
            </a:r>
            <a:endParaRPr lang="en-US" sz="2800" dirty="0"/>
          </a:p>
        </p:txBody>
      </p:sp>
      <p:sp>
        <p:nvSpPr>
          <p:cNvPr id="3" name="Content Placeholder 2"/>
          <p:cNvSpPr>
            <a:spLocks noGrp="1"/>
          </p:cNvSpPr>
          <p:nvPr>
            <p:ph idx="1"/>
          </p:nvPr>
        </p:nvSpPr>
        <p:spPr>
          <a:xfrm>
            <a:off x="457200" y="1935480"/>
            <a:ext cx="7859216" cy="4922520"/>
          </a:xfrm>
        </p:spPr>
        <p:txBody>
          <a:bodyPr>
            <a:normAutofit/>
          </a:bodyPr>
          <a:lstStyle/>
          <a:p>
            <a:pPr algn="just">
              <a:spcAft>
                <a:spcPts val="600"/>
              </a:spcAft>
            </a:pPr>
            <a:r>
              <a:rPr lang="en-US" dirty="0" smtClean="0"/>
              <a:t>Networks cannot operate if computers put large amounts of data on the cable at the same time.</a:t>
            </a:r>
          </a:p>
          <a:p>
            <a:pPr>
              <a:buNone/>
            </a:pP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691680" y="3140968"/>
            <a:ext cx="5184576" cy="309634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chor="t">
            <a:noAutofit/>
          </a:bodyPr>
          <a:lstStyle/>
          <a:p>
            <a:r>
              <a:rPr lang="en-US" sz="3200" b="1" dirty="0"/>
              <a:t>Packets’ Function in Network Communications</a:t>
            </a:r>
            <a:endParaRPr lang="en-US" sz="2800" dirty="0"/>
          </a:p>
        </p:txBody>
      </p:sp>
      <p:sp>
        <p:nvSpPr>
          <p:cNvPr id="3" name="Content Placeholder 2"/>
          <p:cNvSpPr>
            <a:spLocks noGrp="1"/>
          </p:cNvSpPr>
          <p:nvPr>
            <p:ph idx="1"/>
          </p:nvPr>
        </p:nvSpPr>
        <p:spPr/>
        <p:txBody>
          <a:bodyPr>
            <a:normAutofit/>
          </a:bodyPr>
          <a:lstStyle/>
          <a:p>
            <a:pPr algn="just">
              <a:spcAft>
                <a:spcPts val="600"/>
              </a:spcAft>
            </a:pPr>
            <a:r>
              <a:rPr lang="en-US" dirty="0" smtClean="0"/>
              <a:t>There are two reasons why putting large chunks of data on the cable at one time </a:t>
            </a:r>
            <a:r>
              <a:rPr lang="en-US" b="1" i="1" dirty="0" smtClean="0"/>
              <a:t>slows down the network</a:t>
            </a:r>
            <a:r>
              <a:rPr lang="en-US" dirty="0" smtClean="0"/>
              <a:t>:</a:t>
            </a:r>
          </a:p>
          <a:p>
            <a:pPr marL="850392" lvl="1" indent="-457200" algn="just">
              <a:spcAft>
                <a:spcPts val="600"/>
              </a:spcAft>
              <a:buFont typeface="+mj-lt"/>
              <a:buAutoNum type="arabicPeriod"/>
            </a:pPr>
            <a:r>
              <a:rPr lang="en-US" dirty="0" smtClean="0"/>
              <a:t>Large amounts of data sent as one large unit tie up the network and make timely interaction and communications impossible because one computer is flooding the cable with data.</a:t>
            </a:r>
          </a:p>
          <a:p>
            <a:pPr marL="850392" lvl="1" indent="-457200" algn="just">
              <a:spcAft>
                <a:spcPts val="600"/>
              </a:spcAft>
              <a:buFont typeface="+mj-lt"/>
              <a:buAutoNum type="arabicPeriod"/>
            </a:pPr>
            <a:r>
              <a:rPr lang="en-US" dirty="0" smtClean="0"/>
              <a:t>The impact of retransmitting large units of data further multiplies network traffic</a:t>
            </a:r>
            <a:r>
              <a:rPr lang="en-US" dirty="0" smtClean="0"/>
              <a:t>.</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chor="t">
            <a:noAutofit/>
          </a:bodyPr>
          <a:lstStyle/>
          <a:p>
            <a:r>
              <a:rPr lang="en-US" sz="3200" b="1" dirty="0" smtClean="0"/>
              <a:t>Packets’ Function </a:t>
            </a:r>
            <a:r>
              <a:rPr lang="en-US" sz="3200" b="1" dirty="0" smtClean="0"/>
              <a:t>in Network Communications</a:t>
            </a:r>
            <a:endParaRPr lang="en-US" sz="3200" dirty="0"/>
          </a:p>
        </p:txBody>
      </p:sp>
      <p:sp>
        <p:nvSpPr>
          <p:cNvPr id="3" name="Content Placeholder 2"/>
          <p:cNvSpPr>
            <a:spLocks noGrp="1"/>
          </p:cNvSpPr>
          <p:nvPr>
            <p:ph idx="1"/>
          </p:nvPr>
        </p:nvSpPr>
        <p:spPr/>
        <p:txBody>
          <a:bodyPr>
            <a:normAutofit/>
          </a:bodyPr>
          <a:lstStyle/>
          <a:p>
            <a:pPr algn="just">
              <a:spcAft>
                <a:spcPts val="600"/>
              </a:spcAft>
            </a:pPr>
            <a:r>
              <a:rPr lang="en-US" dirty="0"/>
              <a:t>These effects are minimized when the large data units are reformatted into smaller packages for </a:t>
            </a:r>
            <a:r>
              <a:rPr lang="en-US" i="1" dirty="0"/>
              <a:t>better management of error correction in transmission.</a:t>
            </a:r>
          </a:p>
        </p:txBody>
      </p:sp>
    </p:spTree>
    <p:extLst>
      <p:ext uri="{BB962C8B-B14F-4D97-AF65-F5344CB8AC3E}">
        <p14:creationId xmlns:p14="http://schemas.microsoft.com/office/powerpoint/2010/main" val="3525539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Packets’ Components</a:t>
            </a:r>
            <a:endParaRPr lang="en-US" b="1" dirty="0"/>
          </a:p>
        </p:txBody>
      </p:sp>
      <p:sp>
        <p:nvSpPr>
          <p:cNvPr id="3" name="Content Placeholder 2"/>
          <p:cNvSpPr>
            <a:spLocks noGrp="1"/>
          </p:cNvSpPr>
          <p:nvPr>
            <p:ph idx="1"/>
          </p:nvPr>
        </p:nvSpPr>
        <p:spPr/>
        <p:txBody>
          <a:bodyPr>
            <a:normAutofit fontScale="92500" lnSpcReduction="10000"/>
          </a:bodyPr>
          <a:lstStyle/>
          <a:p>
            <a:pPr lvl="1">
              <a:buNone/>
            </a:pPr>
            <a:r>
              <a:rPr lang="en-US" sz="3000" dirty="0" smtClean="0"/>
              <a:t>Packets contents are based on the protocol used , but they basically contain:</a:t>
            </a:r>
          </a:p>
          <a:p>
            <a:pPr lvl="1">
              <a:buFont typeface="Wingdings" pitchFamily="2" charset="2"/>
              <a:buChar char="§"/>
            </a:pPr>
            <a:r>
              <a:rPr lang="en-US" sz="2600" dirty="0" smtClean="0"/>
              <a:t>Source address</a:t>
            </a:r>
          </a:p>
          <a:p>
            <a:pPr lvl="1">
              <a:buFont typeface="Wingdings" pitchFamily="2" charset="2"/>
              <a:buChar char="§"/>
            </a:pPr>
            <a:r>
              <a:rPr lang="en-US" sz="2600" dirty="0" smtClean="0"/>
              <a:t>Destination address</a:t>
            </a:r>
          </a:p>
          <a:p>
            <a:pPr lvl="1">
              <a:buFont typeface="Wingdings" pitchFamily="2" charset="2"/>
              <a:buChar char="§"/>
            </a:pPr>
            <a:r>
              <a:rPr lang="en-US" sz="2600" dirty="0" smtClean="0"/>
              <a:t>Data to be sent ( files &amp; messages)</a:t>
            </a:r>
          </a:p>
          <a:p>
            <a:pPr lvl="1">
              <a:buFont typeface="Wingdings" pitchFamily="2" charset="2"/>
              <a:buChar char="§"/>
            </a:pPr>
            <a:r>
              <a:rPr lang="en-US" sz="2600" dirty="0" smtClean="0"/>
              <a:t>Other information like:</a:t>
            </a:r>
          </a:p>
          <a:p>
            <a:pPr lvl="2">
              <a:buFont typeface="Wingdings" pitchFamily="2" charset="2"/>
              <a:buChar char="§"/>
            </a:pPr>
            <a:r>
              <a:rPr lang="en-US" sz="2300" dirty="0" smtClean="0"/>
              <a:t>Giving instructions to the network on how to send data</a:t>
            </a:r>
          </a:p>
          <a:p>
            <a:pPr lvl="2">
              <a:buFont typeface="Wingdings" pitchFamily="2" charset="2"/>
              <a:buChar char="§"/>
            </a:pPr>
            <a:r>
              <a:rPr lang="en-US" sz="2300" dirty="0" smtClean="0"/>
              <a:t>Telling the receiving computer how to collect and arrange packets.</a:t>
            </a:r>
          </a:p>
          <a:p>
            <a:pPr lvl="2">
              <a:buFont typeface="Wingdings" pitchFamily="2" charset="2"/>
              <a:buChar char="§"/>
            </a:pPr>
            <a:r>
              <a:rPr lang="en-US" sz="2300" dirty="0" smtClean="0"/>
              <a:t>Checking data from errors (determine the need to resend the data) </a:t>
            </a:r>
          </a:p>
          <a:p>
            <a:pPr lvl="2">
              <a:buFont typeface="Wingdings" pitchFamily="2" charset="2"/>
              <a:buChar char="§"/>
            </a:pPr>
            <a:endParaRPr lang="en-US" sz="2300"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584</TotalTime>
  <Words>1756</Words>
  <Application>Microsoft Office PowerPoint</Application>
  <PresentationFormat>On-screen Show (4:3)</PresentationFormat>
  <Paragraphs>215</Paragraphs>
  <Slides>36</Slides>
  <Notes>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Lecture 5- Data Link Layer</vt:lpstr>
      <vt:lpstr>The Data Link Layer</vt:lpstr>
      <vt:lpstr>Outlines</vt:lpstr>
      <vt:lpstr>Packetizing</vt:lpstr>
      <vt:lpstr>How Networks Send Data</vt:lpstr>
      <vt:lpstr>Packets’ Function in Network Communications</vt:lpstr>
      <vt:lpstr>Packets’ Function in Network Communications</vt:lpstr>
      <vt:lpstr>Packets’ Function in Network Communications</vt:lpstr>
      <vt:lpstr>Packets’ Components</vt:lpstr>
      <vt:lpstr>A Typical data packet on the Network</vt:lpstr>
      <vt:lpstr>Error Detection</vt:lpstr>
      <vt:lpstr>Accuracy of the Transmitted Data</vt:lpstr>
      <vt:lpstr>Single-Bit Error</vt:lpstr>
      <vt:lpstr>Burst Error</vt:lpstr>
      <vt:lpstr>Error Detection</vt:lpstr>
      <vt:lpstr>Error Detection Methods</vt:lpstr>
      <vt:lpstr>Parity Check</vt:lpstr>
      <vt:lpstr>Parity Check</vt:lpstr>
      <vt:lpstr>Cyclic Redundancy Check (CRC)</vt:lpstr>
      <vt:lpstr>Checksum</vt:lpstr>
      <vt:lpstr>Multiple Access Methods</vt:lpstr>
      <vt:lpstr>Multiple Access Methods</vt:lpstr>
      <vt:lpstr>Multiple Access Methods</vt:lpstr>
      <vt:lpstr>CONTROLLED ACCESS</vt:lpstr>
      <vt:lpstr>Polling Access Method</vt:lpstr>
      <vt:lpstr>Token-Passing Access Method</vt:lpstr>
      <vt:lpstr>Random Access Methods</vt:lpstr>
      <vt:lpstr>Carrier-Sense Multiple Access</vt:lpstr>
      <vt:lpstr>Collisions</vt:lpstr>
      <vt:lpstr>PowerPoint Presentation</vt:lpstr>
      <vt:lpstr>Carrier-Sense Multiple Access With Collision Detection (CSMA/CD)</vt:lpstr>
      <vt:lpstr>Carrier-Sense Multiple Access With Collision Avoidance (CSMA/CA) </vt:lpstr>
      <vt:lpstr>CHANNELIZATION</vt:lpstr>
      <vt:lpstr>Frequency-Division Multiple Access</vt:lpstr>
      <vt:lpstr>Time-division Multiple Access</vt:lpstr>
      <vt:lpstr>Code-Division Multiple Access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ALjaffan</cp:lastModifiedBy>
  <cp:revision>62</cp:revision>
  <dcterms:created xsi:type="dcterms:W3CDTF">2013-02-28T13:56:15Z</dcterms:created>
  <dcterms:modified xsi:type="dcterms:W3CDTF">2013-03-01T19:29:13Z</dcterms:modified>
</cp:coreProperties>
</file>