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004" autoAdjust="0"/>
  </p:normalViewPr>
  <p:slideViewPr>
    <p:cSldViewPr>
      <p:cViewPr varScale="1">
        <p:scale>
          <a:sx n="100" d="100"/>
          <a:sy n="100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D589B-09B0-48D4-83C4-DC4A12CF36C3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83740-C1B1-4DFD-8484-463628B65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83740-C1B1-4DFD-8484-463628B656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4F8F-19FB-416F-9B07-A2D87FAFC8E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7B52-0C9E-428A-A13C-9C7074A3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4F8F-19FB-416F-9B07-A2D87FAFC8E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7B52-0C9E-428A-A13C-9C7074A3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4F8F-19FB-416F-9B07-A2D87FAFC8E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7B52-0C9E-428A-A13C-9C7074A3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4F8F-19FB-416F-9B07-A2D87FAFC8E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7B52-0C9E-428A-A13C-9C7074A3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4F8F-19FB-416F-9B07-A2D87FAFC8E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7B52-0C9E-428A-A13C-9C7074A3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4F8F-19FB-416F-9B07-A2D87FAFC8E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7B52-0C9E-428A-A13C-9C7074A3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4F8F-19FB-416F-9B07-A2D87FAFC8E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7B52-0C9E-428A-A13C-9C7074A3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4F8F-19FB-416F-9B07-A2D87FAFC8E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A7B52-0C9E-428A-A13C-9C7074A3D9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4F8F-19FB-416F-9B07-A2D87FAFC8E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7B52-0C9E-428A-A13C-9C7074A3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4F8F-19FB-416F-9B07-A2D87FAFC8E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A7A7B52-0C9E-428A-A13C-9C7074A3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3FC4F8F-19FB-416F-9B07-A2D87FAFC8E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7B52-0C9E-428A-A13C-9C7074A3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FC4F8F-19FB-416F-9B07-A2D87FAFC8EC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A7A7B52-0C9E-428A-A13C-9C7074A3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276600"/>
            <a:ext cx="6861048" cy="2301240"/>
          </a:xfrm>
        </p:spPr>
        <p:txBody>
          <a:bodyPr/>
          <a:lstStyle/>
          <a:p>
            <a:r>
              <a:rPr smtClean="0"/>
              <a:t>FINAL PRACTICAL EXAM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MEAAD AL-MUSINED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Slide: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886200" cy="4525963"/>
          </a:xfrm>
        </p:spPr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GB" dirty="0" smtClean="0"/>
              <a:t>Write the name of the </a:t>
            </a:r>
            <a:r>
              <a:rPr lang="en-GB" u="sng" dirty="0" smtClean="0">
                <a:solidFill>
                  <a:srgbClr val="FF0000"/>
                </a:solidFill>
              </a:rPr>
              <a:t>Procedure</a:t>
            </a:r>
            <a:r>
              <a:rPr lang="en-GB" dirty="0" smtClean="0"/>
              <a:t> ...</a:t>
            </a:r>
          </a:p>
          <a:p>
            <a:pPr>
              <a:buNone/>
            </a:pPr>
            <a:endParaRPr lang="en-GB" u="sng" dirty="0" smtClean="0"/>
          </a:p>
          <a:p>
            <a:pPr>
              <a:buNone/>
            </a:pPr>
            <a:r>
              <a:rPr lang="en-GB" u="sng" dirty="0" smtClean="0"/>
              <a:t>Label:</a:t>
            </a:r>
            <a:endParaRPr lang="en-US" dirty="0" smtClean="0"/>
          </a:p>
          <a:p>
            <a:r>
              <a:rPr lang="en-US" dirty="0" smtClean="0"/>
              <a:t>A…</a:t>
            </a:r>
          </a:p>
          <a:p>
            <a:r>
              <a:rPr lang="en-US" dirty="0" smtClean="0"/>
              <a:t>B…</a:t>
            </a:r>
          </a:p>
          <a:p>
            <a:r>
              <a:rPr lang="en-US" dirty="0" smtClean="0"/>
              <a:t>C…</a:t>
            </a:r>
            <a:endParaRPr lang="en-US" dirty="0"/>
          </a:p>
        </p:txBody>
      </p:sp>
      <p:pic>
        <p:nvPicPr>
          <p:cNvPr id="7" name="Content Placeholder 10" descr="Figur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00200"/>
            <a:ext cx="4343400" cy="4010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2800" y="502920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9812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1752600"/>
            <a:ext cx="22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057400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81400" y="457200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GB" sz="4400" dirty="0" smtClean="0"/>
              <a:t>Slide: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867400"/>
            <a:ext cx="6934200" cy="990600"/>
          </a:xfrm>
        </p:spPr>
        <p:txBody>
          <a:bodyPr/>
          <a:lstStyle/>
          <a:p>
            <a:r>
              <a:rPr lang="en-GB" dirty="0" smtClean="0"/>
              <a:t>Name the </a:t>
            </a:r>
            <a:r>
              <a:rPr lang="en-GB" u="sng" dirty="0" smtClean="0">
                <a:solidFill>
                  <a:srgbClr val="FF0000"/>
                </a:solidFill>
              </a:rPr>
              <a:t>Position</a:t>
            </a:r>
            <a:r>
              <a:rPr lang="en-GB" dirty="0" smtClean="0"/>
              <a:t> of the Patient </a:t>
            </a:r>
            <a:endParaRPr lang="en-US" dirty="0"/>
          </a:p>
        </p:txBody>
      </p:sp>
      <p:pic>
        <p:nvPicPr>
          <p:cNvPr id="4" name="Picture 3" descr="LT lateral De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33954" y="385446"/>
            <a:ext cx="4428492" cy="62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GB" sz="4400" dirty="0" smtClean="0"/>
              <a:t>Slide: 11</a:t>
            </a:r>
            <a:endParaRPr lang="en-US" dirty="0"/>
          </a:p>
        </p:txBody>
      </p:sp>
      <p:pic>
        <p:nvPicPr>
          <p:cNvPr id="7" name="Content Placeholder 13" descr="cholesyctogram.2jpg.JPG"/>
          <p:cNvPicPr>
            <a:picLocks noChangeAspect="1"/>
          </p:cNvPicPr>
          <p:nvPr/>
        </p:nvPicPr>
        <p:blipFill>
          <a:blip r:embed="rId2" cstate="print"/>
          <a:srcRect t="1459" r="50000"/>
          <a:stretch>
            <a:fillRect/>
          </a:stretch>
        </p:blipFill>
        <p:spPr>
          <a:xfrm>
            <a:off x="609600" y="2133600"/>
            <a:ext cx="3505200" cy="3895204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467600" cy="5029200"/>
          </a:xfrm>
        </p:spPr>
        <p:txBody>
          <a:bodyPr>
            <a:normAutofit/>
          </a:bodyPr>
          <a:lstStyle/>
          <a:p>
            <a:pPr lvl="8" algn="ctr">
              <a:buFont typeface="Wingdings" pitchFamily="2" charset="2"/>
              <a:buChar char="v"/>
            </a:pPr>
            <a:r>
              <a:rPr lang="en-US" sz="3200" dirty="0" smtClean="0"/>
              <a:t>LABEL</a:t>
            </a:r>
          </a:p>
          <a:p>
            <a:pPr lvl="8" algn="ctr">
              <a:buNone/>
            </a:pPr>
            <a:endParaRPr lang="en-US" sz="3200" dirty="0" smtClean="0">
              <a:solidFill>
                <a:srgbClr val="99CCFF"/>
              </a:solidFill>
            </a:endParaRPr>
          </a:p>
          <a:p>
            <a:pPr lvl="8" algn="ctr">
              <a:buNone/>
            </a:pPr>
            <a:r>
              <a:rPr lang="en-US" sz="3200" dirty="0" smtClean="0">
                <a:solidFill>
                  <a:srgbClr val="CCFFCC"/>
                </a:solidFill>
              </a:rPr>
              <a:t>A:</a:t>
            </a:r>
          </a:p>
          <a:p>
            <a:pPr lvl="8" algn="ctr">
              <a:buNone/>
            </a:pPr>
            <a:r>
              <a:rPr lang="en-US" sz="3200" dirty="0" smtClean="0">
                <a:solidFill>
                  <a:srgbClr val="CCFFCC"/>
                </a:solidFill>
              </a:rPr>
              <a:t> </a:t>
            </a:r>
          </a:p>
          <a:p>
            <a:pPr lvl="8" algn="ctr">
              <a:buNone/>
            </a:pPr>
            <a:r>
              <a:rPr lang="en-US" sz="3200" smtClean="0">
                <a:solidFill>
                  <a:srgbClr val="CCFFCC"/>
                </a:solidFill>
              </a:rPr>
              <a:t> </a:t>
            </a:r>
            <a:endParaRPr lang="en-US" sz="3200" dirty="0" smtClean="0">
              <a:solidFill>
                <a:srgbClr val="CCFFCC"/>
              </a:solidFill>
            </a:endParaRPr>
          </a:p>
          <a:p>
            <a:pPr lvl="8" algn="ctr">
              <a:buNone/>
            </a:pPr>
            <a:r>
              <a:rPr lang="en-US" sz="3200" dirty="0" smtClean="0">
                <a:solidFill>
                  <a:srgbClr val="CCFFCC"/>
                </a:solidFill>
              </a:rPr>
              <a:t>C:</a:t>
            </a:r>
          </a:p>
          <a:p>
            <a:pPr lvl="8" algn="ctr">
              <a:buNone/>
            </a:pPr>
            <a:endParaRPr lang="en-US" sz="4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9600" y="4343400"/>
            <a:ext cx="9144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9600" y="3810000"/>
            <a:ext cx="1143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5800" y="48768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" y="3581400"/>
            <a:ext cx="337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  <a:p>
            <a:endParaRPr lang="en-US" dirty="0" smtClean="0"/>
          </a:p>
          <a:p>
            <a:r>
              <a:rPr lang="en-US" dirty="0" smtClean="0"/>
              <a:t>B</a:t>
            </a:r>
          </a:p>
          <a:p>
            <a:r>
              <a:rPr lang="en-US" dirty="0" smtClean="0"/>
              <a:t>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Slide: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962400" cy="4525963"/>
          </a:xfrm>
        </p:spPr>
        <p:txBody>
          <a:bodyPr/>
          <a:lstStyle/>
          <a:p>
            <a:pPr marL="550926" indent="-514350">
              <a:buFont typeface="+mj-lt"/>
              <a:buAutoNum type="alphaUcPeriod"/>
            </a:pPr>
            <a:r>
              <a:rPr lang="en-GB" dirty="0" smtClean="0"/>
              <a:t>Write the name of the </a:t>
            </a:r>
            <a:r>
              <a:rPr lang="en-GB" u="sng" dirty="0" smtClean="0">
                <a:solidFill>
                  <a:srgbClr val="FF0000"/>
                </a:solidFill>
              </a:rPr>
              <a:t>Procedure</a:t>
            </a:r>
            <a:r>
              <a:rPr lang="en-GB" dirty="0" smtClean="0"/>
              <a:t> ...</a:t>
            </a:r>
          </a:p>
          <a:p>
            <a:pPr marL="550926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Content Placeholder 7" descr="vcug.jpg"/>
          <p:cNvPicPr>
            <a:picLocks noChangeAspect="1"/>
          </p:cNvPicPr>
          <p:nvPr/>
        </p:nvPicPr>
        <p:blipFill>
          <a:blip r:embed="rId2" cstate="print"/>
          <a:srcRect r="1710" b="4452"/>
          <a:stretch>
            <a:fillRect/>
          </a:stretch>
        </p:blipFill>
        <p:spPr>
          <a:xfrm>
            <a:off x="685800" y="1676400"/>
            <a:ext cx="396240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WISHES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Slide: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24000"/>
            <a:ext cx="4191000" cy="45720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Write the name of the </a:t>
            </a:r>
            <a:r>
              <a:rPr lang="en-GB" u="sng" dirty="0" smtClean="0">
                <a:solidFill>
                  <a:srgbClr val="FF0000"/>
                </a:solidFill>
              </a:rPr>
              <a:t>Procedure</a:t>
            </a:r>
            <a:r>
              <a:rPr lang="en-GB" dirty="0" smtClean="0"/>
              <a:t> ...</a:t>
            </a:r>
          </a:p>
          <a:p>
            <a:pPr marL="514350" indent="-514350">
              <a:buFont typeface="+mj-lt"/>
              <a:buAutoNum type="alphaUcPeriod"/>
            </a:pPr>
            <a:endParaRPr lang="en-GB" dirty="0" smtClean="0"/>
          </a:p>
          <a:p>
            <a:pPr marL="514350" indent="-514350">
              <a:buNone/>
            </a:pPr>
            <a:endParaRPr lang="en-GB" dirty="0" smtClean="0"/>
          </a:p>
        </p:txBody>
      </p:sp>
      <p:pic>
        <p:nvPicPr>
          <p:cNvPr id="5" name="Picture 1" descr="G:\New Folder 2\modified-barium-swallow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300992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Slide: 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5800" y="1524000"/>
            <a:ext cx="4191000" cy="4572000"/>
          </a:xfrm>
        </p:spPr>
        <p:txBody>
          <a:bodyPr/>
          <a:lstStyle/>
          <a:p>
            <a:pPr marL="550926" indent="-514350">
              <a:buFont typeface="+mj-lt"/>
              <a:buAutoNum type="alphaUcPeriod"/>
            </a:pPr>
            <a:r>
              <a:rPr lang="en-GB" dirty="0" smtClean="0"/>
              <a:t>Name the </a:t>
            </a:r>
            <a:r>
              <a:rPr lang="en-GB" u="sng" dirty="0" smtClean="0">
                <a:solidFill>
                  <a:srgbClr val="FF0000"/>
                </a:solidFill>
              </a:rPr>
              <a:t>Position</a:t>
            </a:r>
            <a:r>
              <a:rPr lang="en-GB" dirty="0" smtClean="0"/>
              <a:t> of the Patient </a:t>
            </a:r>
            <a:endParaRPr lang="en-US" dirty="0"/>
          </a:p>
        </p:txBody>
      </p:sp>
      <p:pic>
        <p:nvPicPr>
          <p:cNvPr id="4" name="Picture 3" descr="DSC00030"/>
          <p:cNvPicPr/>
          <p:nvPr/>
        </p:nvPicPr>
        <p:blipFill>
          <a:blip r:embed="rId2" cstate="print"/>
          <a:srcRect l="30241" t="17778" r="34445" b="5139"/>
          <a:stretch>
            <a:fillRect/>
          </a:stretch>
        </p:blipFill>
        <p:spPr bwMode="auto">
          <a:xfrm>
            <a:off x="685800" y="1447800"/>
            <a:ext cx="35052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GB" sz="4400" dirty="0" smtClean="0"/>
              <a:t>Slide: 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400" y="1524000"/>
            <a:ext cx="3962400" cy="4572000"/>
          </a:xfrm>
        </p:spPr>
        <p:txBody>
          <a:bodyPr/>
          <a:lstStyle/>
          <a:p>
            <a:pPr>
              <a:buNone/>
            </a:pPr>
            <a:r>
              <a:rPr lang="en-GB" u="sng" dirty="0" smtClean="0"/>
              <a:t>Label:</a:t>
            </a:r>
            <a:endParaRPr lang="en-US" dirty="0" smtClean="0"/>
          </a:p>
          <a:p>
            <a:r>
              <a:rPr lang="en-US" smtClean="0"/>
              <a:t>B…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G..</a:t>
            </a:r>
            <a:endParaRPr lang="en-US" dirty="0"/>
          </a:p>
        </p:txBody>
      </p:sp>
      <p:pic>
        <p:nvPicPr>
          <p:cNvPr id="4" name="Content Placeholder 4" descr="IMG00418-20110314-2216.jpg"/>
          <p:cNvPicPr>
            <a:picLocks noChangeAspect="1"/>
          </p:cNvPicPr>
          <p:nvPr/>
        </p:nvPicPr>
        <p:blipFill>
          <a:blip r:embed="rId2" cstate="print"/>
          <a:srcRect l="24013" r="25588"/>
          <a:stretch>
            <a:fillRect/>
          </a:stretch>
        </p:blipFill>
        <p:spPr>
          <a:xfrm>
            <a:off x="609600" y="990600"/>
            <a:ext cx="3960440" cy="5318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Slide: 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0" y="1524000"/>
            <a:ext cx="4267200" cy="4572000"/>
          </a:xfrm>
        </p:spPr>
        <p:txBody>
          <a:bodyPr/>
          <a:lstStyle/>
          <a:p>
            <a:pPr marL="550926" indent="-514350">
              <a:buFont typeface="+mj-lt"/>
              <a:buAutoNum type="alphaUcPeriod"/>
            </a:pPr>
            <a:r>
              <a:rPr lang="en-GB" dirty="0" smtClean="0"/>
              <a:t>Name the </a:t>
            </a:r>
            <a:r>
              <a:rPr lang="en-GB" u="sng" dirty="0" smtClean="0">
                <a:solidFill>
                  <a:srgbClr val="FF0000"/>
                </a:solidFill>
              </a:rPr>
              <a:t>Position</a:t>
            </a:r>
            <a:r>
              <a:rPr lang="en-GB" dirty="0" smtClean="0"/>
              <a:t> of the Patient </a:t>
            </a:r>
            <a:endParaRPr lang="en-US" dirty="0"/>
          </a:p>
        </p:txBody>
      </p:sp>
      <p:pic>
        <p:nvPicPr>
          <p:cNvPr id="5" name="Content Placeholder 4" descr="004.jpg"/>
          <p:cNvPicPr>
            <a:picLocks noChangeAspect="1"/>
          </p:cNvPicPr>
          <p:nvPr/>
        </p:nvPicPr>
        <p:blipFill>
          <a:blip r:embed="rId2" cstate="print"/>
          <a:srcRect l="52314" t="59499" r="18765" b="5499"/>
          <a:stretch>
            <a:fillRect/>
          </a:stretch>
        </p:blipFill>
        <p:spPr>
          <a:xfrm>
            <a:off x="304800" y="1447800"/>
            <a:ext cx="44196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Slide: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GB" u="sng" dirty="0" smtClean="0"/>
              <a:t>Label:</a:t>
            </a:r>
            <a:endParaRPr lang="en-US" dirty="0" smtClean="0"/>
          </a:p>
          <a:p>
            <a:r>
              <a:rPr lang="en-US" dirty="0" smtClean="0"/>
              <a:t>A ..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C..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..</a:t>
            </a:r>
            <a:endParaRPr lang="en-US" dirty="0"/>
          </a:p>
        </p:txBody>
      </p:sp>
      <p:pic>
        <p:nvPicPr>
          <p:cNvPr id="4" name="Picture 3" descr="C:\Users\user\Desktop\fluoro scans\pa 30 min s.b.jpg"/>
          <p:cNvPicPr>
            <a:picLocks noChangeAspect="1" noChangeArrowheads="1"/>
          </p:cNvPicPr>
          <p:nvPr/>
        </p:nvPicPr>
        <p:blipFill>
          <a:blip r:embed="rId2" cstate="print"/>
          <a:srcRect l="65411" t="6499" r="10060" b="73281"/>
          <a:stretch>
            <a:fillRect/>
          </a:stretch>
        </p:blipFill>
        <p:spPr bwMode="auto">
          <a:xfrm>
            <a:off x="457200" y="1752600"/>
            <a:ext cx="36576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Slide: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752600"/>
            <a:ext cx="3726873" cy="4525963"/>
          </a:xfrm>
        </p:spPr>
        <p:txBody>
          <a:bodyPr/>
          <a:lstStyle/>
          <a:p>
            <a:pPr marL="550926" indent="-514350">
              <a:buFont typeface="+mj-lt"/>
              <a:buAutoNum type="alphaUcPeriod"/>
            </a:pPr>
            <a:r>
              <a:rPr lang="en-GB" dirty="0" smtClean="0"/>
              <a:t>Write the name of the </a:t>
            </a:r>
            <a:r>
              <a:rPr lang="en-GB" u="sng" dirty="0" smtClean="0">
                <a:solidFill>
                  <a:srgbClr val="FF0000"/>
                </a:solidFill>
              </a:rPr>
              <a:t>Procedure</a:t>
            </a:r>
            <a:r>
              <a:rPr lang="en-GB" dirty="0" smtClean="0"/>
              <a:t> ...</a:t>
            </a:r>
          </a:p>
          <a:p>
            <a:endParaRPr lang="en-US" dirty="0"/>
          </a:p>
        </p:txBody>
      </p:sp>
      <p:pic>
        <p:nvPicPr>
          <p:cNvPr id="4" name="Content Placeholder 3" descr="enterocly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555403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Slide: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962400" cy="4525963"/>
          </a:xfrm>
        </p:spPr>
        <p:txBody>
          <a:bodyPr/>
          <a:lstStyle/>
          <a:p>
            <a:pPr marL="550926" indent="-514350">
              <a:buFont typeface="+mj-lt"/>
              <a:buAutoNum type="alphaUcPeriod"/>
            </a:pPr>
            <a:r>
              <a:rPr lang="en-GB" dirty="0" smtClean="0"/>
              <a:t>Write the name of the </a:t>
            </a:r>
            <a:r>
              <a:rPr lang="en-GB" u="sng" dirty="0" smtClean="0">
                <a:solidFill>
                  <a:srgbClr val="FF0000"/>
                </a:solidFill>
              </a:rPr>
              <a:t>Procedure</a:t>
            </a:r>
            <a:r>
              <a:rPr lang="en-GB" dirty="0" smtClean="0"/>
              <a:t> ...</a:t>
            </a:r>
          </a:p>
          <a:p>
            <a:pPr marL="550926" indent="-514350">
              <a:buFont typeface="+mj-lt"/>
              <a:buAutoNum type="alphaUcPeriod"/>
            </a:pPr>
            <a:endParaRPr lang="en-GB" dirty="0" smtClean="0"/>
          </a:p>
          <a:p>
            <a:pPr marL="550926" indent="-514350">
              <a:buFont typeface="+mj-lt"/>
              <a:buAutoNum type="alphaUcPeriod"/>
            </a:pPr>
            <a:endParaRPr lang="en-GB" dirty="0" smtClean="0"/>
          </a:p>
          <a:p>
            <a:pPr marL="550926" indent="-514350">
              <a:buFont typeface="+mj-lt"/>
              <a:buAutoNum type="alphaUcPeriod"/>
            </a:pPr>
            <a:r>
              <a:rPr lang="en-GB" dirty="0" smtClean="0"/>
              <a:t>Name the </a:t>
            </a:r>
            <a:r>
              <a:rPr lang="en-GB" u="sng" dirty="0" smtClean="0">
                <a:solidFill>
                  <a:srgbClr val="FF0000"/>
                </a:solidFill>
              </a:rPr>
              <a:t>Position</a:t>
            </a:r>
            <a:r>
              <a:rPr lang="en-GB" dirty="0" smtClean="0"/>
              <a:t> of the Patient </a:t>
            </a:r>
            <a:endParaRPr lang="en-US" dirty="0"/>
          </a:p>
        </p:txBody>
      </p:sp>
      <p:pic>
        <p:nvPicPr>
          <p:cNvPr id="4" name="Content Placeholder 4" descr="Air_con_Barium_enema.jpg"/>
          <p:cNvPicPr>
            <a:picLocks noChangeAspect="1"/>
          </p:cNvPicPr>
          <p:nvPr/>
        </p:nvPicPr>
        <p:blipFill>
          <a:blip r:embed="rId2" cstate="print"/>
          <a:srcRect l="2935" t="1643" r="2065" b="9838"/>
          <a:stretch>
            <a:fillRect/>
          </a:stretch>
        </p:blipFill>
        <p:spPr>
          <a:xfrm>
            <a:off x="381000" y="1447800"/>
            <a:ext cx="41910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Slide: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4114800" cy="4876800"/>
          </a:xfrm>
        </p:spPr>
        <p:txBody>
          <a:bodyPr/>
          <a:lstStyle/>
          <a:p>
            <a:pPr marL="550926" indent="-514350">
              <a:buFont typeface="+mj-lt"/>
              <a:buAutoNum type="alphaUcPeriod"/>
            </a:pPr>
            <a:r>
              <a:rPr lang="en-GB" dirty="0" smtClean="0"/>
              <a:t>Name the </a:t>
            </a:r>
            <a:r>
              <a:rPr lang="en-GB" u="sng" dirty="0" smtClean="0">
                <a:solidFill>
                  <a:srgbClr val="FF0000"/>
                </a:solidFill>
              </a:rPr>
              <a:t>Position</a:t>
            </a:r>
            <a:r>
              <a:rPr lang="en-GB" dirty="0" smtClean="0"/>
              <a:t> of the Patient </a:t>
            </a:r>
            <a:endParaRPr lang="en-US" dirty="0"/>
          </a:p>
        </p:txBody>
      </p:sp>
      <p:pic>
        <p:nvPicPr>
          <p:cNvPr id="4" name="Content Placeholder 8" descr="rpo lpo li.jpg"/>
          <p:cNvPicPr>
            <a:picLocks noChangeAspect="1"/>
          </p:cNvPicPr>
          <p:nvPr/>
        </p:nvPicPr>
        <p:blipFill>
          <a:blip r:embed="rId2" cstate="print"/>
          <a:srcRect l="50557" t="62263" r="19108" b="8575"/>
          <a:stretch>
            <a:fillRect/>
          </a:stretch>
        </p:blipFill>
        <p:spPr>
          <a:xfrm>
            <a:off x="457200" y="1219200"/>
            <a:ext cx="42672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170</TotalTime>
  <Words>147</Words>
  <Application>Microsoft Office PowerPoint</Application>
  <PresentationFormat>On-screen Show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FINAL PRACTICAL EXAM  </vt:lpstr>
      <vt:lpstr>Slide: 1</vt:lpstr>
      <vt:lpstr>Slide: 2</vt:lpstr>
      <vt:lpstr>Slide: 3</vt:lpstr>
      <vt:lpstr>Slide: 4</vt:lpstr>
      <vt:lpstr>Slide: 5</vt:lpstr>
      <vt:lpstr>Slide: 6</vt:lpstr>
      <vt:lpstr>Slide: 7</vt:lpstr>
      <vt:lpstr>Slide: 8</vt:lpstr>
      <vt:lpstr>Slide: 9</vt:lpstr>
      <vt:lpstr>Slide: 10</vt:lpstr>
      <vt:lpstr>Slide: 11</vt:lpstr>
      <vt:lpstr>Slide: 12</vt:lpstr>
      <vt:lpstr>BEST WISHES</vt:lpstr>
    </vt:vector>
  </TitlesOfParts>
  <Company>BEST FORUM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manal</dc:creator>
  <cp:lastModifiedBy>user</cp:lastModifiedBy>
  <cp:revision>32</cp:revision>
  <dcterms:created xsi:type="dcterms:W3CDTF">2012-05-05T06:42:35Z</dcterms:created>
  <dcterms:modified xsi:type="dcterms:W3CDTF">2012-11-05T05:40:45Z</dcterms:modified>
</cp:coreProperties>
</file>