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A0A19A-3513-40A1-AFA1-CC33B60C2ECE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1C52345-3D1A-48CC-9591-90C98034A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GptaygaVo9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UyDnnD3fMa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va0DNJId_C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SPNqKUlu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Macromolecules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Macromolecules?</a:t>
            </a:r>
            <a:endParaRPr lang="en-US" dirty="0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2133600" y="2819400"/>
            <a:ext cx="44196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06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Dehydration reaction (synthesis)</a:t>
            </a:r>
            <a:endParaRPr lang="en-US" dirty="0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2209800" y="2895600"/>
            <a:ext cx="49530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8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Peptide Bond</a:t>
            </a:r>
            <a:endParaRPr lang="en-US" dirty="0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1981200" y="2819400"/>
            <a:ext cx="52578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7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Lipid structure function</a:t>
            </a:r>
            <a:endParaRPr lang="en-US" dirty="0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2286000" y="2895600"/>
            <a:ext cx="45720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64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53</TotalTime>
  <Words>20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Macromolecules</vt:lpstr>
      <vt:lpstr>What are Macromolecules?</vt:lpstr>
      <vt:lpstr>Dehydration reaction (synthesis)</vt:lpstr>
      <vt:lpstr>Peptide Bond</vt:lpstr>
      <vt:lpstr>Lipid structure function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Macromolecules</dc:title>
  <dc:creator>ASUS</dc:creator>
  <cp:lastModifiedBy>ASUS</cp:lastModifiedBy>
  <cp:revision>3</cp:revision>
  <dcterms:created xsi:type="dcterms:W3CDTF">2012-03-09T11:58:57Z</dcterms:created>
  <dcterms:modified xsi:type="dcterms:W3CDTF">2012-03-09T12:52:08Z</dcterms:modified>
</cp:coreProperties>
</file>