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3"/>
  </p:notesMasterIdLst>
  <p:sldIdLst>
    <p:sldId id="256" r:id="rId2"/>
    <p:sldId id="257" r:id="rId3"/>
    <p:sldId id="259" r:id="rId4"/>
    <p:sldId id="258" r:id="rId5"/>
    <p:sldId id="267" r:id="rId6"/>
    <p:sldId id="260" r:id="rId7"/>
    <p:sldId id="261" r:id="rId8"/>
    <p:sldId id="262" r:id="rId9"/>
    <p:sldId id="263" r:id="rId10"/>
    <p:sldId id="264" r:id="rId11"/>
    <p:sldId id="265"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C7C81F-F2F7-4E2E-8CAE-BE2ECA453F61}"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2E134405-85D7-40BA-BABB-D05851EF7B0F}">
      <dgm:prSet/>
      <dgm:spPr/>
      <dgm:t>
        <a:bodyPr/>
        <a:lstStyle/>
        <a:p>
          <a:pPr rtl="1"/>
          <a:r>
            <a:rPr lang="ar-SA" dirty="0" smtClean="0"/>
            <a:t>العناصر المهمة في خصوبة </a:t>
          </a:r>
          <a:r>
            <a:rPr lang="ar-SA" dirty="0" err="1" smtClean="0"/>
            <a:t>المياة</a:t>
          </a:r>
          <a:r>
            <a:rPr lang="en-GB" dirty="0" smtClean="0"/>
            <a:t> </a:t>
          </a:r>
          <a:r>
            <a:rPr lang="ar-SA" dirty="0" smtClean="0"/>
            <a:t> هي </a:t>
          </a:r>
          <a:r>
            <a:rPr lang="ar-SA" dirty="0" err="1" smtClean="0"/>
            <a:t>تركسز</a:t>
          </a:r>
          <a:r>
            <a:rPr lang="ar-SA" dirty="0" smtClean="0"/>
            <a:t> النيتروجين والفوسفات.</a:t>
          </a:r>
          <a:endParaRPr lang="ar-SA" dirty="0"/>
        </a:p>
      </dgm:t>
    </dgm:pt>
    <dgm:pt modelId="{F859D5C9-1845-4F95-BEF9-6EB5806E97C2}" type="parTrans" cxnId="{F9290D79-3DFE-4561-9908-B9570D74C0BB}">
      <dgm:prSet/>
      <dgm:spPr/>
      <dgm:t>
        <a:bodyPr/>
        <a:lstStyle/>
        <a:p>
          <a:pPr rtl="1"/>
          <a:endParaRPr lang="ar-SA"/>
        </a:p>
      </dgm:t>
    </dgm:pt>
    <dgm:pt modelId="{A2F08478-1D87-4D62-8C01-D4EA4A2FFFDA}" type="sibTrans" cxnId="{F9290D79-3DFE-4561-9908-B9570D74C0BB}">
      <dgm:prSet/>
      <dgm:spPr/>
      <dgm:t>
        <a:bodyPr/>
        <a:lstStyle/>
        <a:p>
          <a:pPr rtl="1"/>
          <a:endParaRPr lang="ar-SA"/>
        </a:p>
      </dgm:t>
    </dgm:pt>
    <dgm:pt modelId="{4D7AFF79-2293-49A3-B31F-4CCF91206600}">
      <dgm:prSet/>
      <dgm:spPr/>
      <dgm:t>
        <a:bodyPr/>
        <a:lstStyle/>
        <a:p>
          <a:pPr rtl="0"/>
          <a:r>
            <a:rPr lang="en-GB" dirty="0" smtClean="0"/>
            <a:t>Nitrogen-</a:t>
          </a:r>
          <a:r>
            <a:rPr lang="en-GB" dirty="0" err="1" smtClean="0"/>
            <a:t>amonia</a:t>
          </a:r>
          <a:r>
            <a:rPr lang="en-GB" dirty="0" smtClean="0"/>
            <a:t> (NH3-N or NH4-N )</a:t>
          </a:r>
          <a:endParaRPr lang="ar-SA" dirty="0"/>
        </a:p>
      </dgm:t>
    </dgm:pt>
    <dgm:pt modelId="{9337B668-D0DF-4DE9-AC24-454A965A0364}" type="parTrans" cxnId="{02DDD463-0605-4E51-BA7D-265C9DD46531}">
      <dgm:prSet/>
      <dgm:spPr/>
      <dgm:t>
        <a:bodyPr/>
        <a:lstStyle/>
        <a:p>
          <a:pPr rtl="1"/>
          <a:endParaRPr lang="ar-SA"/>
        </a:p>
      </dgm:t>
    </dgm:pt>
    <dgm:pt modelId="{9B286706-3CCB-4902-B0E8-9B57A0473FC1}" type="sibTrans" cxnId="{02DDD463-0605-4E51-BA7D-265C9DD46531}">
      <dgm:prSet/>
      <dgm:spPr/>
      <dgm:t>
        <a:bodyPr/>
        <a:lstStyle/>
        <a:p>
          <a:pPr rtl="1"/>
          <a:endParaRPr lang="ar-SA"/>
        </a:p>
      </dgm:t>
    </dgm:pt>
    <dgm:pt modelId="{EF8FA6A8-0B54-40FB-B431-80AC87BF5D0E}">
      <dgm:prSet/>
      <dgm:spPr/>
      <dgm:t>
        <a:bodyPr/>
        <a:lstStyle/>
        <a:p>
          <a:pPr rtl="1"/>
          <a:r>
            <a:rPr lang="ar-SA" dirty="0" smtClean="0"/>
            <a:t>ويلاحظ </a:t>
          </a:r>
          <a:r>
            <a:rPr lang="ar-SA" dirty="0" err="1" smtClean="0"/>
            <a:t>ان</a:t>
          </a:r>
          <a:r>
            <a:rPr lang="ar-SA" dirty="0" smtClean="0"/>
            <a:t> ازدهار الطحالب </a:t>
          </a:r>
          <a:r>
            <a:rPr lang="en-GB" dirty="0" smtClean="0"/>
            <a:t>Algal Bloom</a:t>
          </a:r>
          <a:r>
            <a:rPr lang="ar-SA" dirty="0" smtClean="0"/>
            <a:t> هي </a:t>
          </a:r>
          <a:r>
            <a:rPr lang="ar-SA" dirty="0" smtClean="0"/>
            <a:t>عبارة </a:t>
          </a:r>
          <a:r>
            <a:rPr lang="ar-SA" dirty="0" smtClean="0"/>
            <a:t>عن زيادة تركيز كمية النيتروجين سواء كان </a:t>
          </a:r>
          <a:r>
            <a:rPr lang="ar-SA" dirty="0" err="1" smtClean="0"/>
            <a:t>امونيا</a:t>
          </a:r>
          <a:r>
            <a:rPr lang="ar-SA" dirty="0" smtClean="0"/>
            <a:t> </a:t>
          </a:r>
          <a:r>
            <a:rPr lang="ar-SA" dirty="0" err="1" smtClean="0"/>
            <a:t>او</a:t>
          </a:r>
          <a:r>
            <a:rPr lang="ar-SA" dirty="0" smtClean="0"/>
            <a:t> </a:t>
          </a:r>
          <a:r>
            <a:rPr lang="ar-SA" dirty="0" err="1" smtClean="0"/>
            <a:t>امونيوم</a:t>
          </a:r>
          <a:r>
            <a:rPr lang="ar-SA" dirty="0" smtClean="0"/>
            <a:t> وهذا يؤدي لنمو غير طبيعي.</a:t>
          </a:r>
          <a:endParaRPr lang="ar-SA" dirty="0"/>
        </a:p>
      </dgm:t>
    </dgm:pt>
    <dgm:pt modelId="{82168C88-13AA-4FA9-A127-5D68D99799F9}" type="parTrans" cxnId="{476FF33C-2812-4F05-B6A7-A3DFB2D66A06}">
      <dgm:prSet/>
      <dgm:spPr/>
      <dgm:t>
        <a:bodyPr/>
        <a:lstStyle/>
        <a:p>
          <a:pPr rtl="1"/>
          <a:endParaRPr lang="ar-SA"/>
        </a:p>
      </dgm:t>
    </dgm:pt>
    <dgm:pt modelId="{D1D77FDE-03AA-4A20-B258-54F1202ED471}" type="sibTrans" cxnId="{476FF33C-2812-4F05-B6A7-A3DFB2D66A06}">
      <dgm:prSet/>
      <dgm:spPr/>
      <dgm:t>
        <a:bodyPr/>
        <a:lstStyle/>
        <a:p>
          <a:pPr rtl="1"/>
          <a:endParaRPr lang="ar-SA"/>
        </a:p>
      </dgm:t>
    </dgm:pt>
    <dgm:pt modelId="{41201678-017D-4DC6-BFC8-4B47292CB582}">
      <dgm:prSet/>
      <dgm:spPr/>
      <dgm:t>
        <a:bodyPr/>
        <a:lstStyle/>
        <a:p>
          <a:pPr rtl="1"/>
          <a:r>
            <a:rPr lang="ar-SA" smtClean="0"/>
            <a:t>والجهاز المستخدم في القراءة هو جهاز </a:t>
          </a:r>
          <a:r>
            <a:rPr lang="en-GB" smtClean="0"/>
            <a:t>Spectrophotometer</a:t>
          </a:r>
          <a:r>
            <a:rPr lang="ar-SA" smtClean="0"/>
            <a:t> عند 425 نانوميتر</a:t>
          </a:r>
          <a:endParaRPr lang="ar-SA"/>
        </a:p>
      </dgm:t>
    </dgm:pt>
    <dgm:pt modelId="{900BBB28-7751-4736-BEFA-B29F82E460C7}" type="parTrans" cxnId="{2986603E-F5F4-453E-878C-9C4D8E0495C4}">
      <dgm:prSet/>
      <dgm:spPr/>
      <dgm:t>
        <a:bodyPr/>
        <a:lstStyle/>
        <a:p>
          <a:pPr rtl="1"/>
          <a:endParaRPr lang="ar-SA"/>
        </a:p>
      </dgm:t>
    </dgm:pt>
    <dgm:pt modelId="{07CB2058-8621-4BD6-A265-018936E12887}" type="sibTrans" cxnId="{2986603E-F5F4-453E-878C-9C4D8E0495C4}">
      <dgm:prSet/>
      <dgm:spPr/>
      <dgm:t>
        <a:bodyPr/>
        <a:lstStyle/>
        <a:p>
          <a:pPr rtl="1"/>
          <a:endParaRPr lang="ar-SA"/>
        </a:p>
      </dgm:t>
    </dgm:pt>
    <dgm:pt modelId="{72628761-2B59-43A3-8E00-759FBF3D1DF9}">
      <dgm:prSet/>
      <dgm:spPr/>
      <dgm:t>
        <a:bodyPr/>
        <a:lstStyle/>
        <a:p>
          <a:pPr rtl="0"/>
          <a:r>
            <a:rPr lang="en-GB" dirty="0" err="1" smtClean="0"/>
            <a:t>Phosphat</a:t>
          </a:r>
          <a:r>
            <a:rPr lang="en-GB" dirty="0" smtClean="0"/>
            <a:t> (PO4)</a:t>
          </a:r>
          <a:endParaRPr lang="ar-SA" dirty="0"/>
        </a:p>
      </dgm:t>
    </dgm:pt>
    <dgm:pt modelId="{22973F76-9D95-46AD-9324-DB65F7EE5C6C}" type="parTrans" cxnId="{194BB868-183F-4DB0-9571-89574C2A9C16}">
      <dgm:prSet/>
      <dgm:spPr/>
      <dgm:t>
        <a:bodyPr/>
        <a:lstStyle/>
        <a:p>
          <a:pPr rtl="1"/>
          <a:endParaRPr lang="ar-SA"/>
        </a:p>
      </dgm:t>
    </dgm:pt>
    <dgm:pt modelId="{ECBCB7AC-B3DE-4BD2-9DCD-11C23DA8DEAB}" type="sibTrans" cxnId="{194BB868-183F-4DB0-9571-89574C2A9C16}">
      <dgm:prSet/>
      <dgm:spPr/>
      <dgm:t>
        <a:bodyPr/>
        <a:lstStyle/>
        <a:p>
          <a:pPr rtl="1"/>
          <a:endParaRPr lang="ar-SA"/>
        </a:p>
      </dgm:t>
    </dgm:pt>
    <dgm:pt modelId="{FE47EF2C-EF88-4529-A060-5490921E52AA}" type="pres">
      <dgm:prSet presAssocID="{9CC7C81F-F2F7-4E2E-8CAE-BE2ECA453F61}" presName="linear" presStyleCnt="0">
        <dgm:presLayoutVars>
          <dgm:animLvl val="lvl"/>
          <dgm:resizeHandles val="exact"/>
        </dgm:presLayoutVars>
      </dgm:prSet>
      <dgm:spPr/>
      <dgm:t>
        <a:bodyPr/>
        <a:lstStyle/>
        <a:p>
          <a:pPr rtl="1"/>
          <a:endParaRPr lang="ar-SA"/>
        </a:p>
      </dgm:t>
    </dgm:pt>
    <dgm:pt modelId="{11144CD9-D3C9-468B-91C7-1FCF5B5FEA4F}" type="pres">
      <dgm:prSet presAssocID="{2E134405-85D7-40BA-BABB-D05851EF7B0F}" presName="parentText" presStyleLbl="node1" presStyleIdx="0" presStyleCnt="3">
        <dgm:presLayoutVars>
          <dgm:chMax val="0"/>
          <dgm:bulletEnabled val="1"/>
        </dgm:presLayoutVars>
      </dgm:prSet>
      <dgm:spPr/>
      <dgm:t>
        <a:bodyPr/>
        <a:lstStyle/>
        <a:p>
          <a:pPr rtl="1"/>
          <a:endParaRPr lang="ar-SA"/>
        </a:p>
      </dgm:t>
    </dgm:pt>
    <dgm:pt modelId="{BB4E24EE-2815-437F-8906-A29F2992F95E}" type="pres">
      <dgm:prSet presAssocID="{2E134405-85D7-40BA-BABB-D05851EF7B0F}" presName="childText" presStyleLbl="revTx" presStyleIdx="0" presStyleCnt="1">
        <dgm:presLayoutVars>
          <dgm:bulletEnabled val="1"/>
        </dgm:presLayoutVars>
      </dgm:prSet>
      <dgm:spPr/>
      <dgm:t>
        <a:bodyPr/>
        <a:lstStyle/>
        <a:p>
          <a:pPr rtl="1"/>
          <a:endParaRPr lang="ar-SA"/>
        </a:p>
      </dgm:t>
    </dgm:pt>
    <dgm:pt modelId="{D9FC8182-4B67-4AF1-A450-3EB74599ECA3}" type="pres">
      <dgm:prSet presAssocID="{EF8FA6A8-0B54-40FB-B431-80AC87BF5D0E}" presName="parentText" presStyleLbl="node1" presStyleIdx="1" presStyleCnt="3">
        <dgm:presLayoutVars>
          <dgm:chMax val="0"/>
          <dgm:bulletEnabled val="1"/>
        </dgm:presLayoutVars>
      </dgm:prSet>
      <dgm:spPr/>
      <dgm:t>
        <a:bodyPr/>
        <a:lstStyle/>
        <a:p>
          <a:pPr rtl="1"/>
          <a:endParaRPr lang="ar-SA"/>
        </a:p>
      </dgm:t>
    </dgm:pt>
    <dgm:pt modelId="{D26A6AA3-14AC-4B14-82CE-0C81B8886FF4}" type="pres">
      <dgm:prSet presAssocID="{D1D77FDE-03AA-4A20-B258-54F1202ED471}" presName="spacer" presStyleCnt="0"/>
      <dgm:spPr/>
    </dgm:pt>
    <dgm:pt modelId="{4768BCEE-D6BD-4195-A9C0-5C538AFD7F03}" type="pres">
      <dgm:prSet presAssocID="{41201678-017D-4DC6-BFC8-4B47292CB582}" presName="parentText" presStyleLbl="node1" presStyleIdx="2" presStyleCnt="3">
        <dgm:presLayoutVars>
          <dgm:chMax val="0"/>
          <dgm:bulletEnabled val="1"/>
        </dgm:presLayoutVars>
      </dgm:prSet>
      <dgm:spPr/>
      <dgm:t>
        <a:bodyPr/>
        <a:lstStyle/>
        <a:p>
          <a:pPr rtl="1"/>
          <a:endParaRPr lang="ar-SA"/>
        </a:p>
      </dgm:t>
    </dgm:pt>
  </dgm:ptLst>
  <dgm:cxnLst>
    <dgm:cxn modelId="{1B8248BA-99B6-4E66-81E2-9B96456351BD}" type="presOf" srcId="{4D7AFF79-2293-49A3-B31F-4CCF91206600}" destId="{BB4E24EE-2815-437F-8906-A29F2992F95E}" srcOrd="0" destOrd="0" presId="urn:microsoft.com/office/officeart/2005/8/layout/vList2"/>
    <dgm:cxn modelId="{476FF33C-2812-4F05-B6A7-A3DFB2D66A06}" srcId="{9CC7C81F-F2F7-4E2E-8CAE-BE2ECA453F61}" destId="{EF8FA6A8-0B54-40FB-B431-80AC87BF5D0E}" srcOrd="1" destOrd="0" parTransId="{82168C88-13AA-4FA9-A127-5D68D99799F9}" sibTransId="{D1D77FDE-03AA-4A20-B258-54F1202ED471}"/>
    <dgm:cxn modelId="{194BB868-183F-4DB0-9571-89574C2A9C16}" srcId="{2E134405-85D7-40BA-BABB-D05851EF7B0F}" destId="{72628761-2B59-43A3-8E00-759FBF3D1DF9}" srcOrd="1" destOrd="0" parTransId="{22973F76-9D95-46AD-9324-DB65F7EE5C6C}" sibTransId="{ECBCB7AC-B3DE-4BD2-9DCD-11C23DA8DEAB}"/>
    <dgm:cxn modelId="{F9290D79-3DFE-4561-9908-B9570D74C0BB}" srcId="{9CC7C81F-F2F7-4E2E-8CAE-BE2ECA453F61}" destId="{2E134405-85D7-40BA-BABB-D05851EF7B0F}" srcOrd="0" destOrd="0" parTransId="{F859D5C9-1845-4F95-BEF9-6EB5806E97C2}" sibTransId="{A2F08478-1D87-4D62-8C01-D4EA4A2FFFDA}"/>
    <dgm:cxn modelId="{338052A0-CEC1-4E57-B242-53EEE01FE014}" type="presOf" srcId="{41201678-017D-4DC6-BFC8-4B47292CB582}" destId="{4768BCEE-D6BD-4195-A9C0-5C538AFD7F03}" srcOrd="0" destOrd="0" presId="urn:microsoft.com/office/officeart/2005/8/layout/vList2"/>
    <dgm:cxn modelId="{9B0B4CD9-8D81-4ABA-90B7-5EF1C28D1745}" type="presOf" srcId="{EF8FA6A8-0B54-40FB-B431-80AC87BF5D0E}" destId="{D9FC8182-4B67-4AF1-A450-3EB74599ECA3}" srcOrd="0" destOrd="0" presId="urn:microsoft.com/office/officeart/2005/8/layout/vList2"/>
    <dgm:cxn modelId="{8E754A0C-4EF8-4B8E-B8AC-4095BB4C0C81}" type="presOf" srcId="{9CC7C81F-F2F7-4E2E-8CAE-BE2ECA453F61}" destId="{FE47EF2C-EF88-4529-A060-5490921E52AA}" srcOrd="0" destOrd="0" presId="urn:microsoft.com/office/officeart/2005/8/layout/vList2"/>
    <dgm:cxn modelId="{02DDD463-0605-4E51-BA7D-265C9DD46531}" srcId="{2E134405-85D7-40BA-BABB-D05851EF7B0F}" destId="{4D7AFF79-2293-49A3-B31F-4CCF91206600}" srcOrd="0" destOrd="0" parTransId="{9337B668-D0DF-4DE9-AC24-454A965A0364}" sibTransId="{9B286706-3CCB-4902-B0E8-9B57A0473FC1}"/>
    <dgm:cxn modelId="{E5A5FCAD-327A-4E13-B4CB-434B1BE8CFEF}" type="presOf" srcId="{72628761-2B59-43A3-8E00-759FBF3D1DF9}" destId="{BB4E24EE-2815-437F-8906-A29F2992F95E}" srcOrd="0" destOrd="1" presId="urn:microsoft.com/office/officeart/2005/8/layout/vList2"/>
    <dgm:cxn modelId="{2986603E-F5F4-453E-878C-9C4D8E0495C4}" srcId="{9CC7C81F-F2F7-4E2E-8CAE-BE2ECA453F61}" destId="{41201678-017D-4DC6-BFC8-4B47292CB582}" srcOrd="2" destOrd="0" parTransId="{900BBB28-7751-4736-BEFA-B29F82E460C7}" sibTransId="{07CB2058-8621-4BD6-A265-018936E12887}"/>
    <dgm:cxn modelId="{936EDDDB-FD6E-407F-B9C3-D85EC39B29F5}" type="presOf" srcId="{2E134405-85D7-40BA-BABB-D05851EF7B0F}" destId="{11144CD9-D3C9-468B-91C7-1FCF5B5FEA4F}" srcOrd="0" destOrd="0" presId="urn:microsoft.com/office/officeart/2005/8/layout/vList2"/>
    <dgm:cxn modelId="{3B02EC9A-420A-4B62-9EAD-48123058E940}" type="presParOf" srcId="{FE47EF2C-EF88-4529-A060-5490921E52AA}" destId="{11144CD9-D3C9-468B-91C7-1FCF5B5FEA4F}" srcOrd="0" destOrd="0" presId="urn:microsoft.com/office/officeart/2005/8/layout/vList2"/>
    <dgm:cxn modelId="{3EED184E-779C-4769-9644-A74AC4A9E99B}" type="presParOf" srcId="{FE47EF2C-EF88-4529-A060-5490921E52AA}" destId="{BB4E24EE-2815-437F-8906-A29F2992F95E}" srcOrd="1" destOrd="0" presId="urn:microsoft.com/office/officeart/2005/8/layout/vList2"/>
    <dgm:cxn modelId="{B46000B2-3046-4CC6-83CC-8CB16D5FF584}" type="presParOf" srcId="{FE47EF2C-EF88-4529-A060-5490921E52AA}" destId="{D9FC8182-4B67-4AF1-A450-3EB74599ECA3}" srcOrd="2" destOrd="0" presId="urn:microsoft.com/office/officeart/2005/8/layout/vList2"/>
    <dgm:cxn modelId="{0D4386BC-4E26-4D7D-8AF0-647673634090}" type="presParOf" srcId="{FE47EF2C-EF88-4529-A060-5490921E52AA}" destId="{D26A6AA3-14AC-4B14-82CE-0C81B8886FF4}" srcOrd="3" destOrd="0" presId="urn:microsoft.com/office/officeart/2005/8/layout/vList2"/>
    <dgm:cxn modelId="{A8B6A737-21A1-4BB6-BD40-2015ABEC8F35}" type="presParOf" srcId="{FE47EF2C-EF88-4529-A060-5490921E52AA}" destId="{4768BCEE-D6BD-4195-A9C0-5C538AFD7F03}" srcOrd="4"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A8858B-901D-4540-B206-CB9D54722DDA}"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9820AF11-05DB-443A-AC2F-3BFD8262760D}">
      <dgm:prSet custT="1"/>
      <dgm:spPr/>
      <dgm:t>
        <a:bodyPr/>
        <a:lstStyle/>
        <a:p>
          <a:pPr rtl="1"/>
          <a:r>
            <a:rPr lang="ar-SA" sz="3200" dirty="0" smtClean="0"/>
            <a:t>أنوع </a:t>
          </a:r>
          <a:r>
            <a:rPr lang="ar-SA" sz="3200" dirty="0" smtClean="0"/>
            <a:t>الماء حسب الخصوبة</a:t>
          </a:r>
          <a:endParaRPr lang="ar-SA" sz="3200" dirty="0"/>
        </a:p>
      </dgm:t>
    </dgm:pt>
    <dgm:pt modelId="{E9A56322-CD78-42A4-87E2-628137D41202}" type="parTrans" cxnId="{605E76CE-7CDB-4F00-AF03-E5BC39C116C6}">
      <dgm:prSet/>
      <dgm:spPr/>
      <dgm:t>
        <a:bodyPr/>
        <a:lstStyle/>
        <a:p>
          <a:pPr rtl="1"/>
          <a:endParaRPr lang="ar-SA"/>
        </a:p>
      </dgm:t>
    </dgm:pt>
    <dgm:pt modelId="{B40FCE0E-112F-452F-9B14-20F3D6FBD925}" type="sibTrans" cxnId="{605E76CE-7CDB-4F00-AF03-E5BC39C116C6}">
      <dgm:prSet/>
      <dgm:spPr/>
      <dgm:t>
        <a:bodyPr/>
        <a:lstStyle/>
        <a:p>
          <a:pPr rtl="1"/>
          <a:endParaRPr lang="ar-SA"/>
        </a:p>
      </dgm:t>
    </dgm:pt>
    <dgm:pt modelId="{51D9A3F5-F11B-4625-BCB6-60EF7A2F3849}">
      <dgm:prSet custT="1"/>
      <dgm:spPr/>
      <dgm:t>
        <a:bodyPr/>
        <a:lstStyle/>
        <a:p>
          <a:pPr rtl="1">
            <a:lnSpc>
              <a:spcPct val="150000"/>
            </a:lnSpc>
          </a:pPr>
          <a:r>
            <a:rPr lang="ar-SA" sz="2400" dirty="0" smtClean="0"/>
            <a:t>قليل </a:t>
          </a:r>
          <a:r>
            <a:rPr lang="ar-SA" sz="2400" dirty="0" smtClean="0"/>
            <a:t>الخصوبة </a:t>
          </a:r>
          <a:r>
            <a:rPr lang="en-US" sz="2400" dirty="0" smtClean="0"/>
            <a:t> </a:t>
          </a:r>
          <a:r>
            <a:rPr lang="en-US" sz="2400" dirty="0" err="1" smtClean="0"/>
            <a:t>Oligotrophic</a:t>
          </a:r>
          <a:r>
            <a:rPr lang="ar-SA" sz="2400" dirty="0" smtClean="0"/>
            <a:t>= 660 </a:t>
          </a:r>
          <a:r>
            <a:rPr lang="ar-SA" sz="2000" dirty="0" smtClean="0"/>
            <a:t>مايكرو غرام/لتر</a:t>
          </a:r>
          <a:endParaRPr lang="ar-SA" sz="2400" dirty="0"/>
        </a:p>
      </dgm:t>
    </dgm:pt>
    <dgm:pt modelId="{EF15C329-EEBD-4B82-BD64-77747A29EE6B}" type="parTrans" cxnId="{FD36D085-0C5A-418D-A78F-33B3973B15BC}">
      <dgm:prSet/>
      <dgm:spPr/>
      <dgm:t>
        <a:bodyPr/>
        <a:lstStyle/>
        <a:p>
          <a:pPr rtl="1"/>
          <a:endParaRPr lang="ar-SA"/>
        </a:p>
      </dgm:t>
    </dgm:pt>
    <dgm:pt modelId="{CB521638-70EA-444E-9DB4-92E25F87CC4D}" type="sibTrans" cxnId="{FD36D085-0C5A-418D-A78F-33B3973B15BC}">
      <dgm:prSet/>
      <dgm:spPr/>
      <dgm:t>
        <a:bodyPr/>
        <a:lstStyle/>
        <a:p>
          <a:pPr rtl="1"/>
          <a:endParaRPr lang="ar-SA"/>
        </a:p>
      </dgm:t>
    </dgm:pt>
    <dgm:pt modelId="{E0512CEC-1A83-4556-AA08-73050A9868C4}">
      <dgm:prSet custT="1"/>
      <dgm:spPr/>
      <dgm:t>
        <a:bodyPr/>
        <a:lstStyle/>
        <a:p>
          <a:pPr rtl="1">
            <a:lnSpc>
              <a:spcPct val="150000"/>
            </a:lnSpc>
          </a:pPr>
          <a:r>
            <a:rPr lang="ar-SA" sz="2400" dirty="0" smtClean="0"/>
            <a:t>متوسط </a:t>
          </a:r>
          <a:r>
            <a:rPr lang="ar-SA" sz="2400" dirty="0" smtClean="0"/>
            <a:t>الخصوبة</a:t>
          </a:r>
          <a:r>
            <a:rPr lang="en-US" sz="2400" dirty="0" err="1" smtClean="0"/>
            <a:t>Mesotrophic</a:t>
          </a:r>
          <a:r>
            <a:rPr lang="en-US" sz="2400" dirty="0" smtClean="0"/>
            <a:t> </a:t>
          </a:r>
          <a:r>
            <a:rPr lang="ar-SA" sz="2400" dirty="0" smtClean="0"/>
            <a:t> = 750 </a:t>
          </a:r>
          <a:r>
            <a:rPr lang="ar-SA" sz="2000" dirty="0" smtClean="0"/>
            <a:t>مايكرو غرام/لتر</a:t>
          </a:r>
          <a:endParaRPr lang="ar-SA" sz="2400" dirty="0"/>
        </a:p>
      </dgm:t>
    </dgm:pt>
    <dgm:pt modelId="{4C01705B-72A7-42EB-BCB4-ED35AFE08B9C}" type="parTrans" cxnId="{0B46D36F-CBA9-44F5-9E7E-E9EDA653269B}">
      <dgm:prSet/>
      <dgm:spPr/>
      <dgm:t>
        <a:bodyPr/>
        <a:lstStyle/>
        <a:p>
          <a:pPr rtl="1"/>
          <a:endParaRPr lang="ar-SA"/>
        </a:p>
      </dgm:t>
    </dgm:pt>
    <dgm:pt modelId="{F0B9598D-DDEE-4E6C-862E-A4D98039E155}" type="sibTrans" cxnId="{0B46D36F-CBA9-44F5-9E7E-E9EDA653269B}">
      <dgm:prSet/>
      <dgm:spPr/>
      <dgm:t>
        <a:bodyPr/>
        <a:lstStyle/>
        <a:p>
          <a:pPr rtl="1"/>
          <a:endParaRPr lang="ar-SA"/>
        </a:p>
      </dgm:t>
    </dgm:pt>
    <dgm:pt modelId="{94DF5588-0E04-48FD-9430-33E64ACCBC0A}">
      <dgm:prSet custT="1"/>
      <dgm:spPr/>
      <dgm:t>
        <a:bodyPr/>
        <a:lstStyle/>
        <a:p>
          <a:pPr rtl="1">
            <a:lnSpc>
              <a:spcPct val="150000"/>
            </a:lnSpc>
          </a:pPr>
          <a:r>
            <a:rPr lang="ar-SA" sz="2400" dirty="0" smtClean="0"/>
            <a:t>عالي </a:t>
          </a:r>
          <a:r>
            <a:rPr lang="ar-SA" sz="2400" dirty="0" smtClean="0"/>
            <a:t>الخصوبة</a:t>
          </a:r>
          <a:r>
            <a:rPr lang="en-US" sz="2400" dirty="0" err="1" smtClean="0"/>
            <a:t>Eutotrophic</a:t>
          </a:r>
          <a:r>
            <a:rPr lang="en-US" sz="2400" dirty="0" smtClean="0"/>
            <a:t> </a:t>
          </a:r>
          <a:r>
            <a:rPr lang="ar-SA" sz="2400" dirty="0" smtClean="0"/>
            <a:t> = 1870 </a:t>
          </a:r>
          <a:r>
            <a:rPr lang="ar-SA" sz="2000" dirty="0" smtClean="0"/>
            <a:t>مايكرو غرام/لتر</a:t>
          </a:r>
          <a:r>
            <a:rPr lang="ar-SA" sz="2000" dirty="0" smtClean="0"/>
            <a:t>.</a:t>
          </a:r>
          <a:endParaRPr lang="ar-SA" sz="2400" dirty="0"/>
        </a:p>
      </dgm:t>
    </dgm:pt>
    <dgm:pt modelId="{4190B4F6-D9E7-4639-9839-A39099130BF2}" type="parTrans" cxnId="{139B8BAF-1A50-44E7-9B92-F4DA5D25F53C}">
      <dgm:prSet/>
      <dgm:spPr/>
      <dgm:t>
        <a:bodyPr/>
        <a:lstStyle/>
        <a:p>
          <a:pPr rtl="1"/>
          <a:endParaRPr lang="ar-SA"/>
        </a:p>
      </dgm:t>
    </dgm:pt>
    <dgm:pt modelId="{61AE3E9D-2192-42E8-812B-CBD362429529}" type="sibTrans" cxnId="{139B8BAF-1A50-44E7-9B92-F4DA5D25F53C}">
      <dgm:prSet/>
      <dgm:spPr/>
      <dgm:t>
        <a:bodyPr/>
        <a:lstStyle/>
        <a:p>
          <a:pPr rtl="1"/>
          <a:endParaRPr lang="ar-SA"/>
        </a:p>
      </dgm:t>
    </dgm:pt>
    <dgm:pt modelId="{DD39F12F-87C4-46E8-A018-CA9B711CC732}">
      <dgm:prSet custT="1"/>
      <dgm:spPr/>
      <dgm:t>
        <a:bodyPr/>
        <a:lstStyle/>
        <a:p>
          <a:pPr rtl="1"/>
          <a:r>
            <a:rPr lang="ar-SA" sz="3200" dirty="0" smtClean="0"/>
            <a:t>ويتم </a:t>
          </a:r>
          <a:r>
            <a:rPr lang="ar-SA" sz="3200" dirty="0" smtClean="0"/>
            <a:t>تحديد تلك الأقسام الثلاثة بناء </a:t>
          </a:r>
          <a:r>
            <a:rPr lang="ar-SA" sz="3200" dirty="0" smtClean="0"/>
            <a:t>على تركيز </a:t>
          </a:r>
          <a:r>
            <a:rPr lang="ar-SA" sz="3200" dirty="0" smtClean="0"/>
            <a:t>النتروجين.</a:t>
          </a:r>
          <a:endParaRPr lang="ar-SA" sz="3200" dirty="0"/>
        </a:p>
      </dgm:t>
    </dgm:pt>
    <dgm:pt modelId="{ACA2AB4C-0543-4B27-A696-B2494A13EDC2}" type="parTrans" cxnId="{AAC460CA-65FA-434E-B135-8B4A4ADDA0E5}">
      <dgm:prSet/>
      <dgm:spPr/>
      <dgm:t>
        <a:bodyPr/>
        <a:lstStyle/>
        <a:p>
          <a:pPr rtl="1"/>
          <a:endParaRPr lang="ar-SA"/>
        </a:p>
      </dgm:t>
    </dgm:pt>
    <dgm:pt modelId="{F125E99A-F5E8-4E77-A662-07D89EE4E61D}" type="sibTrans" cxnId="{AAC460CA-65FA-434E-B135-8B4A4ADDA0E5}">
      <dgm:prSet/>
      <dgm:spPr/>
      <dgm:t>
        <a:bodyPr/>
        <a:lstStyle/>
        <a:p>
          <a:pPr rtl="1"/>
          <a:endParaRPr lang="ar-SA"/>
        </a:p>
      </dgm:t>
    </dgm:pt>
    <dgm:pt modelId="{64CC07CF-89FC-4C15-AF8A-2A2F9D94AB97}" type="pres">
      <dgm:prSet presAssocID="{A1A8858B-901D-4540-B206-CB9D54722DDA}" presName="linear" presStyleCnt="0">
        <dgm:presLayoutVars>
          <dgm:animLvl val="lvl"/>
          <dgm:resizeHandles val="exact"/>
        </dgm:presLayoutVars>
      </dgm:prSet>
      <dgm:spPr/>
      <dgm:t>
        <a:bodyPr/>
        <a:lstStyle/>
        <a:p>
          <a:pPr rtl="1"/>
          <a:endParaRPr lang="ar-SA"/>
        </a:p>
      </dgm:t>
    </dgm:pt>
    <dgm:pt modelId="{E06A45F4-29CA-42A6-9EA3-9538A4B92235}" type="pres">
      <dgm:prSet presAssocID="{9820AF11-05DB-443A-AC2F-3BFD8262760D}" presName="parentText" presStyleLbl="node1" presStyleIdx="0" presStyleCnt="2">
        <dgm:presLayoutVars>
          <dgm:chMax val="0"/>
          <dgm:bulletEnabled val="1"/>
        </dgm:presLayoutVars>
      </dgm:prSet>
      <dgm:spPr/>
      <dgm:t>
        <a:bodyPr/>
        <a:lstStyle/>
        <a:p>
          <a:pPr rtl="1"/>
          <a:endParaRPr lang="ar-SA"/>
        </a:p>
      </dgm:t>
    </dgm:pt>
    <dgm:pt modelId="{03F70AA8-76C0-454E-83A4-F77B79BAB617}" type="pres">
      <dgm:prSet presAssocID="{9820AF11-05DB-443A-AC2F-3BFD8262760D}" presName="childText" presStyleLbl="revTx" presStyleIdx="0" presStyleCnt="1">
        <dgm:presLayoutVars>
          <dgm:bulletEnabled val="1"/>
        </dgm:presLayoutVars>
      </dgm:prSet>
      <dgm:spPr/>
      <dgm:t>
        <a:bodyPr/>
        <a:lstStyle/>
        <a:p>
          <a:pPr rtl="1"/>
          <a:endParaRPr lang="ar-SA"/>
        </a:p>
      </dgm:t>
    </dgm:pt>
    <dgm:pt modelId="{615CDB27-C479-41D5-BF5F-B3FA59F905A6}" type="pres">
      <dgm:prSet presAssocID="{DD39F12F-87C4-46E8-A018-CA9B711CC732}" presName="parentText" presStyleLbl="node1" presStyleIdx="1" presStyleCnt="2">
        <dgm:presLayoutVars>
          <dgm:chMax val="0"/>
          <dgm:bulletEnabled val="1"/>
        </dgm:presLayoutVars>
      </dgm:prSet>
      <dgm:spPr/>
      <dgm:t>
        <a:bodyPr/>
        <a:lstStyle/>
        <a:p>
          <a:pPr rtl="1"/>
          <a:endParaRPr lang="ar-SA"/>
        </a:p>
      </dgm:t>
    </dgm:pt>
  </dgm:ptLst>
  <dgm:cxnLst>
    <dgm:cxn modelId="{50BBC886-018A-4C9D-A60D-00FB5396B5CB}" type="presOf" srcId="{94DF5588-0E04-48FD-9430-33E64ACCBC0A}" destId="{03F70AA8-76C0-454E-83A4-F77B79BAB617}" srcOrd="0" destOrd="2" presId="urn:microsoft.com/office/officeart/2005/8/layout/vList2"/>
    <dgm:cxn modelId="{88ED7536-0083-4C93-A25C-637197C2451C}" type="presOf" srcId="{DD39F12F-87C4-46E8-A018-CA9B711CC732}" destId="{615CDB27-C479-41D5-BF5F-B3FA59F905A6}" srcOrd="0" destOrd="0" presId="urn:microsoft.com/office/officeart/2005/8/layout/vList2"/>
    <dgm:cxn modelId="{FD36D085-0C5A-418D-A78F-33B3973B15BC}" srcId="{9820AF11-05DB-443A-AC2F-3BFD8262760D}" destId="{51D9A3F5-F11B-4625-BCB6-60EF7A2F3849}" srcOrd="0" destOrd="0" parTransId="{EF15C329-EEBD-4B82-BD64-77747A29EE6B}" sibTransId="{CB521638-70EA-444E-9DB4-92E25F87CC4D}"/>
    <dgm:cxn modelId="{AB4B62EB-E5D5-4C8D-8F75-85319A511D73}" type="presOf" srcId="{51D9A3F5-F11B-4625-BCB6-60EF7A2F3849}" destId="{03F70AA8-76C0-454E-83A4-F77B79BAB617}" srcOrd="0" destOrd="0" presId="urn:microsoft.com/office/officeart/2005/8/layout/vList2"/>
    <dgm:cxn modelId="{BB8A6E1D-5C10-4F0E-B6B9-00B4EDD9916C}" type="presOf" srcId="{E0512CEC-1A83-4556-AA08-73050A9868C4}" destId="{03F70AA8-76C0-454E-83A4-F77B79BAB617}" srcOrd="0" destOrd="1" presId="urn:microsoft.com/office/officeart/2005/8/layout/vList2"/>
    <dgm:cxn modelId="{8FC43A05-D207-4555-AF48-A257E825C762}" type="presOf" srcId="{A1A8858B-901D-4540-B206-CB9D54722DDA}" destId="{64CC07CF-89FC-4C15-AF8A-2A2F9D94AB97}" srcOrd="0" destOrd="0" presId="urn:microsoft.com/office/officeart/2005/8/layout/vList2"/>
    <dgm:cxn modelId="{AAC460CA-65FA-434E-B135-8B4A4ADDA0E5}" srcId="{A1A8858B-901D-4540-B206-CB9D54722DDA}" destId="{DD39F12F-87C4-46E8-A018-CA9B711CC732}" srcOrd="1" destOrd="0" parTransId="{ACA2AB4C-0543-4B27-A696-B2494A13EDC2}" sibTransId="{F125E99A-F5E8-4E77-A662-07D89EE4E61D}"/>
    <dgm:cxn modelId="{0B46D36F-CBA9-44F5-9E7E-E9EDA653269B}" srcId="{9820AF11-05DB-443A-AC2F-3BFD8262760D}" destId="{E0512CEC-1A83-4556-AA08-73050A9868C4}" srcOrd="1" destOrd="0" parTransId="{4C01705B-72A7-42EB-BCB4-ED35AFE08B9C}" sibTransId="{F0B9598D-DDEE-4E6C-862E-A4D98039E155}"/>
    <dgm:cxn modelId="{139B8BAF-1A50-44E7-9B92-F4DA5D25F53C}" srcId="{9820AF11-05DB-443A-AC2F-3BFD8262760D}" destId="{94DF5588-0E04-48FD-9430-33E64ACCBC0A}" srcOrd="2" destOrd="0" parTransId="{4190B4F6-D9E7-4639-9839-A39099130BF2}" sibTransId="{61AE3E9D-2192-42E8-812B-CBD362429529}"/>
    <dgm:cxn modelId="{605E76CE-7CDB-4F00-AF03-E5BC39C116C6}" srcId="{A1A8858B-901D-4540-B206-CB9D54722DDA}" destId="{9820AF11-05DB-443A-AC2F-3BFD8262760D}" srcOrd="0" destOrd="0" parTransId="{E9A56322-CD78-42A4-87E2-628137D41202}" sibTransId="{B40FCE0E-112F-452F-9B14-20F3D6FBD925}"/>
    <dgm:cxn modelId="{1967F210-307A-4D76-B76B-7BB14C3A6C27}" type="presOf" srcId="{9820AF11-05DB-443A-AC2F-3BFD8262760D}" destId="{E06A45F4-29CA-42A6-9EA3-9538A4B92235}" srcOrd="0" destOrd="0" presId="urn:microsoft.com/office/officeart/2005/8/layout/vList2"/>
    <dgm:cxn modelId="{524C1B86-6600-41C4-A88C-CD6955DC9B3A}" type="presParOf" srcId="{64CC07CF-89FC-4C15-AF8A-2A2F9D94AB97}" destId="{E06A45F4-29CA-42A6-9EA3-9538A4B92235}" srcOrd="0" destOrd="0" presId="urn:microsoft.com/office/officeart/2005/8/layout/vList2"/>
    <dgm:cxn modelId="{0CB628EC-280E-41CF-8FEA-54BCCA2C5F1F}" type="presParOf" srcId="{64CC07CF-89FC-4C15-AF8A-2A2F9D94AB97}" destId="{03F70AA8-76C0-454E-83A4-F77B79BAB617}" srcOrd="1" destOrd="0" presId="urn:microsoft.com/office/officeart/2005/8/layout/vList2"/>
    <dgm:cxn modelId="{9A208A06-4ABB-4B89-93DD-DEF9CB4FDD65}" type="presParOf" srcId="{64CC07CF-89FC-4C15-AF8A-2A2F9D94AB97}" destId="{615CDB27-C479-41D5-BF5F-B3FA59F905A6}" srcOrd="2"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8F0EEB-91AA-453B-B644-8C293D4ADB3D}"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551085E0-9C5E-4ABF-A199-465715C5DAE5}">
      <dgm:prSet custT="1"/>
      <dgm:spPr/>
      <dgm:t>
        <a:bodyPr/>
        <a:lstStyle/>
        <a:p>
          <a:pPr rtl="1"/>
          <a:r>
            <a:rPr lang="ar-SA" sz="2000" b="1" dirty="0" smtClean="0">
              <a:latin typeface="Times New Roman" pitchFamily="18" charset="0"/>
              <a:cs typeface="Times New Roman" pitchFamily="18" charset="0"/>
            </a:rPr>
            <a:t>ترشيح الطحالب من عينة الماء المراد تقدير النيتروجين </a:t>
          </a:r>
          <a:r>
            <a:rPr lang="ar-SA" sz="2000" b="1" dirty="0" err="1" smtClean="0">
              <a:latin typeface="Times New Roman" pitchFamily="18" charset="0"/>
              <a:cs typeface="Times New Roman" pitchFamily="18" charset="0"/>
            </a:rPr>
            <a:t>بها</a:t>
          </a:r>
          <a:r>
            <a:rPr lang="ar-SA" sz="2000" b="1" dirty="0" smtClean="0">
              <a:latin typeface="Times New Roman" pitchFamily="18" charset="0"/>
              <a:cs typeface="Times New Roman" pitchFamily="18" charset="0"/>
            </a:rPr>
            <a:t>.</a:t>
          </a:r>
          <a:endParaRPr lang="ar-SA" sz="2000" b="1" dirty="0">
            <a:latin typeface="Times New Roman" pitchFamily="18" charset="0"/>
            <a:cs typeface="Times New Roman" pitchFamily="18" charset="0"/>
          </a:endParaRPr>
        </a:p>
      </dgm:t>
    </dgm:pt>
    <dgm:pt modelId="{B99523FB-80F3-4B57-9DC3-1F21D8377290}" type="parTrans" cxnId="{BC836EA2-6AE0-4B68-9941-D8C4088E2F5D}">
      <dgm:prSet/>
      <dgm:spPr/>
      <dgm:t>
        <a:bodyPr/>
        <a:lstStyle/>
        <a:p>
          <a:pPr rtl="1"/>
          <a:endParaRPr lang="ar-SA" sz="1400" b="1">
            <a:latin typeface="Times New Roman" pitchFamily="18" charset="0"/>
            <a:cs typeface="Times New Roman" pitchFamily="18" charset="0"/>
          </a:endParaRPr>
        </a:p>
      </dgm:t>
    </dgm:pt>
    <dgm:pt modelId="{BF247589-3D2E-4A64-B4CC-2CFC87D3739C}" type="sibTrans" cxnId="{BC836EA2-6AE0-4B68-9941-D8C4088E2F5D}">
      <dgm:prSet/>
      <dgm:spPr/>
      <dgm:t>
        <a:bodyPr/>
        <a:lstStyle/>
        <a:p>
          <a:pPr rtl="1"/>
          <a:endParaRPr lang="ar-SA" sz="1400" b="1">
            <a:latin typeface="Times New Roman" pitchFamily="18" charset="0"/>
            <a:cs typeface="Times New Roman" pitchFamily="18" charset="0"/>
          </a:endParaRPr>
        </a:p>
      </dgm:t>
    </dgm:pt>
    <dgm:pt modelId="{8C6D93EE-5DE7-4DE7-A456-15BA8EBD3509}">
      <dgm:prSet custT="1"/>
      <dgm:spPr/>
      <dgm:t>
        <a:bodyPr/>
        <a:lstStyle/>
        <a:p>
          <a:pPr rtl="1"/>
          <a:r>
            <a:rPr lang="ar-SA" sz="2000" b="1" dirty="0" err="1" smtClean="0">
              <a:latin typeface="Times New Roman" pitchFamily="18" charset="0"/>
              <a:cs typeface="Times New Roman" pitchFamily="18" charset="0"/>
            </a:rPr>
            <a:t>يوخذ</a:t>
          </a:r>
          <a:r>
            <a:rPr lang="ar-SA" sz="2000" b="1" dirty="0" smtClean="0">
              <a:latin typeface="Times New Roman" pitchFamily="18" charset="0"/>
              <a:cs typeface="Times New Roman" pitchFamily="18" charset="0"/>
            </a:rPr>
            <a:t> 25 مل من الماء </a:t>
          </a:r>
          <a:r>
            <a:rPr lang="ar-SA" sz="2000" b="1" dirty="0" err="1" smtClean="0">
              <a:latin typeface="Times New Roman" pitchFamily="18" charset="0"/>
              <a:cs typeface="Times New Roman" pitchFamily="18" charset="0"/>
            </a:rPr>
            <a:t>الراشح</a:t>
          </a:r>
          <a:r>
            <a:rPr lang="ar-SA" sz="2000" b="1" dirty="0" smtClean="0">
              <a:latin typeface="Times New Roman" pitchFamily="18" charset="0"/>
              <a:cs typeface="Times New Roman" pitchFamily="18" charset="0"/>
            </a:rPr>
            <a:t> ويوضع في دورق</a:t>
          </a:r>
          <a:endParaRPr lang="ar-SA" sz="2000" b="1" dirty="0">
            <a:latin typeface="Times New Roman" pitchFamily="18" charset="0"/>
            <a:cs typeface="Times New Roman" pitchFamily="18" charset="0"/>
          </a:endParaRPr>
        </a:p>
      </dgm:t>
    </dgm:pt>
    <dgm:pt modelId="{B2DFF2E8-AD30-4AAF-9253-2A94A455A270}" type="parTrans" cxnId="{2C986E1A-FF82-4575-B82D-ECF87FA0E185}">
      <dgm:prSet/>
      <dgm:spPr/>
      <dgm:t>
        <a:bodyPr/>
        <a:lstStyle/>
        <a:p>
          <a:pPr rtl="1"/>
          <a:endParaRPr lang="ar-SA" sz="1400" b="1">
            <a:latin typeface="Times New Roman" pitchFamily="18" charset="0"/>
            <a:cs typeface="Times New Roman" pitchFamily="18" charset="0"/>
          </a:endParaRPr>
        </a:p>
      </dgm:t>
    </dgm:pt>
    <dgm:pt modelId="{DB33C271-6B4D-4819-95C4-7B3D034C2C1B}" type="sibTrans" cxnId="{2C986E1A-FF82-4575-B82D-ECF87FA0E185}">
      <dgm:prSet/>
      <dgm:spPr/>
      <dgm:t>
        <a:bodyPr/>
        <a:lstStyle/>
        <a:p>
          <a:pPr rtl="1"/>
          <a:endParaRPr lang="ar-SA" sz="1400" b="1">
            <a:latin typeface="Times New Roman" pitchFamily="18" charset="0"/>
            <a:cs typeface="Times New Roman" pitchFamily="18" charset="0"/>
          </a:endParaRPr>
        </a:p>
      </dgm:t>
    </dgm:pt>
    <dgm:pt modelId="{2AED7D59-05B0-4184-81A9-E429B0D405BD}">
      <dgm:prSet custT="1"/>
      <dgm:spPr/>
      <dgm:t>
        <a:bodyPr/>
        <a:lstStyle/>
        <a:p>
          <a:pPr rtl="1"/>
          <a:r>
            <a:rPr lang="ar-SA" sz="2000" b="1" dirty="0" smtClean="0">
              <a:latin typeface="Times New Roman" pitchFamily="18" charset="0"/>
              <a:cs typeface="Times New Roman" pitchFamily="18" charset="0"/>
            </a:rPr>
            <a:t>نضيف 1 مل من كاشف </a:t>
          </a:r>
          <a:r>
            <a:rPr lang="ar-SA" sz="2000" b="1" dirty="0" err="1" smtClean="0">
              <a:latin typeface="Times New Roman" pitchFamily="18" charset="0"/>
              <a:cs typeface="Times New Roman" pitchFamily="18" charset="0"/>
            </a:rPr>
            <a:t>نسلر</a:t>
          </a:r>
          <a:endParaRPr lang="ar-SA" sz="2000" b="1" dirty="0">
            <a:latin typeface="Times New Roman" pitchFamily="18" charset="0"/>
            <a:cs typeface="Times New Roman" pitchFamily="18" charset="0"/>
          </a:endParaRPr>
        </a:p>
      </dgm:t>
    </dgm:pt>
    <dgm:pt modelId="{F5C09E35-AFBF-44BA-87D7-D4E5BCCBAED3}" type="parTrans" cxnId="{CD93ED4B-70B9-437F-9004-35E6E0E78F04}">
      <dgm:prSet/>
      <dgm:spPr/>
      <dgm:t>
        <a:bodyPr/>
        <a:lstStyle/>
        <a:p>
          <a:pPr rtl="1"/>
          <a:endParaRPr lang="ar-SA" sz="1400" b="1">
            <a:latin typeface="Times New Roman" pitchFamily="18" charset="0"/>
            <a:cs typeface="Times New Roman" pitchFamily="18" charset="0"/>
          </a:endParaRPr>
        </a:p>
      </dgm:t>
    </dgm:pt>
    <dgm:pt modelId="{17E30C87-C5FA-4903-916D-7845EA3FD6FA}" type="sibTrans" cxnId="{CD93ED4B-70B9-437F-9004-35E6E0E78F04}">
      <dgm:prSet/>
      <dgm:spPr/>
      <dgm:t>
        <a:bodyPr/>
        <a:lstStyle/>
        <a:p>
          <a:pPr rtl="1"/>
          <a:endParaRPr lang="ar-SA" sz="1400" b="1">
            <a:latin typeface="Times New Roman" pitchFamily="18" charset="0"/>
            <a:cs typeface="Times New Roman" pitchFamily="18" charset="0"/>
          </a:endParaRPr>
        </a:p>
      </dgm:t>
    </dgm:pt>
    <dgm:pt modelId="{EBBC82E1-7E24-444B-9E3B-984D8D73F4FD}">
      <dgm:prSet custT="1"/>
      <dgm:spPr/>
      <dgm:t>
        <a:bodyPr/>
        <a:lstStyle/>
        <a:p>
          <a:pPr rtl="1">
            <a:lnSpc>
              <a:spcPct val="150000"/>
            </a:lnSpc>
          </a:pPr>
          <a:r>
            <a:rPr lang="ar-SA" sz="2000" b="1" dirty="0" smtClean="0">
              <a:latin typeface="Times New Roman" pitchFamily="18" charset="0"/>
              <a:cs typeface="Times New Roman" pitchFamily="18" charset="0"/>
            </a:rPr>
            <a:t>ننتظر 10 دقائق حتى يتكون اللون اصفر </a:t>
          </a:r>
          <a:r>
            <a:rPr lang="ar-SA" sz="2000" b="1" dirty="0" smtClean="0">
              <a:latin typeface="Times New Roman" pitchFamily="18" charset="0"/>
              <a:cs typeface="Times New Roman" pitchFamily="18" charset="0"/>
            </a:rPr>
            <a:t>خفيف يتم القراءة بواسطة </a:t>
          </a:r>
          <a:r>
            <a:rPr lang="ar-SA" sz="2000" b="1" dirty="0" smtClean="0">
              <a:latin typeface="Times New Roman" pitchFamily="18" charset="0"/>
              <a:cs typeface="Times New Roman" pitchFamily="18" charset="0"/>
            </a:rPr>
            <a:t>الجهاز</a:t>
          </a:r>
        </a:p>
      </dgm:t>
    </dgm:pt>
    <dgm:pt modelId="{4D75B45E-5A68-4771-B11E-50806BF39AC5}" type="parTrans" cxnId="{C31791FB-A8F5-4721-831B-B1187EB39D8C}">
      <dgm:prSet/>
      <dgm:spPr/>
      <dgm:t>
        <a:bodyPr/>
        <a:lstStyle/>
        <a:p>
          <a:pPr rtl="1"/>
          <a:endParaRPr lang="ar-SA" sz="1400" b="1">
            <a:latin typeface="Times New Roman" pitchFamily="18" charset="0"/>
            <a:cs typeface="Times New Roman" pitchFamily="18" charset="0"/>
          </a:endParaRPr>
        </a:p>
      </dgm:t>
    </dgm:pt>
    <dgm:pt modelId="{B1B84F45-5423-4EC7-9025-8B1F37CBC9DF}" type="sibTrans" cxnId="{C31791FB-A8F5-4721-831B-B1187EB39D8C}">
      <dgm:prSet/>
      <dgm:spPr/>
      <dgm:t>
        <a:bodyPr/>
        <a:lstStyle/>
        <a:p>
          <a:pPr rtl="1"/>
          <a:endParaRPr lang="ar-SA" sz="1400" b="1">
            <a:latin typeface="Times New Roman" pitchFamily="18" charset="0"/>
            <a:cs typeface="Times New Roman" pitchFamily="18" charset="0"/>
          </a:endParaRPr>
        </a:p>
      </dgm:t>
    </dgm:pt>
    <dgm:pt modelId="{44E42007-F444-4179-B371-D8C066F9206E}">
      <dgm:prSet custT="1"/>
      <dgm:spPr/>
      <dgm:t>
        <a:bodyPr/>
        <a:lstStyle/>
        <a:p>
          <a:pPr rtl="1"/>
          <a:r>
            <a:rPr lang="ar-SA" sz="2000" b="1" dirty="0" smtClean="0">
              <a:latin typeface="Times New Roman" pitchFamily="18" charset="0"/>
              <a:cs typeface="Times New Roman" pitchFamily="18" charset="0"/>
            </a:rPr>
            <a:t>تقرا </a:t>
          </a:r>
          <a:r>
            <a:rPr lang="ar-SA" sz="2000" b="1" dirty="0" err="1" smtClean="0">
              <a:latin typeface="Times New Roman" pitchFamily="18" charset="0"/>
              <a:cs typeface="Times New Roman" pitchFamily="18" charset="0"/>
            </a:rPr>
            <a:t>بالجهازعند</a:t>
          </a:r>
          <a:r>
            <a:rPr lang="ar-SA" sz="2000" b="1" dirty="0" smtClean="0">
              <a:latin typeface="Times New Roman" pitchFamily="18" charset="0"/>
              <a:cs typeface="Times New Roman" pitchFamily="18" charset="0"/>
            </a:rPr>
            <a:t> 425 </a:t>
          </a:r>
          <a:r>
            <a:rPr lang="ar-SA" sz="2000" b="1" dirty="0" err="1" smtClean="0">
              <a:latin typeface="Times New Roman" pitchFamily="18" charset="0"/>
              <a:cs typeface="Times New Roman" pitchFamily="18" charset="0"/>
            </a:rPr>
            <a:t>نانوميتر</a:t>
          </a:r>
          <a:r>
            <a:rPr lang="ar-SA" sz="2000" b="1" dirty="0" smtClean="0">
              <a:latin typeface="Times New Roman" pitchFamily="18" charset="0"/>
              <a:cs typeface="Times New Roman" pitchFamily="18" charset="0"/>
            </a:rPr>
            <a:t> ونعوض بالقانون </a:t>
          </a:r>
          <a:endParaRPr lang="ar-SA" sz="2000" dirty="0"/>
        </a:p>
      </dgm:t>
    </dgm:pt>
    <dgm:pt modelId="{CA65D616-FE28-462E-8F76-BA024FE84B16}" type="parTrans" cxnId="{A8B12217-73BD-4A59-A67E-B0350D50FD99}">
      <dgm:prSet/>
      <dgm:spPr/>
      <dgm:t>
        <a:bodyPr/>
        <a:lstStyle/>
        <a:p>
          <a:pPr rtl="1"/>
          <a:endParaRPr lang="ar-SA"/>
        </a:p>
      </dgm:t>
    </dgm:pt>
    <dgm:pt modelId="{971C80E5-A88B-47D7-916E-29D50BD0A038}" type="sibTrans" cxnId="{A8B12217-73BD-4A59-A67E-B0350D50FD99}">
      <dgm:prSet/>
      <dgm:spPr/>
      <dgm:t>
        <a:bodyPr/>
        <a:lstStyle/>
        <a:p>
          <a:pPr rtl="1"/>
          <a:endParaRPr lang="ar-SA"/>
        </a:p>
      </dgm:t>
    </dgm:pt>
    <dgm:pt modelId="{97E4E650-3B13-40A8-B2A1-01B86D9732E0}">
      <dgm:prSet custT="1"/>
      <dgm:spPr/>
      <dgm:t>
        <a:bodyPr/>
        <a:lstStyle/>
        <a:p>
          <a:pPr rtl="1"/>
          <a:r>
            <a:rPr lang="ar-SA" sz="1800" b="1" dirty="0" err="1" smtClean="0">
              <a:latin typeface="Times New Roman" pitchFamily="18" charset="0"/>
              <a:cs typeface="Times New Roman" pitchFamily="18" charset="0"/>
            </a:rPr>
            <a:t>اما</a:t>
          </a:r>
          <a:r>
            <a:rPr lang="ar-SA" sz="1800" b="1" dirty="0" smtClean="0">
              <a:latin typeface="Times New Roman" pitchFamily="18" charset="0"/>
              <a:cs typeface="Times New Roman" pitchFamily="18" charset="0"/>
            </a:rPr>
            <a:t> </a:t>
          </a:r>
          <a:r>
            <a:rPr lang="ar-SA" sz="1800" b="1" dirty="0" err="1" smtClean="0">
              <a:latin typeface="Times New Roman" pitchFamily="18" charset="0"/>
              <a:cs typeface="Times New Roman" pitchFamily="18" charset="0"/>
            </a:rPr>
            <a:t>اذا</a:t>
          </a:r>
          <a:r>
            <a:rPr lang="ar-SA" sz="1800" b="1" dirty="0" smtClean="0">
              <a:latin typeface="Times New Roman" pitchFamily="18" charset="0"/>
              <a:cs typeface="Times New Roman" pitchFamily="18" charset="0"/>
            </a:rPr>
            <a:t> كان غامق غير اللون </a:t>
          </a:r>
          <a:r>
            <a:rPr lang="ar-SA" sz="1800" b="1" dirty="0" err="1" smtClean="0">
              <a:latin typeface="Times New Roman" pitchFamily="18" charset="0"/>
              <a:cs typeface="Times New Roman" pitchFamily="18" charset="0"/>
            </a:rPr>
            <a:t>الاصفر</a:t>
          </a:r>
          <a:r>
            <a:rPr lang="ar-SA" sz="1800" b="1" dirty="0" smtClean="0">
              <a:latin typeface="Times New Roman" pitchFamily="18" charset="0"/>
              <a:cs typeface="Times New Roman" pitchFamily="18" charset="0"/>
            </a:rPr>
            <a:t> </a:t>
          </a:r>
          <a:r>
            <a:rPr lang="ar-SA" sz="1800" b="1" dirty="0" err="1" smtClean="0">
              <a:latin typeface="Times New Roman" pitchFamily="18" charset="0"/>
              <a:cs typeface="Times New Roman" pitchFamily="18" charset="0"/>
            </a:rPr>
            <a:t>القاتح</a:t>
          </a:r>
          <a:r>
            <a:rPr lang="ar-SA" sz="1800" b="1" dirty="0" smtClean="0">
              <a:latin typeface="Times New Roman" pitchFamily="18" charset="0"/>
              <a:cs typeface="Times New Roman" pitchFamily="18" charset="0"/>
            </a:rPr>
            <a:t> فأنه يدل على زيادة كمية </a:t>
          </a:r>
          <a:r>
            <a:rPr lang="ar-SA" sz="1800" b="1" dirty="0" err="1" smtClean="0">
              <a:latin typeface="Times New Roman" pitchFamily="18" charset="0"/>
              <a:cs typeface="Times New Roman" pitchFamily="18" charset="0"/>
            </a:rPr>
            <a:t>النتيروجين</a:t>
          </a:r>
          <a:r>
            <a:rPr lang="ar-SA" sz="1800" b="1" dirty="0" smtClean="0">
              <a:latin typeface="Times New Roman" pitchFamily="18" charset="0"/>
              <a:cs typeface="Times New Roman" pitchFamily="18" charset="0"/>
            </a:rPr>
            <a:t> وفي هذه </a:t>
          </a:r>
          <a:r>
            <a:rPr lang="ar-SA" sz="1800" b="1" dirty="0" err="1" smtClean="0">
              <a:latin typeface="Times New Roman" pitchFamily="18" charset="0"/>
              <a:cs typeface="Times New Roman" pitchFamily="18" charset="0"/>
            </a:rPr>
            <a:t>الحاله</a:t>
          </a:r>
          <a:r>
            <a:rPr lang="ar-SA" sz="1800" b="1" dirty="0" smtClean="0">
              <a:latin typeface="Times New Roman" pitchFamily="18" charset="0"/>
              <a:cs typeface="Times New Roman" pitchFamily="18" charset="0"/>
            </a:rPr>
            <a:t> نجري تخفيف للعينة </a:t>
          </a:r>
          <a:r>
            <a:rPr lang="ar-SA" sz="1800" b="1" dirty="0" err="1" smtClean="0">
              <a:latin typeface="Times New Roman" pitchFamily="18" charset="0"/>
              <a:cs typeface="Times New Roman" pitchFamily="18" charset="0"/>
            </a:rPr>
            <a:t>الاصليه</a:t>
          </a:r>
          <a:r>
            <a:rPr lang="ar-SA" sz="1800" b="1" dirty="0" smtClean="0">
              <a:latin typeface="Times New Roman" pitchFamily="18" charset="0"/>
              <a:cs typeface="Times New Roman" pitchFamily="18" charset="0"/>
            </a:rPr>
            <a:t> بواسطة ماء مقطر حتى يظهر </a:t>
          </a:r>
          <a:r>
            <a:rPr lang="ar-SA" sz="1800" b="1" dirty="0" err="1" smtClean="0">
              <a:latin typeface="Times New Roman" pitchFamily="18" charset="0"/>
              <a:cs typeface="Times New Roman" pitchFamily="18" charset="0"/>
            </a:rPr>
            <a:t>الاصفر</a:t>
          </a:r>
          <a:r>
            <a:rPr lang="ar-SA" sz="1800" b="1" dirty="0" smtClean="0">
              <a:latin typeface="Times New Roman" pitchFamily="18" charset="0"/>
              <a:cs typeface="Times New Roman" pitchFamily="18" charset="0"/>
            </a:rPr>
            <a:t> الفاتح ثم تحسب نسبة التخفيف</a:t>
          </a:r>
          <a:endParaRPr lang="ar-SA" sz="1800" dirty="0"/>
        </a:p>
      </dgm:t>
    </dgm:pt>
    <dgm:pt modelId="{C224CE23-842B-4B07-AE7C-7C08F063A1F1}" type="parTrans" cxnId="{D0A8E97D-61BA-4D5A-8609-A92088F02AB6}">
      <dgm:prSet/>
      <dgm:spPr/>
      <dgm:t>
        <a:bodyPr/>
        <a:lstStyle/>
        <a:p>
          <a:pPr rtl="1"/>
          <a:endParaRPr lang="ar-SA"/>
        </a:p>
      </dgm:t>
    </dgm:pt>
    <dgm:pt modelId="{67CEEB23-5CB2-41C1-B991-9FC48D4D575E}" type="sibTrans" cxnId="{D0A8E97D-61BA-4D5A-8609-A92088F02AB6}">
      <dgm:prSet/>
      <dgm:spPr/>
      <dgm:t>
        <a:bodyPr/>
        <a:lstStyle/>
        <a:p>
          <a:pPr rtl="1"/>
          <a:endParaRPr lang="ar-SA"/>
        </a:p>
      </dgm:t>
    </dgm:pt>
    <dgm:pt modelId="{456A595F-8783-4533-814E-F9777A92FB84}" type="pres">
      <dgm:prSet presAssocID="{638F0EEB-91AA-453B-B644-8C293D4ADB3D}" presName="linear" presStyleCnt="0">
        <dgm:presLayoutVars>
          <dgm:animLvl val="lvl"/>
          <dgm:resizeHandles val="exact"/>
        </dgm:presLayoutVars>
      </dgm:prSet>
      <dgm:spPr/>
      <dgm:t>
        <a:bodyPr/>
        <a:lstStyle/>
        <a:p>
          <a:pPr rtl="1"/>
          <a:endParaRPr lang="ar-SA"/>
        </a:p>
      </dgm:t>
    </dgm:pt>
    <dgm:pt modelId="{E80C9DD7-B282-4389-9631-0473813A0C5D}" type="pres">
      <dgm:prSet presAssocID="{551085E0-9C5E-4ABF-A199-465715C5DAE5}" presName="parentText" presStyleLbl="node1" presStyleIdx="0" presStyleCnt="5" custScaleY="57048">
        <dgm:presLayoutVars>
          <dgm:chMax val="0"/>
          <dgm:bulletEnabled val="1"/>
        </dgm:presLayoutVars>
      </dgm:prSet>
      <dgm:spPr/>
      <dgm:t>
        <a:bodyPr/>
        <a:lstStyle/>
        <a:p>
          <a:pPr rtl="1"/>
          <a:endParaRPr lang="ar-SA"/>
        </a:p>
      </dgm:t>
    </dgm:pt>
    <dgm:pt modelId="{6B02B5E9-D1E4-4972-A6A8-8D693EE28A3A}" type="pres">
      <dgm:prSet presAssocID="{BF247589-3D2E-4A64-B4CC-2CFC87D3739C}" presName="spacer" presStyleCnt="0"/>
      <dgm:spPr/>
    </dgm:pt>
    <dgm:pt modelId="{26156746-E651-4951-B92D-DF2951AACD2E}" type="pres">
      <dgm:prSet presAssocID="{8C6D93EE-5DE7-4DE7-A456-15BA8EBD3509}" presName="parentText" presStyleLbl="node1" presStyleIdx="1" presStyleCnt="5" custScaleY="43348">
        <dgm:presLayoutVars>
          <dgm:chMax val="0"/>
          <dgm:bulletEnabled val="1"/>
        </dgm:presLayoutVars>
      </dgm:prSet>
      <dgm:spPr/>
      <dgm:t>
        <a:bodyPr/>
        <a:lstStyle/>
        <a:p>
          <a:pPr rtl="1"/>
          <a:endParaRPr lang="ar-SA"/>
        </a:p>
      </dgm:t>
    </dgm:pt>
    <dgm:pt modelId="{022A6D49-122E-4283-BA96-40BFE33CDAC0}" type="pres">
      <dgm:prSet presAssocID="{DB33C271-6B4D-4819-95C4-7B3D034C2C1B}" presName="spacer" presStyleCnt="0"/>
      <dgm:spPr/>
    </dgm:pt>
    <dgm:pt modelId="{F989D612-002E-45EF-ADBD-4835EFD44E1E}" type="pres">
      <dgm:prSet presAssocID="{2AED7D59-05B0-4184-81A9-E429B0D405BD}" presName="parentText" presStyleLbl="node1" presStyleIdx="2" presStyleCnt="5" custScaleY="47865">
        <dgm:presLayoutVars>
          <dgm:chMax val="0"/>
          <dgm:bulletEnabled val="1"/>
        </dgm:presLayoutVars>
      </dgm:prSet>
      <dgm:spPr/>
      <dgm:t>
        <a:bodyPr/>
        <a:lstStyle/>
        <a:p>
          <a:pPr rtl="1"/>
          <a:endParaRPr lang="ar-SA"/>
        </a:p>
      </dgm:t>
    </dgm:pt>
    <dgm:pt modelId="{B7F274E8-EE4B-4299-9527-D4F1ADFD043C}" type="pres">
      <dgm:prSet presAssocID="{17E30C87-C5FA-4903-916D-7845EA3FD6FA}" presName="spacer" presStyleCnt="0"/>
      <dgm:spPr/>
    </dgm:pt>
    <dgm:pt modelId="{73E711D4-D90B-4232-AEC9-D7FC2DD74FD5}" type="pres">
      <dgm:prSet presAssocID="{EBBC82E1-7E24-444B-9E3B-984D8D73F4FD}" presName="parentText" presStyleLbl="node1" presStyleIdx="3" presStyleCnt="5" custScaleY="72295">
        <dgm:presLayoutVars>
          <dgm:chMax val="0"/>
          <dgm:bulletEnabled val="1"/>
        </dgm:presLayoutVars>
      </dgm:prSet>
      <dgm:spPr/>
      <dgm:t>
        <a:bodyPr/>
        <a:lstStyle/>
        <a:p>
          <a:pPr rtl="1"/>
          <a:endParaRPr lang="ar-SA"/>
        </a:p>
      </dgm:t>
    </dgm:pt>
    <dgm:pt modelId="{278C0CA9-F5E2-496A-B560-FE811552CD31}" type="pres">
      <dgm:prSet presAssocID="{EBBC82E1-7E24-444B-9E3B-984D8D73F4FD}" presName="childText" presStyleLbl="revTx" presStyleIdx="0" presStyleCnt="1">
        <dgm:presLayoutVars>
          <dgm:bulletEnabled val="1"/>
        </dgm:presLayoutVars>
      </dgm:prSet>
      <dgm:spPr/>
      <dgm:t>
        <a:bodyPr/>
        <a:lstStyle/>
        <a:p>
          <a:pPr rtl="1"/>
          <a:endParaRPr lang="ar-SA"/>
        </a:p>
      </dgm:t>
    </dgm:pt>
    <dgm:pt modelId="{7601C03F-BD6A-4190-A40F-9E2244D493C7}" type="pres">
      <dgm:prSet presAssocID="{44E42007-F444-4179-B371-D8C066F9206E}" presName="parentText" presStyleLbl="node1" presStyleIdx="4" presStyleCnt="5" custScaleY="50651">
        <dgm:presLayoutVars>
          <dgm:chMax val="0"/>
          <dgm:bulletEnabled val="1"/>
        </dgm:presLayoutVars>
      </dgm:prSet>
      <dgm:spPr/>
    </dgm:pt>
  </dgm:ptLst>
  <dgm:cxnLst>
    <dgm:cxn modelId="{C9BC7C4E-CA1C-4669-B924-3BFD42C16E30}" type="presOf" srcId="{44E42007-F444-4179-B371-D8C066F9206E}" destId="{7601C03F-BD6A-4190-A40F-9E2244D493C7}" srcOrd="0" destOrd="0" presId="urn:microsoft.com/office/officeart/2005/8/layout/vList2"/>
    <dgm:cxn modelId="{572734B8-F93B-4A3F-94E9-3A68EFB48A29}" type="presOf" srcId="{EBBC82E1-7E24-444B-9E3B-984D8D73F4FD}" destId="{73E711D4-D90B-4232-AEC9-D7FC2DD74FD5}" srcOrd="0" destOrd="0" presId="urn:microsoft.com/office/officeart/2005/8/layout/vList2"/>
    <dgm:cxn modelId="{BC836EA2-6AE0-4B68-9941-D8C4088E2F5D}" srcId="{638F0EEB-91AA-453B-B644-8C293D4ADB3D}" destId="{551085E0-9C5E-4ABF-A199-465715C5DAE5}" srcOrd="0" destOrd="0" parTransId="{B99523FB-80F3-4B57-9DC3-1F21D8377290}" sibTransId="{BF247589-3D2E-4A64-B4CC-2CFC87D3739C}"/>
    <dgm:cxn modelId="{2C986E1A-FF82-4575-B82D-ECF87FA0E185}" srcId="{638F0EEB-91AA-453B-B644-8C293D4ADB3D}" destId="{8C6D93EE-5DE7-4DE7-A456-15BA8EBD3509}" srcOrd="1" destOrd="0" parTransId="{B2DFF2E8-AD30-4AAF-9253-2A94A455A270}" sibTransId="{DB33C271-6B4D-4819-95C4-7B3D034C2C1B}"/>
    <dgm:cxn modelId="{A92C3CEE-6902-4191-9053-93AAD178257C}" type="presOf" srcId="{97E4E650-3B13-40A8-B2A1-01B86D9732E0}" destId="{278C0CA9-F5E2-496A-B560-FE811552CD31}" srcOrd="0" destOrd="0" presId="urn:microsoft.com/office/officeart/2005/8/layout/vList2"/>
    <dgm:cxn modelId="{A8B12217-73BD-4A59-A67E-B0350D50FD99}" srcId="{638F0EEB-91AA-453B-B644-8C293D4ADB3D}" destId="{44E42007-F444-4179-B371-D8C066F9206E}" srcOrd="4" destOrd="0" parTransId="{CA65D616-FE28-462E-8F76-BA024FE84B16}" sibTransId="{971C80E5-A88B-47D7-916E-29D50BD0A038}"/>
    <dgm:cxn modelId="{A43101EE-715A-4A17-98D6-ABE1564F6771}" type="presOf" srcId="{2AED7D59-05B0-4184-81A9-E429B0D405BD}" destId="{F989D612-002E-45EF-ADBD-4835EFD44E1E}" srcOrd="0" destOrd="0" presId="urn:microsoft.com/office/officeart/2005/8/layout/vList2"/>
    <dgm:cxn modelId="{D0A8E97D-61BA-4D5A-8609-A92088F02AB6}" srcId="{EBBC82E1-7E24-444B-9E3B-984D8D73F4FD}" destId="{97E4E650-3B13-40A8-B2A1-01B86D9732E0}" srcOrd="0" destOrd="0" parTransId="{C224CE23-842B-4B07-AE7C-7C08F063A1F1}" sibTransId="{67CEEB23-5CB2-41C1-B991-9FC48D4D575E}"/>
    <dgm:cxn modelId="{94664D54-BFED-4BD9-A9ED-C278952DE266}" type="presOf" srcId="{551085E0-9C5E-4ABF-A199-465715C5DAE5}" destId="{E80C9DD7-B282-4389-9631-0473813A0C5D}" srcOrd="0" destOrd="0" presId="urn:microsoft.com/office/officeart/2005/8/layout/vList2"/>
    <dgm:cxn modelId="{D7C0EDE0-5937-43B5-9B23-3992C54CCB1C}" type="presOf" srcId="{8C6D93EE-5DE7-4DE7-A456-15BA8EBD3509}" destId="{26156746-E651-4951-B92D-DF2951AACD2E}" srcOrd="0" destOrd="0" presId="urn:microsoft.com/office/officeart/2005/8/layout/vList2"/>
    <dgm:cxn modelId="{45555BBF-4D2E-4E2A-B125-479CDE2E0E3A}" type="presOf" srcId="{638F0EEB-91AA-453B-B644-8C293D4ADB3D}" destId="{456A595F-8783-4533-814E-F9777A92FB84}" srcOrd="0" destOrd="0" presId="urn:microsoft.com/office/officeart/2005/8/layout/vList2"/>
    <dgm:cxn modelId="{CD93ED4B-70B9-437F-9004-35E6E0E78F04}" srcId="{638F0EEB-91AA-453B-B644-8C293D4ADB3D}" destId="{2AED7D59-05B0-4184-81A9-E429B0D405BD}" srcOrd="2" destOrd="0" parTransId="{F5C09E35-AFBF-44BA-87D7-D4E5BCCBAED3}" sibTransId="{17E30C87-C5FA-4903-916D-7845EA3FD6FA}"/>
    <dgm:cxn modelId="{C31791FB-A8F5-4721-831B-B1187EB39D8C}" srcId="{638F0EEB-91AA-453B-B644-8C293D4ADB3D}" destId="{EBBC82E1-7E24-444B-9E3B-984D8D73F4FD}" srcOrd="3" destOrd="0" parTransId="{4D75B45E-5A68-4771-B11E-50806BF39AC5}" sibTransId="{B1B84F45-5423-4EC7-9025-8B1F37CBC9DF}"/>
    <dgm:cxn modelId="{BA601F5A-71ED-4987-B19E-35CEA2A49F62}" type="presParOf" srcId="{456A595F-8783-4533-814E-F9777A92FB84}" destId="{E80C9DD7-B282-4389-9631-0473813A0C5D}" srcOrd="0" destOrd="0" presId="urn:microsoft.com/office/officeart/2005/8/layout/vList2"/>
    <dgm:cxn modelId="{43C47EF8-40C2-4198-B986-CB20ABCE6FEA}" type="presParOf" srcId="{456A595F-8783-4533-814E-F9777A92FB84}" destId="{6B02B5E9-D1E4-4972-A6A8-8D693EE28A3A}" srcOrd="1" destOrd="0" presId="urn:microsoft.com/office/officeart/2005/8/layout/vList2"/>
    <dgm:cxn modelId="{2AF97D30-B812-40EE-B809-AEB5538491B4}" type="presParOf" srcId="{456A595F-8783-4533-814E-F9777A92FB84}" destId="{26156746-E651-4951-B92D-DF2951AACD2E}" srcOrd="2" destOrd="0" presId="urn:microsoft.com/office/officeart/2005/8/layout/vList2"/>
    <dgm:cxn modelId="{57A218DD-EA70-42B7-A85A-2130A7169370}" type="presParOf" srcId="{456A595F-8783-4533-814E-F9777A92FB84}" destId="{022A6D49-122E-4283-BA96-40BFE33CDAC0}" srcOrd="3" destOrd="0" presId="urn:microsoft.com/office/officeart/2005/8/layout/vList2"/>
    <dgm:cxn modelId="{F0CE7380-33CA-444F-903E-E09FE3E438D5}" type="presParOf" srcId="{456A595F-8783-4533-814E-F9777A92FB84}" destId="{F989D612-002E-45EF-ADBD-4835EFD44E1E}" srcOrd="4" destOrd="0" presId="urn:microsoft.com/office/officeart/2005/8/layout/vList2"/>
    <dgm:cxn modelId="{ECA5BBA2-FB8D-4E68-9143-BC8D57C2E2BD}" type="presParOf" srcId="{456A595F-8783-4533-814E-F9777A92FB84}" destId="{B7F274E8-EE4B-4299-9527-D4F1ADFD043C}" srcOrd="5" destOrd="0" presId="urn:microsoft.com/office/officeart/2005/8/layout/vList2"/>
    <dgm:cxn modelId="{0ECBC340-46D3-4A13-A061-0262A806157B}" type="presParOf" srcId="{456A595F-8783-4533-814E-F9777A92FB84}" destId="{73E711D4-D90B-4232-AEC9-D7FC2DD74FD5}" srcOrd="6" destOrd="0" presId="urn:microsoft.com/office/officeart/2005/8/layout/vList2"/>
    <dgm:cxn modelId="{7BEA418B-B372-4DE2-82DA-872DC8C00853}" type="presParOf" srcId="{456A595F-8783-4533-814E-F9777A92FB84}" destId="{278C0CA9-F5E2-496A-B560-FE811552CD31}" srcOrd="7" destOrd="0" presId="urn:microsoft.com/office/officeart/2005/8/layout/vList2"/>
    <dgm:cxn modelId="{3AFFB1C3-438C-4C0E-BE45-BD5AD665F9BF}" type="presParOf" srcId="{456A595F-8783-4533-814E-F9777A92FB84}" destId="{7601C03F-BD6A-4190-A40F-9E2244D493C7}" srcOrd="8"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44CD9-D3C9-468B-91C7-1FCF5B5FEA4F}">
      <dsp:nvSpPr>
        <dsp:cNvPr id="0" name=""/>
        <dsp:cNvSpPr/>
      </dsp:nvSpPr>
      <dsp:spPr>
        <a:xfrm>
          <a:off x="0" y="87907"/>
          <a:ext cx="6777317" cy="13311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smtClean="0"/>
            <a:t>العناصر المهمة في خصوبة المياة:</a:t>
          </a:r>
          <a:endParaRPr lang="ar-SA" sz="2400" kern="1200"/>
        </a:p>
      </dsp:txBody>
      <dsp:txXfrm>
        <a:off x="64982" y="152889"/>
        <a:ext cx="6647353" cy="1201203"/>
      </dsp:txXfrm>
    </dsp:sp>
    <dsp:sp modelId="{BB4E24EE-2815-437F-8906-A29F2992F95E}">
      <dsp:nvSpPr>
        <dsp:cNvPr id="0" name=""/>
        <dsp:cNvSpPr/>
      </dsp:nvSpPr>
      <dsp:spPr>
        <a:xfrm>
          <a:off x="0" y="1419074"/>
          <a:ext cx="6777317"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80" tIns="30480" rIns="170688" bIns="30480" numCol="1" spcCol="1270" anchor="t" anchorCtr="0">
          <a:noAutofit/>
        </a:bodyPr>
        <a:lstStyle/>
        <a:p>
          <a:pPr marL="171450" lvl="1" indent="-171450" algn="r" defTabSz="844550" rtl="1">
            <a:lnSpc>
              <a:spcPct val="90000"/>
            </a:lnSpc>
            <a:spcBef>
              <a:spcPct val="0"/>
            </a:spcBef>
            <a:spcAft>
              <a:spcPct val="20000"/>
            </a:spcAft>
            <a:buChar char="••"/>
          </a:pPr>
          <a:r>
            <a:rPr lang="ar-SA" sz="1900" kern="1200" dirty="0" smtClean="0"/>
            <a:t>النيتروجين ,</a:t>
          </a:r>
          <a:r>
            <a:rPr lang="ar-SA" sz="1900" kern="1200" dirty="0" err="1" smtClean="0"/>
            <a:t>الامونيا,الالمونيوم,الفسفور</a:t>
          </a:r>
          <a:r>
            <a:rPr lang="ar-SA" sz="1900" kern="1200" dirty="0" smtClean="0"/>
            <a:t>...</a:t>
          </a:r>
          <a:endParaRPr lang="ar-SA" sz="1900" kern="1200" dirty="0"/>
        </a:p>
      </dsp:txBody>
      <dsp:txXfrm>
        <a:off x="0" y="1419074"/>
        <a:ext cx="6777317" cy="397440"/>
      </dsp:txXfrm>
    </dsp:sp>
    <dsp:sp modelId="{D9FC8182-4B67-4AF1-A450-3EB74599ECA3}">
      <dsp:nvSpPr>
        <dsp:cNvPr id="0" name=""/>
        <dsp:cNvSpPr/>
      </dsp:nvSpPr>
      <dsp:spPr>
        <a:xfrm>
          <a:off x="0" y="1816514"/>
          <a:ext cx="6777317" cy="13311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smtClean="0"/>
            <a:t>ويلاحظ ان ازدهار الطحالب </a:t>
          </a:r>
          <a:r>
            <a:rPr lang="en-GB" sz="2400" kern="1200" smtClean="0"/>
            <a:t>Algal Bloom</a:t>
          </a:r>
          <a:r>
            <a:rPr lang="ar-SA" sz="2400" kern="1200" smtClean="0"/>
            <a:t> هي علاوة عن زيادة تركيز كمية النيتروجين سواء كان امونيا او امونيوم وهذا يؤدي لنمو غير طبيعي.</a:t>
          </a:r>
          <a:endParaRPr lang="ar-SA" sz="2400" kern="1200"/>
        </a:p>
      </dsp:txBody>
      <dsp:txXfrm>
        <a:off x="64982" y="1881496"/>
        <a:ext cx="6647353" cy="1201203"/>
      </dsp:txXfrm>
    </dsp:sp>
    <dsp:sp modelId="{4768BCEE-D6BD-4195-A9C0-5C538AFD7F03}">
      <dsp:nvSpPr>
        <dsp:cNvPr id="0" name=""/>
        <dsp:cNvSpPr/>
      </dsp:nvSpPr>
      <dsp:spPr>
        <a:xfrm>
          <a:off x="0" y="3216802"/>
          <a:ext cx="6777317" cy="13311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smtClean="0"/>
            <a:t>والجهاز المستخدم في القراءة هو جهاز </a:t>
          </a:r>
          <a:r>
            <a:rPr lang="en-GB" sz="2400" kern="1200" smtClean="0"/>
            <a:t>Spectrophotometer</a:t>
          </a:r>
          <a:r>
            <a:rPr lang="ar-SA" sz="2400" kern="1200" smtClean="0"/>
            <a:t> عند 425 نانوميتر</a:t>
          </a:r>
          <a:endParaRPr lang="ar-SA" sz="2400" kern="1200"/>
        </a:p>
      </dsp:txBody>
      <dsp:txXfrm>
        <a:off x="64982" y="3281784"/>
        <a:ext cx="6647353" cy="12012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6A45F4-29CA-42A6-9EA3-9538A4B92235}">
      <dsp:nvSpPr>
        <dsp:cNvPr id="0" name=""/>
        <dsp:cNvSpPr/>
      </dsp:nvSpPr>
      <dsp:spPr>
        <a:xfrm>
          <a:off x="0" y="442720"/>
          <a:ext cx="6777317"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smtClean="0"/>
            <a:t>انوع الماء حسب الخصوبة</a:t>
          </a:r>
          <a:endParaRPr lang="ar-SA" sz="3200" kern="1200"/>
        </a:p>
      </dsp:txBody>
      <dsp:txXfrm>
        <a:off x="37467" y="480187"/>
        <a:ext cx="6702383" cy="692586"/>
      </dsp:txXfrm>
    </dsp:sp>
    <dsp:sp modelId="{03F70AA8-76C0-454E-83A4-F77B79BAB617}">
      <dsp:nvSpPr>
        <dsp:cNvPr id="0" name=""/>
        <dsp:cNvSpPr/>
      </dsp:nvSpPr>
      <dsp:spPr>
        <a:xfrm>
          <a:off x="0" y="1210240"/>
          <a:ext cx="6777317" cy="238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180" tIns="40640" rIns="227584" bIns="40640" numCol="1" spcCol="1270" anchor="t" anchorCtr="0">
          <a:noAutofit/>
        </a:bodyPr>
        <a:lstStyle/>
        <a:p>
          <a:pPr marL="228600" lvl="1" indent="-228600" algn="r" defTabSz="1111250" rtl="1">
            <a:lnSpc>
              <a:spcPct val="90000"/>
            </a:lnSpc>
            <a:spcBef>
              <a:spcPct val="0"/>
            </a:spcBef>
            <a:spcAft>
              <a:spcPct val="20000"/>
            </a:spcAft>
            <a:buChar char="••"/>
          </a:pPr>
          <a:r>
            <a:rPr lang="ar-SA" sz="2500" kern="1200" dirty="0" smtClean="0"/>
            <a:t>قليل الخصوبة </a:t>
          </a:r>
          <a:r>
            <a:rPr lang="en-US" sz="2500" kern="1200" dirty="0" smtClean="0"/>
            <a:t>Oligotrophic = 660 </a:t>
          </a:r>
          <a:r>
            <a:rPr lang="ar-SA" sz="2500" kern="1200" dirty="0" smtClean="0"/>
            <a:t>مايكرو غرام/لتر</a:t>
          </a:r>
          <a:endParaRPr lang="ar-SA" sz="2500" kern="1200" dirty="0"/>
        </a:p>
        <a:p>
          <a:pPr marL="228600" lvl="1" indent="-228600" algn="r" defTabSz="1111250" rtl="1">
            <a:lnSpc>
              <a:spcPct val="90000"/>
            </a:lnSpc>
            <a:spcBef>
              <a:spcPct val="0"/>
            </a:spcBef>
            <a:spcAft>
              <a:spcPct val="20000"/>
            </a:spcAft>
            <a:buChar char="••"/>
          </a:pPr>
          <a:r>
            <a:rPr lang="ar-SA" sz="2500" kern="1200" dirty="0" smtClean="0"/>
            <a:t>متوسط الخصوبة </a:t>
          </a:r>
          <a:r>
            <a:rPr lang="en-US" sz="2500" kern="1200" dirty="0" err="1" smtClean="0"/>
            <a:t>Mesotrophic</a:t>
          </a:r>
          <a:r>
            <a:rPr lang="en-US" sz="2500" kern="1200" dirty="0" smtClean="0"/>
            <a:t>=750 </a:t>
          </a:r>
          <a:r>
            <a:rPr lang="ar-SA" sz="2500" kern="1200" dirty="0" err="1" smtClean="0"/>
            <a:t>مايكروجرام</a:t>
          </a:r>
          <a:r>
            <a:rPr lang="ar-SA" sz="2500" kern="1200" dirty="0" smtClean="0"/>
            <a:t>/لتر</a:t>
          </a:r>
          <a:endParaRPr lang="ar-SA" sz="2500" kern="1200" dirty="0"/>
        </a:p>
        <a:p>
          <a:pPr marL="228600" lvl="1" indent="-228600" algn="r" defTabSz="1111250" rtl="1">
            <a:lnSpc>
              <a:spcPct val="90000"/>
            </a:lnSpc>
            <a:spcBef>
              <a:spcPct val="0"/>
            </a:spcBef>
            <a:spcAft>
              <a:spcPct val="20000"/>
            </a:spcAft>
            <a:buChar char="••"/>
          </a:pPr>
          <a:r>
            <a:rPr lang="ar-SA" sz="2500" kern="1200" dirty="0" smtClean="0"/>
            <a:t>عالي الخصوبة </a:t>
          </a:r>
          <a:r>
            <a:rPr lang="en-US" sz="2500" kern="1200" dirty="0" err="1" smtClean="0"/>
            <a:t>Eutotrophic</a:t>
          </a:r>
          <a:r>
            <a:rPr lang="en-US" sz="2500" kern="1200" dirty="0" smtClean="0"/>
            <a:t>=1850 </a:t>
          </a:r>
          <a:r>
            <a:rPr lang="ar-SA" sz="2500" kern="1200" dirty="0" err="1" smtClean="0"/>
            <a:t>مايكروجرام</a:t>
          </a:r>
          <a:r>
            <a:rPr lang="ar-SA" sz="2500" kern="1200" dirty="0" smtClean="0"/>
            <a:t>/لتر.</a:t>
          </a:r>
          <a:endParaRPr lang="ar-SA" sz="2500" kern="1200" dirty="0"/>
        </a:p>
      </dsp:txBody>
      <dsp:txXfrm>
        <a:off x="0" y="1210240"/>
        <a:ext cx="6777317" cy="2384640"/>
      </dsp:txXfrm>
    </dsp:sp>
    <dsp:sp modelId="{615CDB27-C479-41D5-BF5F-B3FA59F905A6}">
      <dsp:nvSpPr>
        <dsp:cNvPr id="0" name=""/>
        <dsp:cNvSpPr/>
      </dsp:nvSpPr>
      <dsp:spPr>
        <a:xfrm>
          <a:off x="0" y="3594880"/>
          <a:ext cx="6777317"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smtClean="0"/>
            <a:t>ويتم تحديدها بناء على تركيز النتروجين</a:t>
          </a:r>
          <a:endParaRPr lang="ar-SA" sz="3200" kern="1200"/>
        </a:p>
      </dsp:txBody>
      <dsp:txXfrm>
        <a:off x="37467" y="3632347"/>
        <a:ext cx="6702383" cy="6925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0C9DD7-B282-4389-9631-0473813A0C5D}">
      <dsp:nvSpPr>
        <dsp:cNvPr id="0" name=""/>
        <dsp:cNvSpPr/>
      </dsp:nvSpPr>
      <dsp:spPr>
        <a:xfrm>
          <a:off x="0" y="1427"/>
          <a:ext cx="7632848" cy="6926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r" defTabSz="488950" rtl="1">
            <a:lnSpc>
              <a:spcPct val="90000"/>
            </a:lnSpc>
            <a:spcBef>
              <a:spcPct val="0"/>
            </a:spcBef>
            <a:spcAft>
              <a:spcPct val="35000"/>
            </a:spcAft>
          </a:pPr>
          <a:r>
            <a:rPr lang="ar-SA" sz="1100" kern="1200" smtClean="0"/>
            <a:t>ترشيح الطحالب من عينة الماء المراد تقدير النيتروجين بها.</a:t>
          </a:r>
          <a:endParaRPr lang="ar-SA" sz="1100" kern="1200"/>
        </a:p>
      </dsp:txBody>
      <dsp:txXfrm>
        <a:off x="33812" y="35239"/>
        <a:ext cx="7565224" cy="625016"/>
      </dsp:txXfrm>
    </dsp:sp>
    <dsp:sp modelId="{26156746-E651-4951-B92D-DF2951AACD2E}">
      <dsp:nvSpPr>
        <dsp:cNvPr id="0" name=""/>
        <dsp:cNvSpPr/>
      </dsp:nvSpPr>
      <dsp:spPr>
        <a:xfrm>
          <a:off x="0" y="800627"/>
          <a:ext cx="7632848" cy="6926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r" defTabSz="488950" rtl="1">
            <a:lnSpc>
              <a:spcPct val="90000"/>
            </a:lnSpc>
            <a:spcBef>
              <a:spcPct val="0"/>
            </a:spcBef>
            <a:spcAft>
              <a:spcPct val="35000"/>
            </a:spcAft>
          </a:pPr>
          <a:r>
            <a:rPr lang="ar-SA" sz="1100" kern="1200" smtClean="0"/>
            <a:t>يوخذ 25 مل من الماء الراشح ويوضع في دورق</a:t>
          </a:r>
          <a:endParaRPr lang="ar-SA" sz="1100" kern="1200"/>
        </a:p>
      </dsp:txBody>
      <dsp:txXfrm>
        <a:off x="33812" y="834439"/>
        <a:ext cx="7565224" cy="625016"/>
      </dsp:txXfrm>
    </dsp:sp>
    <dsp:sp modelId="{F989D612-002E-45EF-ADBD-4835EFD44E1E}">
      <dsp:nvSpPr>
        <dsp:cNvPr id="0" name=""/>
        <dsp:cNvSpPr/>
      </dsp:nvSpPr>
      <dsp:spPr>
        <a:xfrm>
          <a:off x="0" y="1599827"/>
          <a:ext cx="7632848" cy="6926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r" defTabSz="488950" rtl="1">
            <a:lnSpc>
              <a:spcPct val="90000"/>
            </a:lnSpc>
            <a:spcBef>
              <a:spcPct val="0"/>
            </a:spcBef>
            <a:spcAft>
              <a:spcPct val="35000"/>
            </a:spcAft>
          </a:pPr>
          <a:r>
            <a:rPr lang="ar-SA" sz="1100" kern="1200" smtClean="0"/>
            <a:t>نضيف 1 مل من كاشف نسلر</a:t>
          </a:r>
          <a:endParaRPr lang="ar-SA" sz="1100" kern="1200"/>
        </a:p>
      </dsp:txBody>
      <dsp:txXfrm>
        <a:off x="33812" y="1633639"/>
        <a:ext cx="7565224" cy="625016"/>
      </dsp:txXfrm>
    </dsp:sp>
    <dsp:sp modelId="{73E711D4-D90B-4232-AEC9-D7FC2DD74FD5}">
      <dsp:nvSpPr>
        <dsp:cNvPr id="0" name=""/>
        <dsp:cNvSpPr/>
      </dsp:nvSpPr>
      <dsp:spPr>
        <a:xfrm>
          <a:off x="0" y="2399027"/>
          <a:ext cx="7632848" cy="6926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r" defTabSz="488950" rtl="1">
            <a:lnSpc>
              <a:spcPct val="90000"/>
            </a:lnSpc>
            <a:spcBef>
              <a:spcPct val="0"/>
            </a:spcBef>
            <a:spcAft>
              <a:spcPct val="35000"/>
            </a:spcAft>
          </a:pPr>
          <a:r>
            <a:rPr lang="ar-SA" sz="1100" kern="1200" smtClean="0"/>
            <a:t>نلاحظ التغير في اللون اذا كان اصفر خفيف يتم القراءة بواسطة المطياف اما اذا كان غمق غير اللون الاصفر القاتح فأنه يدل على زيادة كمية النتيروجين وفي هذه الحاله نجري تخفيف للعينة الاصليه حتى يظهر الاصفر الفاتح ثم تحسب نسبة التخفيف ثم تقرا بالجهاز ثم نحسب نسبة التخفيف ثم نقرا بالجهاز ونعوض بالقانون .</a:t>
          </a:r>
          <a:endParaRPr lang="ar-SA" sz="1100" kern="1200"/>
        </a:p>
      </dsp:txBody>
      <dsp:txXfrm>
        <a:off x="33812" y="2432839"/>
        <a:ext cx="7565224" cy="625016"/>
      </dsp:txXfrm>
    </dsp:sp>
    <dsp:sp modelId="{E12AE2CC-7340-427F-9559-44E6F7038810}">
      <dsp:nvSpPr>
        <dsp:cNvPr id="0" name=""/>
        <dsp:cNvSpPr/>
      </dsp:nvSpPr>
      <dsp:spPr>
        <a:xfrm>
          <a:off x="0" y="3198227"/>
          <a:ext cx="7632848" cy="3194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r" defTabSz="488950" rtl="1">
            <a:lnSpc>
              <a:spcPct val="90000"/>
            </a:lnSpc>
            <a:spcBef>
              <a:spcPct val="0"/>
            </a:spcBef>
            <a:spcAft>
              <a:spcPct val="35000"/>
            </a:spcAft>
          </a:pPr>
          <a:r>
            <a:rPr lang="ar-SA" sz="1100" kern="1200" smtClean="0"/>
            <a:t>نسبة التخفيف × </a:t>
          </a:r>
          <a:r>
            <a:rPr lang="en-GB" sz="1100" kern="1200" smtClean="0"/>
            <a:t>F</a:t>
          </a:r>
          <a:r>
            <a:rPr lang="ar-SA" sz="1100" kern="1200" smtClean="0"/>
            <a:t> × قراءة الجهاز (ملجم /لتر)</a:t>
          </a:r>
          <a:endParaRPr lang="ar-SA" sz="1100" kern="1200"/>
        </a:p>
      </dsp:txBody>
      <dsp:txXfrm>
        <a:off x="15594" y="3213821"/>
        <a:ext cx="7601660" cy="288257"/>
      </dsp:txXfrm>
    </dsp:sp>
    <dsp:sp modelId="{76874BC5-A167-44ED-B1FE-E503A89AB924}">
      <dsp:nvSpPr>
        <dsp:cNvPr id="0" name=""/>
        <dsp:cNvSpPr/>
      </dsp:nvSpPr>
      <dsp:spPr>
        <a:xfrm>
          <a:off x="0" y="3517673"/>
          <a:ext cx="7632848"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2343" tIns="13970" rIns="78232" bIns="13970" numCol="1" spcCol="1270" anchor="t" anchorCtr="0">
          <a:noAutofit/>
        </a:bodyPr>
        <a:lstStyle/>
        <a:p>
          <a:pPr marL="57150" lvl="1" indent="-57150" algn="r" defTabSz="488950" rtl="1">
            <a:lnSpc>
              <a:spcPct val="90000"/>
            </a:lnSpc>
            <a:spcBef>
              <a:spcPct val="0"/>
            </a:spcBef>
            <a:spcAft>
              <a:spcPct val="20000"/>
            </a:spcAft>
            <a:buChar char="••"/>
          </a:pPr>
          <a:r>
            <a:rPr lang="en-GB" sz="1100" kern="1200" dirty="0" smtClean="0"/>
            <a:t>F</a:t>
          </a:r>
          <a:r>
            <a:rPr lang="ar-SA" sz="1100" kern="1200" dirty="0" smtClean="0"/>
            <a:t>= (</a:t>
          </a:r>
          <a:r>
            <a:rPr lang="en-GB" sz="1100" kern="1200" dirty="0" smtClean="0"/>
            <a:t>NH4 = 1.29</a:t>
          </a:r>
          <a:r>
            <a:rPr lang="ar-SA" sz="1100" kern="1200" dirty="0" smtClean="0"/>
            <a:t> , </a:t>
          </a:r>
          <a:r>
            <a:rPr lang="en-GB" sz="1100" kern="1200" dirty="0" smtClean="0"/>
            <a:t>NH3 = 1.22</a:t>
          </a:r>
          <a:r>
            <a:rPr lang="ar-SA" sz="1100" kern="1200" dirty="0" smtClean="0"/>
            <a:t> )</a:t>
          </a:r>
          <a:endParaRPr lang="ar-SA" sz="1100" kern="1200" dirty="0"/>
        </a:p>
        <a:p>
          <a:pPr marL="57150" lvl="1" indent="-57150" algn="r" defTabSz="488950" rtl="1">
            <a:lnSpc>
              <a:spcPct val="90000"/>
            </a:lnSpc>
            <a:spcBef>
              <a:spcPct val="0"/>
            </a:spcBef>
            <a:spcAft>
              <a:spcPct val="20000"/>
            </a:spcAft>
            <a:buChar char="••"/>
          </a:pPr>
          <a:r>
            <a:rPr lang="ar-SA" sz="1100" kern="1200" smtClean="0"/>
            <a:t>للتحويل من ملجم الى مايكرو: املجم × 1000 = مايكروجرام.</a:t>
          </a:r>
          <a:endParaRPr lang="ar-SA" sz="1100" kern="1200"/>
        </a:p>
        <a:p>
          <a:pPr marL="57150" lvl="1" indent="-57150" algn="r" defTabSz="488950" rtl="1">
            <a:lnSpc>
              <a:spcPct val="90000"/>
            </a:lnSpc>
            <a:spcBef>
              <a:spcPct val="0"/>
            </a:spcBef>
            <a:spcAft>
              <a:spcPct val="20000"/>
            </a:spcAft>
            <a:buChar char="••"/>
          </a:pPr>
          <a:r>
            <a:rPr lang="ar-SA" sz="1100" kern="1200" dirty="0" smtClean="0"/>
            <a:t>نسبة التخفيف = حجم العينة الكلي / حجم التخفيف</a:t>
          </a:r>
          <a:endParaRPr lang="ar-SA" sz="1100" kern="1200" dirty="0"/>
        </a:p>
      </dsp:txBody>
      <dsp:txXfrm>
        <a:off x="0" y="3517673"/>
        <a:ext cx="7632848" cy="6127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ar-SA"/>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5E9E42-2E6D-4FF7-B247-340A046C3D6B}" type="datetimeFigureOut">
              <a:rPr lang="en-US" smtClean="0"/>
              <a:pPr/>
              <a:t>3/5/2013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ar-SA"/>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86E585-8549-44FF-85E3-E3B36C1CA9E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786E585-8549-44FF-85E3-E3B36C1CA9EA}"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pPr/>
              <a:t>23/04/1434</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pPr/>
              <a:t>23/04/1434</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pPr/>
              <a:t>23/04/1434</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733365" y="2708476"/>
            <a:ext cx="3313355" cy="2808756"/>
          </a:xfrm>
        </p:spPr>
        <p:txBody>
          <a:bodyPr>
            <a:noAutofit/>
          </a:bodyPr>
          <a:lstStyle/>
          <a:p>
            <a:pPr algn="r"/>
            <a:r>
              <a:rPr lang="ar-SA" sz="2400" b="1" dirty="0" smtClean="0">
                <a:effectLst>
                  <a:outerShdw blurRad="38100" dist="38100" dir="2700000" algn="tl">
                    <a:srgbClr val="000000">
                      <a:alpha val="43137"/>
                    </a:srgbClr>
                  </a:outerShdw>
                </a:effectLst>
              </a:rPr>
              <a:t>التعرف على نوعية خصوبة </a:t>
            </a:r>
            <a:r>
              <a:rPr lang="ar-SA" sz="2400" b="1" dirty="0" err="1" smtClean="0">
                <a:effectLst>
                  <a:outerShdw blurRad="38100" dist="38100" dir="2700000" algn="tl">
                    <a:srgbClr val="000000">
                      <a:alpha val="43137"/>
                    </a:srgbClr>
                  </a:outerShdw>
                </a:effectLst>
              </a:rPr>
              <a:t>المياة</a:t>
            </a:r>
            <a:r>
              <a:rPr lang="ar-SA" sz="2400" b="1" dirty="0" smtClean="0">
                <a:effectLst>
                  <a:outerShdw blurRad="38100" dist="38100" dir="2700000" algn="tl">
                    <a:srgbClr val="000000">
                      <a:alpha val="43137"/>
                    </a:srgbClr>
                  </a:outerShdw>
                </a:effectLst>
              </a:rPr>
              <a:t> بتقدير النيتروجين  </a:t>
            </a:r>
            <a:br>
              <a:rPr lang="ar-SA" sz="2400" b="1" dirty="0" smtClean="0">
                <a:effectLst>
                  <a:outerShdw blurRad="38100" dist="38100" dir="2700000" algn="tl">
                    <a:srgbClr val="000000">
                      <a:alpha val="43137"/>
                    </a:srgbClr>
                  </a:outerShdw>
                </a:effectLst>
              </a:rPr>
            </a:br>
            <a:r>
              <a:rPr lang="ar-SA" sz="2400" b="1" dirty="0" smtClean="0">
                <a:effectLst>
                  <a:outerShdw blurRad="38100" dist="38100" dir="2700000" algn="tl">
                    <a:srgbClr val="000000">
                      <a:alpha val="43137"/>
                    </a:srgbClr>
                  </a:outerShdw>
                </a:effectLst>
              </a:rPr>
              <a:t>(</a:t>
            </a:r>
            <a:r>
              <a:rPr lang="en-GB" sz="2400" b="1" dirty="0" smtClean="0">
                <a:effectLst>
                  <a:outerShdw blurRad="38100" dist="38100" dir="2700000" algn="tl">
                    <a:srgbClr val="000000">
                      <a:alpha val="43137"/>
                    </a:srgbClr>
                  </a:outerShdw>
                </a:effectLst>
              </a:rPr>
              <a:t>NH3 , NH</a:t>
            </a:r>
            <a:r>
              <a:rPr lang="en-GB" sz="2000" b="1" dirty="0" smtClean="0">
                <a:effectLst>
                  <a:outerShdw blurRad="38100" dist="38100" dir="2700000" algn="tl">
                    <a:srgbClr val="000000">
                      <a:alpha val="43137"/>
                    </a:srgbClr>
                  </a:outerShdw>
                </a:effectLst>
              </a:rPr>
              <a:t>4</a:t>
            </a:r>
            <a:r>
              <a:rPr lang="en-GB" sz="2400" b="1" dirty="0" smtClean="0">
                <a:effectLst>
                  <a:outerShdw blurRad="38100" dist="38100" dir="2700000" algn="tl">
                    <a:srgbClr val="000000">
                      <a:alpha val="43137"/>
                    </a:srgbClr>
                  </a:outerShdw>
                </a:effectLst>
              </a:rPr>
              <a:t> </a:t>
            </a:r>
            <a:r>
              <a:rPr lang="ar-SA" sz="2400" b="1" dirty="0" smtClean="0">
                <a:effectLst>
                  <a:outerShdw blurRad="38100" dist="38100" dir="2700000" algn="tl">
                    <a:srgbClr val="000000">
                      <a:alpha val="43137"/>
                    </a:srgbClr>
                  </a:outerShdw>
                </a:effectLst>
              </a:rPr>
              <a:t> )</a:t>
            </a:r>
            <a:endParaRPr lang="ar-SA" sz="24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043609" y="1124744"/>
            <a:ext cx="3240360" cy="4464496"/>
          </a:xfrm>
        </p:spPr>
      </p:pic>
      <p:sp>
        <p:nvSpPr>
          <p:cNvPr id="3" name="عنوان 2"/>
          <p:cNvSpPr>
            <a:spLocks noGrp="1"/>
          </p:cNvSpPr>
          <p:nvPr>
            <p:ph type="title"/>
          </p:nvPr>
        </p:nvSpPr>
        <p:spPr/>
        <p:txBody>
          <a:bodyPr/>
          <a:lstStyle/>
          <a:p>
            <a:r>
              <a:rPr lang="en-US" dirty="0" err="1" smtClean="0"/>
              <a:t>Oscillatoria</a:t>
            </a:r>
            <a:r>
              <a:rPr lang="en-US" dirty="0" smtClean="0"/>
              <a:t> </a:t>
            </a:r>
            <a:r>
              <a:rPr lang="en-US" dirty="0"/>
              <a:t/>
            </a:r>
            <a:br>
              <a:rPr lang="en-US" dirty="0"/>
            </a:br>
            <a:endParaRPr lang="ar-SA" dirty="0"/>
          </a:p>
        </p:txBody>
      </p:sp>
      <p:sp>
        <p:nvSpPr>
          <p:cNvPr id="4" name="عنصر نائب للنص 3"/>
          <p:cNvSpPr>
            <a:spLocks noGrp="1"/>
          </p:cNvSpPr>
          <p:nvPr>
            <p:ph type="body" sz="half" idx="2"/>
          </p:nvPr>
        </p:nvSpPr>
        <p:spPr/>
        <p:txBody>
          <a:bodyPr/>
          <a:lstStyle/>
          <a:p>
            <a:endParaRPr lang="ar-SA" dirty="0"/>
          </a:p>
        </p:txBody>
      </p:sp>
    </p:spTree>
    <p:extLst>
      <p:ext uri="{BB962C8B-B14F-4D97-AF65-F5344CB8AC3E}">
        <p14:creationId xmlns="" xmlns:p14="http://schemas.microsoft.com/office/powerpoint/2010/main" val="3115003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071538" y="2357430"/>
            <a:ext cx="7072770" cy="523220"/>
          </a:xfrm>
          <a:prstGeom prst="rect">
            <a:avLst/>
          </a:prstGeom>
          <a:noFill/>
        </p:spPr>
        <p:txBody>
          <a:bodyPr wrap="none" lIns="91440" tIns="45720" rIns="91440" bIns="45720">
            <a:spAutoFit/>
          </a:bodyPr>
          <a:lstStyle/>
          <a:p>
            <a:pPr algn="ctr"/>
            <a:r>
              <a:rPr lang="en-US" sz="2800" b="1" dirty="0" smtClean="0">
                <a:ln w="19050">
                  <a:solidFill>
                    <a:schemeClr val="tx2">
                      <a:tint val="1000"/>
                    </a:schemeClr>
                  </a:solidFill>
                  <a:prstDash val="solid"/>
                </a:ln>
                <a:effectLst>
                  <a:outerShdw blurRad="50000" dist="50800" dir="7500000" algn="tl">
                    <a:srgbClr val="000000">
                      <a:shade val="5000"/>
                      <a:alpha val="35000"/>
                    </a:srgbClr>
                  </a:outerShdw>
                </a:effectLst>
              </a:rPr>
              <a:t>http://fac.ksu.edu.sa/aalfaghom/home</a:t>
            </a:r>
            <a:endParaRPr lang="ar-SA" sz="2800" b="1" cap="none" spc="0" dirty="0">
              <a:ln w="19050">
                <a:solidFill>
                  <a:schemeClr val="tx2">
                    <a:tint val="1000"/>
                  </a:schemeClr>
                </a:solidFill>
                <a:prstDash val="solid"/>
              </a:ln>
              <a:effectLst>
                <a:outerShdw blurRad="50000" dist="50800" dir="7500000" algn="tl">
                  <a:srgbClr val="000000">
                    <a:shade val="5000"/>
                    <a:alpha val="3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extLst>
              <p:ext uri="{D42A27DB-BD31-4B8C-83A1-F6EECF244321}">
                <p14:modId xmlns="" xmlns:p14="http://schemas.microsoft.com/office/powerpoint/2010/main" val="3770916864"/>
              </p:ext>
            </p:extLst>
          </p:nvPr>
        </p:nvGraphicFramePr>
        <p:xfrm>
          <a:off x="1043492" y="1196752"/>
          <a:ext cx="6777317" cy="4635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833171074"/>
              </p:ext>
            </p:extLst>
          </p:nvPr>
        </p:nvGraphicFramePr>
        <p:xfrm>
          <a:off x="1043608" y="1124744"/>
          <a:ext cx="7171730" cy="4805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184083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404664"/>
            <a:ext cx="7024744" cy="1143000"/>
          </a:xfrm>
        </p:spPr>
        <p:txBody>
          <a:bodyPr>
            <a:normAutofit/>
          </a:bodyPr>
          <a:lstStyle/>
          <a:p>
            <a:pPr algn="r"/>
            <a:r>
              <a:rPr lang="ar-SA" dirty="0"/>
              <a:t>طريقة </a:t>
            </a:r>
            <a:r>
              <a:rPr lang="ar-SA" dirty="0" smtClean="0"/>
              <a:t>العمل</a:t>
            </a:r>
            <a:endParaRPr lang="ar-SA"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1205491747"/>
              </p:ext>
            </p:extLst>
          </p:nvPr>
        </p:nvGraphicFramePr>
        <p:xfrm>
          <a:off x="683568" y="1700808"/>
          <a:ext cx="7632848" cy="41318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2"/>
          </p:nvPr>
        </p:nvSpPr>
        <p:spPr>
          <a:xfrm>
            <a:off x="1071538" y="1214422"/>
            <a:ext cx="3419856" cy="1454438"/>
          </a:xfrm>
        </p:spPr>
        <p:txBody>
          <a:bodyPr>
            <a:normAutofit fontScale="92500" lnSpcReduction="10000"/>
          </a:bodyPr>
          <a:lstStyle/>
          <a:p>
            <a:pPr>
              <a:buNone/>
            </a:pPr>
            <a:r>
              <a:rPr lang="ar-SA" b="1" u="sng" dirty="0" smtClean="0">
                <a:solidFill>
                  <a:schemeClr val="accent1">
                    <a:lumMod val="75000"/>
                  </a:schemeClr>
                </a:solidFill>
              </a:rPr>
              <a:t>كمية </a:t>
            </a:r>
            <a:r>
              <a:rPr lang="ar-SA" b="1" u="sng" dirty="0" err="1" smtClean="0">
                <a:solidFill>
                  <a:schemeClr val="accent1">
                    <a:lumMod val="75000"/>
                  </a:schemeClr>
                </a:solidFill>
              </a:rPr>
              <a:t>الامونيوم</a:t>
            </a:r>
            <a:r>
              <a:rPr lang="ar-SA" b="1" u="sng" dirty="0" smtClean="0">
                <a:solidFill>
                  <a:schemeClr val="accent1">
                    <a:lumMod val="75000"/>
                  </a:schemeClr>
                </a:solidFill>
              </a:rPr>
              <a:t> </a:t>
            </a:r>
            <a:r>
              <a:rPr lang="en-GB" b="1" u="sng" dirty="0" smtClean="0">
                <a:solidFill>
                  <a:schemeClr val="accent1">
                    <a:lumMod val="75000"/>
                  </a:schemeClr>
                </a:solidFill>
              </a:rPr>
              <a:t>NH3</a:t>
            </a:r>
            <a:r>
              <a:rPr lang="ar-SA" b="1" u="sng" dirty="0" smtClean="0">
                <a:solidFill>
                  <a:schemeClr val="accent1">
                    <a:lumMod val="75000"/>
                  </a:schemeClr>
                </a:solidFill>
              </a:rPr>
              <a:t> </a:t>
            </a:r>
          </a:p>
          <a:p>
            <a:r>
              <a:rPr lang="ar-SA" b="1" dirty="0" smtClean="0"/>
              <a:t>نسبة </a:t>
            </a:r>
            <a:r>
              <a:rPr lang="ar-SA" b="1" dirty="0" smtClean="0"/>
              <a:t>التخفيف × </a:t>
            </a:r>
            <a:r>
              <a:rPr lang="ar-SA" b="1" dirty="0" smtClean="0"/>
              <a:t>(</a:t>
            </a:r>
            <a:r>
              <a:rPr lang="en-GB" b="1" dirty="0" smtClean="0"/>
              <a:t>1.22</a:t>
            </a:r>
            <a:r>
              <a:rPr lang="ar-SA" b="1" dirty="0" smtClean="0"/>
              <a:t>)</a:t>
            </a:r>
            <a:r>
              <a:rPr lang="en-GB" b="1" dirty="0" smtClean="0"/>
              <a:t>F</a:t>
            </a:r>
            <a:r>
              <a:rPr lang="ar-SA" b="1" dirty="0" smtClean="0"/>
              <a:t> </a:t>
            </a:r>
            <a:r>
              <a:rPr lang="ar-SA" b="1" dirty="0" smtClean="0"/>
              <a:t>× قراءة الجهاز (ملجم /لتر</a:t>
            </a:r>
            <a:r>
              <a:rPr lang="ar-SA" b="1" dirty="0" smtClean="0"/>
              <a:t>)</a:t>
            </a:r>
            <a:endParaRPr lang="ar-SA" b="1" dirty="0" smtClean="0"/>
          </a:p>
          <a:p>
            <a:endParaRPr lang="ar-SA" dirty="0"/>
          </a:p>
        </p:txBody>
      </p:sp>
      <p:sp>
        <p:nvSpPr>
          <p:cNvPr id="7" name="عنصر نائب للمحتوى 6"/>
          <p:cNvSpPr>
            <a:spLocks noGrp="1"/>
          </p:cNvSpPr>
          <p:nvPr>
            <p:ph sz="quarter" idx="4"/>
          </p:nvPr>
        </p:nvSpPr>
        <p:spPr>
          <a:xfrm>
            <a:off x="4643438" y="1214422"/>
            <a:ext cx="3419856" cy="1454438"/>
          </a:xfrm>
        </p:spPr>
        <p:txBody>
          <a:bodyPr>
            <a:normAutofit fontScale="92500" lnSpcReduction="10000"/>
          </a:bodyPr>
          <a:lstStyle/>
          <a:p>
            <a:pPr>
              <a:buNone/>
            </a:pPr>
            <a:r>
              <a:rPr lang="ar-SA" b="1" u="sng" dirty="0" smtClean="0">
                <a:solidFill>
                  <a:schemeClr val="accent1">
                    <a:lumMod val="75000"/>
                  </a:schemeClr>
                </a:solidFill>
              </a:rPr>
              <a:t>كمية </a:t>
            </a:r>
            <a:r>
              <a:rPr lang="ar-SA" b="1" u="sng" dirty="0" err="1" smtClean="0">
                <a:solidFill>
                  <a:schemeClr val="accent1">
                    <a:lumMod val="75000"/>
                  </a:schemeClr>
                </a:solidFill>
              </a:rPr>
              <a:t>الامونيا</a:t>
            </a:r>
            <a:r>
              <a:rPr lang="ar-SA" b="1" u="sng" dirty="0" smtClean="0">
                <a:solidFill>
                  <a:schemeClr val="accent1">
                    <a:lumMod val="75000"/>
                  </a:schemeClr>
                </a:solidFill>
              </a:rPr>
              <a:t> </a:t>
            </a:r>
            <a:r>
              <a:rPr lang="en-GB" b="1" u="sng" dirty="0" smtClean="0">
                <a:solidFill>
                  <a:schemeClr val="accent1">
                    <a:lumMod val="75000"/>
                  </a:schemeClr>
                </a:solidFill>
              </a:rPr>
              <a:t>NH4</a:t>
            </a:r>
            <a:r>
              <a:rPr lang="ar-SA" b="1" u="sng" dirty="0" smtClean="0">
                <a:solidFill>
                  <a:schemeClr val="accent1">
                    <a:lumMod val="75000"/>
                  </a:schemeClr>
                </a:solidFill>
              </a:rPr>
              <a:t>  </a:t>
            </a:r>
          </a:p>
          <a:p>
            <a:r>
              <a:rPr lang="ar-SA" b="1" dirty="0" smtClean="0"/>
              <a:t>نسبة </a:t>
            </a:r>
            <a:r>
              <a:rPr lang="ar-SA" b="1" dirty="0" smtClean="0"/>
              <a:t>التخفيف × </a:t>
            </a:r>
            <a:r>
              <a:rPr lang="ar-SA" b="1" dirty="0" smtClean="0"/>
              <a:t>(</a:t>
            </a:r>
            <a:r>
              <a:rPr lang="en-GB" b="1" dirty="0" smtClean="0"/>
              <a:t>1.29</a:t>
            </a:r>
            <a:r>
              <a:rPr lang="ar-SA" b="1" dirty="0" smtClean="0"/>
              <a:t>)</a:t>
            </a:r>
            <a:r>
              <a:rPr lang="en-GB" b="1" dirty="0" smtClean="0"/>
              <a:t>F</a:t>
            </a:r>
            <a:r>
              <a:rPr lang="ar-SA" b="1" dirty="0" smtClean="0"/>
              <a:t> × قراءة الجهاز (ملجم /لتر)</a:t>
            </a:r>
          </a:p>
          <a:p>
            <a:pPr>
              <a:buNone/>
            </a:pPr>
            <a:endParaRPr lang="ar-SA" dirty="0"/>
          </a:p>
        </p:txBody>
      </p:sp>
      <p:sp>
        <p:nvSpPr>
          <p:cNvPr id="8" name="مستطيل 7"/>
          <p:cNvSpPr/>
          <p:nvPr/>
        </p:nvSpPr>
        <p:spPr>
          <a:xfrm>
            <a:off x="1214414" y="3429000"/>
            <a:ext cx="6572296" cy="430887"/>
          </a:xfrm>
          <a:prstGeom prst="rect">
            <a:avLst/>
          </a:prstGeom>
        </p:spPr>
        <p:txBody>
          <a:bodyPr wrap="square">
            <a:spAutoFit/>
          </a:bodyPr>
          <a:lstStyle/>
          <a:p>
            <a:r>
              <a:rPr lang="ar-SA" sz="2200" b="1" dirty="0" smtClean="0">
                <a:solidFill>
                  <a:schemeClr val="accent1">
                    <a:lumMod val="75000"/>
                  </a:schemeClr>
                </a:solidFill>
              </a:rPr>
              <a:t>كمية النيتروجين= كمية </a:t>
            </a:r>
            <a:r>
              <a:rPr lang="ar-SA" sz="2200" b="1" dirty="0" err="1" smtClean="0">
                <a:solidFill>
                  <a:schemeClr val="accent1">
                    <a:lumMod val="75000"/>
                  </a:schemeClr>
                </a:solidFill>
              </a:rPr>
              <a:t>الامونيا</a:t>
            </a:r>
            <a:r>
              <a:rPr lang="ar-SA" sz="2200" b="1" dirty="0" smtClean="0">
                <a:solidFill>
                  <a:schemeClr val="accent1">
                    <a:lumMod val="75000"/>
                  </a:schemeClr>
                </a:solidFill>
              </a:rPr>
              <a:t> + كمية </a:t>
            </a:r>
            <a:r>
              <a:rPr lang="ar-SA" sz="2200" b="1" dirty="0" err="1" smtClean="0">
                <a:solidFill>
                  <a:schemeClr val="accent1">
                    <a:lumMod val="75000"/>
                  </a:schemeClr>
                </a:solidFill>
              </a:rPr>
              <a:t>الامونيوم</a:t>
            </a:r>
            <a:endParaRPr lang="ar-SA" sz="2200" dirty="0">
              <a:solidFill>
                <a:schemeClr val="accent1">
                  <a:lumMod val="75000"/>
                </a:schemeClr>
              </a:solidFill>
            </a:endParaRPr>
          </a:p>
        </p:txBody>
      </p:sp>
      <p:sp>
        <p:nvSpPr>
          <p:cNvPr id="9" name="مستطيل 8"/>
          <p:cNvSpPr/>
          <p:nvPr/>
        </p:nvSpPr>
        <p:spPr>
          <a:xfrm>
            <a:off x="1357290" y="4286256"/>
            <a:ext cx="6643734" cy="866904"/>
          </a:xfrm>
          <a:prstGeom prst="rect">
            <a:avLst/>
          </a:prstGeom>
        </p:spPr>
        <p:txBody>
          <a:bodyPr wrap="square">
            <a:spAutoFit/>
          </a:bodyPr>
          <a:lstStyle/>
          <a:p>
            <a:pPr>
              <a:lnSpc>
                <a:spcPct val="150000"/>
              </a:lnSpc>
            </a:pPr>
            <a:r>
              <a:rPr lang="ar-SA" b="1" dirty="0" smtClean="0">
                <a:solidFill>
                  <a:srgbClr val="FF0000"/>
                </a:solidFill>
              </a:rPr>
              <a:t>للتحويل من ملجم </a:t>
            </a:r>
            <a:r>
              <a:rPr lang="ar-SA" b="1" dirty="0" err="1" smtClean="0">
                <a:solidFill>
                  <a:srgbClr val="FF0000"/>
                </a:solidFill>
              </a:rPr>
              <a:t>الى</a:t>
            </a:r>
            <a:r>
              <a:rPr lang="ar-SA" b="1" dirty="0" smtClean="0">
                <a:solidFill>
                  <a:srgbClr val="FF0000"/>
                </a:solidFill>
              </a:rPr>
              <a:t> مايكرو: </a:t>
            </a:r>
            <a:r>
              <a:rPr lang="ar-SA" b="1" dirty="0" err="1" smtClean="0">
                <a:solidFill>
                  <a:srgbClr val="FF0000"/>
                </a:solidFill>
              </a:rPr>
              <a:t>املجم</a:t>
            </a:r>
            <a:r>
              <a:rPr lang="ar-SA" b="1" dirty="0" smtClean="0">
                <a:solidFill>
                  <a:srgbClr val="FF0000"/>
                </a:solidFill>
              </a:rPr>
              <a:t> × 1000 = </a:t>
            </a:r>
            <a:r>
              <a:rPr lang="ar-SA" b="1" dirty="0" err="1" smtClean="0">
                <a:solidFill>
                  <a:srgbClr val="FF0000"/>
                </a:solidFill>
              </a:rPr>
              <a:t>مايكروجرام</a:t>
            </a:r>
            <a:r>
              <a:rPr lang="ar-SA" b="1" dirty="0" smtClean="0">
                <a:solidFill>
                  <a:srgbClr val="FF0000"/>
                </a:solidFill>
              </a:rPr>
              <a:t>.</a:t>
            </a:r>
            <a:br>
              <a:rPr lang="ar-SA" b="1" dirty="0" smtClean="0">
                <a:solidFill>
                  <a:srgbClr val="FF0000"/>
                </a:solidFill>
              </a:rPr>
            </a:br>
            <a:r>
              <a:rPr lang="ar-SA" b="1" dirty="0" smtClean="0">
                <a:solidFill>
                  <a:srgbClr val="FF0000"/>
                </a:solidFill>
              </a:rPr>
              <a:t>نسبة التخفيف = حجم العينة الكلي / حجم التخفيف</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2800" b="1" dirty="0"/>
              <a:t>الطحالب المتوقع وجودها في هذه المياه ذات النسبة العالية من </a:t>
            </a:r>
            <a:r>
              <a:rPr lang="ar-SA" sz="2800" b="1" dirty="0" smtClean="0"/>
              <a:t>النيتروجين</a:t>
            </a:r>
            <a:endParaRPr lang="ar-SA" sz="2800" b="1" dirty="0"/>
          </a:p>
        </p:txBody>
      </p:sp>
      <p:sp>
        <p:nvSpPr>
          <p:cNvPr id="3" name="عنصر نائب للمحتوى 2"/>
          <p:cNvSpPr>
            <a:spLocks noGrp="1"/>
          </p:cNvSpPr>
          <p:nvPr>
            <p:ph idx="1"/>
          </p:nvPr>
        </p:nvSpPr>
        <p:spPr/>
        <p:txBody>
          <a:bodyPr/>
          <a:lstStyle/>
          <a:p>
            <a:r>
              <a:rPr lang="en-US" dirty="0" smtClean="0"/>
              <a:t>Euglena-</a:t>
            </a:r>
            <a:r>
              <a:rPr lang="en-US" dirty="0" err="1" smtClean="0"/>
              <a:t>Aphanezomenon</a:t>
            </a:r>
            <a:r>
              <a:rPr lang="en-US" dirty="0" smtClean="0"/>
              <a:t>-Anabaena-</a:t>
            </a:r>
            <a:r>
              <a:rPr lang="en-US" dirty="0" err="1" smtClean="0"/>
              <a:t>Nostoc</a:t>
            </a:r>
            <a:r>
              <a:rPr lang="en-US" dirty="0" smtClean="0"/>
              <a:t>-</a:t>
            </a:r>
            <a:r>
              <a:rPr lang="en-US" dirty="0" err="1" smtClean="0"/>
              <a:t>Oscillatoria</a:t>
            </a:r>
            <a:r>
              <a:rPr lang="en-US" dirty="0" smtClean="0"/>
              <a:t> </a:t>
            </a:r>
            <a:endParaRPr lang="en-US" dirty="0"/>
          </a:p>
          <a:p>
            <a:endParaRPr lang="ar-SA" dirty="0"/>
          </a:p>
        </p:txBody>
      </p:sp>
    </p:spTree>
    <p:extLst>
      <p:ext uri="{BB962C8B-B14F-4D97-AF65-F5344CB8AC3E}">
        <p14:creationId xmlns="" xmlns:p14="http://schemas.microsoft.com/office/powerpoint/2010/main" val="1475026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عنصر نائب للمحتوى 6"/>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187625" y="836712"/>
            <a:ext cx="3096344" cy="5256584"/>
          </a:xfrm>
        </p:spPr>
      </p:pic>
      <p:sp>
        <p:nvSpPr>
          <p:cNvPr id="4" name="عنوان 3"/>
          <p:cNvSpPr>
            <a:spLocks noGrp="1"/>
          </p:cNvSpPr>
          <p:nvPr>
            <p:ph type="title"/>
          </p:nvPr>
        </p:nvSpPr>
        <p:spPr/>
        <p:txBody>
          <a:bodyPr/>
          <a:lstStyle/>
          <a:p>
            <a:r>
              <a:rPr lang="en-US" dirty="0" err="1" smtClean="0"/>
              <a:t>anabena</a:t>
            </a:r>
            <a:endParaRPr lang="ar-SA" dirty="0"/>
          </a:p>
        </p:txBody>
      </p:sp>
      <p:sp>
        <p:nvSpPr>
          <p:cNvPr id="6" name="عنصر نائب للنص 5"/>
          <p:cNvSpPr>
            <a:spLocks noGrp="1"/>
          </p:cNvSpPr>
          <p:nvPr>
            <p:ph type="body" sz="half" idx="2"/>
          </p:nvPr>
        </p:nvSpPr>
        <p:spPr/>
        <p:txBody>
          <a:bodyPr/>
          <a:lstStyle/>
          <a:p>
            <a:endParaRPr lang="ar-SA"/>
          </a:p>
        </p:txBody>
      </p:sp>
    </p:spTree>
    <p:extLst>
      <p:ext uri="{BB962C8B-B14F-4D97-AF65-F5344CB8AC3E}">
        <p14:creationId xmlns="" xmlns:p14="http://schemas.microsoft.com/office/powerpoint/2010/main" val="15234741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115616" y="1412776"/>
            <a:ext cx="3168352" cy="4320480"/>
          </a:xfrm>
        </p:spPr>
      </p:pic>
      <p:sp>
        <p:nvSpPr>
          <p:cNvPr id="3" name="عنوان 2"/>
          <p:cNvSpPr>
            <a:spLocks noGrp="1"/>
          </p:cNvSpPr>
          <p:nvPr>
            <p:ph type="title"/>
          </p:nvPr>
        </p:nvSpPr>
        <p:spPr/>
        <p:txBody>
          <a:bodyPr/>
          <a:lstStyle/>
          <a:p>
            <a:r>
              <a:rPr lang="en-US" dirty="0" smtClean="0"/>
              <a:t>Euglena</a:t>
            </a:r>
            <a:endParaRPr lang="ar-SA" dirty="0"/>
          </a:p>
        </p:txBody>
      </p:sp>
      <p:sp>
        <p:nvSpPr>
          <p:cNvPr id="4" name="عنصر نائب للنص 3"/>
          <p:cNvSpPr>
            <a:spLocks noGrp="1"/>
          </p:cNvSpPr>
          <p:nvPr>
            <p:ph type="body" sz="half" idx="2"/>
          </p:nvPr>
        </p:nvSpPr>
        <p:spPr/>
        <p:txBody>
          <a:bodyPr/>
          <a:lstStyle/>
          <a:p>
            <a:endParaRPr lang="ar-SA"/>
          </a:p>
        </p:txBody>
      </p:sp>
    </p:spTree>
    <p:extLst>
      <p:ext uri="{BB962C8B-B14F-4D97-AF65-F5344CB8AC3E}">
        <p14:creationId xmlns="" xmlns:p14="http://schemas.microsoft.com/office/powerpoint/2010/main" val="3257366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115616" y="1124744"/>
            <a:ext cx="3240360" cy="3960440"/>
          </a:xfrm>
        </p:spPr>
      </p:pic>
      <p:sp>
        <p:nvSpPr>
          <p:cNvPr id="3" name="عنوان 2"/>
          <p:cNvSpPr>
            <a:spLocks noGrp="1"/>
          </p:cNvSpPr>
          <p:nvPr>
            <p:ph type="title"/>
          </p:nvPr>
        </p:nvSpPr>
        <p:spPr/>
        <p:txBody>
          <a:bodyPr/>
          <a:lstStyle/>
          <a:p>
            <a:r>
              <a:rPr lang="en-US" dirty="0" err="1" smtClean="0"/>
              <a:t>Nostoc</a:t>
            </a:r>
            <a:endParaRPr lang="ar-SA" dirty="0"/>
          </a:p>
        </p:txBody>
      </p:sp>
      <p:sp>
        <p:nvSpPr>
          <p:cNvPr id="4" name="عنصر نائب للنص 3"/>
          <p:cNvSpPr>
            <a:spLocks noGrp="1"/>
          </p:cNvSpPr>
          <p:nvPr>
            <p:ph type="body" sz="half" idx="2"/>
          </p:nvPr>
        </p:nvSpPr>
        <p:spPr/>
        <p:txBody>
          <a:bodyPr/>
          <a:lstStyle/>
          <a:p>
            <a:endParaRPr lang="ar-SA"/>
          </a:p>
        </p:txBody>
      </p:sp>
    </p:spTree>
    <p:extLst>
      <p:ext uri="{BB962C8B-B14F-4D97-AF65-F5344CB8AC3E}">
        <p14:creationId xmlns="" xmlns:p14="http://schemas.microsoft.com/office/powerpoint/2010/main" val="10030433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316</TotalTime>
  <Words>250</Words>
  <Application>Microsoft Office PowerPoint</Application>
  <PresentationFormat>عرض على الشاشة (3:4)‏</PresentationFormat>
  <Paragraphs>32</Paragraphs>
  <Slides>11</Slides>
  <Notes>1</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أوستن</vt:lpstr>
      <vt:lpstr>التعرف على نوعية خصوبة المياة بتقدير النيتروجين   (NH3 , NH4  )</vt:lpstr>
      <vt:lpstr>الشريحة 2</vt:lpstr>
      <vt:lpstr>الشريحة 3</vt:lpstr>
      <vt:lpstr>طريقة العمل</vt:lpstr>
      <vt:lpstr>الشريحة 5</vt:lpstr>
      <vt:lpstr>الطحالب المتوقع وجودها في هذه المياه ذات النسبة العالية من النيتروجين</vt:lpstr>
      <vt:lpstr>anabena</vt:lpstr>
      <vt:lpstr>Euglena</vt:lpstr>
      <vt:lpstr>Nostoc</vt:lpstr>
      <vt:lpstr>Oscillatoria  </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التعرف على نوعية خصوبة المياة بتقدير النيتروجين(NH3 , NH4  )</dc:title>
  <dc:creator>Alanoud Talal Alfaghom</dc:creator>
  <cp:lastModifiedBy>aalfaghom</cp:lastModifiedBy>
  <cp:revision>34</cp:revision>
  <dcterms:created xsi:type="dcterms:W3CDTF">2013-02-26T09:06:49Z</dcterms:created>
  <dcterms:modified xsi:type="dcterms:W3CDTF">2013-03-05T08:59:57Z</dcterms:modified>
</cp:coreProperties>
</file>