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13865-5918-4799-A646-3E09D8F5F098}" type="datetimeFigureOut">
              <a:rPr lang="ar-SA" smtClean="0"/>
              <a:pPr/>
              <a:t>04/04/33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B9594-7747-4957-96DC-26F47F430CB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Modal Verbs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500438"/>
            <a:ext cx="18764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 May   Might  Will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Tx/>
              <a:buChar char="-"/>
            </a:pPr>
            <a:r>
              <a:rPr lang="en-US" dirty="0" smtClean="0"/>
              <a:t>Modals never change in form or end in –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or –</a:t>
            </a:r>
            <a:r>
              <a:rPr lang="en-US" dirty="0" smtClean="0">
                <a:solidFill>
                  <a:srgbClr val="FF0000"/>
                </a:solidFill>
              </a:rPr>
              <a:t>ed.</a:t>
            </a:r>
            <a:r>
              <a:rPr lang="en-US" dirty="0" smtClean="0"/>
              <a:t> </a:t>
            </a:r>
          </a:p>
          <a:p>
            <a:pPr algn="l" rtl="0">
              <a:buFontTx/>
              <a:buChar char="-"/>
            </a:pPr>
            <a:r>
              <a:rPr lang="en-US" dirty="0" smtClean="0"/>
              <a:t>I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can</a:t>
            </a:r>
            <a:r>
              <a:rPr lang="en-US" dirty="0" smtClean="0"/>
              <a:t> play tennis.</a:t>
            </a:r>
          </a:p>
          <a:p>
            <a:pPr algn="l" rtl="0">
              <a:buFontTx/>
              <a:buChar char="-"/>
            </a:pPr>
            <a:r>
              <a:rPr lang="en-US" dirty="0" smtClean="0"/>
              <a:t>The simple form of another verb comes after a modal in a full sentence.</a:t>
            </a:r>
          </a:p>
          <a:p>
            <a:pPr algn="l" rtl="0">
              <a:buNone/>
            </a:pPr>
            <a:r>
              <a:rPr lang="en-US" dirty="0" smtClean="0"/>
              <a:t>e.g. I can </a:t>
            </a:r>
            <a:r>
              <a:rPr lang="en-US" dirty="0" smtClean="0">
                <a:solidFill>
                  <a:srgbClr val="FF0000"/>
                </a:solidFill>
              </a:rPr>
              <a:t>swim</a:t>
            </a:r>
            <a:r>
              <a:rPr lang="en-US" dirty="0" smtClean="0"/>
              <a:t>. 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You might </a:t>
            </a:r>
            <a:r>
              <a:rPr lang="en-US" dirty="0" smtClean="0">
                <a:solidFill>
                  <a:srgbClr val="FF0000"/>
                </a:solidFill>
              </a:rPr>
              <a:t>get</a:t>
            </a:r>
            <a:r>
              <a:rPr lang="en-US" dirty="0" smtClean="0"/>
              <a:t> sick. </a:t>
            </a:r>
          </a:p>
          <a:p>
            <a:pPr algn="l" rtl="0">
              <a:buNone/>
            </a:pPr>
            <a:r>
              <a:rPr lang="en-US" dirty="0" smtClean="0"/>
              <a:t>I will </a:t>
            </a:r>
            <a:r>
              <a:rPr lang="en-US" dirty="0" smtClean="0">
                <a:solidFill>
                  <a:srgbClr val="FF0000"/>
                </a:solidFill>
              </a:rPr>
              <a:t>read</a:t>
            </a:r>
            <a:r>
              <a:rPr lang="en-US" dirty="0" smtClean="0"/>
              <a:t> this book tomorrow.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Statements with Modals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FontTx/>
              <a:buChar char="-"/>
            </a:pPr>
            <a:r>
              <a:rPr lang="en-US" dirty="0" smtClean="0"/>
              <a:t>Modals come before the simple form of a verb.</a:t>
            </a:r>
          </a:p>
          <a:p>
            <a:pPr algn="l">
              <a:buNone/>
            </a:pPr>
            <a:r>
              <a:rPr lang="en-US" dirty="0" smtClean="0"/>
              <a:t>I can </a:t>
            </a:r>
            <a:r>
              <a:rPr lang="en-US" dirty="0" smtClean="0">
                <a:solidFill>
                  <a:srgbClr val="FF0000"/>
                </a:solidFill>
              </a:rPr>
              <a:t>swim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/>
              <a:t>- Don’t use to before the verb. </a:t>
            </a:r>
          </a:p>
          <a:p>
            <a:pPr algn="l">
              <a:buNone/>
            </a:pPr>
            <a:r>
              <a:rPr lang="en-US" dirty="0" smtClean="0"/>
              <a:t>The rain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may stop </a:t>
            </a:r>
            <a:r>
              <a:rPr lang="en-US" dirty="0" smtClean="0"/>
              <a:t>soon. </a:t>
            </a:r>
          </a:p>
          <a:p>
            <a:pPr algn="l">
              <a:buNone/>
            </a:pPr>
            <a:r>
              <a:rPr lang="en-US" dirty="0" smtClean="0"/>
              <a:t>- Will can appear in short forms.</a:t>
            </a:r>
          </a:p>
          <a:p>
            <a:pPr algn="l">
              <a:buNone/>
            </a:pPr>
            <a:r>
              <a:rPr lang="en-US" dirty="0" smtClean="0"/>
              <a:t>She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’ll</a:t>
            </a:r>
            <a:r>
              <a:rPr lang="en-US" dirty="0" smtClean="0"/>
              <a:t> call you tonight   </a:t>
            </a:r>
          </a:p>
          <a:p>
            <a:pPr algn="l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I’ll = I will,  she’ll = she will, you’ll = you will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Statements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Can &gt;&gt;&gt;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Can’t</a:t>
            </a:r>
          </a:p>
          <a:p>
            <a:pPr algn="l" rtl="0">
              <a:buNone/>
            </a:pPr>
            <a:r>
              <a:rPr lang="en-US" dirty="0" smtClean="0"/>
              <a:t>Will &gt;&gt;&gt;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Won’t</a:t>
            </a:r>
          </a:p>
          <a:p>
            <a:pPr algn="l" rtl="0">
              <a:buNone/>
            </a:pPr>
            <a:r>
              <a:rPr lang="en-US" dirty="0" smtClean="0"/>
              <a:t>May &gt;&gt;&gt;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May not</a:t>
            </a:r>
          </a:p>
          <a:p>
            <a:pPr algn="l" rtl="0">
              <a:buNone/>
            </a:pPr>
            <a:r>
              <a:rPr lang="en-US" dirty="0" smtClean="0"/>
              <a:t>Might &gt;&gt;&gt;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Might not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May not and might not cannot appear in contractions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Yes/no Questions with Modals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Modals come before the subject.</a:t>
            </a:r>
          </a:p>
          <a:p>
            <a:pPr algn="l" rtl="0"/>
            <a:r>
              <a:rPr lang="en-US" dirty="0" smtClean="0"/>
              <a:t>Yes, I can go with you.     No, I can’t </a:t>
            </a:r>
          </a:p>
          <a:p>
            <a:pPr algn="l" rtl="0"/>
            <a:r>
              <a:rPr lang="en-US" dirty="0" smtClean="0">
                <a:solidFill>
                  <a:srgbClr val="C00000"/>
                </a:solidFill>
              </a:rPr>
              <a:t>Can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you</a:t>
            </a:r>
            <a:r>
              <a:rPr lang="en-US" dirty="0" smtClean="0"/>
              <a:t> go with me?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>
                <a:solidFill>
                  <a:srgbClr val="C00000"/>
                </a:solidFill>
              </a:rPr>
              <a:t>Might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it</a:t>
            </a:r>
            <a:r>
              <a:rPr lang="en-US" dirty="0" smtClean="0"/>
              <a:t> rain tomorrow?</a:t>
            </a:r>
          </a:p>
          <a:p>
            <a:pPr algn="l" rtl="0"/>
            <a:r>
              <a:rPr lang="en-US" dirty="0" smtClean="0"/>
              <a:t>Yes, it might.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questions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The modals come before the subject. </a:t>
            </a:r>
          </a:p>
          <a:p>
            <a:pPr algn="l" rtl="0"/>
            <a:endParaRPr lang="en-US" dirty="0"/>
          </a:p>
          <a:p>
            <a:pPr algn="l" rtl="0">
              <a:buNone/>
            </a:pPr>
            <a:r>
              <a:rPr lang="en-US" dirty="0" smtClean="0"/>
              <a:t>- They will go </a:t>
            </a:r>
            <a:r>
              <a:rPr lang="en-US" u="sng" dirty="0" smtClean="0"/>
              <a:t>to school</a:t>
            </a:r>
          </a:p>
          <a:p>
            <a:pPr algn="l" rtl="0">
              <a:buNone/>
            </a:pPr>
            <a:r>
              <a:rPr lang="en-US" dirty="0" smtClean="0"/>
              <a:t>                 Where </a:t>
            </a:r>
            <a:r>
              <a:rPr lang="en-US" dirty="0" smtClean="0">
                <a:solidFill>
                  <a:srgbClr val="C00000"/>
                </a:solidFill>
              </a:rPr>
              <a:t>will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they</a:t>
            </a:r>
            <a:r>
              <a:rPr lang="en-US" dirty="0" smtClean="0"/>
              <a:t> go?</a:t>
            </a:r>
          </a:p>
          <a:p>
            <a:pPr algn="l" rtl="0">
              <a:buNone/>
            </a:pPr>
            <a:r>
              <a:rPr lang="en-US" dirty="0" smtClean="0"/>
              <a:t>- </a:t>
            </a:r>
            <a:r>
              <a:rPr lang="en-US" u="sng" dirty="0" smtClean="0"/>
              <a:t>Carlos </a:t>
            </a:r>
            <a:r>
              <a:rPr lang="en-US" dirty="0" smtClean="0"/>
              <a:t>may visit us. </a:t>
            </a:r>
          </a:p>
          <a:p>
            <a:pPr algn="l" rtl="0">
              <a:buNone/>
            </a:pPr>
            <a:r>
              <a:rPr lang="en-US" dirty="0" smtClean="0"/>
              <a:t>                 Who </a:t>
            </a:r>
            <a:r>
              <a:rPr lang="en-US" dirty="0" smtClean="0">
                <a:solidFill>
                  <a:srgbClr val="C00000"/>
                </a:solidFill>
              </a:rPr>
              <a:t>may </a:t>
            </a:r>
            <a:r>
              <a:rPr lang="en-US" dirty="0" smtClean="0">
                <a:solidFill>
                  <a:srgbClr val="7030A0"/>
                </a:solidFill>
              </a:rPr>
              <a:t>visit</a:t>
            </a:r>
            <a:r>
              <a:rPr lang="en-US" dirty="0" smtClean="0"/>
              <a:t> us? </a:t>
            </a:r>
          </a:p>
          <a:p>
            <a:pPr algn="l" rtl="0">
              <a:buFontTx/>
              <a:buChar char="-"/>
            </a:pPr>
            <a:r>
              <a:rPr lang="en-US" u="sng" dirty="0" smtClean="0"/>
              <a:t>Hiroshi </a:t>
            </a:r>
            <a:r>
              <a:rPr lang="en-US" dirty="0" smtClean="0"/>
              <a:t>may not stay.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</a:t>
            </a:r>
            <a:r>
              <a:rPr lang="en-US" dirty="0"/>
              <a:t>W</a:t>
            </a:r>
            <a:r>
              <a:rPr lang="en-US" dirty="0" smtClean="0"/>
              <a:t>ho </a:t>
            </a:r>
            <a:r>
              <a:rPr lang="en-US" dirty="0" smtClean="0">
                <a:solidFill>
                  <a:srgbClr val="C00000"/>
                </a:solidFill>
              </a:rPr>
              <a:t>may not </a:t>
            </a:r>
            <a:r>
              <a:rPr lang="en-US" dirty="0" smtClean="0">
                <a:solidFill>
                  <a:srgbClr val="7030A0"/>
                </a:solidFill>
              </a:rPr>
              <a:t>stay</a:t>
            </a:r>
            <a:r>
              <a:rPr lang="en-US" dirty="0" smtClean="0"/>
              <a:t>?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Can: ability or inability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I can speak English. </a:t>
            </a:r>
          </a:p>
          <a:p>
            <a:pPr algn="l" rtl="0">
              <a:buNone/>
            </a:pPr>
            <a:r>
              <a:rPr lang="en-US" dirty="0" smtClean="0"/>
              <a:t>He can’t play tennis. </a:t>
            </a:r>
          </a:p>
          <a:p>
            <a:pPr algn="l" rtl="0">
              <a:buNone/>
            </a:pPr>
            <a:r>
              <a:rPr lang="en-US" dirty="0" smtClean="0"/>
              <a:t>Can you swim?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May/ Might:  future possibility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It may rain. </a:t>
            </a:r>
          </a:p>
          <a:p>
            <a:pPr algn="l" rtl="0">
              <a:buNone/>
            </a:pPr>
            <a:r>
              <a:rPr lang="en-US" dirty="0" smtClean="0"/>
              <a:t>I might not go out.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Will: future plans/ predictions </a:t>
            </a:r>
          </a:p>
          <a:p>
            <a:pPr algn="l" rtl="0">
              <a:buNone/>
            </a:pPr>
            <a:r>
              <a:rPr lang="en-US" dirty="0" smtClean="0"/>
              <a:t>I’ll see you tomorrow. </a:t>
            </a:r>
          </a:p>
          <a:p>
            <a:pPr algn="l" rtl="0">
              <a:buNone/>
            </a:pPr>
            <a:r>
              <a:rPr lang="en-US" dirty="0" smtClean="0"/>
              <a:t>Will you buy a tent?</a:t>
            </a:r>
          </a:p>
          <a:p>
            <a:pPr algn="l" rtl="0">
              <a:buNone/>
            </a:pPr>
            <a:r>
              <a:rPr lang="en-US" dirty="0" smtClean="0"/>
              <a:t>The shop won’t be crowded.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281</Words>
  <Application>Microsoft Office PowerPoint</Application>
  <PresentationFormat>عرض على الشاشة (3:4)‏</PresentationFormat>
  <Paragraphs>53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Modal Verbs </vt:lpstr>
      <vt:lpstr>Can  May   Might  Will</vt:lpstr>
      <vt:lpstr>Statements with Modals </vt:lpstr>
      <vt:lpstr>Negative Statements </vt:lpstr>
      <vt:lpstr>Yes/no Questions with Modals</vt:lpstr>
      <vt:lpstr>Information questions </vt:lpstr>
      <vt:lpstr>Meanings 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Modal Verbs</dc:title>
  <dc:creator>Sara aldawood</dc:creator>
  <cp:lastModifiedBy>Sara aldawood</cp:lastModifiedBy>
  <cp:revision>21</cp:revision>
  <dcterms:created xsi:type="dcterms:W3CDTF">2012-02-25T06:31:58Z</dcterms:created>
  <dcterms:modified xsi:type="dcterms:W3CDTF">2012-02-26T06:10:35Z</dcterms:modified>
</cp:coreProperties>
</file>