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662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05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161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2009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957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9819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005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631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72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009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74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44B15-D50E-44B5-92DD-2EE8F3FE532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106DE-7AEB-452C-9ADA-67DAE32028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717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2.8) F= </a:t>
            </a:r>
            <a:r>
              <a:rPr lang="en-US" sz="2400" dirty="0" err="1" smtClean="0"/>
              <a:t>wx</a:t>
            </a:r>
            <a:r>
              <a:rPr lang="en-US" sz="2400" dirty="0" smtClean="0"/>
              <a:t> + </a:t>
            </a:r>
            <a:r>
              <a:rPr lang="en-US" sz="2400" dirty="0" err="1" smtClean="0"/>
              <a:t>yz</a:t>
            </a:r>
            <a:r>
              <a:rPr lang="en-US" sz="2400" dirty="0" smtClean="0"/>
              <a:t> -- F’ , FF’=0 , F+F’=1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74210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57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2.8) F= </a:t>
            </a:r>
            <a:r>
              <a:rPr lang="en-US" sz="2400" dirty="0" err="1" smtClean="0"/>
              <a:t>wx</a:t>
            </a:r>
            <a:r>
              <a:rPr lang="en-US" sz="2400" dirty="0" smtClean="0"/>
              <a:t> + </a:t>
            </a:r>
            <a:r>
              <a:rPr lang="en-US" sz="2400" dirty="0" err="1" smtClean="0"/>
              <a:t>yz</a:t>
            </a:r>
            <a:r>
              <a:rPr lang="en-US" sz="2400" dirty="0" smtClean="0"/>
              <a:t> -- F’ , FF’=0 , F+F’=1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2.9) complement : (x’+</a:t>
            </a:r>
            <a:r>
              <a:rPr lang="en-US" sz="2400" dirty="0" err="1" smtClean="0"/>
              <a:t>y+z</a:t>
            </a:r>
            <a:r>
              <a:rPr lang="en-US" sz="2400" dirty="0" smtClean="0"/>
              <a:t>’)(</a:t>
            </a:r>
            <a:r>
              <a:rPr lang="en-US" sz="2400" dirty="0" err="1" smtClean="0"/>
              <a:t>x+y</a:t>
            </a:r>
            <a:r>
              <a:rPr lang="en-US" sz="2400" dirty="0" smtClean="0"/>
              <a:t>’)(</a:t>
            </a:r>
            <a:r>
              <a:rPr lang="en-US" sz="2400" dirty="0" err="1" smtClean="0"/>
              <a:t>x+z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Freeform 2"/>
          <p:cNvSpPr/>
          <p:nvPr/>
        </p:nvSpPr>
        <p:spPr>
          <a:xfrm>
            <a:off x="3777257" y="696515"/>
            <a:ext cx="62509" cy="223243"/>
          </a:xfrm>
          <a:custGeom>
            <a:avLst/>
            <a:gdLst/>
            <a:ahLst/>
            <a:cxnLst/>
            <a:rect l="0" t="0" r="0" b="0"/>
            <a:pathLst>
              <a:path w="62509" h="223243">
                <a:moveTo>
                  <a:pt x="53578" y="223242"/>
                </a:moveTo>
                <a:lnTo>
                  <a:pt x="53578" y="223242"/>
                </a:lnTo>
                <a:lnTo>
                  <a:pt x="53578" y="223242"/>
                </a:lnTo>
                <a:lnTo>
                  <a:pt x="53578" y="214313"/>
                </a:lnTo>
                <a:lnTo>
                  <a:pt x="53578" y="205383"/>
                </a:lnTo>
                <a:lnTo>
                  <a:pt x="62508" y="205383"/>
                </a:lnTo>
                <a:lnTo>
                  <a:pt x="62508" y="196453"/>
                </a:lnTo>
                <a:lnTo>
                  <a:pt x="62508" y="187523"/>
                </a:lnTo>
                <a:lnTo>
                  <a:pt x="62508" y="187523"/>
                </a:lnTo>
                <a:lnTo>
                  <a:pt x="62508" y="178594"/>
                </a:lnTo>
                <a:lnTo>
                  <a:pt x="62508" y="169664"/>
                </a:lnTo>
                <a:lnTo>
                  <a:pt x="62508" y="169664"/>
                </a:lnTo>
                <a:lnTo>
                  <a:pt x="62508" y="160734"/>
                </a:lnTo>
                <a:lnTo>
                  <a:pt x="62508" y="151805"/>
                </a:lnTo>
                <a:lnTo>
                  <a:pt x="53578" y="142875"/>
                </a:lnTo>
                <a:lnTo>
                  <a:pt x="53578" y="133945"/>
                </a:lnTo>
                <a:lnTo>
                  <a:pt x="53578" y="125016"/>
                </a:lnTo>
                <a:lnTo>
                  <a:pt x="53578" y="116086"/>
                </a:lnTo>
                <a:lnTo>
                  <a:pt x="53578" y="107156"/>
                </a:lnTo>
                <a:lnTo>
                  <a:pt x="44649" y="98227"/>
                </a:lnTo>
                <a:lnTo>
                  <a:pt x="44649" y="89297"/>
                </a:lnTo>
                <a:lnTo>
                  <a:pt x="53578" y="80367"/>
                </a:lnTo>
                <a:lnTo>
                  <a:pt x="44649" y="71438"/>
                </a:lnTo>
                <a:lnTo>
                  <a:pt x="44649" y="53578"/>
                </a:lnTo>
                <a:lnTo>
                  <a:pt x="44649" y="44648"/>
                </a:lnTo>
                <a:lnTo>
                  <a:pt x="44649" y="35719"/>
                </a:lnTo>
                <a:lnTo>
                  <a:pt x="44649" y="26789"/>
                </a:lnTo>
                <a:lnTo>
                  <a:pt x="44649" y="17859"/>
                </a:lnTo>
                <a:lnTo>
                  <a:pt x="44649" y="893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60" y="35719"/>
                </a:lnTo>
                <a:lnTo>
                  <a:pt x="17860" y="4464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7"/>
                </a:lnTo>
                <a:lnTo>
                  <a:pt x="0" y="80367"/>
                </a:lnTo>
                <a:lnTo>
                  <a:pt x="0" y="80367"/>
                </a:lnTo>
                <a:lnTo>
                  <a:pt x="0" y="89297"/>
                </a:lnTo>
                <a:lnTo>
                  <a:pt x="0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3821906" y="651867"/>
            <a:ext cx="35720" cy="71438"/>
          </a:xfrm>
          <a:custGeom>
            <a:avLst/>
            <a:gdLst/>
            <a:ahLst/>
            <a:cxnLst/>
            <a:rect l="0" t="0" r="0" b="0"/>
            <a:pathLst>
              <a:path w="35720" h="7143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8929"/>
                </a:lnTo>
                <a:lnTo>
                  <a:pt x="8929" y="17859"/>
                </a:lnTo>
                <a:lnTo>
                  <a:pt x="17859" y="26789"/>
                </a:lnTo>
                <a:lnTo>
                  <a:pt x="26789" y="44648"/>
                </a:lnTo>
                <a:lnTo>
                  <a:pt x="35719" y="62507"/>
                </a:lnTo>
                <a:lnTo>
                  <a:pt x="35719" y="71437"/>
                </a:lnTo>
                <a:lnTo>
                  <a:pt x="35719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446984" y="678656"/>
            <a:ext cx="80368" cy="169665"/>
          </a:xfrm>
          <a:custGeom>
            <a:avLst/>
            <a:gdLst/>
            <a:ahLst/>
            <a:cxnLst/>
            <a:rect l="0" t="0" r="0" b="0"/>
            <a:pathLst>
              <a:path w="80368" h="169665">
                <a:moveTo>
                  <a:pt x="80367" y="169664"/>
                </a:moveTo>
                <a:lnTo>
                  <a:pt x="80367" y="169664"/>
                </a:lnTo>
                <a:lnTo>
                  <a:pt x="80367" y="160734"/>
                </a:lnTo>
                <a:lnTo>
                  <a:pt x="80367" y="160734"/>
                </a:lnTo>
                <a:lnTo>
                  <a:pt x="80367" y="151804"/>
                </a:lnTo>
                <a:lnTo>
                  <a:pt x="71437" y="142875"/>
                </a:lnTo>
                <a:lnTo>
                  <a:pt x="71437" y="142875"/>
                </a:lnTo>
                <a:lnTo>
                  <a:pt x="71437" y="133945"/>
                </a:lnTo>
                <a:lnTo>
                  <a:pt x="71437" y="125015"/>
                </a:lnTo>
                <a:lnTo>
                  <a:pt x="71437" y="116086"/>
                </a:lnTo>
                <a:lnTo>
                  <a:pt x="71437" y="98226"/>
                </a:lnTo>
                <a:lnTo>
                  <a:pt x="62508" y="98226"/>
                </a:lnTo>
                <a:lnTo>
                  <a:pt x="62508" y="80367"/>
                </a:lnTo>
                <a:lnTo>
                  <a:pt x="62508" y="71437"/>
                </a:lnTo>
                <a:lnTo>
                  <a:pt x="62508" y="62507"/>
                </a:lnTo>
                <a:lnTo>
                  <a:pt x="62508" y="53578"/>
                </a:lnTo>
                <a:lnTo>
                  <a:pt x="62508" y="44648"/>
                </a:lnTo>
                <a:lnTo>
                  <a:pt x="53578" y="26789"/>
                </a:lnTo>
                <a:lnTo>
                  <a:pt x="53578" y="17859"/>
                </a:lnTo>
                <a:lnTo>
                  <a:pt x="53578" y="17859"/>
                </a:lnTo>
                <a:lnTo>
                  <a:pt x="53578" y="8929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44648" y="8929"/>
                </a:lnTo>
                <a:lnTo>
                  <a:pt x="44648" y="8929"/>
                </a:lnTo>
                <a:lnTo>
                  <a:pt x="44648" y="17859"/>
                </a:lnTo>
                <a:lnTo>
                  <a:pt x="44648" y="17859"/>
                </a:lnTo>
                <a:lnTo>
                  <a:pt x="35719" y="26789"/>
                </a:lnTo>
                <a:lnTo>
                  <a:pt x="35719" y="35718"/>
                </a:lnTo>
                <a:lnTo>
                  <a:pt x="26789" y="44648"/>
                </a:lnTo>
                <a:lnTo>
                  <a:pt x="26789" y="53578"/>
                </a:lnTo>
                <a:lnTo>
                  <a:pt x="17859" y="62507"/>
                </a:lnTo>
                <a:lnTo>
                  <a:pt x="17859" y="71437"/>
                </a:lnTo>
                <a:lnTo>
                  <a:pt x="8930" y="71437"/>
                </a:lnTo>
                <a:lnTo>
                  <a:pt x="893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98226"/>
                </a:lnTo>
                <a:lnTo>
                  <a:pt x="0" y="98226"/>
                </a:lnTo>
                <a:lnTo>
                  <a:pt x="0" y="107156"/>
                </a:lnTo>
                <a:lnTo>
                  <a:pt x="0" y="107156"/>
                </a:lnTo>
                <a:lnTo>
                  <a:pt x="0" y="107156"/>
                </a:lnTo>
                <a:lnTo>
                  <a:pt x="0" y="107156"/>
                </a:lnTo>
                <a:lnTo>
                  <a:pt x="0" y="107156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446984" y="642937"/>
            <a:ext cx="98227" cy="89298"/>
          </a:xfrm>
          <a:custGeom>
            <a:avLst/>
            <a:gdLst/>
            <a:ahLst/>
            <a:cxnLst/>
            <a:rect l="0" t="0" r="0" b="0"/>
            <a:pathLst>
              <a:path w="98227" h="8929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17859"/>
                </a:lnTo>
                <a:lnTo>
                  <a:pt x="26789" y="26789"/>
                </a:lnTo>
                <a:lnTo>
                  <a:pt x="35719" y="26789"/>
                </a:lnTo>
                <a:lnTo>
                  <a:pt x="35719" y="35719"/>
                </a:lnTo>
                <a:lnTo>
                  <a:pt x="44648" y="44648"/>
                </a:lnTo>
                <a:lnTo>
                  <a:pt x="53578" y="53578"/>
                </a:lnTo>
                <a:lnTo>
                  <a:pt x="62508" y="62508"/>
                </a:lnTo>
                <a:lnTo>
                  <a:pt x="71437" y="71437"/>
                </a:lnTo>
                <a:lnTo>
                  <a:pt x="80367" y="80367"/>
                </a:lnTo>
                <a:lnTo>
                  <a:pt x="89297" y="89297"/>
                </a:lnTo>
                <a:lnTo>
                  <a:pt x="98226" y="89297"/>
                </a:lnTo>
                <a:lnTo>
                  <a:pt x="98226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294804" y="2250281"/>
            <a:ext cx="348259" cy="660797"/>
          </a:xfrm>
          <a:custGeom>
            <a:avLst/>
            <a:gdLst/>
            <a:ahLst/>
            <a:cxnLst/>
            <a:rect l="0" t="0" r="0" b="0"/>
            <a:pathLst>
              <a:path w="348259" h="660797">
                <a:moveTo>
                  <a:pt x="348258" y="0"/>
                </a:move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8929"/>
                </a:lnTo>
                <a:lnTo>
                  <a:pt x="339328" y="8929"/>
                </a:lnTo>
                <a:lnTo>
                  <a:pt x="339328" y="17859"/>
                </a:lnTo>
                <a:lnTo>
                  <a:pt x="339328" y="26789"/>
                </a:lnTo>
                <a:lnTo>
                  <a:pt x="339328" y="26789"/>
                </a:lnTo>
                <a:lnTo>
                  <a:pt x="339328" y="44648"/>
                </a:lnTo>
                <a:lnTo>
                  <a:pt x="330399" y="53578"/>
                </a:lnTo>
                <a:lnTo>
                  <a:pt x="330399" y="71437"/>
                </a:lnTo>
                <a:lnTo>
                  <a:pt x="321469" y="80367"/>
                </a:lnTo>
                <a:lnTo>
                  <a:pt x="312539" y="98226"/>
                </a:lnTo>
                <a:lnTo>
                  <a:pt x="303610" y="116085"/>
                </a:lnTo>
                <a:lnTo>
                  <a:pt x="294680" y="133945"/>
                </a:lnTo>
                <a:lnTo>
                  <a:pt x="285750" y="151804"/>
                </a:lnTo>
                <a:lnTo>
                  <a:pt x="267891" y="169664"/>
                </a:lnTo>
                <a:lnTo>
                  <a:pt x="258961" y="196453"/>
                </a:lnTo>
                <a:lnTo>
                  <a:pt x="250031" y="214312"/>
                </a:lnTo>
                <a:lnTo>
                  <a:pt x="241102" y="241101"/>
                </a:lnTo>
                <a:lnTo>
                  <a:pt x="232172" y="258961"/>
                </a:lnTo>
                <a:lnTo>
                  <a:pt x="214313" y="276820"/>
                </a:lnTo>
                <a:lnTo>
                  <a:pt x="205383" y="303609"/>
                </a:lnTo>
                <a:lnTo>
                  <a:pt x="196453" y="321469"/>
                </a:lnTo>
                <a:lnTo>
                  <a:pt x="178594" y="348258"/>
                </a:lnTo>
                <a:lnTo>
                  <a:pt x="169664" y="375047"/>
                </a:lnTo>
                <a:lnTo>
                  <a:pt x="160735" y="392906"/>
                </a:lnTo>
                <a:lnTo>
                  <a:pt x="151805" y="419695"/>
                </a:lnTo>
                <a:lnTo>
                  <a:pt x="133946" y="437554"/>
                </a:lnTo>
                <a:lnTo>
                  <a:pt x="125016" y="464344"/>
                </a:lnTo>
                <a:lnTo>
                  <a:pt x="116086" y="482203"/>
                </a:lnTo>
                <a:lnTo>
                  <a:pt x="107156" y="500062"/>
                </a:lnTo>
                <a:lnTo>
                  <a:pt x="89297" y="517922"/>
                </a:lnTo>
                <a:lnTo>
                  <a:pt x="80367" y="535781"/>
                </a:lnTo>
                <a:lnTo>
                  <a:pt x="71438" y="553640"/>
                </a:lnTo>
                <a:lnTo>
                  <a:pt x="62508" y="571499"/>
                </a:lnTo>
                <a:lnTo>
                  <a:pt x="53578" y="589359"/>
                </a:lnTo>
                <a:lnTo>
                  <a:pt x="44649" y="598288"/>
                </a:lnTo>
                <a:lnTo>
                  <a:pt x="44649" y="616148"/>
                </a:lnTo>
                <a:lnTo>
                  <a:pt x="35719" y="625077"/>
                </a:lnTo>
                <a:lnTo>
                  <a:pt x="26789" y="634007"/>
                </a:lnTo>
                <a:lnTo>
                  <a:pt x="26789" y="642937"/>
                </a:lnTo>
                <a:lnTo>
                  <a:pt x="17860" y="651867"/>
                </a:lnTo>
                <a:lnTo>
                  <a:pt x="17860" y="660796"/>
                </a:lnTo>
                <a:lnTo>
                  <a:pt x="8930" y="660796"/>
                </a:lnTo>
                <a:lnTo>
                  <a:pt x="8930" y="660796"/>
                </a:lnTo>
                <a:lnTo>
                  <a:pt x="8930" y="660796"/>
                </a:lnTo>
                <a:lnTo>
                  <a:pt x="0" y="660796"/>
                </a:lnTo>
                <a:lnTo>
                  <a:pt x="0" y="660796"/>
                </a:lnTo>
                <a:lnTo>
                  <a:pt x="0" y="660796"/>
                </a:lnTo>
                <a:lnTo>
                  <a:pt x="0" y="660796"/>
                </a:lnTo>
                <a:lnTo>
                  <a:pt x="0" y="6607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303734" y="2303859"/>
            <a:ext cx="446485" cy="669727"/>
          </a:xfrm>
          <a:custGeom>
            <a:avLst/>
            <a:gdLst/>
            <a:ahLst/>
            <a:cxnLst/>
            <a:rect l="0" t="0" r="0" b="0"/>
            <a:pathLst>
              <a:path w="446485" h="66972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17859" y="26789"/>
                </a:lnTo>
                <a:lnTo>
                  <a:pt x="26789" y="26789"/>
                </a:lnTo>
                <a:lnTo>
                  <a:pt x="26789" y="35718"/>
                </a:lnTo>
                <a:lnTo>
                  <a:pt x="35719" y="44648"/>
                </a:lnTo>
                <a:lnTo>
                  <a:pt x="44648" y="53578"/>
                </a:lnTo>
                <a:lnTo>
                  <a:pt x="53578" y="62507"/>
                </a:lnTo>
                <a:lnTo>
                  <a:pt x="53578" y="71437"/>
                </a:lnTo>
                <a:lnTo>
                  <a:pt x="62508" y="80367"/>
                </a:lnTo>
                <a:lnTo>
                  <a:pt x="80367" y="89297"/>
                </a:lnTo>
                <a:lnTo>
                  <a:pt x="89297" y="107156"/>
                </a:lnTo>
                <a:lnTo>
                  <a:pt x="98226" y="116086"/>
                </a:lnTo>
                <a:lnTo>
                  <a:pt x="107156" y="125015"/>
                </a:lnTo>
                <a:lnTo>
                  <a:pt x="125016" y="142875"/>
                </a:lnTo>
                <a:lnTo>
                  <a:pt x="133945" y="160734"/>
                </a:lnTo>
                <a:lnTo>
                  <a:pt x="142875" y="169664"/>
                </a:lnTo>
                <a:lnTo>
                  <a:pt x="151805" y="187523"/>
                </a:lnTo>
                <a:lnTo>
                  <a:pt x="169664" y="205383"/>
                </a:lnTo>
                <a:lnTo>
                  <a:pt x="178594" y="223242"/>
                </a:lnTo>
                <a:lnTo>
                  <a:pt x="187523" y="241101"/>
                </a:lnTo>
                <a:lnTo>
                  <a:pt x="205383" y="258961"/>
                </a:lnTo>
                <a:lnTo>
                  <a:pt x="214312" y="276820"/>
                </a:lnTo>
                <a:lnTo>
                  <a:pt x="232172" y="294680"/>
                </a:lnTo>
                <a:lnTo>
                  <a:pt x="241101" y="312539"/>
                </a:lnTo>
                <a:lnTo>
                  <a:pt x="250031" y="330398"/>
                </a:lnTo>
                <a:lnTo>
                  <a:pt x="267891" y="348258"/>
                </a:lnTo>
                <a:lnTo>
                  <a:pt x="276820" y="375047"/>
                </a:lnTo>
                <a:lnTo>
                  <a:pt x="285750" y="392906"/>
                </a:lnTo>
                <a:lnTo>
                  <a:pt x="294680" y="410766"/>
                </a:lnTo>
                <a:lnTo>
                  <a:pt x="312539" y="428625"/>
                </a:lnTo>
                <a:lnTo>
                  <a:pt x="321469" y="446484"/>
                </a:lnTo>
                <a:lnTo>
                  <a:pt x="330398" y="473273"/>
                </a:lnTo>
                <a:lnTo>
                  <a:pt x="339328" y="491132"/>
                </a:lnTo>
                <a:lnTo>
                  <a:pt x="348258" y="508992"/>
                </a:lnTo>
                <a:lnTo>
                  <a:pt x="357187" y="526851"/>
                </a:lnTo>
                <a:lnTo>
                  <a:pt x="375047" y="535781"/>
                </a:lnTo>
                <a:lnTo>
                  <a:pt x="383976" y="553640"/>
                </a:lnTo>
                <a:lnTo>
                  <a:pt x="392906" y="571499"/>
                </a:lnTo>
                <a:lnTo>
                  <a:pt x="401836" y="589359"/>
                </a:lnTo>
                <a:lnTo>
                  <a:pt x="410766" y="598289"/>
                </a:lnTo>
                <a:lnTo>
                  <a:pt x="410766" y="616148"/>
                </a:lnTo>
                <a:lnTo>
                  <a:pt x="419695" y="625078"/>
                </a:lnTo>
                <a:lnTo>
                  <a:pt x="428625" y="642937"/>
                </a:lnTo>
                <a:lnTo>
                  <a:pt x="428625" y="651867"/>
                </a:lnTo>
                <a:lnTo>
                  <a:pt x="437555" y="660796"/>
                </a:lnTo>
                <a:lnTo>
                  <a:pt x="437555" y="660796"/>
                </a:lnTo>
                <a:lnTo>
                  <a:pt x="446484" y="669726"/>
                </a:lnTo>
                <a:lnTo>
                  <a:pt x="446484" y="669726"/>
                </a:lnTo>
                <a:lnTo>
                  <a:pt x="446484" y="669726"/>
                </a:lnTo>
                <a:lnTo>
                  <a:pt x="446484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75234" y="2375296"/>
            <a:ext cx="375048" cy="607220"/>
          </a:xfrm>
          <a:custGeom>
            <a:avLst/>
            <a:gdLst/>
            <a:ahLst/>
            <a:cxnLst/>
            <a:rect l="0" t="0" r="0" b="0"/>
            <a:pathLst>
              <a:path w="375048" h="607220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8930"/>
                </a:lnTo>
                <a:lnTo>
                  <a:pt x="3571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35719" y="17860"/>
                </a:lnTo>
                <a:lnTo>
                  <a:pt x="26789" y="17860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9"/>
                </a:lnTo>
                <a:lnTo>
                  <a:pt x="17859" y="35719"/>
                </a:lnTo>
                <a:lnTo>
                  <a:pt x="17859" y="44649"/>
                </a:lnTo>
                <a:lnTo>
                  <a:pt x="17859" y="53578"/>
                </a:lnTo>
                <a:lnTo>
                  <a:pt x="17859" y="62508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0368"/>
                </a:lnTo>
                <a:lnTo>
                  <a:pt x="8930" y="89297"/>
                </a:lnTo>
                <a:lnTo>
                  <a:pt x="8930" y="89297"/>
                </a:lnTo>
                <a:lnTo>
                  <a:pt x="8930" y="107157"/>
                </a:lnTo>
                <a:lnTo>
                  <a:pt x="8930" y="116086"/>
                </a:lnTo>
                <a:lnTo>
                  <a:pt x="8930" y="116086"/>
                </a:lnTo>
                <a:lnTo>
                  <a:pt x="8930" y="125016"/>
                </a:lnTo>
                <a:lnTo>
                  <a:pt x="8930" y="133946"/>
                </a:lnTo>
                <a:lnTo>
                  <a:pt x="8930" y="142875"/>
                </a:lnTo>
                <a:lnTo>
                  <a:pt x="17859" y="160735"/>
                </a:lnTo>
                <a:lnTo>
                  <a:pt x="17859" y="169664"/>
                </a:lnTo>
                <a:lnTo>
                  <a:pt x="26789" y="178594"/>
                </a:lnTo>
                <a:lnTo>
                  <a:pt x="35719" y="187524"/>
                </a:lnTo>
                <a:lnTo>
                  <a:pt x="44648" y="196454"/>
                </a:lnTo>
                <a:lnTo>
                  <a:pt x="53578" y="196454"/>
                </a:lnTo>
                <a:lnTo>
                  <a:pt x="62508" y="205383"/>
                </a:lnTo>
                <a:lnTo>
                  <a:pt x="71437" y="214313"/>
                </a:lnTo>
                <a:lnTo>
                  <a:pt x="80367" y="214313"/>
                </a:lnTo>
                <a:lnTo>
                  <a:pt x="89297" y="223243"/>
                </a:lnTo>
                <a:lnTo>
                  <a:pt x="107156" y="223243"/>
                </a:lnTo>
                <a:lnTo>
                  <a:pt x="116086" y="223243"/>
                </a:lnTo>
                <a:lnTo>
                  <a:pt x="133945" y="214313"/>
                </a:lnTo>
                <a:lnTo>
                  <a:pt x="142875" y="214313"/>
                </a:lnTo>
                <a:lnTo>
                  <a:pt x="160734" y="205383"/>
                </a:lnTo>
                <a:lnTo>
                  <a:pt x="178594" y="205383"/>
                </a:lnTo>
                <a:lnTo>
                  <a:pt x="196453" y="196454"/>
                </a:lnTo>
                <a:lnTo>
                  <a:pt x="205383" y="187524"/>
                </a:lnTo>
                <a:lnTo>
                  <a:pt x="223242" y="178594"/>
                </a:lnTo>
                <a:lnTo>
                  <a:pt x="241101" y="169664"/>
                </a:lnTo>
                <a:lnTo>
                  <a:pt x="258961" y="151805"/>
                </a:lnTo>
                <a:lnTo>
                  <a:pt x="267891" y="142875"/>
                </a:lnTo>
                <a:lnTo>
                  <a:pt x="285750" y="125016"/>
                </a:lnTo>
                <a:lnTo>
                  <a:pt x="294680" y="116086"/>
                </a:lnTo>
                <a:lnTo>
                  <a:pt x="303609" y="107157"/>
                </a:lnTo>
                <a:lnTo>
                  <a:pt x="321469" y="89297"/>
                </a:lnTo>
                <a:lnTo>
                  <a:pt x="330398" y="80368"/>
                </a:lnTo>
                <a:lnTo>
                  <a:pt x="339328" y="71438"/>
                </a:lnTo>
                <a:lnTo>
                  <a:pt x="348258" y="62508"/>
                </a:lnTo>
                <a:lnTo>
                  <a:pt x="357187" y="62508"/>
                </a:lnTo>
                <a:lnTo>
                  <a:pt x="366117" y="53578"/>
                </a:lnTo>
                <a:lnTo>
                  <a:pt x="366117" y="53578"/>
                </a:lnTo>
                <a:lnTo>
                  <a:pt x="366117" y="53578"/>
                </a:lnTo>
                <a:lnTo>
                  <a:pt x="375047" y="62508"/>
                </a:lnTo>
                <a:lnTo>
                  <a:pt x="375047" y="62508"/>
                </a:lnTo>
                <a:lnTo>
                  <a:pt x="375047" y="80368"/>
                </a:lnTo>
                <a:lnTo>
                  <a:pt x="375047" y="89297"/>
                </a:lnTo>
                <a:lnTo>
                  <a:pt x="375047" y="116086"/>
                </a:lnTo>
                <a:lnTo>
                  <a:pt x="375047" y="133946"/>
                </a:lnTo>
                <a:lnTo>
                  <a:pt x="375047" y="151805"/>
                </a:lnTo>
                <a:lnTo>
                  <a:pt x="366117" y="178594"/>
                </a:lnTo>
                <a:lnTo>
                  <a:pt x="366117" y="205383"/>
                </a:lnTo>
                <a:lnTo>
                  <a:pt x="357187" y="232172"/>
                </a:lnTo>
                <a:lnTo>
                  <a:pt x="357187" y="258961"/>
                </a:lnTo>
                <a:lnTo>
                  <a:pt x="348258" y="294680"/>
                </a:lnTo>
                <a:lnTo>
                  <a:pt x="339328" y="321469"/>
                </a:lnTo>
                <a:lnTo>
                  <a:pt x="330398" y="348258"/>
                </a:lnTo>
                <a:lnTo>
                  <a:pt x="321469" y="383977"/>
                </a:lnTo>
                <a:lnTo>
                  <a:pt x="303609" y="410766"/>
                </a:lnTo>
                <a:lnTo>
                  <a:pt x="294680" y="437555"/>
                </a:lnTo>
                <a:lnTo>
                  <a:pt x="276820" y="464344"/>
                </a:lnTo>
                <a:lnTo>
                  <a:pt x="258961" y="491133"/>
                </a:lnTo>
                <a:lnTo>
                  <a:pt x="241101" y="517922"/>
                </a:lnTo>
                <a:lnTo>
                  <a:pt x="223242" y="535781"/>
                </a:lnTo>
                <a:lnTo>
                  <a:pt x="205383" y="553641"/>
                </a:lnTo>
                <a:lnTo>
                  <a:pt x="178594" y="571500"/>
                </a:lnTo>
                <a:lnTo>
                  <a:pt x="160734" y="580430"/>
                </a:lnTo>
                <a:lnTo>
                  <a:pt x="133945" y="589359"/>
                </a:lnTo>
                <a:lnTo>
                  <a:pt x="116086" y="598289"/>
                </a:lnTo>
                <a:lnTo>
                  <a:pt x="89297" y="607219"/>
                </a:lnTo>
                <a:lnTo>
                  <a:pt x="71437" y="607219"/>
                </a:lnTo>
                <a:lnTo>
                  <a:pt x="53578" y="607219"/>
                </a:lnTo>
                <a:lnTo>
                  <a:pt x="35719" y="607219"/>
                </a:lnTo>
                <a:lnTo>
                  <a:pt x="26789" y="607219"/>
                </a:lnTo>
                <a:lnTo>
                  <a:pt x="17859" y="607219"/>
                </a:lnTo>
                <a:lnTo>
                  <a:pt x="8930" y="598289"/>
                </a:lnTo>
                <a:lnTo>
                  <a:pt x="8930" y="598289"/>
                </a:lnTo>
                <a:lnTo>
                  <a:pt x="0" y="589359"/>
                </a:lnTo>
                <a:lnTo>
                  <a:pt x="0" y="580430"/>
                </a:lnTo>
                <a:lnTo>
                  <a:pt x="0" y="571500"/>
                </a:lnTo>
                <a:lnTo>
                  <a:pt x="0" y="553641"/>
                </a:lnTo>
                <a:lnTo>
                  <a:pt x="0" y="544711"/>
                </a:lnTo>
                <a:lnTo>
                  <a:pt x="0" y="526852"/>
                </a:lnTo>
                <a:lnTo>
                  <a:pt x="0" y="526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214562" y="2098476"/>
            <a:ext cx="142876" cy="285751"/>
          </a:xfrm>
          <a:custGeom>
            <a:avLst/>
            <a:gdLst/>
            <a:ahLst/>
            <a:cxnLst/>
            <a:rect l="0" t="0" r="0" b="0"/>
            <a:pathLst>
              <a:path w="142876" h="28575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17859" y="26789"/>
                </a:lnTo>
                <a:lnTo>
                  <a:pt x="17859" y="44648"/>
                </a:lnTo>
                <a:lnTo>
                  <a:pt x="26789" y="53578"/>
                </a:lnTo>
                <a:lnTo>
                  <a:pt x="35719" y="71437"/>
                </a:lnTo>
                <a:lnTo>
                  <a:pt x="35719" y="89297"/>
                </a:lnTo>
                <a:lnTo>
                  <a:pt x="44648" y="98226"/>
                </a:lnTo>
                <a:lnTo>
                  <a:pt x="53578" y="116086"/>
                </a:lnTo>
                <a:lnTo>
                  <a:pt x="62508" y="133945"/>
                </a:lnTo>
                <a:lnTo>
                  <a:pt x="71438" y="151805"/>
                </a:lnTo>
                <a:lnTo>
                  <a:pt x="71438" y="169664"/>
                </a:lnTo>
                <a:lnTo>
                  <a:pt x="80367" y="178594"/>
                </a:lnTo>
                <a:lnTo>
                  <a:pt x="89297" y="196453"/>
                </a:lnTo>
                <a:lnTo>
                  <a:pt x="98227" y="205383"/>
                </a:lnTo>
                <a:lnTo>
                  <a:pt x="98227" y="223242"/>
                </a:lnTo>
                <a:lnTo>
                  <a:pt x="107156" y="232172"/>
                </a:lnTo>
                <a:lnTo>
                  <a:pt x="116086" y="241101"/>
                </a:lnTo>
                <a:lnTo>
                  <a:pt x="116086" y="250031"/>
                </a:lnTo>
                <a:lnTo>
                  <a:pt x="125016" y="258961"/>
                </a:lnTo>
                <a:lnTo>
                  <a:pt x="125016" y="258961"/>
                </a:lnTo>
                <a:lnTo>
                  <a:pt x="133945" y="26789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8575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76820"/>
                </a:lnTo>
                <a:lnTo>
                  <a:pt x="133945" y="267890"/>
                </a:lnTo>
                <a:lnTo>
                  <a:pt x="133945" y="267890"/>
                </a:lnTo>
                <a:lnTo>
                  <a:pt x="142875" y="267890"/>
                </a:lnTo>
                <a:lnTo>
                  <a:pt x="142875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536031" y="2375296"/>
            <a:ext cx="401837" cy="428626"/>
          </a:xfrm>
          <a:custGeom>
            <a:avLst/>
            <a:gdLst/>
            <a:ahLst/>
            <a:cxnLst/>
            <a:rect l="0" t="0" r="0" b="0"/>
            <a:pathLst>
              <a:path w="401837" h="428626">
                <a:moveTo>
                  <a:pt x="0" y="8930"/>
                </a:move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26789" y="8930"/>
                </a:lnTo>
                <a:lnTo>
                  <a:pt x="35719" y="0"/>
                </a:lnTo>
                <a:lnTo>
                  <a:pt x="53578" y="0"/>
                </a:lnTo>
                <a:lnTo>
                  <a:pt x="71437" y="0"/>
                </a:lnTo>
                <a:lnTo>
                  <a:pt x="89297" y="0"/>
                </a:lnTo>
                <a:lnTo>
                  <a:pt x="107156" y="0"/>
                </a:lnTo>
                <a:lnTo>
                  <a:pt x="133945" y="8930"/>
                </a:lnTo>
                <a:lnTo>
                  <a:pt x="151804" y="8930"/>
                </a:lnTo>
                <a:lnTo>
                  <a:pt x="169664" y="17860"/>
                </a:lnTo>
                <a:lnTo>
                  <a:pt x="187523" y="17860"/>
                </a:lnTo>
                <a:lnTo>
                  <a:pt x="205383" y="17860"/>
                </a:lnTo>
                <a:lnTo>
                  <a:pt x="214312" y="26789"/>
                </a:lnTo>
                <a:lnTo>
                  <a:pt x="223242" y="26789"/>
                </a:lnTo>
                <a:lnTo>
                  <a:pt x="223242" y="35719"/>
                </a:lnTo>
                <a:lnTo>
                  <a:pt x="232172" y="35719"/>
                </a:lnTo>
                <a:lnTo>
                  <a:pt x="232172" y="44649"/>
                </a:lnTo>
                <a:lnTo>
                  <a:pt x="232172" y="53578"/>
                </a:lnTo>
                <a:lnTo>
                  <a:pt x="232172" y="62508"/>
                </a:lnTo>
                <a:lnTo>
                  <a:pt x="223242" y="71438"/>
                </a:lnTo>
                <a:lnTo>
                  <a:pt x="223242" y="89297"/>
                </a:lnTo>
                <a:lnTo>
                  <a:pt x="214312" y="98227"/>
                </a:lnTo>
                <a:lnTo>
                  <a:pt x="205383" y="107157"/>
                </a:lnTo>
                <a:lnTo>
                  <a:pt x="187523" y="125016"/>
                </a:lnTo>
                <a:lnTo>
                  <a:pt x="178594" y="142875"/>
                </a:lnTo>
                <a:lnTo>
                  <a:pt x="160734" y="151805"/>
                </a:lnTo>
                <a:lnTo>
                  <a:pt x="142875" y="169664"/>
                </a:lnTo>
                <a:lnTo>
                  <a:pt x="125015" y="187524"/>
                </a:lnTo>
                <a:lnTo>
                  <a:pt x="107156" y="205383"/>
                </a:lnTo>
                <a:lnTo>
                  <a:pt x="89297" y="223243"/>
                </a:lnTo>
                <a:lnTo>
                  <a:pt x="71437" y="250032"/>
                </a:lnTo>
                <a:lnTo>
                  <a:pt x="53578" y="258961"/>
                </a:lnTo>
                <a:lnTo>
                  <a:pt x="44648" y="276821"/>
                </a:lnTo>
                <a:lnTo>
                  <a:pt x="35719" y="294680"/>
                </a:lnTo>
                <a:lnTo>
                  <a:pt x="17859" y="312539"/>
                </a:lnTo>
                <a:lnTo>
                  <a:pt x="17859" y="330399"/>
                </a:lnTo>
                <a:lnTo>
                  <a:pt x="8929" y="339329"/>
                </a:lnTo>
                <a:lnTo>
                  <a:pt x="8929" y="357188"/>
                </a:lnTo>
                <a:lnTo>
                  <a:pt x="8929" y="366118"/>
                </a:lnTo>
                <a:lnTo>
                  <a:pt x="8929" y="375047"/>
                </a:lnTo>
                <a:lnTo>
                  <a:pt x="8929" y="383977"/>
                </a:lnTo>
                <a:lnTo>
                  <a:pt x="17859" y="392907"/>
                </a:lnTo>
                <a:lnTo>
                  <a:pt x="26789" y="401836"/>
                </a:lnTo>
                <a:lnTo>
                  <a:pt x="35719" y="410766"/>
                </a:lnTo>
                <a:lnTo>
                  <a:pt x="53578" y="419695"/>
                </a:lnTo>
                <a:lnTo>
                  <a:pt x="80367" y="419695"/>
                </a:lnTo>
                <a:lnTo>
                  <a:pt x="98226" y="419695"/>
                </a:lnTo>
                <a:lnTo>
                  <a:pt x="125015" y="428625"/>
                </a:lnTo>
                <a:lnTo>
                  <a:pt x="151804" y="428625"/>
                </a:lnTo>
                <a:lnTo>
                  <a:pt x="178594" y="428625"/>
                </a:lnTo>
                <a:lnTo>
                  <a:pt x="205383" y="428625"/>
                </a:lnTo>
                <a:lnTo>
                  <a:pt x="232172" y="428625"/>
                </a:lnTo>
                <a:lnTo>
                  <a:pt x="267890" y="428625"/>
                </a:lnTo>
                <a:lnTo>
                  <a:pt x="294679" y="428625"/>
                </a:lnTo>
                <a:lnTo>
                  <a:pt x="312539" y="428625"/>
                </a:lnTo>
                <a:lnTo>
                  <a:pt x="339328" y="428625"/>
                </a:lnTo>
                <a:lnTo>
                  <a:pt x="357187" y="428625"/>
                </a:lnTo>
                <a:lnTo>
                  <a:pt x="375047" y="428625"/>
                </a:lnTo>
                <a:lnTo>
                  <a:pt x="383976" y="428625"/>
                </a:lnTo>
                <a:lnTo>
                  <a:pt x="392906" y="428625"/>
                </a:lnTo>
                <a:lnTo>
                  <a:pt x="392906" y="419695"/>
                </a:lnTo>
                <a:lnTo>
                  <a:pt x="401836" y="419695"/>
                </a:lnTo>
                <a:lnTo>
                  <a:pt x="401836" y="419695"/>
                </a:lnTo>
                <a:lnTo>
                  <a:pt x="401836" y="419695"/>
                </a:lnTo>
                <a:lnTo>
                  <a:pt x="40183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392906" y="419695"/>
                </a:lnTo>
                <a:lnTo>
                  <a:pt x="392906" y="410766"/>
                </a:lnTo>
                <a:lnTo>
                  <a:pt x="392906" y="410766"/>
                </a:lnTo>
                <a:lnTo>
                  <a:pt x="392906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464593" y="2500312"/>
            <a:ext cx="339329" cy="44649"/>
          </a:xfrm>
          <a:custGeom>
            <a:avLst/>
            <a:gdLst/>
            <a:ahLst/>
            <a:cxnLst/>
            <a:rect l="0" t="0" r="0" b="0"/>
            <a:pathLst>
              <a:path w="339329" h="4464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80367" y="8930"/>
                </a:lnTo>
                <a:lnTo>
                  <a:pt x="107157" y="17859"/>
                </a:lnTo>
                <a:lnTo>
                  <a:pt x="125016" y="17859"/>
                </a:lnTo>
                <a:lnTo>
                  <a:pt x="151805" y="17859"/>
                </a:lnTo>
                <a:lnTo>
                  <a:pt x="169664" y="17859"/>
                </a:lnTo>
                <a:lnTo>
                  <a:pt x="196453" y="17859"/>
                </a:lnTo>
                <a:lnTo>
                  <a:pt x="223242" y="26789"/>
                </a:lnTo>
                <a:lnTo>
                  <a:pt x="241102" y="26789"/>
                </a:lnTo>
                <a:lnTo>
                  <a:pt x="267891" y="35719"/>
                </a:lnTo>
                <a:lnTo>
                  <a:pt x="285750" y="35719"/>
                </a:lnTo>
                <a:lnTo>
                  <a:pt x="303610" y="35719"/>
                </a:lnTo>
                <a:lnTo>
                  <a:pt x="312539" y="35719"/>
                </a:lnTo>
                <a:lnTo>
                  <a:pt x="321469" y="44648"/>
                </a:lnTo>
                <a:lnTo>
                  <a:pt x="330399" y="44648"/>
                </a:lnTo>
                <a:lnTo>
                  <a:pt x="330399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44648"/>
                </a:lnTo>
                <a:lnTo>
                  <a:pt x="339328" y="35719"/>
                </a:lnTo>
                <a:lnTo>
                  <a:pt x="339328" y="35719"/>
                </a:lnTo>
                <a:lnTo>
                  <a:pt x="339328" y="35719"/>
                </a:lnTo>
                <a:lnTo>
                  <a:pt x="339328" y="35719"/>
                </a:lnTo>
                <a:lnTo>
                  <a:pt x="339328" y="35719"/>
                </a:lnTo>
                <a:lnTo>
                  <a:pt x="339328" y="35719"/>
                </a:lnTo>
                <a:lnTo>
                  <a:pt x="339328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178968" y="2375296"/>
            <a:ext cx="53579" cy="339330"/>
          </a:xfrm>
          <a:custGeom>
            <a:avLst/>
            <a:gdLst/>
            <a:ahLst/>
            <a:cxnLst/>
            <a:rect l="0" t="0" r="0" b="0"/>
            <a:pathLst>
              <a:path w="53579" h="339330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8930"/>
                </a:lnTo>
                <a:lnTo>
                  <a:pt x="44649" y="8930"/>
                </a:lnTo>
                <a:lnTo>
                  <a:pt x="44649" y="17860"/>
                </a:lnTo>
                <a:lnTo>
                  <a:pt x="44649" y="26789"/>
                </a:lnTo>
                <a:lnTo>
                  <a:pt x="44649" y="35719"/>
                </a:lnTo>
                <a:lnTo>
                  <a:pt x="44649" y="53578"/>
                </a:lnTo>
                <a:lnTo>
                  <a:pt x="35719" y="62508"/>
                </a:lnTo>
                <a:lnTo>
                  <a:pt x="35719" y="80368"/>
                </a:lnTo>
                <a:lnTo>
                  <a:pt x="35719" y="98227"/>
                </a:lnTo>
                <a:lnTo>
                  <a:pt x="26789" y="116086"/>
                </a:lnTo>
                <a:lnTo>
                  <a:pt x="26789" y="133946"/>
                </a:lnTo>
                <a:lnTo>
                  <a:pt x="17860" y="151805"/>
                </a:lnTo>
                <a:lnTo>
                  <a:pt x="17860" y="178594"/>
                </a:lnTo>
                <a:lnTo>
                  <a:pt x="8930" y="196454"/>
                </a:lnTo>
                <a:lnTo>
                  <a:pt x="8930" y="214313"/>
                </a:lnTo>
                <a:lnTo>
                  <a:pt x="8930" y="232172"/>
                </a:lnTo>
                <a:lnTo>
                  <a:pt x="0" y="250032"/>
                </a:lnTo>
                <a:lnTo>
                  <a:pt x="0" y="267891"/>
                </a:lnTo>
                <a:lnTo>
                  <a:pt x="0" y="285750"/>
                </a:lnTo>
                <a:lnTo>
                  <a:pt x="0" y="303610"/>
                </a:lnTo>
                <a:lnTo>
                  <a:pt x="0" y="312539"/>
                </a:lnTo>
                <a:lnTo>
                  <a:pt x="0" y="321469"/>
                </a:lnTo>
                <a:lnTo>
                  <a:pt x="0" y="330399"/>
                </a:lnTo>
                <a:lnTo>
                  <a:pt x="0" y="339329"/>
                </a:lnTo>
                <a:lnTo>
                  <a:pt x="0" y="339329"/>
                </a:lnTo>
                <a:lnTo>
                  <a:pt x="0" y="339329"/>
                </a:lnTo>
                <a:lnTo>
                  <a:pt x="0" y="339329"/>
                </a:lnTo>
                <a:lnTo>
                  <a:pt x="8930" y="339329"/>
                </a:lnTo>
                <a:lnTo>
                  <a:pt x="8930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071812" y="2464593"/>
            <a:ext cx="348259" cy="26790"/>
          </a:xfrm>
          <a:custGeom>
            <a:avLst/>
            <a:gdLst/>
            <a:ahLst/>
            <a:cxnLst/>
            <a:rect l="0" t="0" r="0" b="0"/>
            <a:pathLst>
              <a:path w="348259" h="26790">
                <a:moveTo>
                  <a:pt x="0" y="26789"/>
                </a:moveTo>
                <a:lnTo>
                  <a:pt x="0" y="26789"/>
                </a:lnTo>
                <a:lnTo>
                  <a:pt x="8930" y="17860"/>
                </a:lnTo>
                <a:lnTo>
                  <a:pt x="8930" y="17860"/>
                </a:lnTo>
                <a:lnTo>
                  <a:pt x="17859" y="8930"/>
                </a:lnTo>
                <a:lnTo>
                  <a:pt x="26789" y="8930"/>
                </a:lnTo>
                <a:lnTo>
                  <a:pt x="53578" y="0"/>
                </a:lnTo>
                <a:lnTo>
                  <a:pt x="71438" y="0"/>
                </a:lnTo>
                <a:lnTo>
                  <a:pt x="98227" y="0"/>
                </a:lnTo>
                <a:lnTo>
                  <a:pt x="133945" y="0"/>
                </a:lnTo>
                <a:lnTo>
                  <a:pt x="160734" y="0"/>
                </a:lnTo>
                <a:lnTo>
                  <a:pt x="196453" y="0"/>
                </a:lnTo>
                <a:lnTo>
                  <a:pt x="223242" y="0"/>
                </a:lnTo>
                <a:lnTo>
                  <a:pt x="250031" y="0"/>
                </a:lnTo>
                <a:lnTo>
                  <a:pt x="276820" y="0"/>
                </a:lnTo>
                <a:lnTo>
                  <a:pt x="294680" y="8930"/>
                </a:lnTo>
                <a:lnTo>
                  <a:pt x="312539" y="8930"/>
                </a:lnTo>
                <a:lnTo>
                  <a:pt x="330398" y="8930"/>
                </a:lnTo>
                <a:lnTo>
                  <a:pt x="339328" y="8930"/>
                </a:lnTo>
                <a:lnTo>
                  <a:pt x="339328" y="893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643312" y="2259210"/>
            <a:ext cx="321470" cy="473275"/>
          </a:xfrm>
          <a:custGeom>
            <a:avLst/>
            <a:gdLst/>
            <a:ahLst/>
            <a:cxnLst/>
            <a:rect l="0" t="0" r="0" b="0"/>
            <a:pathLst>
              <a:path w="321470" h="473275">
                <a:moveTo>
                  <a:pt x="321469" y="0"/>
                </a:moveTo>
                <a:lnTo>
                  <a:pt x="321469" y="0"/>
                </a:lnTo>
                <a:lnTo>
                  <a:pt x="321469" y="0"/>
                </a:lnTo>
                <a:lnTo>
                  <a:pt x="321469" y="0"/>
                </a:lnTo>
                <a:lnTo>
                  <a:pt x="321469" y="8930"/>
                </a:lnTo>
                <a:lnTo>
                  <a:pt x="312539" y="17860"/>
                </a:lnTo>
                <a:lnTo>
                  <a:pt x="312539" y="26789"/>
                </a:lnTo>
                <a:lnTo>
                  <a:pt x="303609" y="35719"/>
                </a:lnTo>
                <a:lnTo>
                  <a:pt x="303609" y="44649"/>
                </a:lnTo>
                <a:lnTo>
                  <a:pt x="294680" y="53578"/>
                </a:lnTo>
                <a:lnTo>
                  <a:pt x="285750" y="62508"/>
                </a:lnTo>
                <a:lnTo>
                  <a:pt x="276820" y="80367"/>
                </a:lnTo>
                <a:lnTo>
                  <a:pt x="267891" y="89297"/>
                </a:lnTo>
                <a:lnTo>
                  <a:pt x="258961" y="107156"/>
                </a:lnTo>
                <a:lnTo>
                  <a:pt x="241102" y="125016"/>
                </a:lnTo>
                <a:lnTo>
                  <a:pt x="223242" y="142875"/>
                </a:lnTo>
                <a:lnTo>
                  <a:pt x="214313" y="160735"/>
                </a:lnTo>
                <a:lnTo>
                  <a:pt x="196453" y="178594"/>
                </a:lnTo>
                <a:lnTo>
                  <a:pt x="178594" y="205383"/>
                </a:lnTo>
                <a:lnTo>
                  <a:pt x="169664" y="232172"/>
                </a:lnTo>
                <a:lnTo>
                  <a:pt x="151805" y="258961"/>
                </a:lnTo>
                <a:lnTo>
                  <a:pt x="133945" y="285750"/>
                </a:lnTo>
                <a:lnTo>
                  <a:pt x="116086" y="312540"/>
                </a:lnTo>
                <a:lnTo>
                  <a:pt x="98227" y="339329"/>
                </a:lnTo>
                <a:lnTo>
                  <a:pt x="80367" y="366118"/>
                </a:lnTo>
                <a:lnTo>
                  <a:pt x="62508" y="392907"/>
                </a:lnTo>
                <a:lnTo>
                  <a:pt x="44648" y="419696"/>
                </a:lnTo>
                <a:lnTo>
                  <a:pt x="35719" y="437555"/>
                </a:lnTo>
                <a:lnTo>
                  <a:pt x="17859" y="455415"/>
                </a:lnTo>
                <a:lnTo>
                  <a:pt x="8930" y="464344"/>
                </a:lnTo>
                <a:lnTo>
                  <a:pt x="0" y="473274"/>
                </a:lnTo>
                <a:lnTo>
                  <a:pt x="0" y="473274"/>
                </a:lnTo>
                <a:lnTo>
                  <a:pt x="0" y="473274"/>
                </a:lnTo>
                <a:lnTo>
                  <a:pt x="0" y="473274"/>
                </a:lnTo>
                <a:lnTo>
                  <a:pt x="0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714750" y="2339577"/>
            <a:ext cx="178594" cy="357189"/>
          </a:xfrm>
          <a:custGeom>
            <a:avLst/>
            <a:gdLst/>
            <a:ahLst/>
            <a:cxnLst/>
            <a:rect l="0" t="0" r="0" b="0"/>
            <a:pathLst>
              <a:path w="178594" h="357189">
                <a:moveTo>
                  <a:pt x="0" y="0"/>
                </a:move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8930"/>
                </a:lnTo>
                <a:lnTo>
                  <a:pt x="44648" y="17860"/>
                </a:lnTo>
                <a:lnTo>
                  <a:pt x="53578" y="35719"/>
                </a:lnTo>
                <a:lnTo>
                  <a:pt x="71437" y="62508"/>
                </a:lnTo>
                <a:lnTo>
                  <a:pt x="89296" y="80368"/>
                </a:lnTo>
                <a:lnTo>
                  <a:pt x="98226" y="107157"/>
                </a:lnTo>
                <a:lnTo>
                  <a:pt x="116085" y="133946"/>
                </a:lnTo>
                <a:lnTo>
                  <a:pt x="125015" y="169665"/>
                </a:lnTo>
                <a:lnTo>
                  <a:pt x="133945" y="196454"/>
                </a:lnTo>
                <a:lnTo>
                  <a:pt x="142875" y="223243"/>
                </a:lnTo>
                <a:lnTo>
                  <a:pt x="151804" y="250032"/>
                </a:lnTo>
                <a:lnTo>
                  <a:pt x="151804" y="276821"/>
                </a:lnTo>
                <a:lnTo>
                  <a:pt x="160734" y="294680"/>
                </a:lnTo>
                <a:lnTo>
                  <a:pt x="169664" y="312540"/>
                </a:lnTo>
                <a:lnTo>
                  <a:pt x="169664" y="330399"/>
                </a:lnTo>
                <a:lnTo>
                  <a:pt x="169664" y="339329"/>
                </a:lnTo>
                <a:lnTo>
                  <a:pt x="178593" y="348258"/>
                </a:lnTo>
                <a:lnTo>
                  <a:pt x="178593" y="357188"/>
                </a:lnTo>
                <a:lnTo>
                  <a:pt x="178593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955851" y="1893093"/>
            <a:ext cx="26790" cy="187524"/>
          </a:xfrm>
          <a:custGeom>
            <a:avLst/>
            <a:gdLst/>
            <a:ahLst/>
            <a:cxnLst/>
            <a:rect l="0" t="0" r="0" b="0"/>
            <a:pathLst>
              <a:path w="26790" h="18752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26789"/>
                </a:lnTo>
                <a:lnTo>
                  <a:pt x="0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17859" y="98227"/>
                </a:lnTo>
                <a:lnTo>
                  <a:pt x="17859" y="125016"/>
                </a:lnTo>
                <a:lnTo>
                  <a:pt x="17859" y="142875"/>
                </a:lnTo>
                <a:lnTo>
                  <a:pt x="26789" y="160734"/>
                </a:lnTo>
                <a:lnTo>
                  <a:pt x="26789" y="178594"/>
                </a:lnTo>
                <a:lnTo>
                  <a:pt x="26789" y="187523"/>
                </a:lnTo>
                <a:lnTo>
                  <a:pt x="26789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018359" y="2089546"/>
            <a:ext cx="348259" cy="669728"/>
          </a:xfrm>
          <a:custGeom>
            <a:avLst/>
            <a:gdLst/>
            <a:ahLst/>
            <a:cxnLst/>
            <a:rect l="0" t="0" r="0" b="0"/>
            <a:pathLst>
              <a:path w="348259" h="669728">
                <a:moveTo>
                  <a:pt x="80367" y="0"/>
                </a:moveTo>
                <a:lnTo>
                  <a:pt x="80367" y="0"/>
                </a:lnTo>
                <a:lnTo>
                  <a:pt x="80367" y="8930"/>
                </a:lnTo>
                <a:lnTo>
                  <a:pt x="80367" y="8930"/>
                </a:lnTo>
                <a:lnTo>
                  <a:pt x="80367" y="17860"/>
                </a:lnTo>
                <a:lnTo>
                  <a:pt x="80367" y="35719"/>
                </a:lnTo>
                <a:lnTo>
                  <a:pt x="80367" y="53578"/>
                </a:lnTo>
                <a:lnTo>
                  <a:pt x="80367" y="62508"/>
                </a:lnTo>
                <a:lnTo>
                  <a:pt x="80367" y="80367"/>
                </a:lnTo>
                <a:lnTo>
                  <a:pt x="80367" y="107156"/>
                </a:lnTo>
                <a:lnTo>
                  <a:pt x="80367" y="125016"/>
                </a:lnTo>
                <a:lnTo>
                  <a:pt x="80367" y="142875"/>
                </a:lnTo>
                <a:lnTo>
                  <a:pt x="80367" y="160735"/>
                </a:lnTo>
                <a:lnTo>
                  <a:pt x="80367" y="178594"/>
                </a:lnTo>
                <a:lnTo>
                  <a:pt x="80367" y="196453"/>
                </a:lnTo>
                <a:lnTo>
                  <a:pt x="80367" y="214313"/>
                </a:lnTo>
                <a:lnTo>
                  <a:pt x="80367" y="232172"/>
                </a:lnTo>
                <a:lnTo>
                  <a:pt x="89297" y="241102"/>
                </a:lnTo>
                <a:lnTo>
                  <a:pt x="89297" y="250031"/>
                </a:lnTo>
                <a:lnTo>
                  <a:pt x="98226" y="258961"/>
                </a:lnTo>
                <a:lnTo>
                  <a:pt x="107156" y="267891"/>
                </a:lnTo>
                <a:lnTo>
                  <a:pt x="116086" y="267891"/>
                </a:lnTo>
                <a:lnTo>
                  <a:pt x="125016" y="267891"/>
                </a:lnTo>
                <a:lnTo>
                  <a:pt x="142875" y="267891"/>
                </a:lnTo>
                <a:lnTo>
                  <a:pt x="151805" y="258961"/>
                </a:lnTo>
                <a:lnTo>
                  <a:pt x="169664" y="258961"/>
                </a:lnTo>
                <a:lnTo>
                  <a:pt x="187523" y="250031"/>
                </a:lnTo>
                <a:lnTo>
                  <a:pt x="196453" y="241102"/>
                </a:lnTo>
                <a:lnTo>
                  <a:pt x="214312" y="223242"/>
                </a:lnTo>
                <a:lnTo>
                  <a:pt x="232172" y="214313"/>
                </a:lnTo>
                <a:lnTo>
                  <a:pt x="241101" y="205383"/>
                </a:lnTo>
                <a:lnTo>
                  <a:pt x="258961" y="196453"/>
                </a:lnTo>
                <a:lnTo>
                  <a:pt x="267891" y="187524"/>
                </a:lnTo>
                <a:lnTo>
                  <a:pt x="285750" y="187524"/>
                </a:lnTo>
                <a:lnTo>
                  <a:pt x="294680" y="187524"/>
                </a:lnTo>
                <a:lnTo>
                  <a:pt x="303609" y="178594"/>
                </a:lnTo>
                <a:lnTo>
                  <a:pt x="312539" y="178594"/>
                </a:lnTo>
                <a:lnTo>
                  <a:pt x="321469" y="187524"/>
                </a:lnTo>
                <a:lnTo>
                  <a:pt x="321469" y="187524"/>
                </a:lnTo>
                <a:lnTo>
                  <a:pt x="330398" y="196453"/>
                </a:lnTo>
                <a:lnTo>
                  <a:pt x="339328" y="214313"/>
                </a:lnTo>
                <a:lnTo>
                  <a:pt x="339328" y="223242"/>
                </a:lnTo>
                <a:lnTo>
                  <a:pt x="348258" y="241102"/>
                </a:lnTo>
                <a:lnTo>
                  <a:pt x="348258" y="267891"/>
                </a:lnTo>
                <a:lnTo>
                  <a:pt x="348258" y="285750"/>
                </a:lnTo>
                <a:lnTo>
                  <a:pt x="348258" y="312539"/>
                </a:lnTo>
                <a:lnTo>
                  <a:pt x="339328" y="339328"/>
                </a:lnTo>
                <a:lnTo>
                  <a:pt x="339328" y="366118"/>
                </a:lnTo>
                <a:lnTo>
                  <a:pt x="321469" y="392907"/>
                </a:lnTo>
                <a:lnTo>
                  <a:pt x="312539" y="419696"/>
                </a:lnTo>
                <a:lnTo>
                  <a:pt x="303609" y="446485"/>
                </a:lnTo>
                <a:lnTo>
                  <a:pt x="285750" y="482204"/>
                </a:lnTo>
                <a:lnTo>
                  <a:pt x="267891" y="508993"/>
                </a:lnTo>
                <a:lnTo>
                  <a:pt x="241101" y="535782"/>
                </a:lnTo>
                <a:lnTo>
                  <a:pt x="223242" y="562571"/>
                </a:lnTo>
                <a:lnTo>
                  <a:pt x="196453" y="589360"/>
                </a:lnTo>
                <a:lnTo>
                  <a:pt x="169664" y="607219"/>
                </a:lnTo>
                <a:lnTo>
                  <a:pt x="151805" y="625079"/>
                </a:lnTo>
                <a:lnTo>
                  <a:pt x="125016" y="642938"/>
                </a:lnTo>
                <a:lnTo>
                  <a:pt x="98226" y="651868"/>
                </a:lnTo>
                <a:lnTo>
                  <a:pt x="80367" y="660797"/>
                </a:lnTo>
                <a:lnTo>
                  <a:pt x="62508" y="669727"/>
                </a:lnTo>
                <a:lnTo>
                  <a:pt x="44648" y="669727"/>
                </a:lnTo>
                <a:lnTo>
                  <a:pt x="26789" y="669727"/>
                </a:lnTo>
                <a:lnTo>
                  <a:pt x="17859" y="669727"/>
                </a:lnTo>
                <a:lnTo>
                  <a:pt x="17859" y="660797"/>
                </a:lnTo>
                <a:lnTo>
                  <a:pt x="8930" y="651868"/>
                </a:lnTo>
                <a:lnTo>
                  <a:pt x="8930" y="642938"/>
                </a:lnTo>
                <a:lnTo>
                  <a:pt x="0" y="634008"/>
                </a:lnTo>
                <a:lnTo>
                  <a:pt x="0" y="625079"/>
                </a:lnTo>
                <a:lnTo>
                  <a:pt x="0" y="616149"/>
                </a:lnTo>
                <a:lnTo>
                  <a:pt x="0" y="607219"/>
                </a:lnTo>
                <a:lnTo>
                  <a:pt x="0" y="589360"/>
                </a:lnTo>
                <a:lnTo>
                  <a:pt x="0" y="580430"/>
                </a:lnTo>
                <a:lnTo>
                  <a:pt x="0" y="571500"/>
                </a:lnTo>
                <a:lnTo>
                  <a:pt x="0" y="562571"/>
                </a:lnTo>
                <a:lnTo>
                  <a:pt x="0" y="553641"/>
                </a:lnTo>
                <a:lnTo>
                  <a:pt x="0" y="544711"/>
                </a:lnTo>
                <a:lnTo>
                  <a:pt x="0" y="544711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893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0" y="535782"/>
                </a:lnTo>
                <a:lnTo>
                  <a:pt x="8930" y="535782"/>
                </a:lnTo>
                <a:lnTo>
                  <a:pt x="8930" y="535782"/>
                </a:lnTo>
                <a:lnTo>
                  <a:pt x="8930" y="535782"/>
                </a:lnTo>
                <a:lnTo>
                  <a:pt x="8930" y="535782"/>
                </a:lnTo>
                <a:lnTo>
                  <a:pt x="8930" y="5357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652367" y="2241351"/>
            <a:ext cx="62509" cy="375048"/>
          </a:xfrm>
          <a:custGeom>
            <a:avLst/>
            <a:gdLst/>
            <a:ahLst/>
            <a:cxnLst/>
            <a:rect l="0" t="0" r="0" b="0"/>
            <a:pathLst>
              <a:path w="62509" h="375048">
                <a:moveTo>
                  <a:pt x="62508" y="0"/>
                </a:moveTo>
                <a:lnTo>
                  <a:pt x="62508" y="0"/>
                </a:lnTo>
                <a:lnTo>
                  <a:pt x="62508" y="8930"/>
                </a:lnTo>
                <a:lnTo>
                  <a:pt x="53578" y="17859"/>
                </a:lnTo>
                <a:lnTo>
                  <a:pt x="53578" y="35719"/>
                </a:lnTo>
                <a:lnTo>
                  <a:pt x="53578" y="53578"/>
                </a:lnTo>
                <a:lnTo>
                  <a:pt x="53578" y="71437"/>
                </a:lnTo>
                <a:lnTo>
                  <a:pt x="44648" y="89297"/>
                </a:lnTo>
                <a:lnTo>
                  <a:pt x="35718" y="116086"/>
                </a:lnTo>
                <a:lnTo>
                  <a:pt x="35718" y="142875"/>
                </a:lnTo>
                <a:lnTo>
                  <a:pt x="26789" y="169664"/>
                </a:lnTo>
                <a:lnTo>
                  <a:pt x="26789" y="196453"/>
                </a:lnTo>
                <a:lnTo>
                  <a:pt x="17859" y="223242"/>
                </a:lnTo>
                <a:lnTo>
                  <a:pt x="17859" y="250031"/>
                </a:lnTo>
                <a:lnTo>
                  <a:pt x="8929" y="267891"/>
                </a:lnTo>
                <a:lnTo>
                  <a:pt x="8929" y="294680"/>
                </a:lnTo>
                <a:lnTo>
                  <a:pt x="8929" y="312539"/>
                </a:lnTo>
                <a:lnTo>
                  <a:pt x="0" y="330399"/>
                </a:lnTo>
                <a:lnTo>
                  <a:pt x="0" y="348258"/>
                </a:lnTo>
                <a:lnTo>
                  <a:pt x="0" y="357188"/>
                </a:lnTo>
                <a:lnTo>
                  <a:pt x="0" y="366117"/>
                </a:lnTo>
                <a:lnTo>
                  <a:pt x="0" y="37504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518421" y="2330648"/>
            <a:ext cx="241103" cy="26790"/>
          </a:xfrm>
          <a:custGeom>
            <a:avLst/>
            <a:gdLst/>
            <a:ahLst/>
            <a:cxnLst/>
            <a:rect l="0" t="0" r="0" b="0"/>
            <a:pathLst>
              <a:path w="241103" h="26790">
                <a:moveTo>
                  <a:pt x="0" y="26789"/>
                </a:moveTo>
                <a:lnTo>
                  <a:pt x="0" y="26789"/>
                </a:lnTo>
                <a:lnTo>
                  <a:pt x="8930" y="17859"/>
                </a:lnTo>
                <a:lnTo>
                  <a:pt x="17860" y="17859"/>
                </a:lnTo>
                <a:lnTo>
                  <a:pt x="35719" y="17859"/>
                </a:lnTo>
                <a:lnTo>
                  <a:pt x="62508" y="8929"/>
                </a:lnTo>
                <a:lnTo>
                  <a:pt x="80368" y="0"/>
                </a:lnTo>
                <a:lnTo>
                  <a:pt x="107157" y="0"/>
                </a:lnTo>
                <a:lnTo>
                  <a:pt x="133946" y="0"/>
                </a:lnTo>
                <a:lnTo>
                  <a:pt x="160735" y="0"/>
                </a:lnTo>
                <a:lnTo>
                  <a:pt x="187524" y="0"/>
                </a:lnTo>
                <a:lnTo>
                  <a:pt x="205383" y="0"/>
                </a:lnTo>
                <a:lnTo>
                  <a:pt x="223243" y="0"/>
                </a:lnTo>
                <a:lnTo>
                  <a:pt x="241102" y="0"/>
                </a:lnTo>
                <a:lnTo>
                  <a:pt x="2411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938117" y="2232421"/>
            <a:ext cx="375048" cy="383978"/>
          </a:xfrm>
          <a:custGeom>
            <a:avLst/>
            <a:gdLst/>
            <a:ahLst/>
            <a:cxnLst/>
            <a:rect l="0" t="0" r="0" b="0"/>
            <a:pathLst>
              <a:path w="375048" h="383978">
                <a:moveTo>
                  <a:pt x="375047" y="0"/>
                </a:moveTo>
                <a:lnTo>
                  <a:pt x="375047" y="0"/>
                </a:lnTo>
                <a:lnTo>
                  <a:pt x="375047" y="8930"/>
                </a:lnTo>
                <a:lnTo>
                  <a:pt x="375047" y="17860"/>
                </a:lnTo>
                <a:lnTo>
                  <a:pt x="366117" y="26789"/>
                </a:lnTo>
                <a:lnTo>
                  <a:pt x="357187" y="35719"/>
                </a:lnTo>
                <a:lnTo>
                  <a:pt x="339328" y="53578"/>
                </a:lnTo>
                <a:lnTo>
                  <a:pt x="312539" y="71438"/>
                </a:lnTo>
                <a:lnTo>
                  <a:pt x="294679" y="89297"/>
                </a:lnTo>
                <a:lnTo>
                  <a:pt x="267890" y="116086"/>
                </a:lnTo>
                <a:lnTo>
                  <a:pt x="241101" y="133945"/>
                </a:lnTo>
                <a:lnTo>
                  <a:pt x="214312" y="160735"/>
                </a:lnTo>
                <a:lnTo>
                  <a:pt x="187523" y="187524"/>
                </a:lnTo>
                <a:lnTo>
                  <a:pt x="160734" y="214313"/>
                </a:lnTo>
                <a:lnTo>
                  <a:pt x="133945" y="241102"/>
                </a:lnTo>
                <a:lnTo>
                  <a:pt x="107156" y="267891"/>
                </a:lnTo>
                <a:lnTo>
                  <a:pt x="89297" y="294680"/>
                </a:lnTo>
                <a:lnTo>
                  <a:pt x="62508" y="312539"/>
                </a:lnTo>
                <a:lnTo>
                  <a:pt x="44648" y="330399"/>
                </a:lnTo>
                <a:lnTo>
                  <a:pt x="35718" y="348258"/>
                </a:lnTo>
                <a:lnTo>
                  <a:pt x="17859" y="366118"/>
                </a:lnTo>
                <a:lnTo>
                  <a:pt x="8929" y="375047"/>
                </a:lnTo>
                <a:lnTo>
                  <a:pt x="0" y="375047"/>
                </a:lnTo>
                <a:lnTo>
                  <a:pt x="0" y="383977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018484" y="2268140"/>
            <a:ext cx="232173" cy="321470"/>
          </a:xfrm>
          <a:custGeom>
            <a:avLst/>
            <a:gdLst/>
            <a:ahLst/>
            <a:cxnLst/>
            <a:rect l="0" t="0" r="0" b="0"/>
            <a:pathLst>
              <a:path w="232173" h="32147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17859"/>
                </a:lnTo>
                <a:lnTo>
                  <a:pt x="26789" y="35719"/>
                </a:lnTo>
                <a:lnTo>
                  <a:pt x="35719" y="44648"/>
                </a:lnTo>
                <a:lnTo>
                  <a:pt x="53578" y="62508"/>
                </a:lnTo>
                <a:lnTo>
                  <a:pt x="62508" y="80367"/>
                </a:lnTo>
                <a:lnTo>
                  <a:pt x="80367" y="107156"/>
                </a:lnTo>
                <a:lnTo>
                  <a:pt x="89297" y="125016"/>
                </a:lnTo>
                <a:lnTo>
                  <a:pt x="107156" y="151805"/>
                </a:lnTo>
                <a:lnTo>
                  <a:pt x="125016" y="169664"/>
                </a:lnTo>
                <a:lnTo>
                  <a:pt x="142875" y="196453"/>
                </a:lnTo>
                <a:lnTo>
                  <a:pt x="151805" y="214313"/>
                </a:lnTo>
                <a:lnTo>
                  <a:pt x="169664" y="232172"/>
                </a:lnTo>
                <a:lnTo>
                  <a:pt x="178594" y="250031"/>
                </a:lnTo>
                <a:lnTo>
                  <a:pt x="187523" y="258961"/>
                </a:lnTo>
                <a:lnTo>
                  <a:pt x="196453" y="276820"/>
                </a:lnTo>
                <a:lnTo>
                  <a:pt x="205383" y="285750"/>
                </a:lnTo>
                <a:lnTo>
                  <a:pt x="205383" y="294680"/>
                </a:lnTo>
                <a:lnTo>
                  <a:pt x="214312" y="303610"/>
                </a:lnTo>
                <a:lnTo>
                  <a:pt x="214312" y="303610"/>
                </a:lnTo>
                <a:lnTo>
                  <a:pt x="214312" y="312539"/>
                </a:lnTo>
                <a:lnTo>
                  <a:pt x="223242" y="312539"/>
                </a:lnTo>
                <a:lnTo>
                  <a:pt x="223242" y="321469"/>
                </a:lnTo>
                <a:lnTo>
                  <a:pt x="223242" y="321469"/>
                </a:lnTo>
                <a:lnTo>
                  <a:pt x="223242" y="321469"/>
                </a:lnTo>
                <a:lnTo>
                  <a:pt x="223242" y="321469"/>
                </a:lnTo>
                <a:lnTo>
                  <a:pt x="223242" y="321469"/>
                </a:lnTo>
                <a:lnTo>
                  <a:pt x="223242" y="321469"/>
                </a:lnTo>
                <a:lnTo>
                  <a:pt x="232172" y="321469"/>
                </a:lnTo>
                <a:lnTo>
                  <a:pt x="232172" y="321469"/>
                </a:lnTo>
                <a:lnTo>
                  <a:pt x="232172" y="321469"/>
                </a:lnTo>
                <a:lnTo>
                  <a:pt x="232172" y="321469"/>
                </a:lnTo>
                <a:lnTo>
                  <a:pt x="232172" y="321469"/>
                </a:lnTo>
                <a:lnTo>
                  <a:pt x="232172" y="321469"/>
                </a:lnTo>
                <a:lnTo>
                  <a:pt x="232172" y="312539"/>
                </a:lnTo>
                <a:lnTo>
                  <a:pt x="232172" y="312539"/>
                </a:lnTo>
                <a:lnTo>
                  <a:pt x="232172" y="312539"/>
                </a:lnTo>
                <a:lnTo>
                  <a:pt x="232172" y="312539"/>
                </a:lnTo>
                <a:lnTo>
                  <a:pt x="232172" y="303610"/>
                </a:lnTo>
                <a:lnTo>
                  <a:pt x="232172" y="303610"/>
                </a:lnTo>
                <a:lnTo>
                  <a:pt x="232172" y="303610"/>
                </a:lnTo>
                <a:lnTo>
                  <a:pt x="232172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295304" y="1875234"/>
            <a:ext cx="107157" cy="258962"/>
          </a:xfrm>
          <a:custGeom>
            <a:avLst/>
            <a:gdLst/>
            <a:ahLst/>
            <a:cxnLst/>
            <a:rect l="0" t="0" r="0" b="0"/>
            <a:pathLst>
              <a:path w="107157" h="258962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0" y="17859"/>
                </a:lnTo>
                <a:lnTo>
                  <a:pt x="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8930" y="53578"/>
                </a:lnTo>
                <a:lnTo>
                  <a:pt x="17860" y="62507"/>
                </a:lnTo>
                <a:lnTo>
                  <a:pt x="17860" y="71437"/>
                </a:lnTo>
                <a:lnTo>
                  <a:pt x="26789" y="80367"/>
                </a:lnTo>
                <a:lnTo>
                  <a:pt x="26789" y="89297"/>
                </a:lnTo>
                <a:lnTo>
                  <a:pt x="35719" y="107156"/>
                </a:lnTo>
                <a:lnTo>
                  <a:pt x="44649" y="116086"/>
                </a:lnTo>
                <a:lnTo>
                  <a:pt x="44649" y="133945"/>
                </a:lnTo>
                <a:lnTo>
                  <a:pt x="53578" y="151804"/>
                </a:lnTo>
                <a:lnTo>
                  <a:pt x="62508" y="160734"/>
                </a:lnTo>
                <a:lnTo>
                  <a:pt x="62508" y="178593"/>
                </a:lnTo>
                <a:lnTo>
                  <a:pt x="71438" y="187523"/>
                </a:lnTo>
                <a:lnTo>
                  <a:pt x="80367" y="205382"/>
                </a:lnTo>
                <a:lnTo>
                  <a:pt x="80367" y="214312"/>
                </a:lnTo>
                <a:lnTo>
                  <a:pt x="80367" y="223242"/>
                </a:lnTo>
                <a:lnTo>
                  <a:pt x="89297" y="232172"/>
                </a:lnTo>
                <a:lnTo>
                  <a:pt x="89297" y="241101"/>
                </a:lnTo>
                <a:lnTo>
                  <a:pt x="89297" y="241101"/>
                </a:lnTo>
                <a:lnTo>
                  <a:pt x="89297" y="250031"/>
                </a:lnTo>
                <a:lnTo>
                  <a:pt x="98227" y="250031"/>
                </a:lnTo>
                <a:lnTo>
                  <a:pt x="98227" y="250031"/>
                </a:lnTo>
                <a:lnTo>
                  <a:pt x="98227" y="258961"/>
                </a:lnTo>
                <a:lnTo>
                  <a:pt x="98227" y="258961"/>
                </a:lnTo>
                <a:lnTo>
                  <a:pt x="98227" y="258961"/>
                </a:lnTo>
                <a:lnTo>
                  <a:pt x="98227" y="258961"/>
                </a:lnTo>
                <a:lnTo>
                  <a:pt x="107156" y="258961"/>
                </a:lnTo>
                <a:lnTo>
                  <a:pt x="10715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420320" y="2160984"/>
            <a:ext cx="366118" cy="428626"/>
          </a:xfrm>
          <a:custGeom>
            <a:avLst/>
            <a:gdLst/>
            <a:ahLst/>
            <a:cxnLst/>
            <a:rect l="0" t="0" r="0" b="0"/>
            <a:pathLst>
              <a:path w="366118" h="428626">
                <a:moveTo>
                  <a:pt x="0" y="0"/>
                </a:moveTo>
                <a:lnTo>
                  <a:pt x="0" y="0"/>
                </a:lnTo>
                <a:lnTo>
                  <a:pt x="17859" y="0"/>
                </a:lnTo>
                <a:lnTo>
                  <a:pt x="35719" y="0"/>
                </a:lnTo>
                <a:lnTo>
                  <a:pt x="62508" y="8929"/>
                </a:lnTo>
                <a:lnTo>
                  <a:pt x="89297" y="8929"/>
                </a:lnTo>
                <a:lnTo>
                  <a:pt x="116086" y="17859"/>
                </a:lnTo>
                <a:lnTo>
                  <a:pt x="151805" y="26789"/>
                </a:lnTo>
                <a:lnTo>
                  <a:pt x="178594" y="35718"/>
                </a:lnTo>
                <a:lnTo>
                  <a:pt x="205383" y="35718"/>
                </a:lnTo>
                <a:lnTo>
                  <a:pt x="232172" y="44648"/>
                </a:lnTo>
                <a:lnTo>
                  <a:pt x="250031" y="53578"/>
                </a:lnTo>
                <a:lnTo>
                  <a:pt x="258961" y="62507"/>
                </a:lnTo>
                <a:lnTo>
                  <a:pt x="267890" y="71437"/>
                </a:lnTo>
                <a:lnTo>
                  <a:pt x="276820" y="80367"/>
                </a:lnTo>
                <a:lnTo>
                  <a:pt x="267890" y="89297"/>
                </a:lnTo>
                <a:lnTo>
                  <a:pt x="267890" y="98226"/>
                </a:lnTo>
                <a:lnTo>
                  <a:pt x="258961" y="116086"/>
                </a:lnTo>
                <a:lnTo>
                  <a:pt x="241101" y="125015"/>
                </a:lnTo>
                <a:lnTo>
                  <a:pt x="223242" y="142875"/>
                </a:lnTo>
                <a:lnTo>
                  <a:pt x="205383" y="160734"/>
                </a:lnTo>
                <a:lnTo>
                  <a:pt x="187523" y="178593"/>
                </a:lnTo>
                <a:lnTo>
                  <a:pt x="151805" y="196453"/>
                </a:lnTo>
                <a:lnTo>
                  <a:pt x="125015" y="223242"/>
                </a:lnTo>
                <a:lnTo>
                  <a:pt x="98226" y="241101"/>
                </a:lnTo>
                <a:lnTo>
                  <a:pt x="71437" y="258961"/>
                </a:lnTo>
                <a:lnTo>
                  <a:pt x="53578" y="285750"/>
                </a:lnTo>
                <a:lnTo>
                  <a:pt x="35719" y="303609"/>
                </a:lnTo>
                <a:lnTo>
                  <a:pt x="17859" y="321469"/>
                </a:lnTo>
                <a:lnTo>
                  <a:pt x="17859" y="339328"/>
                </a:lnTo>
                <a:lnTo>
                  <a:pt x="17859" y="348258"/>
                </a:lnTo>
                <a:lnTo>
                  <a:pt x="17859" y="357187"/>
                </a:lnTo>
                <a:lnTo>
                  <a:pt x="35719" y="366117"/>
                </a:lnTo>
                <a:lnTo>
                  <a:pt x="53578" y="375047"/>
                </a:lnTo>
                <a:lnTo>
                  <a:pt x="80367" y="383976"/>
                </a:lnTo>
                <a:lnTo>
                  <a:pt x="116086" y="392906"/>
                </a:lnTo>
                <a:lnTo>
                  <a:pt x="151805" y="401836"/>
                </a:lnTo>
                <a:lnTo>
                  <a:pt x="196453" y="410766"/>
                </a:lnTo>
                <a:lnTo>
                  <a:pt x="232172" y="410766"/>
                </a:lnTo>
                <a:lnTo>
                  <a:pt x="276820" y="419695"/>
                </a:lnTo>
                <a:lnTo>
                  <a:pt x="312539" y="428625"/>
                </a:lnTo>
                <a:lnTo>
                  <a:pt x="339328" y="428625"/>
                </a:lnTo>
                <a:lnTo>
                  <a:pt x="366117" y="428625"/>
                </a:lnTo>
                <a:lnTo>
                  <a:pt x="366117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357812" y="2303859"/>
            <a:ext cx="214314" cy="26790"/>
          </a:xfrm>
          <a:custGeom>
            <a:avLst/>
            <a:gdLst/>
            <a:ahLst/>
            <a:cxnLst/>
            <a:rect l="0" t="0" r="0" b="0"/>
            <a:pathLst>
              <a:path w="214314" h="26790">
                <a:moveTo>
                  <a:pt x="0" y="26789"/>
                </a:moveTo>
                <a:lnTo>
                  <a:pt x="0" y="26789"/>
                </a:lnTo>
                <a:lnTo>
                  <a:pt x="8930" y="26789"/>
                </a:lnTo>
                <a:lnTo>
                  <a:pt x="17859" y="17859"/>
                </a:lnTo>
                <a:lnTo>
                  <a:pt x="35719" y="8929"/>
                </a:lnTo>
                <a:lnTo>
                  <a:pt x="62508" y="8929"/>
                </a:lnTo>
                <a:lnTo>
                  <a:pt x="89297" y="0"/>
                </a:lnTo>
                <a:lnTo>
                  <a:pt x="125016" y="0"/>
                </a:lnTo>
                <a:lnTo>
                  <a:pt x="160734" y="0"/>
                </a:lnTo>
                <a:lnTo>
                  <a:pt x="187523" y="0"/>
                </a:lnTo>
                <a:lnTo>
                  <a:pt x="214313" y="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697140" y="2009179"/>
            <a:ext cx="169665" cy="214313"/>
          </a:xfrm>
          <a:custGeom>
            <a:avLst/>
            <a:gdLst/>
            <a:ahLst/>
            <a:cxnLst/>
            <a:rect l="0" t="0" r="0" b="0"/>
            <a:pathLst>
              <a:path w="169665" h="214313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17860" y="17859"/>
                </a:lnTo>
                <a:lnTo>
                  <a:pt x="35719" y="35719"/>
                </a:lnTo>
                <a:lnTo>
                  <a:pt x="44649" y="44648"/>
                </a:lnTo>
                <a:lnTo>
                  <a:pt x="62508" y="62508"/>
                </a:lnTo>
                <a:lnTo>
                  <a:pt x="80367" y="80367"/>
                </a:lnTo>
                <a:lnTo>
                  <a:pt x="89297" y="98227"/>
                </a:lnTo>
                <a:lnTo>
                  <a:pt x="107156" y="116086"/>
                </a:lnTo>
                <a:lnTo>
                  <a:pt x="125016" y="133945"/>
                </a:lnTo>
                <a:lnTo>
                  <a:pt x="133945" y="151805"/>
                </a:lnTo>
                <a:lnTo>
                  <a:pt x="142875" y="160734"/>
                </a:lnTo>
                <a:lnTo>
                  <a:pt x="151805" y="169664"/>
                </a:lnTo>
                <a:lnTo>
                  <a:pt x="160735" y="178594"/>
                </a:lnTo>
                <a:lnTo>
                  <a:pt x="169664" y="187523"/>
                </a:lnTo>
                <a:lnTo>
                  <a:pt x="169664" y="196453"/>
                </a:lnTo>
                <a:lnTo>
                  <a:pt x="169664" y="205383"/>
                </a:lnTo>
                <a:lnTo>
                  <a:pt x="169664" y="214312"/>
                </a:lnTo>
                <a:lnTo>
                  <a:pt x="169664" y="214312"/>
                </a:lnTo>
                <a:lnTo>
                  <a:pt x="169664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000125" y="3562944"/>
            <a:ext cx="446485" cy="535783"/>
          </a:xfrm>
          <a:custGeom>
            <a:avLst/>
            <a:gdLst/>
            <a:ahLst/>
            <a:cxnLst/>
            <a:rect l="0" t="0" r="0" b="0"/>
            <a:pathLst>
              <a:path w="446485" h="535783">
                <a:moveTo>
                  <a:pt x="133945" y="26789"/>
                </a:moveTo>
                <a:lnTo>
                  <a:pt x="133945" y="26789"/>
                </a:lnTo>
                <a:lnTo>
                  <a:pt x="133945" y="26789"/>
                </a:lnTo>
                <a:lnTo>
                  <a:pt x="133945" y="35719"/>
                </a:lnTo>
                <a:lnTo>
                  <a:pt x="133945" y="44649"/>
                </a:lnTo>
                <a:lnTo>
                  <a:pt x="125015" y="53579"/>
                </a:lnTo>
                <a:lnTo>
                  <a:pt x="125015" y="71438"/>
                </a:lnTo>
                <a:lnTo>
                  <a:pt x="116086" y="89297"/>
                </a:lnTo>
                <a:lnTo>
                  <a:pt x="107156" y="107157"/>
                </a:lnTo>
                <a:lnTo>
                  <a:pt x="98226" y="133946"/>
                </a:lnTo>
                <a:lnTo>
                  <a:pt x="98226" y="160735"/>
                </a:lnTo>
                <a:lnTo>
                  <a:pt x="89296" y="187524"/>
                </a:lnTo>
                <a:lnTo>
                  <a:pt x="71437" y="223243"/>
                </a:lnTo>
                <a:lnTo>
                  <a:pt x="62507" y="250032"/>
                </a:lnTo>
                <a:lnTo>
                  <a:pt x="53578" y="285750"/>
                </a:lnTo>
                <a:lnTo>
                  <a:pt x="44648" y="321469"/>
                </a:lnTo>
                <a:lnTo>
                  <a:pt x="35718" y="348258"/>
                </a:lnTo>
                <a:lnTo>
                  <a:pt x="26789" y="375047"/>
                </a:lnTo>
                <a:lnTo>
                  <a:pt x="17859" y="401836"/>
                </a:lnTo>
                <a:lnTo>
                  <a:pt x="17859" y="428625"/>
                </a:lnTo>
                <a:lnTo>
                  <a:pt x="8929" y="455414"/>
                </a:lnTo>
                <a:lnTo>
                  <a:pt x="8929" y="482204"/>
                </a:lnTo>
                <a:lnTo>
                  <a:pt x="0" y="500063"/>
                </a:lnTo>
                <a:lnTo>
                  <a:pt x="0" y="517922"/>
                </a:lnTo>
                <a:lnTo>
                  <a:pt x="0" y="526852"/>
                </a:lnTo>
                <a:lnTo>
                  <a:pt x="8929" y="535782"/>
                </a:lnTo>
                <a:lnTo>
                  <a:pt x="8929" y="535782"/>
                </a:lnTo>
                <a:lnTo>
                  <a:pt x="17859" y="535782"/>
                </a:lnTo>
                <a:lnTo>
                  <a:pt x="35718" y="535782"/>
                </a:lnTo>
                <a:lnTo>
                  <a:pt x="44648" y="526852"/>
                </a:lnTo>
                <a:lnTo>
                  <a:pt x="71437" y="526852"/>
                </a:lnTo>
                <a:lnTo>
                  <a:pt x="98226" y="517922"/>
                </a:lnTo>
                <a:lnTo>
                  <a:pt x="125015" y="508993"/>
                </a:lnTo>
                <a:lnTo>
                  <a:pt x="160734" y="491133"/>
                </a:lnTo>
                <a:lnTo>
                  <a:pt x="196453" y="482204"/>
                </a:lnTo>
                <a:lnTo>
                  <a:pt x="232171" y="464344"/>
                </a:lnTo>
                <a:lnTo>
                  <a:pt x="267890" y="446485"/>
                </a:lnTo>
                <a:lnTo>
                  <a:pt x="294679" y="428625"/>
                </a:lnTo>
                <a:lnTo>
                  <a:pt x="330398" y="410766"/>
                </a:lnTo>
                <a:lnTo>
                  <a:pt x="357187" y="392907"/>
                </a:lnTo>
                <a:lnTo>
                  <a:pt x="383976" y="366118"/>
                </a:lnTo>
                <a:lnTo>
                  <a:pt x="401835" y="348258"/>
                </a:lnTo>
                <a:lnTo>
                  <a:pt x="419695" y="321469"/>
                </a:lnTo>
                <a:lnTo>
                  <a:pt x="428625" y="294680"/>
                </a:lnTo>
                <a:lnTo>
                  <a:pt x="437554" y="267891"/>
                </a:lnTo>
                <a:lnTo>
                  <a:pt x="446484" y="241102"/>
                </a:lnTo>
                <a:lnTo>
                  <a:pt x="446484" y="214313"/>
                </a:lnTo>
                <a:lnTo>
                  <a:pt x="437554" y="187524"/>
                </a:lnTo>
                <a:lnTo>
                  <a:pt x="428625" y="160735"/>
                </a:lnTo>
                <a:lnTo>
                  <a:pt x="410765" y="133946"/>
                </a:lnTo>
                <a:lnTo>
                  <a:pt x="392906" y="107157"/>
                </a:lnTo>
                <a:lnTo>
                  <a:pt x="366117" y="80368"/>
                </a:lnTo>
                <a:lnTo>
                  <a:pt x="339328" y="53579"/>
                </a:lnTo>
                <a:lnTo>
                  <a:pt x="312539" y="35719"/>
                </a:lnTo>
                <a:lnTo>
                  <a:pt x="285750" y="17860"/>
                </a:lnTo>
                <a:lnTo>
                  <a:pt x="258960" y="8930"/>
                </a:lnTo>
                <a:lnTo>
                  <a:pt x="232171" y="0"/>
                </a:lnTo>
                <a:lnTo>
                  <a:pt x="205382" y="0"/>
                </a:lnTo>
                <a:lnTo>
                  <a:pt x="178593" y="0"/>
                </a:lnTo>
                <a:lnTo>
                  <a:pt x="160734" y="0"/>
                </a:lnTo>
                <a:lnTo>
                  <a:pt x="133945" y="8930"/>
                </a:lnTo>
                <a:lnTo>
                  <a:pt x="116086" y="17860"/>
                </a:lnTo>
                <a:lnTo>
                  <a:pt x="107156" y="26789"/>
                </a:lnTo>
                <a:lnTo>
                  <a:pt x="89296" y="26789"/>
                </a:lnTo>
                <a:lnTo>
                  <a:pt x="89296" y="35719"/>
                </a:lnTo>
                <a:lnTo>
                  <a:pt x="89296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491257" y="3598663"/>
            <a:ext cx="214314" cy="321470"/>
          </a:xfrm>
          <a:custGeom>
            <a:avLst/>
            <a:gdLst/>
            <a:ahLst/>
            <a:cxnLst/>
            <a:rect l="0" t="0" r="0" b="0"/>
            <a:pathLst>
              <a:path w="214314" h="321470">
                <a:moveTo>
                  <a:pt x="71438" y="0"/>
                </a:moveTo>
                <a:lnTo>
                  <a:pt x="71438" y="0"/>
                </a:lnTo>
                <a:lnTo>
                  <a:pt x="71438" y="8930"/>
                </a:lnTo>
                <a:lnTo>
                  <a:pt x="71438" y="17860"/>
                </a:lnTo>
                <a:lnTo>
                  <a:pt x="71438" y="35719"/>
                </a:lnTo>
                <a:lnTo>
                  <a:pt x="62508" y="53578"/>
                </a:lnTo>
                <a:lnTo>
                  <a:pt x="53578" y="80367"/>
                </a:lnTo>
                <a:lnTo>
                  <a:pt x="44649" y="98227"/>
                </a:lnTo>
                <a:lnTo>
                  <a:pt x="35719" y="125016"/>
                </a:lnTo>
                <a:lnTo>
                  <a:pt x="17860" y="151805"/>
                </a:lnTo>
                <a:lnTo>
                  <a:pt x="17860" y="178594"/>
                </a:lnTo>
                <a:lnTo>
                  <a:pt x="8930" y="196453"/>
                </a:lnTo>
                <a:lnTo>
                  <a:pt x="0" y="214313"/>
                </a:lnTo>
                <a:lnTo>
                  <a:pt x="0" y="232172"/>
                </a:lnTo>
                <a:lnTo>
                  <a:pt x="0" y="241102"/>
                </a:lnTo>
                <a:lnTo>
                  <a:pt x="8930" y="241102"/>
                </a:lnTo>
                <a:lnTo>
                  <a:pt x="8930" y="250031"/>
                </a:lnTo>
                <a:lnTo>
                  <a:pt x="17860" y="241102"/>
                </a:lnTo>
                <a:lnTo>
                  <a:pt x="35719" y="241102"/>
                </a:lnTo>
                <a:lnTo>
                  <a:pt x="44649" y="232172"/>
                </a:lnTo>
                <a:lnTo>
                  <a:pt x="62508" y="214313"/>
                </a:lnTo>
                <a:lnTo>
                  <a:pt x="80368" y="205383"/>
                </a:lnTo>
                <a:lnTo>
                  <a:pt x="98227" y="187524"/>
                </a:lnTo>
                <a:lnTo>
                  <a:pt x="116086" y="169664"/>
                </a:lnTo>
                <a:lnTo>
                  <a:pt x="133946" y="151805"/>
                </a:lnTo>
                <a:lnTo>
                  <a:pt x="151805" y="133945"/>
                </a:lnTo>
                <a:lnTo>
                  <a:pt x="169664" y="116086"/>
                </a:lnTo>
                <a:lnTo>
                  <a:pt x="178594" y="98227"/>
                </a:lnTo>
                <a:lnTo>
                  <a:pt x="187524" y="89297"/>
                </a:lnTo>
                <a:lnTo>
                  <a:pt x="196453" y="71438"/>
                </a:lnTo>
                <a:lnTo>
                  <a:pt x="205383" y="62508"/>
                </a:lnTo>
                <a:lnTo>
                  <a:pt x="214313" y="62508"/>
                </a:lnTo>
                <a:lnTo>
                  <a:pt x="214313" y="62508"/>
                </a:lnTo>
                <a:lnTo>
                  <a:pt x="214313" y="62508"/>
                </a:lnTo>
                <a:lnTo>
                  <a:pt x="214313" y="71438"/>
                </a:lnTo>
                <a:lnTo>
                  <a:pt x="214313" y="80367"/>
                </a:lnTo>
                <a:lnTo>
                  <a:pt x="214313" y="98227"/>
                </a:lnTo>
                <a:lnTo>
                  <a:pt x="214313" y="116086"/>
                </a:lnTo>
                <a:lnTo>
                  <a:pt x="214313" y="133945"/>
                </a:lnTo>
                <a:lnTo>
                  <a:pt x="214313" y="160735"/>
                </a:lnTo>
                <a:lnTo>
                  <a:pt x="205383" y="187524"/>
                </a:lnTo>
                <a:lnTo>
                  <a:pt x="205383" y="214313"/>
                </a:lnTo>
                <a:lnTo>
                  <a:pt x="196453" y="241102"/>
                </a:lnTo>
                <a:lnTo>
                  <a:pt x="187524" y="267891"/>
                </a:lnTo>
                <a:lnTo>
                  <a:pt x="187524" y="294680"/>
                </a:lnTo>
                <a:lnTo>
                  <a:pt x="187524" y="312539"/>
                </a:lnTo>
                <a:lnTo>
                  <a:pt x="187524" y="321469"/>
                </a:lnTo>
                <a:lnTo>
                  <a:pt x="187524" y="321469"/>
                </a:lnTo>
                <a:lnTo>
                  <a:pt x="187524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812726" y="3571874"/>
            <a:ext cx="276821" cy="401837"/>
          </a:xfrm>
          <a:custGeom>
            <a:avLst/>
            <a:gdLst/>
            <a:ahLst/>
            <a:cxnLst/>
            <a:rect l="0" t="0" r="0" b="0"/>
            <a:pathLst>
              <a:path w="276821" h="401837">
                <a:moveTo>
                  <a:pt x="276820" y="187524"/>
                </a:moveTo>
                <a:lnTo>
                  <a:pt x="276820" y="187524"/>
                </a:lnTo>
                <a:lnTo>
                  <a:pt x="276820" y="187524"/>
                </a:lnTo>
                <a:lnTo>
                  <a:pt x="276820" y="187524"/>
                </a:lnTo>
                <a:lnTo>
                  <a:pt x="267891" y="187524"/>
                </a:lnTo>
                <a:lnTo>
                  <a:pt x="250031" y="187524"/>
                </a:lnTo>
                <a:lnTo>
                  <a:pt x="223242" y="187524"/>
                </a:lnTo>
                <a:lnTo>
                  <a:pt x="196453" y="187524"/>
                </a:lnTo>
                <a:lnTo>
                  <a:pt x="169664" y="178594"/>
                </a:lnTo>
                <a:lnTo>
                  <a:pt x="133945" y="178594"/>
                </a:lnTo>
                <a:lnTo>
                  <a:pt x="107156" y="178594"/>
                </a:lnTo>
                <a:lnTo>
                  <a:pt x="80367" y="169664"/>
                </a:lnTo>
                <a:lnTo>
                  <a:pt x="53578" y="151805"/>
                </a:lnTo>
                <a:lnTo>
                  <a:pt x="35719" y="142875"/>
                </a:lnTo>
                <a:lnTo>
                  <a:pt x="17859" y="133945"/>
                </a:lnTo>
                <a:lnTo>
                  <a:pt x="0" y="116086"/>
                </a:lnTo>
                <a:lnTo>
                  <a:pt x="0" y="98227"/>
                </a:lnTo>
                <a:lnTo>
                  <a:pt x="0" y="89297"/>
                </a:lnTo>
                <a:lnTo>
                  <a:pt x="0" y="71438"/>
                </a:lnTo>
                <a:lnTo>
                  <a:pt x="8930" y="53578"/>
                </a:lnTo>
                <a:lnTo>
                  <a:pt x="17859" y="35719"/>
                </a:lnTo>
                <a:lnTo>
                  <a:pt x="35719" y="26789"/>
                </a:lnTo>
                <a:lnTo>
                  <a:pt x="53578" y="17859"/>
                </a:lnTo>
                <a:lnTo>
                  <a:pt x="71438" y="8930"/>
                </a:lnTo>
                <a:lnTo>
                  <a:pt x="98227" y="8930"/>
                </a:lnTo>
                <a:lnTo>
                  <a:pt x="116086" y="0"/>
                </a:lnTo>
                <a:lnTo>
                  <a:pt x="133945" y="8930"/>
                </a:lnTo>
                <a:lnTo>
                  <a:pt x="151805" y="8930"/>
                </a:lnTo>
                <a:lnTo>
                  <a:pt x="169664" y="17859"/>
                </a:lnTo>
                <a:lnTo>
                  <a:pt x="187524" y="35719"/>
                </a:lnTo>
                <a:lnTo>
                  <a:pt x="205383" y="53578"/>
                </a:lnTo>
                <a:lnTo>
                  <a:pt x="223242" y="71438"/>
                </a:lnTo>
                <a:lnTo>
                  <a:pt x="232172" y="98227"/>
                </a:lnTo>
                <a:lnTo>
                  <a:pt x="241102" y="125016"/>
                </a:lnTo>
                <a:lnTo>
                  <a:pt x="250031" y="151805"/>
                </a:lnTo>
                <a:lnTo>
                  <a:pt x="250031" y="187524"/>
                </a:lnTo>
                <a:lnTo>
                  <a:pt x="250031" y="223242"/>
                </a:lnTo>
                <a:lnTo>
                  <a:pt x="250031" y="250031"/>
                </a:lnTo>
                <a:lnTo>
                  <a:pt x="250031" y="285750"/>
                </a:lnTo>
                <a:lnTo>
                  <a:pt x="250031" y="312539"/>
                </a:lnTo>
                <a:lnTo>
                  <a:pt x="241102" y="339328"/>
                </a:lnTo>
                <a:lnTo>
                  <a:pt x="241102" y="357188"/>
                </a:lnTo>
                <a:lnTo>
                  <a:pt x="241102" y="375047"/>
                </a:lnTo>
                <a:lnTo>
                  <a:pt x="232172" y="383977"/>
                </a:lnTo>
                <a:lnTo>
                  <a:pt x="232172" y="392906"/>
                </a:lnTo>
                <a:lnTo>
                  <a:pt x="232172" y="401836"/>
                </a:lnTo>
                <a:lnTo>
                  <a:pt x="232172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214562" y="3411140"/>
            <a:ext cx="62509" cy="437555"/>
          </a:xfrm>
          <a:custGeom>
            <a:avLst/>
            <a:gdLst/>
            <a:ahLst/>
            <a:cxnLst/>
            <a:rect l="0" t="0" r="0" b="0"/>
            <a:pathLst>
              <a:path w="62509" h="437555">
                <a:moveTo>
                  <a:pt x="62508" y="0"/>
                </a:moveTo>
                <a:lnTo>
                  <a:pt x="62508" y="0"/>
                </a:lnTo>
                <a:lnTo>
                  <a:pt x="62508" y="8929"/>
                </a:lnTo>
                <a:lnTo>
                  <a:pt x="62508" y="8929"/>
                </a:lnTo>
                <a:lnTo>
                  <a:pt x="53578" y="17859"/>
                </a:lnTo>
                <a:lnTo>
                  <a:pt x="53578" y="35718"/>
                </a:lnTo>
                <a:lnTo>
                  <a:pt x="53578" y="53578"/>
                </a:lnTo>
                <a:lnTo>
                  <a:pt x="53578" y="80367"/>
                </a:lnTo>
                <a:lnTo>
                  <a:pt x="53578" y="107156"/>
                </a:lnTo>
                <a:lnTo>
                  <a:pt x="53578" y="125015"/>
                </a:lnTo>
                <a:lnTo>
                  <a:pt x="44648" y="160734"/>
                </a:lnTo>
                <a:lnTo>
                  <a:pt x="35719" y="187523"/>
                </a:lnTo>
                <a:lnTo>
                  <a:pt x="35719" y="214312"/>
                </a:lnTo>
                <a:lnTo>
                  <a:pt x="26789" y="241101"/>
                </a:lnTo>
                <a:lnTo>
                  <a:pt x="17859" y="267890"/>
                </a:lnTo>
                <a:lnTo>
                  <a:pt x="17859" y="294679"/>
                </a:lnTo>
                <a:lnTo>
                  <a:pt x="8930" y="312539"/>
                </a:lnTo>
                <a:lnTo>
                  <a:pt x="8930" y="339328"/>
                </a:lnTo>
                <a:lnTo>
                  <a:pt x="0" y="357187"/>
                </a:lnTo>
                <a:lnTo>
                  <a:pt x="0" y="375047"/>
                </a:lnTo>
                <a:lnTo>
                  <a:pt x="0" y="383976"/>
                </a:lnTo>
                <a:lnTo>
                  <a:pt x="0" y="401836"/>
                </a:lnTo>
                <a:lnTo>
                  <a:pt x="0" y="410765"/>
                </a:lnTo>
                <a:lnTo>
                  <a:pt x="0" y="419695"/>
                </a:lnTo>
                <a:lnTo>
                  <a:pt x="0" y="41969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  <a:lnTo>
                  <a:pt x="8930" y="428625"/>
                </a:lnTo>
                <a:lnTo>
                  <a:pt x="8930" y="428625"/>
                </a:lnTo>
                <a:lnTo>
                  <a:pt x="8930" y="428625"/>
                </a:lnTo>
                <a:lnTo>
                  <a:pt x="8930" y="437554"/>
                </a:lnTo>
                <a:lnTo>
                  <a:pt x="8930" y="437554"/>
                </a:lnTo>
                <a:lnTo>
                  <a:pt x="8930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911078" y="3428999"/>
            <a:ext cx="321469" cy="303610"/>
          </a:xfrm>
          <a:custGeom>
            <a:avLst/>
            <a:gdLst/>
            <a:ahLst/>
            <a:cxnLst/>
            <a:rect l="0" t="0" r="0" b="0"/>
            <a:pathLst>
              <a:path w="321469" h="303610">
                <a:moveTo>
                  <a:pt x="321468" y="0"/>
                </a:moveTo>
                <a:lnTo>
                  <a:pt x="321468" y="0"/>
                </a:lnTo>
                <a:lnTo>
                  <a:pt x="321468" y="0"/>
                </a:lnTo>
                <a:lnTo>
                  <a:pt x="321468" y="8930"/>
                </a:lnTo>
                <a:lnTo>
                  <a:pt x="312539" y="8930"/>
                </a:lnTo>
                <a:lnTo>
                  <a:pt x="312539" y="17859"/>
                </a:lnTo>
                <a:lnTo>
                  <a:pt x="303609" y="17859"/>
                </a:lnTo>
                <a:lnTo>
                  <a:pt x="294679" y="26789"/>
                </a:lnTo>
                <a:lnTo>
                  <a:pt x="285750" y="44649"/>
                </a:lnTo>
                <a:lnTo>
                  <a:pt x="276820" y="53578"/>
                </a:lnTo>
                <a:lnTo>
                  <a:pt x="258961" y="71438"/>
                </a:lnTo>
                <a:lnTo>
                  <a:pt x="250031" y="89297"/>
                </a:lnTo>
                <a:lnTo>
                  <a:pt x="232172" y="107156"/>
                </a:lnTo>
                <a:lnTo>
                  <a:pt x="214312" y="133945"/>
                </a:lnTo>
                <a:lnTo>
                  <a:pt x="196453" y="151805"/>
                </a:lnTo>
                <a:lnTo>
                  <a:pt x="169664" y="178594"/>
                </a:lnTo>
                <a:lnTo>
                  <a:pt x="151804" y="196453"/>
                </a:lnTo>
                <a:lnTo>
                  <a:pt x="125015" y="223242"/>
                </a:lnTo>
                <a:lnTo>
                  <a:pt x="98226" y="241102"/>
                </a:lnTo>
                <a:lnTo>
                  <a:pt x="80367" y="258961"/>
                </a:lnTo>
                <a:lnTo>
                  <a:pt x="53578" y="276820"/>
                </a:lnTo>
                <a:lnTo>
                  <a:pt x="35718" y="285750"/>
                </a:lnTo>
                <a:lnTo>
                  <a:pt x="17859" y="294680"/>
                </a:lnTo>
                <a:lnTo>
                  <a:pt x="8929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964656" y="3402210"/>
            <a:ext cx="241102" cy="446485"/>
          </a:xfrm>
          <a:custGeom>
            <a:avLst/>
            <a:gdLst/>
            <a:ahLst/>
            <a:cxnLst/>
            <a:rect l="0" t="0" r="0" b="0"/>
            <a:pathLst>
              <a:path w="241102" h="44648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8930"/>
                </a:lnTo>
                <a:lnTo>
                  <a:pt x="0" y="26789"/>
                </a:lnTo>
                <a:lnTo>
                  <a:pt x="8929" y="44648"/>
                </a:lnTo>
                <a:lnTo>
                  <a:pt x="26789" y="62508"/>
                </a:lnTo>
                <a:lnTo>
                  <a:pt x="44648" y="89297"/>
                </a:lnTo>
                <a:lnTo>
                  <a:pt x="62508" y="116086"/>
                </a:lnTo>
                <a:lnTo>
                  <a:pt x="80367" y="142875"/>
                </a:lnTo>
                <a:lnTo>
                  <a:pt x="98226" y="178594"/>
                </a:lnTo>
                <a:lnTo>
                  <a:pt x="125015" y="214313"/>
                </a:lnTo>
                <a:lnTo>
                  <a:pt x="142875" y="250031"/>
                </a:lnTo>
                <a:lnTo>
                  <a:pt x="151804" y="285750"/>
                </a:lnTo>
                <a:lnTo>
                  <a:pt x="169664" y="312539"/>
                </a:lnTo>
                <a:lnTo>
                  <a:pt x="187523" y="348258"/>
                </a:lnTo>
                <a:lnTo>
                  <a:pt x="196453" y="375047"/>
                </a:lnTo>
                <a:lnTo>
                  <a:pt x="205383" y="401836"/>
                </a:lnTo>
                <a:lnTo>
                  <a:pt x="223242" y="419695"/>
                </a:lnTo>
                <a:lnTo>
                  <a:pt x="232172" y="428625"/>
                </a:lnTo>
                <a:lnTo>
                  <a:pt x="232172" y="446484"/>
                </a:lnTo>
                <a:lnTo>
                  <a:pt x="241101" y="446484"/>
                </a:lnTo>
                <a:lnTo>
                  <a:pt x="241101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268265" y="3125390"/>
            <a:ext cx="53579" cy="187524"/>
          </a:xfrm>
          <a:custGeom>
            <a:avLst/>
            <a:gdLst/>
            <a:ahLst/>
            <a:cxnLst/>
            <a:rect l="0" t="0" r="0" b="0"/>
            <a:pathLst>
              <a:path w="53579" h="187524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35718"/>
                </a:lnTo>
                <a:lnTo>
                  <a:pt x="8930" y="53578"/>
                </a:lnTo>
                <a:lnTo>
                  <a:pt x="17860" y="71437"/>
                </a:lnTo>
                <a:lnTo>
                  <a:pt x="26789" y="89297"/>
                </a:lnTo>
                <a:lnTo>
                  <a:pt x="35719" y="116086"/>
                </a:lnTo>
                <a:lnTo>
                  <a:pt x="44649" y="133945"/>
                </a:lnTo>
                <a:lnTo>
                  <a:pt x="44649" y="160734"/>
                </a:lnTo>
                <a:lnTo>
                  <a:pt x="53578" y="169664"/>
                </a:lnTo>
                <a:lnTo>
                  <a:pt x="53578" y="187523"/>
                </a:lnTo>
                <a:lnTo>
                  <a:pt x="53578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420070" y="3339702"/>
            <a:ext cx="321470" cy="508993"/>
          </a:xfrm>
          <a:custGeom>
            <a:avLst/>
            <a:gdLst/>
            <a:ahLst/>
            <a:cxnLst/>
            <a:rect l="0" t="0" r="0" b="0"/>
            <a:pathLst>
              <a:path w="321470" h="508993">
                <a:moveTo>
                  <a:pt x="71437" y="0"/>
                </a:moveTo>
                <a:lnTo>
                  <a:pt x="71437" y="0"/>
                </a:lnTo>
                <a:lnTo>
                  <a:pt x="71437" y="8930"/>
                </a:lnTo>
                <a:lnTo>
                  <a:pt x="71437" y="17860"/>
                </a:lnTo>
                <a:lnTo>
                  <a:pt x="80367" y="35719"/>
                </a:lnTo>
                <a:lnTo>
                  <a:pt x="80367" y="53578"/>
                </a:lnTo>
                <a:lnTo>
                  <a:pt x="71437" y="80367"/>
                </a:lnTo>
                <a:lnTo>
                  <a:pt x="62508" y="98227"/>
                </a:lnTo>
                <a:lnTo>
                  <a:pt x="62508" y="125016"/>
                </a:lnTo>
                <a:lnTo>
                  <a:pt x="53578" y="151805"/>
                </a:lnTo>
                <a:lnTo>
                  <a:pt x="44648" y="169664"/>
                </a:lnTo>
                <a:lnTo>
                  <a:pt x="44648" y="196453"/>
                </a:lnTo>
                <a:lnTo>
                  <a:pt x="35719" y="214313"/>
                </a:lnTo>
                <a:lnTo>
                  <a:pt x="35719" y="232172"/>
                </a:lnTo>
                <a:lnTo>
                  <a:pt x="35719" y="241102"/>
                </a:lnTo>
                <a:lnTo>
                  <a:pt x="35719" y="250031"/>
                </a:lnTo>
                <a:lnTo>
                  <a:pt x="44648" y="250031"/>
                </a:lnTo>
                <a:lnTo>
                  <a:pt x="53578" y="258961"/>
                </a:lnTo>
                <a:lnTo>
                  <a:pt x="62508" y="250031"/>
                </a:lnTo>
                <a:lnTo>
                  <a:pt x="80367" y="250031"/>
                </a:lnTo>
                <a:lnTo>
                  <a:pt x="98226" y="241102"/>
                </a:lnTo>
                <a:lnTo>
                  <a:pt x="125015" y="232172"/>
                </a:lnTo>
                <a:lnTo>
                  <a:pt x="151805" y="223242"/>
                </a:lnTo>
                <a:lnTo>
                  <a:pt x="178594" y="214313"/>
                </a:lnTo>
                <a:lnTo>
                  <a:pt x="205383" y="205383"/>
                </a:lnTo>
                <a:lnTo>
                  <a:pt x="232172" y="196453"/>
                </a:lnTo>
                <a:lnTo>
                  <a:pt x="250031" y="187524"/>
                </a:lnTo>
                <a:lnTo>
                  <a:pt x="276820" y="187524"/>
                </a:lnTo>
                <a:lnTo>
                  <a:pt x="285750" y="187524"/>
                </a:lnTo>
                <a:lnTo>
                  <a:pt x="294680" y="187524"/>
                </a:lnTo>
                <a:lnTo>
                  <a:pt x="303609" y="187524"/>
                </a:lnTo>
                <a:lnTo>
                  <a:pt x="312539" y="196453"/>
                </a:lnTo>
                <a:lnTo>
                  <a:pt x="312539" y="214313"/>
                </a:lnTo>
                <a:lnTo>
                  <a:pt x="321469" y="232172"/>
                </a:lnTo>
                <a:lnTo>
                  <a:pt x="321469" y="250031"/>
                </a:lnTo>
                <a:lnTo>
                  <a:pt x="321469" y="267891"/>
                </a:lnTo>
                <a:lnTo>
                  <a:pt x="312539" y="294680"/>
                </a:lnTo>
                <a:lnTo>
                  <a:pt x="303609" y="321469"/>
                </a:lnTo>
                <a:lnTo>
                  <a:pt x="285750" y="348258"/>
                </a:lnTo>
                <a:lnTo>
                  <a:pt x="267890" y="375047"/>
                </a:lnTo>
                <a:lnTo>
                  <a:pt x="241101" y="401836"/>
                </a:lnTo>
                <a:lnTo>
                  <a:pt x="223242" y="428625"/>
                </a:lnTo>
                <a:lnTo>
                  <a:pt x="196453" y="446485"/>
                </a:lnTo>
                <a:lnTo>
                  <a:pt x="169664" y="464344"/>
                </a:lnTo>
                <a:lnTo>
                  <a:pt x="151805" y="482203"/>
                </a:lnTo>
                <a:lnTo>
                  <a:pt x="125015" y="500063"/>
                </a:lnTo>
                <a:lnTo>
                  <a:pt x="107156" y="508992"/>
                </a:lnTo>
                <a:lnTo>
                  <a:pt x="89297" y="508992"/>
                </a:lnTo>
                <a:lnTo>
                  <a:pt x="71437" y="508992"/>
                </a:lnTo>
                <a:lnTo>
                  <a:pt x="53578" y="508992"/>
                </a:lnTo>
                <a:lnTo>
                  <a:pt x="44648" y="500063"/>
                </a:lnTo>
                <a:lnTo>
                  <a:pt x="26789" y="491133"/>
                </a:lnTo>
                <a:lnTo>
                  <a:pt x="17859" y="464344"/>
                </a:lnTo>
                <a:lnTo>
                  <a:pt x="8930" y="455414"/>
                </a:lnTo>
                <a:lnTo>
                  <a:pt x="0" y="437555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3821906" y="3312913"/>
            <a:ext cx="348259" cy="419696"/>
          </a:xfrm>
          <a:custGeom>
            <a:avLst/>
            <a:gdLst/>
            <a:ahLst/>
            <a:cxnLst/>
            <a:rect l="0" t="0" r="0" b="0"/>
            <a:pathLst>
              <a:path w="348259" h="419696">
                <a:moveTo>
                  <a:pt x="0" y="8930"/>
                </a:moveTo>
                <a:lnTo>
                  <a:pt x="0" y="8930"/>
                </a:lnTo>
                <a:lnTo>
                  <a:pt x="8929" y="8930"/>
                </a:lnTo>
                <a:lnTo>
                  <a:pt x="17859" y="0"/>
                </a:lnTo>
                <a:lnTo>
                  <a:pt x="44648" y="0"/>
                </a:lnTo>
                <a:lnTo>
                  <a:pt x="62508" y="0"/>
                </a:lnTo>
                <a:lnTo>
                  <a:pt x="89297" y="8930"/>
                </a:lnTo>
                <a:lnTo>
                  <a:pt x="116086" y="8930"/>
                </a:lnTo>
                <a:lnTo>
                  <a:pt x="142875" y="17860"/>
                </a:lnTo>
                <a:lnTo>
                  <a:pt x="160734" y="17860"/>
                </a:lnTo>
                <a:lnTo>
                  <a:pt x="178594" y="26789"/>
                </a:lnTo>
                <a:lnTo>
                  <a:pt x="196453" y="35719"/>
                </a:lnTo>
                <a:lnTo>
                  <a:pt x="205383" y="44649"/>
                </a:lnTo>
                <a:lnTo>
                  <a:pt x="214312" y="53578"/>
                </a:lnTo>
                <a:lnTo>
                  <a:pt x="214312" y="62508"/>
                </a:lnTo>
                <a:lnTo>
                  <a:pt x="223242" y="80367"/>
                </a:lnTo>
                <a:lnTo>
                  <a:pt x="214312" y="89297"/>
                </a:lnTo>
                <a:lnTo>
                  <a:pt x="214312" y="107156"/>
                </a:lnTo>
                <a:lnTo>
                  <a:pt x="196453" y="125016"/>
                </a:lnTo>
                <a:lnTo>
                  <a:pt x="187523" y="142875"/>
                </a:lnTo>
                <a:lnTo>
                  <a:pt x="169664" y="160735"/>
                </a:lnTo>
                <a:lnTo>
                  <a:pt x="151804" y="187524"/>
                </a:lnTo>
                <a:lnTo>
                  <a:pt x="125015" y="205383"/>
                </a:lnTo>
                <a:lnTo>
                  <a:pt x="98226" y="223242"/>
                </a:lnTo>
                <a:lnTo>
                  <a:pt x="80367" y="250031"/>
                </a:lnTo>
                <a:lnTo>
                  <a:pt x="53578" y="267891"/>
                </a:lnTo>
                <a:lnTo>
                  <a:pt x="35719" y="294680"/>
                </a:lnTo>
                <a:lnTo>
                  <a:pt x="26789" y="312539"/>
                </a:lnTo>
                <a:lnTo>
                  <a:pt x="17859" y="330399"/>
                </a:lnTo>
                <a:lnTo>
                  <a:pt x="17859" y="339328"/>
                </a:lnTo>
                <a:lnTo>
                  <a:pt x="17859" y="357188"/>
                </a:lnTo>
                <a:lnTo>
                  <a:pt x="17859" y="366117"/>
                </a:lnTo>
                <a:lnTo>
                  <a:pt x="26789" y="375047"/>
                </a:lnTo>
                <a:lnTo>
                  <a:pt x="35719" y="383977"/>
                </a:lnTo>
                <a:lnTo>
                  <a:pt x="62508" y="392906"/>
                </a:lnTo>
                <a:lnTo>
                  <a:pt x="89297" y="401836"/>
                </a:lnTo>
                <a:lnTo>
                  <a:pt x="133945" y="401836"/>
                </a:lnTo>
                <a:lnTo>
                  <a:pt x="169664" y="410766"/>
                </a:lnTo>
                <a:lnTo>
                  <a:pt x="214312" y="410766"/>
                </a:lnTo>
                <a:lnTo>
                  <a:pt x="258961" y="419695"/>
                </a:lnTo>
                <a:lnTo>
                  <a:pt x="294679" y="419695"/>
                </a:lnTo>
                <a:lnTo>
                  <a:pt x="330398" y="419695"/>
                </a:lnTo>
                <a:lnTo>
                  <a:pt x="348258" y="419695"/>
                </a:lnTo>
                <a:lnTo>
                  <a:pt x="348258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821906" y="3428999"/>
            <a:ext cx="250032" cy="17860"/>
          </a:xfrm>
          <a:custGeom>
            <a:avLst/>
            <a:gdLst/>
            <a:ahLst/>
            <a:cxnLst/>
            <a:rect l="0" t="0" r="0" b="0"/>
            <a:pathLst>
              <a:path w="250032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8929" y="17859"/>
                </a:lnTo>
                <a:lnTo>
                  <a:pt x="26789" y="8930"/>
                </a:lnTo>
                <a:lnTo>
                  <a:pt x="44648" y="0"/>
                </a:lnTo>
                <a:lnTo>
                  <a:pt x="71437" y="0"/>
                </a:lnTo>
                <a:lnTo>
                  <a:pt x="107156" y="0"/>
                </a:lnTo>
                <a:lnTo>
                  <a:pt x="151804" y="0"/>
                </a:lnTo>
                <a:lnTo>
                  <a:pt x="187523" y="0"/>
                </a:lnTo>
                <a:lnTo>
                  <a:pt x="223242" y="0"/>
                </a:lnTo>
                <a:lnTo>
                  <a:pt x="250031" y="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4080867" y="3000374"/>
            <a:ext cx="133946" cy="357189"/>
          </a:xfrm>
          <a:custGeom>
            <a:avLst/>
            <a:gdLst/>
            <a:ahLst/>
            <a:cxnLst/>
            <a:rect l="0" t="0" r="0" b="0"/>
            <a:pathLst>
              <a:path w="133946" h="357189">
                <a:moveTo>
                  <a:pt x="0" y="0"/>
                </a:moveTo>
                <a:lnTo>
                  <a:pt x="8929" y="0"/>
                </a:lnTo>
                <a:lnTo>
                  <a:pt x="8929" y="0"/>
                </a:lnTo>
                <a:lnTo>
                  <a:pt x="17859" y="8930"/>
                </a:lnTo>
                <a:lnTo>
                  <a:pt x="26789" y="17859"/>
                </a:lnTo>
                <a:lnTo>
                  <a:pt x="35718" y="35719"/>
                </a:lnTo>
                <a:lnTo>
                  <a:pt x="44648" y="53578"/>
                </a:lnTo>
                <a:lnTo>
                  <a:pt x="44648" y="71438"/>
                </a:lnTo>
                <a:lnTo>
                  <a:pt x="53578" y="89297"/>
                </a:lnTo>
                <a:lnTo>
                  <a:pt x="62508" y="116086"/>
                </a:lnTo>
                <a:lnTo>
                  <a:pt x="71437" y="133945"/>
                </a:lnTo>
                <a:lnTo>
                  <a:pt x="80367" y="160734"/>
                </a:lnTo>
                <a:lnTo>
                  <a:pt x="89297" y="187524"/>
                </a:lnTo>
                <a:lnTo>
                  <a:pt x="98226" y="214313"/>
                </a:lnTo>
                <a:lnTo>
                  <a:pt x="98226" y="232172"/>
                </a:lnTo>
                <a:lnTo>
                  <a:pt x="107156" y="258961"/>
                </a:lnTo>
                <a:lnTo>
                  <a:pt x="116086" y="276820"/>
                </a:lnTo>
                <a:lnTo>
                  <a:pt x="116086" y="294680"/>
                </a:lnTo>
                <a:lnTo>
                  <a:pt x="125015" y="303609"/>
                </a:lnTo>
                <a:lnTo>
                  <a:pt x="125015" y="321469"/>
                </a:lnTo>
                <a:lnTo>
                  <a:pt x="125015" y="330399"/>
                </a:lnTo>
                <a:lnTo>
                  <a:pt x="133945" y="33932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25015" y="357188"/>
                </a:lnTo>
                <a:lnTo>
                  <a:pt x="125015" y="357188"/>
                </a:lnTo>
                <a:lnTo>
                  <a:pt x="125015" y="357188"/>
                </a:lnTo>
                <a:lnTo>
                  <a:pt x="125015" y="357188"/>
                </a:lnTo>
                <a:lnTo>
                  <a:pt x="125015" y="357188"/>
                </a:lnTo>
                <a:lnTo>
                  <a:pt x="125015" y="34825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33945" y="348258"/>
                </a:lnTo>
                <a:lnTo>
                  <a:pt x="133945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518421" y="3348632"/>
            <a:ext cx="71439" cy="366118"/>
          </a:xfrm>
          <a:custGeom>
            <a:avLst/>
            <a:gdLst/>
            <a:ahLst/>
            <a:cxnLst/>
            <a:rect l="0" t="0" r="0" b="0"/>
            <a:pathLst>
              <a:path w="71439" h="366118">
                <a:moveTo>
                  <a:pt x="71438" y="0"/>
                </a:moveTo>
                <a:lnTo>
                  <a:pt x="71438" y="0"/>
                </a:lnTo>
                <a:lnTo>
                  <a:pt x="71438" y="0"/>
                </a:lnTo>
                <a:lnTo>
                  <a:pt x="71438" y="17859"/>
                </a:lnTo>
                <a:lnTo>
                  <a:pt x="71438" y="26789"/>
                </a:lnTo>
                <a:lnTo>
                  <a:pt x="71438" y="53578"/>
                </a:lnTo>
                <a:lnTo>
                  <a:pt x="71438" y="71437"/>
                </a:lnTo>
                <a:lnTo>
                  <a:pt x="62508" y="98226"/>
                </a:lnTo>
                <a:lnTo>
                  <a:pt x="53579" y="125016"/>
                </a:lnTo>
                <a:lnTo>
                  <a:pt x="44649" y="142875"/>
                </a:lnTo>
                <a:lnTo>
                  <a:pt x="35719" y="169664"/>
                </a:lnTo>
                <a:lnTo>
                  <a:pt x="26789" y="196453"/>
                </a:lnTo>
                <a:lnTo>
                  <a:pt x="17860" y="223242"/>
                </a:lnTo>
                <a:lnTo>
                  <a:pt x="8930" y="250031"/>
                </a:lnTo>
                <a:lnTo>
                  <a:pt x="8930" y="276820"/>
                </a:lnTo>
                <a:lnTo>
                  <a:pt x="0" y="303609"/>
                </a:lnTo>
                <a:lnTo>
                  <a:pt x="0" y="330398"/>
                </a:lnTo>
                <a:lnTo>
                  <a:pt x="8930" y="348258"/>
                </a:lnTo>
                <a:lnTo>
                  <a:pt x="8930" y="357187"/>
                </a:lnTo>
                <a:lnTo>
                  <a:pt x="8930" y="366117"/>
                </a:lnTo>
                <a:lnTo>
                  <a:pt x="893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348757" y="3437929"/>
            <a:ext cx="339329" cy="17860"/>
          </a:xfrm>
          <a:custGeom>
            <a:avLst/>
            <a:gdLst/>
            <a:ahLst/>
            <a:cxnLst/>
            <a:rect l="0" t="0" r="0" b="0"/>
            <a:pathLst>
              <a:path w="339329" h="17860">
                <a:moveTo>
                  <a:pt x="0" y="17859"/>
                </a:moveTo>
                <a:lnTo>
                  <a:pt x="8930" y="17859"/>
                </a:lnTo>
                <a:lnTo>
                  <a:pt x="8930" y="17859"/>
                </a:lnTo>
                <a:lnTo>
                  <a:pt x="26789" y="8929"/>
                </a:lnTo>
                <a:lnTo>
                  <a:pt x="44649" y="8929"/>
                </a:lnTo>
                <a:lnTo>
                  <a:pt x="71438" y="0"/>
                </a:lnTo>
                <a:lnTo>
                  <a:pt x="98227" y="0"/>
                </a:lnTo>
                <a:lnTo>
                  <a:pt x="133946" y="0"/>
                </a:lnTo>
                <a:lnTo>
                  <a:pt x="178594" y="0"/>
                </a:lnTo>
                <a:lnTo>
                  <a:pt x="232172" y="8929"/>
                </a:lnTo>
                <a:lnTo>
                  <a:pt x="276821" y="8929"/>
                </a:lnTo>
                <a:lnTo>
                  <a:pt x="321469" y="8929"/>
                </a:lnTo>
                <a:lnTo>
                  <a:pt x="339328" y="8929"/>
                </a:lnTo>
                <a:lnTo>
                  <a:pt x="339328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920257" y="3277194"/>
            <a:ext cx="241103" cy="375048"/>
          </a:xfrm>
          <a:custGeom>
            <a:avLst/>
            <a:gdLst/>
            <a:ahLst/>
            <a:cxnLst/>
            <a:rect l="0" t="0" r="0" b="0"/>
            <a:pathLst>
              <a:path w="241103" h="375048">
                <a:moveTo>
                  <a:pt x="241102" y="0"/>
                </a:moveTo>
                <a:lnTo>
                  <a:pt x="241102" y="0"/>
                </a:lnTo>
                <a:lnTo>
                  <a:pt x="241102" y="8930"/>
                </a:lnTo>
                <a:lnTo>
                  <a:pt x="241102" y="17860"/>
                </a:lnTo>
                <a:lnTo>
                  <a:pt x="241102" y="26789"/>
                </a:lnTo>
                <a:lnTo>
                  <a:pt x="241102" y="35719"/>
                </a:lnTo>
                <a:lnTo>
                  <a:pt x="232172" y="53579"/>
                </a:lnTo>
                <a:lnTo>
                  <a:pt x="232172" y="71438"/>
                </a:lnTo>
                <a:lnTo>
                  <a:pt x="214313" y="98227"/>
                </a:lnTo>
                <a:lnTo>
                  <a:pt x="205383" y="125016"/>
                </a:lnTo>
                <a:lnTo>
                  <a:pt x="196453" y="151805"/>
                </a:lnTo>
                <a:lnTo>
                  <a:pt x="178594" y="178594"/>
                </a:lnTo>
                <a:lnTo>
                  <a:pt x="160735" y="205383"/>
                </a:lnTo>
                <a:lnTo>
                  <a:pt x="133946" y="232172"/>
                </a:lnTo>
                <a:lnTo>
                  <a:pt x="107157" y="258961"/>
                </a:lnTo>
                <a:lnTo>
                  <a:pt x="89297" y="285750"/>
                </a:lnTo>
                <a:lnTo>
                  <a:pt x="71438" y="303610"/>
                </a:lnTo>
                <a:lnTo>
                  <a:pt x="53578" y="330399"/>
                </a:lnTo>
                <a:lnTo>
                  <a:pt x="35719" y="339329"/>
                </a:lnTo>
                <a:lnTo>
                  <a:pt x="17860" y="357188"/>
                </a:lnTo>
                <a:lnTo>
                  <a:pt x="0" y="366118"/>
                </a:lnTo>
                <a:lnTo>
                  <a:pt x="0" y="37504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884539" y="3303983"/>
            <a:ext cx="223243" cy="294681"/>
          </a:xfrm>
          <a:custGeom>
            <a:avLst/>
            <a:gdLst/>
            <a:ahLst/>
            <a:cxnLst/>
            <a:rect l="0" t="0" r="0" b="0"/>
            <a:pathLst>
              <a:path w="223243" h="294681">
                <a:moveTo>
                  <a:pt x="0" y="0"/>
                </a:moveTo>
                <a:lnTo>
                  <a:pt x="0" y="0"/>
                </a:lnTo>
                <a:lnTo>
                  <a:pt x="8929" y="8930"/>
                </a:lnTo>
                <a:lnTo>
                  <a:pt x="17859" y="17860"/>
                </a:lnTo>
                <a:lnTo>
                  <a:pt x="35718" y="44649"/>
                </a:lnTo>
                <a:lnTo>
                  <a:pt x="53578" y="62508"/>
                </a:lnTo>
                <a:lnTo>
                  <a:pt x="71437" y="80368"/>
                </a:lnTo>
                <a:lnTo>
                  <a:pt x="89296" y="107157"/>
                </a:lnTo>
                <a:lnTo>
                  <a:pt x="116086" y="133946"/>
                </a:lnTo>
                <a:lnTo>
                  <a:pt x="133945" y="160735"/>
                </a:lnTo>
                <a:lnTo>
                  <a:pt x="151804" y="187524"/>
                </a:lnTo>
                <a:lnTo>
                  <a:pt x="169664" y="214313"/>
                </a:lnTo>
                <a:lnTo>
                  <a:pt x="187523" y="232172"/>
                </a:lnTo>
                <a:lnTo>
                  <a:pt x="196453" y="258961"/>
                </a:lnTo>
                <a:lnTo>
                  <a:pt x="214312" y="276821"/>
                </a:lnTo>
                <a:lnTo>
                  <a:pt x="223242" y="285750"/>
                </a:lnTo>
                <a:lnTo>
                  <a:pt x="223242" y="294680"/>
                </a:lnTo>
                <a:lnTo>
                  <a:pt x="223242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295304" y="3286124"/>
            <a:ext cx="339329" cy="517923"/>
          </a:xfrm>
          <a:custGeom>
            <a:avLst/>
            <a:gdLst/>
            <a:ahLst/>
            <a:cxnLst/>
            <a:rect l="0" t="0" r="0" b="0"/>
            <a:pathLst>
              <a:path w="339329" h="517923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26789"/>
                </a:lnTo>
                <a:lnTo>
                  <a:pt x="8930" y="44649"/>
                </a:lnTo>
                <a:lnTo>
                  <a:pt x="0" y="62508"/>
                </a:lnTo>
                <a:lnTo>
                  <a:pt x="0" y="89297"/>
                </a:lnTo>
                <a:lnTo>
                  <a:pt x="0" y="107156"/>
                </a:lnTo>
                <a:lnTo>
                  <a:pt x="0" y="125016"/>
                </a:lnTo>
                <a:lnTo>
                  <a:pt x="8930" y="142875"/>
                </a:lnTo>
                <a:lnTo>
                  <a:pt x="17860" y="151805"/>
                </a:lnTo>
                <a:lnTo>
                  <a:pt x="17860" y="169664"/>
                </a:lnTo>
                <a:lnTo>
                  <a:pt x="26789" y="169664"/>
                </a:lnTo>
                <a:lnTo>
                  <a:pt x="44649" y="178594"/>
                </a:lnTo>
                <a:lnTo>
                  <a:pt x="53578" y="187524"/>
                </a:lnTo>
                <a:lnTo>
                  <a:pt x="80367" y="187524"/>
                </a:lnTo>
                <a:lnTo>
                  <a:pt x="98227" y="187524"/>
                </a:lnTo>
                <a:lnTo>
                  <a:pt x="125016" y="178594"/>
                </a:lnTo>
                <a:lnTo>
                  <a:pt x="151805" y="178594"/>
                </a:lnTo>
                <a:lnTo>
                  <a:pt x="178594" y="169664"/>
                </a:lnTo>
                <a:lnTo>
                  <a:pt x="205383" y="169664"/>
                </a:lnTo>
                <a:lnTo>
                  <a:pt x="232172" y="160734"/>
                </a:lnTo>
                <a:lnTo>
                  <a:pt x="258961" y="151805"/>
                </a:lnTo>
                <a:lnTo>
                  <a:pt x="276821" y="151805"/>
                </a:lnTo>
                <a:lnTo>
                  <a:pt x="294680" y="142875"/>
                </a:lnTo>
                <a:lnTo>
                  <a:pt x="312539" y="142875"/>
                </a:lnTo>
                <a:lnTo>
                  <a:pt x="321469" y="142875"/>
                </a:lnTo>
                <a:lnTo>
                  <a:pt x="330399" y="142875"/>
                </a:lnTo>
                <a:lnTo>
                  <a:pt x="339328" y="142875"/>
                </a:lnTo>
                <a:lnTo>
                  <a:pt x="339328" y="151805"/>
                </a:lnTo>
                <a:lnTo>
                  <a:pt x="339328" y="160734"/>
                </a:lnTo>
                <a:lnTo>
                  <a:pt x="330399" y="169664"/>
                </a:lnTo>
                <a:lnTo>
                  <a:pt x="330399" y="187524"/>
                </a:lnTo>
                <a:lnTo>
                  <a:pt x="330399" y="214313"/>
                </a:lnTo>
                <a:lnTo>
                  <a:pt x="321469" y="232172"/>
                </a:lnTo>
                <a:lnTo>
                  <a:pt x="312539" y="258961"/>
                </a:lnTo>
                <a:lnTo>
                  <a:pt x="294680" y="285750"/>
                </a:lnTo>
                <a:lnTo>
                  <a:pt x="285750" y="303609"/>
                </a:lnTo>
                <a:lnTo>
                  <a:pt x="258961" y="339328"/>
                </a:lnTo>
                <a:lnTo>
                  <a:pt x="241102" y="366117"/>
                </a:lnTo>
                <a:lnTo>
                  <a:pt x="214313" y="392906"/>
                </a:lnTo>
                <a:lnTo>
                  <a:pt x="196453" y="419695"/>
                </a:lnTo>
                <a:lnTo>
                  <a:pt x="169664" y="446484"/>
                </a:lnTo>
                <a:lnTo>
                  <a:pt x="151805" y="464344"/>
                </a:lnTo>
                <a:lnTo>
                  <a:pt x="125016" y="491133"/>
                </a:lnTo>
                <a:lnTo>
                  <a:pt x="98227" y="500063"/>
                </a:lnTo>
                <a:lnTo>
                  <a:pt x="80367" y="508992"/>
                </a:lnTo>
                <a:lnTo>
                  <a:pt x="62508" y="517922"/>
                </a:lnTo>
                <a:lnTo>
                  <a:pt x="35719" y="517922"/>
                </a:lnTo>
                <a:lnTo>
                  <a:pt x="17860" y="508992"/>
                </a:lnTo>
                <a:lnTo>
                  <a:pt x="8930" y="508992"/>
                </a:lnTo>
                <a:lnTo>
                  <a:pt x="0" y="500063"/>
                </a:lnTo>
                <a:lnTo>
                  <a:pt x="0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5589984" y="3036093"/>
            <a:ext cx="169665" cy="303610"/>
          </a:xfrm>
          <a:custGeom>
            <a:avLst/>
            <a:gdLst/>
            <a:ahLst/>
            <a:cxnLst/>
            <a:rect l="0" t="0" r="0" b="0"/>
            <a:pathLst>
              <a:path w="169665" h="303610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26789" y="17859"/>
                </a:lnTo>
                <a:lnTo>
                  <a:pt x="44648" y="44648"/>
                </a:lnTo>
                <a:lnTo>
                  <a:pt x="62508" y="71437"/>
                </a:lnTo>
                <a:lnTo>
                  <a:pt x="80367" y="98226"/>
                </a:lnTo>
                <a:lnTo>
                  <a:pt x="89297" y="125015"/>
                </a:lnTo>
                <a:lnTo>
                  <a:pt x="107156" y="160734"/>
                </a:lnTo>
                <a:lnTo>
                  <a:pt x="125016" y="196453"/>
                </a:lnTo>
                <a:lnTo>
                  <a:pt x="133945" y="223242"/>
                </a:lnTo>
                <a:lnTo>
                  <a:pt x="151805" y="258961"/>
                </a:lnTo>
                <a:lnTo>
                  <a:pt x="160734" y="285750"/>
                </a:lnTo>
                <a:lnTo>
                  <a:pt x="169664" y="303609"/>
                </a:lnTo>
                <a:lnTo>
                  <a:pt x="169664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973960" y="3232546"/>
            <a:ext cx="98228" cy="339329"/>
          </a:xfrm>
          <a:custGeom>
            <a:avLst/>
            <a:gdLst/>
            <a:ahLst/>
            <a:cxnLst/>
            <a:rect l="0" t="0" r="0" b="0"/>
            <a:pathLst>
              <a:path w="98228" h="339329">
                <a:moveTo>
                  <a:pt x="98227" y="0"/>
                </a:moveTo>
                <a:lnTo>
                  <a:pt x="89297" y="8930"/>
                </a:lnTo>
                <a:lnTo>
                  <a:pt x="89297" y="8930"/>
                </a:lnTo>
                <a:lnTo>
                  <a:pt x="89297" y="26789"/>
                </a:lnTo>
                <a:lnTo>
                  <a:pt x="80368" y="35719"/>
                </a:lnTo>
                <a:lnTo>
                  <a:pt x="80368" y="62508"/>
                </a:lnTo>
                <a:lnTo>
                  <a:pt x="71438" y="89297"/>
                </a:lnTo>
                <a:lnTo>
                  <a:pt x="62508" y="107156"/>
                </a:lnTo>
                <a:lnTo>
                  <a:pt x="53579" y="142875"/>
                </a:lnTo>
                <a:lnTo>
                  <a:pt x="44649" y="169664"/>
                </a:lnTo>
                <a:lnTo>
                  <a:pt x="62508" y="196453"/>
                </a:lnTo>
                <a:lnTo>
                  <a:pt x="44649" y="223242"/>
                </a:lnTo>
                <a:lnTo>
                  <a:pt x="35719" y="241102"/>
                </a:lnTo>
                <a:lnTo>
                  <a:pt x="26790" y="267891"/>
                </a:lnTo>
                <a:lnTo>
                  <a:pt x="17860" y="294680"/>
                </a:lnTo>
                <a:lnTo>
                  <a:pt x="8930" y="312539"/>
                </a:lnTo>
                <a:lnTo>
                  <a:pt x="0" y="330398"/>
                </a:lnTo>
                <a:lnTo>
                  <a:pt x="0" y="339328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5786437" y="3330773"/>
            <a:ext cx="383978" cy="17860"/>
          </a:xfrm>
          <a:custGeom>
            <a:avLst/>
            <a:gdLst/>
            <a:ahLst/>
            <a:cxnLst/>
            <a:rect l="0" t="0" r="0" b="0"/>
            <a:pathLst>
              <a:path w="383978" h="17860">
                <a:moveTo>
                  <a:pt x="0" y="17859"/>
                </a:moveTo>
                <a:lnTo>
                  <a:pt x="0" y="17859"/>
                </a:lnTo>
                <a:lnTo>
                  <a:pt x="8930" y="17859"/>
                </a:lnTo>
                <a:lnTo>
                  <a:pt x="26789" y="8929"/>
                </a:lnTo>
                <a:lnTo>
                  <a:pt x="53578" y="8929"/>
                </a:lnTo>
                <a:lnTo>
                  <a:pt x="89297" y="8929"/>
                </a:lnTo>
                <a:lnTo>
                  <a:pt x="125016" y="0"/>
                </a:lnTo>
                <a:lnTo>
                  <a:pt x="169664" y="0"/>
                </a:lnTo>
                <a:lnTo>
                  <a:pt x="223242" y="0"/>
                </a:lnTo>
                <a:lnTo>
                  <a:pt x="276820" y="0"/>
                </a:lnTo>
                <a:lnTo>
                  <a:pt x="321469" y="0"/>
                </a:lnTo>
                <a:lnTo>
                  <a:pt x="366117" y="8929"/>
                </a:lnTo>
                <a:lnTo>
                  <a:pt x="383977" y="8929"/>
                </a:lnTo>
                <a:lnTo>
                  <a:pt x="38397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357937" y="3116460"/>
            <a:ext cx="267892" cy="464345"/>
          </a:xfrm>
          <a:custGeom>
            <a:avLst/>
            <a:gdLst/>
            <a:ahLst/>
            <a:cxnLst/>
            <a:rect l="0" t="0" r="0" b="0"/>
            <a:pathLst>
              <a:path w="267892" h="464345">
                <a:moveTo>
                  <a:pt x="267891" y="0"/>
                </a:moveTo>
                <a:lnTo>
                  <a:pt x="267891" y="0"/>
                </a:lnTo>
                <a:lnTo>
                  <a:pt x="267891" y="8930"/>
                </a:lnTo>
                <a:lnTo>
                  <a:pt x="267891" y="17859"/>
                </a:lnTo>
                <a:lnTo>
                  <a:pt x="267891" y="26789"/>
                </a:lnTo>
                <a:lnTo>
                  <a:pt x="258961" y="44648"/>
                </a:lnTo>
                <a:lnTo>
                  <a:pt x="258961" y="62508"/>
                </a:lnTo>
                <a:lnTo>
                  <a:pt x="250031" y="80367"/>
                </a:lnTo>
                <a:lnTo>
                  <a:pt x="241102" y="98227"/>
                </a:lnTo>
                <a:lnTo>
                  <a:pt x="223242" y="125016"/>
                </a:lnTo>
                <a:lnTo>
                  <a:pt x="214313" y="142875"/>
                </a:lnTo>
                <a:lnTo>
                  <a:pt x="205383" y="169664"/>
                </a:lnTo>
                <a:lnTo>
                  <a:pt x="187523" y="196453"/>
                </a:lnTo>
                <a:lnTo>
                  <a:pt x="169664" y="223242"/>
                </a:lnTo>
                <a:lnTo>
                  <a:pt x="142875" y="250031"/>
                </a:lnTo>
                <a:lnTo>
                  <a:pt x="125016" y="276820"/>
                </a:lnTo>
                <a:lnTo>
                  <a:pt x="107156" y="303609"/>
                </a:lnTo>
                <a:lnTo>
                  <a:pt x="116086" y="330398"/>
                </a:lnTo>
                <a:lnTo>
                  <a:pt x="98227" y="348258"/>
                </a:lnTo>
                <a:lnTo>
                  <a:pt x="71438" y="375047"/>
                </a:lnTo>
                <a:lnTo>
                  <a:pt x="53578" y="392906"/>
                </a:lnTo>
                <a:lnTo>
                  <a:pt x="35719" y="419695"/>
                </a:lnTo>
                <a:lnTo>
                  <a:pt x="26789" y="437555"/>
                </a:lnTo>
                <a:lnTo>
                  <a:pt x="8930" y="446484"/>
                </a:lnTo>
                <a:lnTo>
                  <a:pt x="0" y="455414"/>
                </a:lnTo>
                <a:lnTo>
                  <a:pt x="0" y="464344"/>
                </a:lnTo>
                <a:lnTo>
                  <a:pt x="0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340078" y="3196827"/>
            <a:ext cx="258962" cy="250032"/>
          </a:xfrm>
          <a:custGeom>
            <a:avLst/>
            <a:gdLst/>
            <a:ahLst/>
            <a:cxnLst/>
            <a:rect l="0" t="0" r="0" b="0"/>
            <a:pathLst>
              <a:path w="258962" h="250032">
                <a:moveTo>
                  <a:pt x="0" y="0"/>
                </a:moveTo>
                <a:lnTo>
                  <a:pt x="0" y="8930"/>
                </a:lnTo>
                <a:lnTo>
                  <a:pt x="8929" y="8930"/>
                </a:lnTo>
                <a:lnTo>
                  <a:pt x="17859" y="17860"/>
                </a:lnTo>
                <a:lnTo>
                  <a:pt x="35718" y="35719"/>
                </a:lnTo>
                <a:lnTo>
                  <a:pt x="53578" y="53578"/>
                </a:lnTo>
                <a:lnTo>
                  <a:pt x="71437" y="80367"/>
                </a:lnTo>
                <a:lnTo>
                  <a:pt x="98226" y="107156"/>
                </a:lnTo>
                <a:lnTo>
                  <a:pt x="125015" y="133946"/>
                </a:lnTo>
                <a:lnTo>
                  <a:pt x="142875" y="160735"/>
                </a:lnTo>
                <a:lnTo>
                  <a:pt x="169664" y="178594"/>
                </a:lnTo>
                <a:lnTo>
                  <a:pt x="187523" y="205383"/>
                </a:lnTo>
                <a:lnTo>
                  <a:pt x="232172" y="232172"/>
                </a:lnTo>
                <a:lnTo>
                  <a:pt x="250031" y="241102"/>
                </a:lnTo>
                <a:lnTo>
                  <a:pt x="258961" y="250031"/>
                </a:lnTo>
                <a:lnTo>
                  <a:pt x="258961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759773" y="3089671"/>
            <a:ext cx="357188" cy="437556"/>
          </a:xfrm>
          <a:custGeom>
            <a:avLst/>
            <a:gdLst/>
            <a:ahLst/>
            <a:cxnLst/>
            <a:rect l="0" t="0" r="0" b="0"/>
            <a:pathLst>
              <a:path w="357188" h="437556">
                <a:moveTo>
                  <a:pt x="0" y="17859"/>
                </a:moveTo>
                <a:lnTo>
                  <a:pt x="0" y="17859"/>
                </a:lnTo>
                <a:lnTo>
                  <a:pt x="17859" y="8930"/>
                </a:lnTo>
                <a:lnTo>
                  <a:pt x="44648" y="8930"/>
                </a:lnTo>
                <a:lnTo>
                  <a:pt x="71437" y="0"/>
                </a:lnTo>
                <a:lnTo>
                  <a:pt x="107156" y="0"/>
                </a:lnTo>
                <a:lnTo>
                  <a:pt x="133945" y="0"/>
                </a:lnTo>
                <a:lnTo>
                  <a:pt x="160734" y="0"/>
                </a:lnTo>
                <a:lnTo>
                  <a:pt x="196453" y="8930"/>
                </a:lnTo>
                <a:lnTo>
                  <a:pt x="214312" y="8930"/>
                </a:lnTo>
                <a:lnTo>
                  <a:pt x="241102" y="17859"/>
                </a:lnTo>
                <a:lnTo>
                  <a:pt x="258961" y="26789"/>
                </a:lnTo>
                <a:lnTo>
                  <a:pt x="267891" y="35719"/>
                </a:lnTo>
                <a:lnTo>
                  <a:pt x="276820" y="53578"/>
                </a:lnTo>
                <a:lnTo>
                  <a:pt x="276820" y="62508"/>
                </a:lnTo>
                <a:lnTo>
                  <a:pt x="276820" y="80367"/>
                </a:lnTo>
                <a:lnTo>
                  <a:pt x="267891" y="98227"/>
                </a:lnTo>
                <a:lnTo>
                  <a:pt x="258961" y="116086"/>
                </a:lnTo>
                <a:lnTo>
                  <a:pt x="241102" y="133945"/>
                </a:lnTo>
                <a:lnTo>
                  <a:pt x="223242" y="151805"/>
                </a:lnTo>
                <a:lnTo>
                  <a:pt x="205383" y="178594"/>
                </a:lnTo>
                <a:lnTo>
                  <a:pt x="178594" y="196453"/>
                </a:lnTo>
                <a:lnTo>
                  <a:pt x="142875" y="223242"/>
                </a:lnTo>
                <a:lnTo>
                  <a:pt x="116086" y="241102"/>
                </a:lnTo>
                <a:lnTo>
                  <a:pt x="89297" y="258961"/>
                </a:lnTo>
                <a:lnTo>
                  <a:pt x="71437" y="285750"/>
                </a:lnTo>
                <a:lnTo>
                  <a:pt x="53578" y="303609"/>
                </a:lnTo>
                <a:lnTo>
                  <a:pt x="44648" y="321469"/>
                </a:lnTo>
                <a:lnTo>
                  <a:pt x="62508" y="339328"/>
                </a:lnTo>
                <a:lnTo>
                  <a:pt x="62508" y="357187"/>
                </a:lnTo>
                <a:lnTo>
                  <a:pt x="71437" y="366117"/>
                </a:lnTo>
                <a:lnTo>
                  <a:pt x="80367" y="383977"/>
                </a:lnTo>
                <a:lnTo>
                  <a:pt x="98227" y="392906"/>
                </a:lnTo>
                <a:lnTo>
                  <a:pt x="125016" y="401836"/>
                </a:lnTo>
                <a:lnTo>
                  <a:pt x="151805" y="410766"/>
                </a:lnTo>
                <a:lnTo>
                  <a:pt x="178594" y="419695"/>
                </a:lnTo>
                <a:lnTo>
                  <a:pt x="205383" y="428625"/>
                </a:lnTo>
                <a:lnTo>
                  <a:pt x="241102" y="428625"/>
                </a:lnTo>
                <a:lnTo>
                  <a:pt x="276820" y="437555"/>
                </a:lnTo>
                <a:lnTo>
                  <a:pt x="303609" y="437555"/>
                </a:lnTo>
                <a:lnTo>
                  <a:pt x="330398" y="437555"/>
                </a:lnTo>
                <a:lnTo>
                  <a:pt x="348258" y="437555"/>
                </a:lnTo>
                <a:lnTo>
                  <a:pt x="357187" y="437555"/>
                </a:lnTo>
                <a:lnTo>
                  <a:pt x="357187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732984" y="3187898"/>
            <a:ext cx="285751" cy="17860"/>
          </a:xfrm>
          <a:custGeom>
            <a:avLst/>
            <a:gdLst/>
            <a:ahLst/>
            <a:cxnLst/>
            <a:rect l="0" t="0" r="0" b="0"/>
            <a:pathLst>
              <a:path w="285751" h="17860">
                <a:moveTo>
                  <a:pt x="0" y="8929"/>
                </a:moveTo>
                <a:lnTo>
                  <a:pt x="8930" y="0"/>
                </a:lnTo>
                <a:lnTo>
                  <a:pt x="17859" y="0"/>
                </a:lnTo>
                <a:lnTo>
                  <a:pt x="44648" y="0"/>
                </a:lnTo>
                <a:lnTo>
                  <a:pt x="71437" y="0"/>
                </a:lnTo>
                <a:lnTo>
                  <a:pt x="116086" y="0"/>
                </a:lnTo>
                <a:lnTo>
                  <a:pt x="160734" y="0"/>
                </a:lnTo>
                <a:lnTo>
                  <a:pt x="214312" y="8929"/>
                </a:lnTo>
                <a:lnTo>
                  <a:pt x="258961" y="8929"/>
                </a:lnTo>
                <a:lnTo>
                  <a:pt x="285750" y="17859"/>
                </a:lnTo>
                <a:lnTo>
                  <a:pt x="28575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2437804" y="3786187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2464593" y="3545085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446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2.12) A = 10110001 , B= 10101100 – XOR, AND, NOT B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1268015" y="1526976"/>
            <a:ext cx="35720" cy="491134"/>
          </a:xfrm>
          <a:custGeom>
            <a:avLst/>
            <a:gdLst/>
            <a:ahLst/>
            <a:cxnLst/>
            <a:rect l="0" t="0" r="0" b="0"/>
            <a:pathLst>
              <a:path w="35720" h="491134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44648"/>
                </a:lnTo>
                <a:lnTo>
                  <a:pt x="35719" y="62508"/>
                </a:lnTo>
                <a:lnTo>
                  <a:pt x="35719" y="71437"/>
                </a:lnTo>
                <a:lnTo>
                  <a:pt x="35719" y="89297"/>
                </a:lnTo>
                <a:lnTo>
                  <a:pt x="35719" y="107156"/>
                </a:lnTo>
                <a:lnTo>
                  <a:pt x="35719" y="125015"/>
                </a:lnTo>
                <a:lnTo>
                  <a:pt x="26789" y="151805"/>
                </a:lnTo>
                <a:lnTo>
                  <a:pt x="26789" y="178594"/>
                </a:lnTo>
                <a:lnTo>
                  <a:pt x="26789" y="196453"/>
                </a:lnTo>
                <a:lnTo>
                  <a:pt x="26789" y="223242"/>
                </a:lnTo>
                <a:lnTo>
                  <a:pt x="17860" y="258961"/>
                </a:lnTo>
                <a:lnTo>
                  <a:pt x="17860" y="285750"/>
                </a:lnTo>
                <a:lnTo>
                  <a:pt x="17860" y="312539"/>
                </a:lnTo>
                <a:lnTo>
                  <a:pt x="8930" y="339328"/>
                </a:lnTo>
                <a:lnTo>
                  <a:pt x="8930" y="366117"/>
                </a:lnTo>
                <a:lnTo>
                  <a:pt x="8930" y="383976"/>
                </a:lnTo>
                <a:lnTo>
                  <a:pt x="8930" y="410765"/>
                </a:lnTo>
                <a:lnTo>
                  <a:pt x="8930" y="428625"/>
                </a:lnTo>
                <a:lnTo>
                  <a:pt x="0" y="446484"/>
                </a:lnTo>
                <a:lnTo>
                  <a:pt x="0" y="464344"/>
                </a:lnTo>
                <a:lnTo>
                  <a:pt x="0" y="473273"/>
                </a:lnTo>
                <a:lnTo>
                  <a:pt x="0" y="482203"/>
                </a:lnTo>
                <a:lnTo>
                  <a:pt x="0" y="491133"/>
                </a:lnTo>
                <a:lnTo>
                  <a:pt x="0" y="491133"/>
                </a:lnTo>
                <a:lnTo>
                  <a:pt x="8930" y="491133"/>
                </a:lnTo>
                <a:lnTo>
                  <a:pt x="8930" y="491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393031" y="1589484"/>
            <a:ext cx="491134" cy="267891"/>
          </a:xfrm>
          <a:custGeom>
            <a:avLst/>
            <a:gdLst/>
            <a:ahLst/>
            <a:cxnLst/>
            <a:rect l="0" t="0" r="0" b="0"/>
            <a:pathLst>
              <a:path w="491134" h="267891">
                <a:moveTo>
                  <a:pt x="410765" y="53578"/>
                </a:moveTo>
                <a:lnTo>
                  <a:pt x="401836" y="53578"/>
                </a:lnTo>
                <a:lnTo>
                  <a:pt x="383976" y="53578"/>
                </a:lnTo>
                <a:lnTo>
                  <a:pt x="366117" y="53578"/>
                </a:lnTo>
                <a:lnTo>
                  <a:pt x="339328" y="53578"/>
                </a:lnTo>
                <a:lnTo>
                  <a:pt x="321469" y="53578"/>
                </a:lnTo>
                <a:lnTo>
                  <a:pt x="285750" y="53578"/>
                </a:lnTo>
                <a:lnTo>
                  <a:pt x="250031" y="62507"/>
                </a:lnTo>
                <a:lnTo>
                  <a:pt x="214312" y="71437"/>
                </a:lnTo>
                <a:lnTo>
                  <a:pt x="187523" y="80367"/>
                </a:lnTo>
                <a:lnTo>
                  <a:pt x="151804" y="98226"/>
                </a:lnTo>
                <a:lnTo>
                  <a:pt x="125015" y="107156"/>
                </a:lnTo>
                <a:lnTo>
                  <a:pt x="98226" y="125015"/>
                </a:lnTo>
                <a:lnTo>
                  <a:pt x="71437" y="142875"/>
                </a:lnTo>
                <a:lnTo>
                  <a:pt x="44648" y="160734"/>
                </a:lnTo>
                <a:lnTo>
                  <a:pt x="26789" y="178593"/>
                </a:lnTo>
                <a:lnTo>
                  <a:pt x="8929" y="196453"/>
                </a:lnTo>
                <a:lnTo>
                  <a:pt x="0" y="214312"/>
                </a:lnTo>
                <a:lnTo>
                  <a:pt x="0" y="223242"/>
                </a:lnTo>
                <a:lnTo>
                  <a:pt x="0" y="241101"/>
                </a:lnTo>
                <a:lnTo>
                  <a:pt x="8929" y="250031"/>
                </a:lnTo>
                <a:lnTo>
                  <a:pt x="17859" y="258961"/>
                </a:lnTo>
                <a:lnTo>
                  <a:pt x="44648" y="258961"/>
                </a:lnTo>
                <a:lnTo>
                  <a:pt x="71437" y="267890"/>
                </a:lnTo>
                <a:lnTo>
                  <a:pt x="98226" y="267890"/>
                </a:lnTo>
                <a:lnTo>
                  <a:pt x="142875" y="267890"/>
                </a:lnTo>
                <a:lnTo>
                  <a:pt x="178594" y="258961"/>
                </a:lnTo>
                <a:lnTo>
                  <a:pt x="223242" y="258961"/>
                </a:lnTo>
                <a:lnTo>
                  <a:pt x="258961" y="250031"/>
                </a:lnTo>
                <a:lnTo>
                  <a:pt x="303609" y="241101"/>
                </a:lnTo>
                <a:lnTo>
                  <a:pt x="339328" y="232172"/>
                </a:lnTo>
                <a:lnTo>
                  <a:pt x="375047" y="214312"/>
                </a:lnTo>
                <a:lnTo>
                  <a:pt x="401836" y="205382"/>
                </a:lnTo>
                <a:lnTo>
                  <a:pt x="428625" y="196453"/>
                </a:lnTo>
                <a:lnTo>
                  <a:pt x="455414" y="178593"/>
                </a:lnTo>
                <a:lnTo>
                  <a:pt x="473273" y="169664"/>
                </a:lnTo>
                <a:lnTo>
                  <a:pt x="482203" y="151804"/>
                </a:lnTo>
                <a:lnTo>
                  <a:pt x="491133" y="142875"/>
                </a:lnTo>
                <a:lnTo>
                  <a:pt x="491133" y="125015"/>
                </a:lnTo>
                <a:lnTo>
                  <a:pt x="482203" y="116086"/>
                </a:lnTo>
                <a:lnTo>
                  <a:pt x="473273" y="98226"/>
                </a:lnTo>
                <a:lnTo>
                  <a:pt x="464344" y="89297"/>
                </a:lnTo>
                <a:lnTo>
                  <a:pt x="446484" y="71437"/>
                </a:lnTo>
                <a:lnTo>
                  <a:pt x="428625" y="62507"/>
                </a:lnTo>
                <a:lnTo>
                  <a:pt x="401836" y="53578"/>
                </a:lnTo>
                <a:lnTo>
                  <a:pt x="375047" y="44648"/>
                </a:lnTo>
                <a:lnTo>
                  <a:pt x="357187" y="35718"/>
                </a:lnTo>
                <a:lnTo>
                  <a:pt x="339328" y="26789"/>
                </a:lnTo>
                <a:lnTo>
                  <a:pt x="330398" y="17859"/>
                </a:lnTo>
                <a:lnTo>
                  <a:pt x="312539" y="8929"/>
                </a:lnTo>
                <a:lnTo>
                  <a:pt x="303609" y="8929"/>
                </a:lnTo>
                <a:lnTo>
                  <a:pt x="303609" y="0"/>
                </a:lnTo>
                <a:lnTo>
                  <a:pt x="3036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232421" y="1410890"/>
            <a:ext cx="35720" cy="553642"/>
          </a:xfrm>
          <a:custGeom>
            <a:avLst/>
            <a:gdLst/>
            <a:ahLst/>
            <a:cxnLst/>
            <a:rect l="0" t="0" r="0" b="0"/>
            <a:pathLst>
              <a:path w="35720" h="553642">
                <a:moveTo>
                  <a:pt x="17860" y="0"/>
                </a:moveTo>
                <a:lnTo>
                  <a:pt x="17860" y="0"/>
                </a:lnTo>
                <a:lnTo>
                  <a:pt x="17860" y="8930"/>
                </a:lnTo>
                <a:lnTo>
                  <a:pt x="26789" y="17859"/>
                </a:lnTo>
                <a:lnTo>
                  <a:pt x="26789" y="35719"/>
                </a:lnTo>
                <a:lnTo>
                  <a:pt x="35719" y="53578"/>
                </a:lnTo>
                <a:lnTo>
                  <a:pt x="35719" y="71437"/>
                </a:lnTo>
                <a:lnTo>
                  <a:pt x="35719" y="89297"/>
                </a:lnTo>
                <a:lnTo>
                  <a:pt x="26789" y="116086"/>
                </a:lnTo>
                <a:lnTo>
                  <a:pt x="26789" y="142875"/>
                </a:lnTo>
                <a:lnTo>
                  <a:pt x="26789" y="169664"/>
                </a:lnTo>
                <a:lnTo>
                  <a:pt x="26789" y="196453"/>
                </a:lnTo>
                <a:lnTo>
                  <a:pt x="26789" y="223242"/>
                </a:lnTo>
                <a:lnTo>
                  <a:pt x="17860" y="250031"/>
                </a:lnTo>
                <a:lnTo>
                  <a:pt x="17860" y="276820"/>
                </a:lnTo>
                <a:lnTo>
                  <a:pt x="17860" y="303609"/>
                </a:lnTo>
                <a:lnTo>
                  <a:pt x="8930" y="330398"/>
                </a:lnTo>
                <a:lnTo>
                  <a:pt x="8930" y="357187"/>
                </a:lnTo>
                <a:lnTo>
                  <a:pt x="0" y="383976"/>
                </a:lnTo>
                <a:lnTo>
                  <a:pt x="0" y="419695"/>
                </a:lnTo>
                <a:lnTo>
                  <a:pt x="0" y="437555"/>
                </a:lnTo>
                <a:lnTo>
                  <a:pt x="0" y="464344"/>
                </a:lnTo>
                <a:lnTo>
                  <a:pt x="8930" y="482203"/>
                </a:lnTo>
                <a:lnTo>
                  <a:pt x="8930" y="500062"/>
                </a:lnTo>
                <a:lnTo>
                  <a:pt x="8930" y="517922"/>
                </a:lnTo>
                <a:lnTo>
                  <a:pt x="8930" y="535781"/>
                </a:lnTo>
                <a:lnTo>
                  <a:pt x="17860" y="544711"/>
                </a:lnTo>
                <a:lnTo>
                  <a:pt x="17860" y="544711"/>
                </a:lnTo>
                <a:lnTo>
                  <a:pt x="17860" y="553641"/>
                </a:lnTo>
                <a:lnTo>
                  <a:pt x="17860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82453" y="1393031"/>
            <a:ext cx="80368" cy="464344"/>
          </a:xfrm>
          <a:custGeom>
            <a:avLst/>
            <a:gdLst/>
            <a:ahLst/>
            <a:cxnLst/>
            <a:rect l="0" t="0" r="0" b="0"/>
            <a:pathLst>
              <a:path w="80368" h="464344">
                <a:moveTo>
                  <a:pt x="71437" y="0"/>
                </a:moveTo>
                <a:lnTo>
                  <a:pt x="71437" y="0"/>
                </a:lnTo>
                <a:lnTo>
                  <a:pt x="71437" y="0"/>
                </a:lnTo>
                <a:lnTo>
                  <a:pt x="71437" y="8929"/>
                </a:lnTo>
                <a:lnTo>
                  <a:pt x="80367" y="17859"/>
                </a:lnTo>
                <a:lnTo>
                  <a:pt x="80367" y="35718"/>
                </a:lnTo>
                <a:lnTo>
                  <a:pt x="80367" y="53578"/>
                </a:lnTo>
                <a:lnTo>
                  <a:pt x="71437" y="71437"/>
                </a:lnTo>
                <a:lnTo>
                  <a:pt x="71437" y="98226"/>
                </a:lnTo>
                <a:lnTo>
                  <a:pt x="62507" y="116085"/>
                </a:lnTo>
                <a:lnTo>
                  <a:pt x="53578" y="142875"/>
                </a:lnTo>
                <a:lnTo>
                  <a:pt x="53578" y="169664"/>
                </a:lnTo>
                <a:lnTo>
                  <a:pt x="44648" y="196453"/>
                </a:lnTo>
                <a:lnTo>
                  <a:pt x="35718" y="223242"/>
                </a:lnTo>
                <a:lnTo>
                  <a:pt x="26789" y="250031"/>
                </a:lnTo>
                <a:lnTo>
                  <a:pt x="17859" y="285750"/>
                </a:lnTo>
                <a:lnTo>
                  <a:pt x="17859" y="312539"/>
                </a:lnTo>
                <a:lnTo>
                  <a:pt x="8929" y="339328"/>
                </a:lnTo>
                <a:lnTo>
                  <a:pt x="8929" y="366117"/>
                </a:lnTo>
                <a:lnTo>
                  <a:pt x="8929" y="383976"/>
                </a:lnTo>
                <a:lnTo>
                  <a:pt x="0" y="401835"/>
                </a:lnTo>
                <a:lnTo>
                  <a:pt x="0" y="428625"/>
                </a:lnTo>
                <a:lnTo>
                  <a:pt x="0" y="437554"/>
                </a:lnTo>
                <a:lnTo>
                  <a:pt x="8929" y="455414"/>
                </a:lnTo>
                <a:lnTo>
                  <a:pt x="8929" y="455414"/>
                </a:lnTo>
                <a:lnTo>
                  <a:pt x="8929" y="464343"/>
                </a:lnTo>
                <a:lnTo>
                  <a:pt x="8929" y="464343"/>
                </a:lnTo>
                <a:lnTo>
                  <a:pt x="8929" y="46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12851" y="1384101"/>
            <a:ext cx="321470" cy="187524"/>
          </a:xfrm>
          <a:custGeom>
            <a:avLst/>
            <a:gdLst/>
            <a:ahLst/>
            <a:cxnLst/>
            <a:rect l="0" t="0" r="0" b="0"/>
            <a:pathLst>
              <a:path w="321470" h="187524">
                <a:moveTo>
                  <a:pt x="196453" y="62508"/>
                </a:moveTo>
                <a:lnTo>
                  <a:pt x="196453" y="62508"/>
                </a:lnTo>
                <a:lnTo>
                  <a:pt x="187524" y="62508"/>
                </a:lnTo>
                <a:lnTo>
                  <a:pt x="178594" y="62508"/>
                </a:lnTo>
                <a:lnTo>
                  <a:pt x="151805" y="71437"/>
                </a:lnTo>
                <a:lnTo>
                  <a:pt x="133945" y="80367"/>
                </a:lnTo>
                <a:lnTo>
                  <a:pt x="107156" y="89297"/>
                </a:lnTo>
                <a:lnTo>
                  <a:pt x="89297" y="98226"/>
                </a:lnTo>
                <a:lnTo>
                  <a:pt x="62508" y="107156"/>
                </a:lnTo>
                <a:lnTo>
                  <a:pt x="44649" y="125015"/>
                </a:lnTo>
                <a:lnTo>
                  <a:pt x="26789" y="142875"/>
                </a:lnTo>
                <a:lnTo>
                  <a:pt x="17859" y="151805"/>
                </a:lnTo>
                <a:lnTo>
                  <a:pt x="8930" y="160734"/>
                </a:lnTo>
                <a:lnTo>
                  <a:pt x="0" y="169664"/>
                </a:lnTo>
                <a:lnTo>
                  <a:pt x="0" y="178594"/>
                </a:lnTo>
                <a:lnTo>
                  <a:pt x="8930" y="178594"/>
                </a:lnTo>
                <a:lnTo>
                  <a:pt x="17859" y="187523"/>
                </a:lnTo>
                <a:lnTo>
                  <a:pt x="35719" y="187523"/>
                </a:lnTo>
                <a:lnTo>
                  <a:pt x="62508" y="187523"/>
                </a:lnTo>
                <a:lnTo>
                  <a:pt x="98227" y="178594"/>
                </a:lnTo>
                <a:lnTo>
                  <a:pt x="125016" y="178594"/>
                </a:lnTo>
                <a:lnTo>
                  <a:pt x="160734" y="169664"/>
                </a:lnTo>
                <a:lnTo>
                  <a:pt x="196453" y="160734"/>
                </a:lnTo>
                <a:lnTo>
                  <a:pt x="223242" y="151805"/>
                </a:lnTo>
                <a:lnTo>
                  <a:pt x="250031" y="142875"/>
                </a:lnTo>
                <a:lnTo>
                  <a:pt x="276820" y="125015"/>
                </a:lnTo>
                <a:lnTo>
                  <a:pt x="294680" y="116086"/>
                </a:lnTo>
                <a:lnTo>
                  <a:pt x="303609" y="107156"/>
                </a:lnTo>
                <a:lnTo>
                  <a:pt x="312539" y="89297"/>
                </a:lnTo>
                <a:lnTo>
                  <a:pt x="321469" y="80367"/>
                </a:lnTo>
                <a:lnTo>
                  <a:pt x="312539" y="71437"/>
                </a:lnTo>
                <a:lnTo>
                  <a:pt x="312539" y="53578"/>
                </a:lnTo>
                <a:lnTo>
                  <a:pt x="294680" y="44648"/>
                </a:lnTo>
                <a:lnTo>
                  <a:pt x="285750" y="35719"/>
                </a:lnTo>
                <a:lnTo>
                  <a:pt x="258961" y="26789"/>
                </a:lnTo>
                <a:lnTo>
                  <a:pt x="232172" y="17859"/>
                </a:lnTo>
                <a:lnTo>
                  <a:pt x="205383" y="8930"/>
                </a:lnTo>
                <a:lnTo>
                  <a:pt x="178594" y="8930"/>
                </a:lnTo>
                <a:lnTo>
                  <a:pt x="151805" y="8930"/>
                </a:lnTo>
                <a:lnTo>
                  <a:pt x="125016" y="0"/>
                </a:lnTo>
                <a:lnTo>
                  <a:pt x="98227" y="0"/>
                </a:lnTo>
                <a:lnTo>
                  <a:pt x="89297" y="0"/>
                </a:lnTo>
                <a:lnTo>
                  <a:pt x="80367" y="0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366492" y="1410890"/>
            <a:ext cx="285751" cy="169665"/>
          </a:xfrm>
          <a:custGeom>
            <a:avLst/>
            <a:gdLst/>
            <a:ahLst/>
            <a:cxnLst/>
            <a:rect l="0" t="0" r="0" b="0"/>
            <a:pathLst>
              <a:path w="285751" h="169665">
                <a:moveTo>
                  <a:pt x="17859" y="35719"/>
                </a:moveTo>
                <a:lnTo>
                  <a:pt x="17859" y="35719"/>
                </a:lnTo>
                <a:lnTo>
                  <a:pt x="17859" y="44648"/>
                </a:lnTo>
                <a:lnTo>
                  <a:pt x="17859" y="62508"/>
                </a:lnTo>
                <a:lnTo>
                  <a:pt x="8929" y="71437"/>
                </a:lnTo>
                <a:lnTo>
                  <a:pt x="8929" y="89297"/>
                </a:lnTo>
                <a:lnTo>
                  <a:pt x="8929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5"/>
                </a:lnTo>
                <a:lnTo>
                  <a:pt x="8929" y="160734"/>
                </a:lnTo>
                <a:lnTo>
                  <a:pt x="17859" y="169664"/>
                </a:lnTo>
                <a:lnTo>
                  <a:pt x="35718" y="169664"/>
                </a:lnTo>
                <a:lnTo>
                  <a:pt x="53578" y="169664"/>
                </a:lnTo>
                <a:lnTo>
                  <a:pt x="80367" y="160734"/>
                </a:lnTo>
                <a:lnTo>
                  <a:pt x="116086" y="160734"/>
                </a:lnTo>
                <a:lnTo>
                  <a:pt x="151804" y="151805"/>
                </a:lnTo>
                <a:lnTo>
                  <a:pt x="178593" y="142875"/>
                </a:lnTo>
                <a:lnTo>
                  <a:pt x="205383" y="133945"/>
                </a:lnTo>
                <a:lnTo>
                  <a:pt x="232172" y="125016"/>
                </a:lnTo>
                <a:lnTo>
                  <a:pt x="250031" y="116086"/>
                </a:lnTo>
                <a:lnTo>
                  <a:pt x="267890" y="98226"/>
                </a:lnTo>
                <a:lnTo>
                  <a:pt x="276820" y="89297"/>
                </a:lnTo>
                <a:lnTo>
                  <a:pt x="285750" y="80367"/>
                </a:lnTo>
                <a:lnTo>
                  <a:pt x="285750" y="62508"/>
                </a:lnTo>
                <a:lnTo>
                  <a:pt x="276820" y="53578"/>
                </a:lnTo>
                <a:lnTo>
                  <a:pt x="267890" y="44648"/>
                </a:lnTo>
                <a:lnTo>
                  <a:pt x="250031" y="26789"/>
                </a:lnTo>
                <a:lnTo>
                  <a:pt x="232172" y="17859"/>
                </a:lnTo>
                <a:lnTo>
                  <a:pt x="205383" y="8930"/>
                </a:lnTo>
                <a:lnTo>
                  <a:pt x="187523" y="8930"/>
                </a:lnTo>
                <a:lnTo>
                  <a:pt x="151804" y="0"/>
                </a:lnTo>
                <a:lnTo>
                  <a:pt x="125015" y="0"/>
                </a:lnTo>
                <a:lnTo>
                  <a:pt x="98226" y="0"/>
                </a:lnTo>
                <a:lnTo>
                  <a:pt x="71437" y="0"/>
                </a:lnTo>
                <a:lnTo>
                  <a:pt x="44648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768328" y="1491257"/>
            <a:ext cx="348258" cy="89298"/>
          </a:xfrm>
          <a:custGeom>
            <a:avLst/>
            <a:gdLst/>
            <a:ahLst/>
            <a:cxnLst/>
            <a:rect l="0" t="0" r="0" b="0"/>
            <a:pathLst>
              <a:path w="348258" h="89298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8929" y="44649"/>
                </a:lnTo>
                <a:lnTo>
                  <a:pt x="17859" y="53578"/>
                </a:lnTo>
                <a:lnTo>
                  <a:pt x="26789" y="62508"/>
                </a:lnTo>
                <a:lnTo>
                  <a:pt x="44648" y="62508"/>
                </a:lnTo>
                <a:lnTo>
                  <a:pt x="71437" y="71438"/>
                </a:lnTo>
                <a:lnTo>
                  <a:pt x="98226" y="71438"/>
                </a:lnTo>
                <a:lnTo>
                  <a:pt x="133945" y="80367"/>
                </a:lnTo>
                <a:lnTo>
                  <a:pt x="169664" y="80367"/>
                </a:lnTo>
                <a:lnTo>
                  <a:pt x="205382" y="89297"/>
                </a:lnTo>
                <a:lnTo>
                  <a:pt x="241101" y="89297"/>
                </a:lnTo>
                <a:lnTo>
                  <a:pt x="276820" y="89297"/>
                </a:lnTo>
                <a:lnTo>
                  <a:pt x="303609" y="89297"/>
                </a:lnTo>
                <a:lnTo>
                  <a:pt x="321468" y="89297"/>
                </a:lnTo>
                <a:lnTo>
                  <a:pt x="339328" y="89297"/>
                </a:lnTo>
                <a:lnTo>
                  <a:pt x="339328" y="89297"/>
                </a:lnTo>
                <a:lnTo>
                  <a:pt x="348257" y="80367"/>
                </a:lnTo>
                <a:lnTo>
                  <a:pt x="339328" y="71438"/>
                </a:lnTo>
                <a:lnTo>
                  <a:pt x="339328" y="62508"/>
                </a:lnTo>
                <a:lnTo>
                  <a:pt x="321468" y="53578"/>
                </a:lnTo>
                <a:lnTo>
                  <a:pt x="303609" y="44649"/>
                </a:lnTo>
                <a:lnTo>
                  <a:pt x="285750" y="35719"/>
                </a:lnTo>
                <a:lnTo>
                  <a:pt x="258961" y="26789"/>
                </a:lnTo>
                <a:lnTo>
                  <a:pt x="232172" y="17859"/>
                </a:lnTo>
                <a:lnTo>
                  <a:pt x="205382" y="17859"/>
                </a:lnTo>
                <a:lnTo>
                  <a:pt x="178593" y="8930"/>
                </a:lnTo>
                <a:lnTo>
                  <a:pt x="160734" y="8930"/>
                </a:lnTo>
                <a:lnTo>
                  <a:pt x="133945" y="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259460" y="1321593"/>
            <a:ext cx="35720" cy="401837"/>
          </a:xfrm>
          <a:custGeom>
            <a:avLst/>
            <a:gdLst/>
            <a:ahLst/>
            <a:cxnLst/>
            <a:rect l="0" t="0" r="0" b="0"/>
            <a:pathLst>
              <a:path w="35720" h="401837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26790" y="17860"/>
                </a:lnTo>
                <a:lnTo>
                  <a:pt x="26790" y="35719"/>
                </a:lnTo>
                <a:lnTo>
                  <a:pt x="35719" y="53578"/>
                </a:lnTo>
                <a:lnTo>
                  <a:pt x="35719" y="71438"/>
                </a:lnTo>
                <a:lnTo>
                  <a:pt x="35719" y="89297"/>
                </a:lnTo>
                <a:lnTo>
                  <a:pt x="35719" y="107156"/>
                </a:lnTo>
                <a:lnTo>
                  <a:pt x="35719" y="125016"/>
                </a:lnTo>
                <a:lnTo>
                  <a:pt x="35719" y="142875"/>
                </a:lnTo>
                <a:lnTo>
                  <a:pt x="35719" y="169664"/>
                </a:lnTo>
                <a:lnTo>
                  <a:pt x="35719" y="187523"/>
                </a:lnTo>
                <a:lnTo>
                  <a:pt x="26790" y="205383"/>
                </a:lnTo>
                <a:lnTo>
                  <a:pt x="26790" y="232172"/>
                </a:lnTo>
                <a:lnTo>
                  <a:pt x="26790" y="250031"/>
                </a:lnTo>
                <a:lnTo>
                  <a:pt x="17860" y="267891"/>
                </a:lnTo>
                <a:lnTo>
                  <a:pt x="17860" y="285750"/>
                </a:lnTo>
                <a:lnTo>
                  <a:pt x="17860" y="303609"/>
                </a:lnTo>
                <a:lnTo>
                  <a:pt x="17860" y="321469"/>
                </a:lnTo>
                <a:lnTo>
                  <a:pt x="17860" y="330398"/>
                </a:lnTo>
                <a:lnTo>
                  <a:pt x="17860" y="348258"/>
                </a:lnTo>
                <a:lnTo>
                  <a:pt x="17860" y="357188"/>
                </a:lnTo>
                <a:lnTo>
                  <a:pt x="17860" y="366117"/>
                </a:lnTo>
                <a:lnTo>
                  <a:pt x="17860" y="375047"/>
                </a:lnTo>
                <a:lnTo>
                  <a:pt x="17860" y="383977"/>
                </a:lnTo>
                <a:lnTo>
                  <a:pt x="17860" y="383977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40183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8930" y="392906"/>
                </a:lnTo>
                <a:lnTo>
                  <a:pt x="8930" y="392906"/>
                </a:lnTo>
                <a:lnTo>
                  <a:pt x="8930" y="392906"/>
                </a:lnTo>
                <a:lnTo>
                  <a:pt x="893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92906"/>
                </a:lnTo>
                <a:lnTo>
                  <a:pt x="17860" y="383977"/>
                </a:lnTo>
                <a:lnTo>
                  <a:pt x="17860" y="383977"/>
                </a:lnTo>
                <a:lnTo>
                  <a:pt x="17860" y="375047"/>
                </a:lnTo>
                <a:lnTo>
                  <a:pt x="26790" y="366117"/>
                </a:lnTo>
                <a:lnTo>
                  <a:pt x="2679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134070" y="2160984"/>
            <a:ext cx="44649" cy="500063"/>
          </a:xfrm>
          <a:custGeom>
            <a:avLst/>
            <a:gdLst/>
            <a:ahLst/>
            <a:cxnLst/>
            <a:rect l="0" t="0" r="0" b="0"/>
            <a:pathLst>
              <a:path w="44649" h="500063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17859" y="44648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89297"/>
                </a:lnTo>
                <a:lnTo>
                  <a:pt x="17859" y="107156"/>
                </a:lnTo>
                <a:lnTo>
                  <a:pt x="17859" y="125015"/>
                </a:lnTo>
                <a:lnTo>
                  <a:pt x="17859" y="151804"/>
                </a:lnTo>
                <a:lnTo>
                  <a:pt x="17859" y="169664"/>
                </a:lnTo>
                <a:lnTo>
                  <a:pt x="17859" y="196453"/>
                </a:lnTo>
                <a:lnTo>
                  <a:pt x="26789" y="223242"/>
                </a:lnTo>
                <a:lnTo>
                  <a:pt x="26789" y="241101"/>
                </a:lnTo>
                <a:lnTo>
                  <a:pt x="26789" y="267890"/>
                </a:lnTo>
                <a:lnTo>
                  <a:pt x="26789" y="294680"/>
                </a:lnTo>
                <a:lnTo>
                  <a:pt x="26789" y="321469"/>
                </a:lnTo>
                <a:lnTo>
                  <a:pt x="26789" y="348258"/>
                </a:lnTo>
                <a:lnTo>
                  <a:pt x="35719" y="366117"/>
                </a:lnTo>
                <a:lnTo>
                  <a:pt x="35719" y="392906"/>
                </a:lnTo>
                <a:lnTo>
                  <a:pt x="35719" y="410766"/>
                </a:lnTo>
                <a:lnTo>
                  <a:pt x="35719" y="437555"/>
                </a:lnTo>
                <a:lnTo>
                  <a:pt x="44648" y="455414"/>
                </a:lnTo>
                <a:lnTo>
                  <a:pt x="44648" y="464344"/>
                </a:lnTo>
                <a:lnTo>
                  <a:pt x="44648" y="482203"/>
                </a:lnTo>
                <a:lnTo>
                  <a:pt x="44648" y="491133"/>
                </a:lnTo>
                <a:lnTo>
                  <a:pt x="44648" y="500062"/>
                </a:lnTo>
                <a:lnTo>
                  <a:pt x="44648" y="500062"/>
                </a:lnTo>
                <a:lnTo>
                  <a:pt x="44648" y="500062"/>
                </a:lnTo>
                <a:lnTo>
                  <a:pt x="44648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419820" y="2178843"/>
            <a:ext cx="285751" cy="178595"/>
          </a:xfrm>
          <a:custGeom>
            <a:avLst/>
            <a:gdLst/>
            <a:ahLst/>
            <a:cxnLst/>
            <a:rect l="0" t="0" r="0" b="0"/>
            <a:pathLst>
              <a:path w="285751" h="178595">
                <a:moveTo>
                  <a:pt x="26789" y="71438"/>
                </a:moveTo>
                <a:lnTo>
                  <a:pt x="26789" y="71438"/>
                </a:lnTo>
                <a:lnTo>
                  <a:pt x="26789" y="80367"/>
                </a:lnTo>
                <a:lnTo>
                  <a:pt x="17859" y="80367"/>
                </a:lnTo>
                <a:lnTo>
                  <a:pt x="8930" y="89297"/>
                </a:lnTo>
                <a:lnTo>
                  <a:pt x="8930" y="98227"/>
                </a:lnTo>
                <a:lnTo>
                  <a:pt x="0" y="9822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33945"/>
                </a:lnTo>
                <a:lnTo>
                  <a:pt x="8930" y="142875"/>
                </a:lnTo>
                <a:lnTo>
                  <a:pt x="17859" y="151805"/>
                </a:lnTo>
                <a:lnTo>
                  <a:pt x="35719" y="151805"/>
                </a:lnTo>
                <a:lnTo>
                  <a:pt x="44648" y="160734"/>
                </a:lnTo>
                <a:lnTo>
                  <a:pt x="62508" y="160734"/>
                </a:lnTo>
                <a:lnTo>
                  <a:pt x="80367" y="169664"/>
                </a:lnTo>
                <a:lnTo>
                  <a:pt x="98226" y="169664"/>
                </a:lnTo>
                <a:lnTo>
                  <a:pt x="116086" y="178594"/>
                </a:lnTo>
                <a:lnTo>
                  <a:pt x="133945" y="178594"/>
                </a:lnTo>
                <a:lnTo>
                  <a:pt x="160734" y="178594"/>
                </a:lnTo>
                <a:lnTo>
                  <a:pt x="178594" y="169664"/>
                </a:lnTo>
                <a:lnTo>
                  <a:pt x="205383" y="169664"/>
                </a:lnTo>
                <a:lnTo>
                  <a:pt x="223242" y="160734"/>
                </a:lnTo>
                <a:lnTo>
                  <a:pt x="241101" y="160734"/>
                </a:lnTo>
                <a:lnTo>
                  <a:pt x="250031" y="151805"/>
                </a:lnTo>
                <a:lnTo>
                  <a:pt x="267890" y="151805"/>
                </a:lnTo>
                <a:lnTo>
                  <a:pt x="276820" y="142875"/>
                </a:lnTo>
                <a:lnTo>
                  <a:pt x="285750" y="133945"/>
                </a:lnTo>
                <a:lnTo>
                  <a:pt x="285750" y="125016"/>
                </a:lnTo>
                <a:lnTo>
                  <a:pt x="285750" y="116086"/>
                </a:lnTo>
                <a:lnTo>
                  <a:pt x="285750" y="107156"/>
                </a:lnTo>
                <a:lnTo>
                  <a:pt x="285750" y="98227"/>
                </a:lnTo>
                <a:lnTo>
                  <a:pt x="285750" y="89297"/>
                </a:lnTo>
                <a:lnTo>
                  <a:pt x="276820" y="80367"/>
                </a:lnTo>
                <a:lnTo>
                  <a:pt x="267890" y="71438"/>
                </a:lnTo>
                <a:lnTo>
                  <a:pt x="258961" y="53578"/>
                </a:lnTo>
                <a:lnTo>
                  <a:pt x="250031" y="44648"/>
                </a:lnTo>
                <a:lnTo>
                  <a:pt x="232172" y="35719"/>
                </a:lnTo>
                <a:lnTo>
                  <a:pt x="223242" y="35719"/>
                </a:lnTo>
                <a:lnTo>
                  <a:pt x="214312" y="26789"/>
                </a:lnTo>
                <a:lnTo>
                  <a:pt x="196453" y="17859"/>
                </a:lnTo>
                <a:lnTo>
                  <a:pt x="187523" y="8930"/>
                </a:lnTo>
                <a:lnTo>
                  <a:pt x="169664" y="8930"/>
                </a:lnTo>
                <a:lnTo>
                  <a:pt x="160734" y="8930"/>
                </a:lnTo>
                <a:lnTo>
                  <a:pt x="151805" y="0"/>
                </a:lnTo>
                <a:lnTo>
                  <a:pt x="133945" y="0"/>
                </a:lnTo>
                <a:lnTo>
                  <a:pt x="125015" y="0"/>
                </a:lnTo>
                <a:lnTo>
                  <a:pt x="116086" y="0"/>
                </a:lnTo>
                <a:lnTo>
                  <a:pt x="107156" y="0"/>
                </a:lnTo>
                <a:lnTo>
                  <a:pt x="98226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036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17859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116335" y="2080616"/>
            <a:ext cx="26791" cy="383978"/>
          </a:xfrm>
          <a:custGeom>
            <a:avLst/>
            <a:gdLst/>
            <a:ahLst/>
            <a:cxnLst/>
            <a:rect l="0" t="0" r="0" b="0"/>
            <a:pathLst>
              <a:path w="26791" h="383978">
                <a:moveTo>
                  <a:pt x="26790" y="0"/>
                </a:move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26790"/>
                </a:lnTo>
                <a:lnTo>
                  <a:pt x="17860" y="3571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71438"/>
                </a:lnTo>
                <a:lnTo>
                  <a:pt x="8930" y="80368"/>
                </a:lnTo>
                <a:lnTo>
                  <a:pt x="0" y="98227"/>
                </a:lnTo>
                <a:lnTo>
                  <a:pt x="0" y="116086"/>
                </a:lnTo>
                <a:lnTo>
                  <a:pt x="0" y="133946"/>
                </a:lnTo>
                <a:lnTo>
                  <a:pt x="0" y="151805"/>
                </a:lnTo>
                <a:lnTo>
                  <a:pt x="0" y="178594"/>
                </a:lnTo>
                <a:lnTo>
                  <a:pt x="0" y="196454"/>
                </a:lnTo>
                <a:lnTo>
                  <a:pt x="0" y="214313"/>
                </a:lnTo>
                <a:lnTo>
                  <a:pt x="8930" y="232172"/>
                </a:lnTo>
                <a:lnTo>
                  <a:pt x="8930" y="258961"/>
                </a:lnTo>
                <a:lnTo>
                  <a:pt x="8930" y="276821"/>
                </a:lnTo>
                <a:lnTo>
                  <a:pt x="8930" y="294680"/>
                </a:lnTo>
                <a:lnTo>
                  <a:pt x="8930" y="312540"/>
                </a:lnTo>
                <a:lnTo>
                  <a:pt x="17860" y="330399"/>
                </a:lnTo>
                <a:lnTo>
                  <a:pt x="17860" y="339329"/>
                </a:lnTo>
                <a:lnTo>
                  <a:pt x="17860" y="357188"/>
                </a:lnTo>
                <a:lnTo>
                  <a:pt x="17860" y="366118"/>
                </a:lnTo>
                <a:lnTo>
                  <a:pt x="17860" y="375048"/>
                </a:lnTo>
                <a:lnTo>
                  <a:pt x="17860" y="375048"/>
                </a:lnTo>
                <a:lnTo>
                  <a:pt x="17860" y="383977"/>
                </a:lnTo>
                <a:lnTo>
                  <a:pt x="17860" y="383977"/>
                </a:lnTo>
                <a:lnTo>
                  <a:pt x="1786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366367" y="2098476"/>
            <a:ext cx="178594" cy="151806"/>
          </a:xfrm>
          <a:custGeom>
            <a:avLst/>
            <a:gdLst/>
            <a:ahLst/>
            <a:cxnLst/>
            <a:rect l="0" t="0" r="0" b="0"/>
            <a:pathLst>
              <a:path w="178594" h="151806">
                <a:moveTo>
                  <a:pt x="107156" y="0"/>
                </a:moveTo>
                <a:lnTo>
                  <a:pt x="107156" y="0"/>
                </a:lnTo>
                <a:lnTo>
                  <a:pt x="98226" y="0"/>
                </a:lnTo>
                <a:lnTo>
                  <a:pt x="89297" y="0"/>
                </a:lnTo>
                <a:lnTo>
                  <a:pt x="80367" y="8930"/>
                </a:lnTo>
                <a:lnTo>
                  <a:pt x="71437" y="8930"/>
                </a:lnTo>
                <a:lnTo>
                  <a:pt x="62508" y="17859"/>
                </a:lnTo>
                <a:lnTo>
                  <a:pt x="44648" y="26789"/>
                </a:lnTo>
                <a:lnTo>
                  <a:pt x="35718" y="35719"/>
                </a:lnTo>
                <a:lnTo>
                  <a:pt x="26789" y="44648"/>
                </a:lnTo>
                <a:lnTo>
                  <a:pt x="17859" y="53578"/>
                </a:lnTo>
                <a:lnTo>
                  <a:pt x="8929" y="62508"/>
                </a:lnTo>
                <a:lnTo>
                  <a:pt x="0" y="7143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8929" y="116086"/>
                </a:lnTo>
                <a:lnTo>
                  <a:pt x="8929" y="125015"/>
                </a:lnTo>
                <a:lnTo>
                  <a:pt x="17859" y="133945"/>
                </a:lnTo>
                <a:lnTo>
                  <a:pt x="35718" y="142875"/>
                </a:lnTo>
                <a:lnTo>
                  <a:pt x="44648" y="142875"/>
                </a:lnTo>
                <a:lnTo>
                  <a:pt x="62508" y="151805"/>
                </a:lnTo>
                <a:lnTo>
                  <a:pt x="80367" y="151805"/>
                </a:lnTo>
                <a:lnTo>
                  <a:pt x="98226" y="151805"/>
                </a:lnTo>
                <a:lnTo>
                  <a:pt x="107156" y="151805"/>
                </a:lnTo>
                <a:lnTo>
                  <a:pt x="125015" y="142875"/>
                </a:lnTo>
                <a:lnTo>
                  <a:pt x="142875" y="142875"/>
                </a:lnTo>
                <a:lnTo>
                  <a:pt x="151804" y="133945"/>
                </a:lnTo>
                <a:lnTo>
                  <a:pt x="160734" y="133945"/>
                </a:lnTo>
                <a:lnTo>
                  <a:pt x="169664" y="125015"/>
                </a:lnTo>
                <a:lnTo>
                  <a:pt x="169664" y="116086"/>
                </a:lnTo>
                <a:lnTo>
                  <a:pt x="178593" y="107156"/>
                </a:lnTo>
                <a:lnTo>
                  <a:pt x="178593" y="98226"/>
                </a:lnTo>
                <a:lnTo>
                  <a:pt x="178593" y="89297"/>
                </a:lnTo>
                <a:lnTo>
                  <a:pt x="178593" y="80367"/>
                </a:lnTo>
                <a:lnTo>
                  <a:pt x="178593" y="71437"/>
                </a:lnTo>
                <a:lnTo>
                  <a:pt x="169664" y="62508"/>
                </a:lnTo>
                <a:lnTo>
                  <a:pt x="160734" y="53578"/>
                </a:lnTo>
                <a:lnTo>
                  <a:pt x="160734" y="44648"/>
                </a:lnTo>
                <a:lnTo>
                  <a:pt x="151804" y="35719"/>
                </a:lnTo>
                <a:lnTo>
                  <a:pt x="133945" y="35719"/>
                </a:lnTo>
                <a:lnTo>
                  <a:pt x="125015" y="26789"/>
                </a:lnTo>
                <a:lnTo>
                  <a:pt x="116086" y="17859"/>
                </a:lnTo>
                <a:lnTo>
                  <a:pt x="107156" y="17859"/>
                </a:lnTo>
                <a:lnTo>
                  <a:pt x="107156" y="8930"/>
                </a:lnTo>
                <a:lnTo>
                  <a:pt x="98226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866429" y="1893093"/>
            <a:ext cx="35720" cy="357189"/>
          </a:xfrm>
          <a:custGeom>
            <a:avLst/>
            <a:gdLst/>
            <a:ahLst/>
            <a:cxnLst/>
            <a:rect l="0" t="0" r="0" b="0"/>
            <a:pathLst>
              <a:path w="35720" h="357189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44648"/>
                </a:lnTo>
                <a:lnTo>
                  <a:pt x="26789" y="62508"/>
                </a:lnTo>
                <a:lnTo>
                  <a:pt x="26789" y="80367"/>
                </a:lnTo>
                <a:lnTo>
                  <a:pt x="17860" y="98227"/>
                </a:lnTo>
                <a:lnTo>
                  <a:pt x="17860" y="116086"/>
                </a:lnTo>
                <a:lnTo>
                  <a:pt x="17860" y="133945"/>
                </a:lnTo>
                <a:lnTo>
                  <a:pt x="17860" y="16073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23242"/>
                </a:lnTo>
                <a:lnTo>
                  <a:pt x="8930" y="241102"/>
                </a:lnTo>
                <a:lnTo>
                  <a:pt x="8930" y="258961"/>
                </a:lnTo>
                <a:lnTo>
                  <a:pt x="0" y="285750"/>
                </a:lnTo>
                <a:lnTo>
                  <a:pt x="0" y="303609"/>
                </a:lnTo>
                <a:lnTo>
                  <a:pt x="0" y="321469"/>
                </a:lnTo>
                <a:lnTo>
                  <a:pt x="0" y="330398"/>
                </a:lnTo>
                <a:lnTo>
                  <a:pt x="0" y="339328"/>
                </a:lnTo>
                <a:lnTo>
                  <a:pt x="0" y="348258"/>
                </a:lnTo>
                <a:lnTo>
                  <a:pt x="0" y="357188"/>
                </a:lnTo>
                <a:lnTo>
                  <a:pt x="8930" y="357188"/>
                </a:lnTo>
                <a:lnTo>
                  <a:pt x="8930" y="357188"/>
                </a:lnTo>
                <a:lnTo>
                  <a:pt x="893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286125" y="1893093"/>
            <a:ext cx="62508" cy="339329"/>
          </a:xfrm>
          <a:custGeom>
            <a:avLst/>
            <a:gdLst/>
            <a:ahLst/>
            <a:cxnLst/>
            <a:rect l="0" t="0" r="0" b="0"/>
            <a:pathLst>
              <a:path w="62508" h="339329">
                <a:moveTo>
                  <a:pt x="62507" y="0"/>
                </a:moveTo>
                <a:lnTo>
                  <a:pt x="62507" y="0"/>
                </a:lnTo>
                <a:lnTo>
                  <a:pt x="62507" y="8930"/>
                </a:lnTo>
                <a:lnTo>
                  <a:pt x="62507" y="17859"/>
                </a:lnTo>
                <a:lnTo>
                  <a:pt x="62507" y="26789"/>
                </a:lnTo>
                <a:lnTo>
                  <a:pt x="62507" y="44648"/>
                </a:lnTo>
                <a:lnTo>
                  <a:pt x="62507" y="62508"/>
                </a:lnTo>
                <a:lnTo>
                  <a:pt x="62507" y="80367"/>
                </a:lnTo>
                <a:lnTo>
                  <a:pt x="53578" y="98227"/>
                </a:lnTo>
                <a:lnTo>
                  <a:pt x="53578" y="116086"/>
                </a:lnTo>
                <a:lnTo>
                  <a:pt x="44648" y="142875"/>
                </a:lnTo>
                <a:lnTo>
                  <a:pt x="35718" y="169664"/>
                </a:lnTo>
                <a:lnTo>
                  <a:pt x="35718" y="187523"/>
                </a:lnTo>
                <a:lnTo>
                  <a:pt x="26789" y="214313"/>
                </a:lnTo>
                <a:lnTo>
                  <a:pt x="26789" y="232172"/>
                </a:lnTo>
                <a:lnTo>
                  <a:pt x="17859" y="250031"/>
                </a:lnTo>
                <a:lnTo>
                  <a:pt x="17859" y="267891"/>
                </a:lnTo>
                <a:lnTo>
                  <a:pt x="8929" y="285750"/>
                </a:lnTo>
                <a:lnTo>
                  <a:pt x="8929" y="303609"/>
                </a:lnTo>
                <a:lnTo>
                  <a:pt x="8929" y="321469"/>
                </a:lnTo>
                <a:lnTo>
                  <a:pt x="0" y="330398"/>
                </a:lnTo>
                <a:lnTo>
                  <a:pt x="0" y="339328"/>
                </a:lnTo>
                <a:lnTo>
                  <a:pt x="8929" y="339328"/>
                </a:lnTo>
                <a:lnTo>
                  <a:pt x="8929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661171" y="1928812"/>
            <a:ext cx="276822" cy="178595"/>
          </a:xfrm>
          <a:custGeom>
            <a:avLst/>
            <a:gdLst/>
            <a:ahLst/>
            <a:cxnLst/>
            <a:rect l="0" t="0" r="0" b="0"/>
            <a:pathLst>
              <a:path w="276822" h="178595">
                <a:moveTo>
                  <a:pt x="133946" y="53578"/>
                </a:moveTo>
                <a:lnTo>
                  <a:pt x="125016" y="53578"/>
                </a:lnTo>
                <a:lnTo>
                  <a:pt x="125016" y="53578"/>
                </a:lnTo>
                <a:lnTo>
                  <a:pt x="116086" y="62508"/>
                </a:lnTo>
                <a:lnTo>
                  <a:pt x="98227" y="62508"/>
                </a:lnTo>
                <a:lnTo>
                  <a:pt x="89297" y="71437"/>
                </a:lnTo>
                <a:lnTo>
                  <a:pt x="71438" y="80367"/>
                </a:lnTo>
                <a:lnTo>
                  <a:pt x="53579" y="89297"/>
                </a:lnTo>
                <a:lnTo>
                  <a:pt x="35719" y="98226"/>
                </a:lnTo>
                <a:lnTo>
                  <a:pt x="26789" y="107156"/>
                </a:lnTo>
                <a:lnTo>
                  <a:pt x="17860" y="116086"/>
                </a:lnTo>
                <a:lnTo>
                  <a:pt x="8930" y="125015"/>
                </a:lnTo>
                <a:lnTo>
                  <a:pt x="0" y="133945"/>
                </a:lnTo>
                <a:lnTo>
                  <a:pt x="8930" y="142875"/>
                </a:lnTo>
                <a:lnTo>
                  <a:pt x="8930" y="151804"/>
                </a:lnTo>
                <a:lnTo>
                  <a:pt x="17860" y="160734"/>
                </a:lnTo>
                <a:lnTo>
                  <a:pt x="35719" y="169664"/>
                </a:lnTo>
                <a:lnTo>
                  <a:pt x="53579" y="178594"/>
                </a:lnTo>
                <a:lnTo>
                  <a:pt x="80368" y="178594"/>
                </a:lnTo>
                <a:lnTo>
                  <a:pt x="107157" y="178594"/>
                </a:lnTo>
                <a:lnTo>
                  <a:pt x="133946" y="178594"/>
                </a:lnTo>
                <a:lnTo>
                  <a:pt x="160735" y="178594"/>
                </a:lnTo>
                <a:lnTo>
                  <a:pt x="178594" y="178594"/>
                </a:lnTo>
                <a:lnTo>
                  <a:pt x="205383" y="169664"/>
                </a:lnTo>
                <a:lnTo>
                  <a:pt x="223243" y="169664"/>
                </a:lnTo>
                <a:lnTo>
                  <a:pt x="232172" y="160734"/>
                </a:lnTo>
                <a:lnTo>
                  <a:pt x="250032" y="151804"/>
                </a:lnTo>
                <a:lnTo>
                  <a:pt x="258961" y="142875"/>
                </a:lnTo>
                <a:lnTo>
                  <a:pt x="267891" y="133945"/>
                </a:lnTo>
                <a:lnTo>
                  <a:pt x="267891" y="125015"/>
                </a:lnTo>
                <a:lnTo>
                  <a:pt x="276821" y="116086"/>
                </a:lnTo>
                <a:lnTo>
                  <a:pt x="276821" y="107156"/>
                </a:lnTo>
                <a:lnTo>
                  <a:pt x="267891" y="98226"/>
                </a:lnTo>
                <a:lnTo>
                  <a:pt x="258961" y="80367"/>
                </a:lnTo>
                <a:lnTo>
                  <a:pt x="258961" y="71437"/>
                </a:lnTo>
                <a:lnTo>
                  <a:pt x="250032" y="62508"/>
                </a:lnTo>
                <a:lnTo>
                  <a:pt x="232172" y="53578"/>
                </a:lnTo>
                <a:lnTo>
                  <a:pt x="223243" y="35719"/>
                </a:lnTo>
                <a:lnTo>
                  <a:pt x="205383" y="26789"/>
                </a:lnTo>
                <a:lnTo>
                  <a:pt x="196454" y="17859"/>
                </a:lnTo>
                <a:lnTo>
                  <a:pt x="178594" y="8929"/>
                </a:lnTo>
                <a:lnTo>
                  <a:pt x="169664" y="8929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96953" y="1955601"/>
            <a:ext cx="241102" cy="160735"/>
          </a:xfrm>
          <a:custGeom>
            <a:avLst/>
            <a:gdLst/>
            <a:ahLst/>
            <a:cxnLst/>
            <a:rect l="0" t="0" r="0" b="0"/>
            <a:pathLst>
              <a:path w="241102" h="160735">
                <a:moveTo>
                  <a:pt x="44648" y="62508"/>
                </a:moveTo>
                <a:lnTo>
                  <a:pt x="44648" y="71437"/>
                </a:lnTo>
                <a:lnTo>
                  <a:pt x="35718" y="71437"/>
                </a:lnTo>
                <a:lnTo>
                  <a:pt x="26789" y="80367"/>
                </a:lnTo>
                <a:lnTo>
                  <a:pt x="17859" y="80367"/>
                </a:lnTo>
                <a:lnTo>
                  <a:pt x="17859" y="89297"/>
                </a:lnTo>
                <a:lnTo>
                  <a:pt x="8929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16086"/>
                </a:lnTo>
                <a:lnTo>
                  <a:pt x="8929" y="125015"/>
                </a:lnTo>
                <a:lnTo>
                  <a:pt x="8929" y="133945"/>
                </a:lnTo>
                <a:lnTo>
                  <a:pt x="17859" y="133945"/>
                </a:lnTo>
                <a:lnTo>
                  <a:pt x="26789" y="142875"/>
                </a:lnTo>
                <a:lnTo>
                  <a:pt x="44648" y="142875"/>
                </a:lnTo>
                <a:lnTo>
                  <a:pt x="62507" y="151805"/>
                </a:lnTo>
                <a:lnTo>
                  <a:pt x="89297" y="151805"/>
                </a:lnTo>
                <a:lnTo>
                  <a:pt x="107156" y="160734"/>
                </a:lnTo>
                <a:lnTo>
                  <a:pt x="125015" y="160734"/>
                </a:lnTo>
                <a:lnTo>
                  <a:pt x="142875" y="160734"/>
                </a:lnTo>
                <a:lnTo>
                  <a:pt x="160734" y="160734"/>
                </a:lnTo>
                <a:lnTo>
                  <a:pt x="178593" y="160734"/>
                </a:lnTo>
                <a:lnTo>
                  <a:pt x="187523" y="160734"/>
                </a:lnTo>
                <a:lnTo>
                  <a:pt x="205382" y="151805"/>
                </a:lnTo>
                <a:lnTo>
                  <a:pt x="214312" y="142875"/>
                </a:lnTo>
                <a:lnTo>
                  <a:pt x="223242" y="142875"/>
                </a:lnTo>
                <a:lnTo>
                  <a:pt x="232172" y="133945"/>
                </a:lnTo>
                <a:lnTo>
                  <a:pt x="241101" y="125015"/>
                </a:lnTo>
                <a:lnTo>
                  <a:pt x="241101" y="116086"/>
                </a:lnTo>
                <a:lnTo>
                  <a:pt x="241101" y="107156"/>
                </a:lnTo>
                <a:lnTo>
                  <a:pt x="232172" y="98226"/>
                </a:lnTo>
                <a:lnTo>
                  <a:pt x="232172" y="89297"/>
                </a:lnTo>
                <a:lnTo>
                  <a:pt x="223242" y="80367"/>
                </a:lnTo>
                <a:lnTo>
                  <a:pt x="214312" y="71437"/>
                </a:lnTo>
                <a:lnTo>
                  <a:pt x="205382" y="62508"/>
                </a:lnTo>
                <a:lnTo>
                  <a:pt x="187523" y="53578"/>
                </a:lnTo>
                <a:lnTo>
                  <a:pt x="169664" y="44648"/>
                </a:lnTo>
                <a:lnTo>
                  <a:pt x="142875" y="35719"/>
                </a:lnTo>
                <a:lnTo>
                  <a:pt x="125015" y="26789"/>
                </a:lnTo>
                <a:lnTo>
                  <a:pt x="98226" y="17859"/>
                </a:lnTo>
                <a:lnTo>
                  <a:pt x="80367" y="17859"/>
                </a:lnTo>
                <a:lnTo>
                  <a:pt x="62507" y="8930"/>
                </a:lnTo>
                <a:lnTo>
                  <a:pt x="44648" y="8930"/>
                </a:lnTo>
                <a:lnTo>
                  <a:pt x="26789" y="893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750093" y="2473523"/>
            <a:ext cx="3821908" cy="169665"/>
          </a:xfrm>
          <a:custGeom>
            <a:avLst/>
            <a:gdLst/>
            <a:ahLst/>
            <a:cxnLst/>
            <a:rect l="0" t="0" r="0" b="0"/>
            <a:pathLst>
              <a:path w="3821908" h="169665">
                <a:moveTo>
                  <a:pt x="3821907" y="133945"/>
                </a:moveTo>
                <a:lnTo>
                  <a:pt x="3821907" y="133945"/>
                </a:lnTo>
                <a:lnTo>
                  <a:pt x="3821907" y="133945"/>
                </a:lnTo>
                <a:lnTo>
                  <a:pt x="3812977" y="142875"/>
                </a:lnTo>
                <a:lnTo>
                  <a:pt x="3804047" y="133945"/>
                </a:lnTo>
                <a:lnTo>
                  <a:pt x="3795117" y="133945"/>
                </a:lnTo>
                <a:lnTo>
                  <a:pt x="3777258" y="133945"/>
                </a:lnTo>
                <a:lnTo>
                  <a:pt x="3768328" y="125016"/>
                </a:lnTo>
                <a:lnTo>
                  <a:pt x="3750469" y="125016"/>
                </a:lnTo>
                <a:lnTo>
                  <a:pt x="3732610" y="116086"/>
                </a:lnTo>
                <a:lnTo>
                  <a:pt x="3714750" y="116086"/>
                </a:lnTo>
                <a:lnTo>
                  <a:pt x="3696891" y="107156"/>
                </a:lnTo>
                <a:lnTo>
                  <a:pt x="3670102" y="107156"/>
                </a:lnTo>
                <a:lnTo>
                  <a:pt x="3652242" y="98227"/>
                </a:lnTo>
                <a:lnTo>
                  <a:pt x="3625453" y="98227"/>
                </a:lnTo>
                <a:lnTo>
                  <a:pt x="3607594" y="89297"/>
                </a:lnTo>
                <a:lnTo>
                  <a:pt x="3580805" y="80367"/>
                </a:lnTo>
                <a:lnTo>
                  <a:pt x="3554016" y="80367"/>
                </a:lnTo>
                <a:lnTo>
                  <a:pt x="3527227" y="71437"/>
                </a:lnTo>
                <a:lnTo>
                  <a:pt x="3500438" y="71437"/>
                </a:lnTo>
                <a:lnTo>
                  <a:pt x="3464719" y="62508"/>
                </a:lnTo>
                <a:lnTo>
                  <a:pt x="3437930" y="62508"/>
                </a:lnTo>
                <a:lnTo>
                  <a:pt x="3402211" y="53578"/>
                </a:lnTo>
                <a:lnTo>
                  <a:pt x="3375422" y="44648"/>
                </a:lnTo>
                <a:lnTo>
                  <a:pt x="3339703" y="44648"/>
                </a:lnTo>
                <a:lnTo>
                  <a:pt x="3312914" y="35719"/>
                </a:lnTo>
                <a:lnTo>
                  <a:pt x="3277196" y="35719"/>
                </a:lnTo>
                <a:lnTo>
                  <a:pt x="3241477" y="26789"/>
                </a:lnTo>
                <a:lnTo>
                  <a:pt x="3214688" y="26789"/>
                </a:lnTo>
                <a:lnTo>
                  <a:pt x="3178969" y="17859"/>
                </a:lnTo>
                <a:lnTo>
                  <a:pt x="3143250" y="17859"/>
                </a:lnTo>
                <a:lnTo>
                  <a:pt x="3107532" y="17859"/>
                </a:lnTo>
                <a:lnTo>
                  <a:pt x="3071813" y="8930"/>
                </a:lnTo>
                <a:lnTo>
                  <a:pt x="3036094" y="8930"/>
                </a:lnTo>
                <a:lnTo>
                  <a:pt x="3000375" y="8930"/>
                </a:lnTo>
                <a:lnTo>
                  <a:pt x="2964657" y="8930"/>
                </a:lnTo>
                <a:lnTo>
                  <a:pt x="2928938" y="0"/>
                </a:lnTo>
                <a:lnTo>
                  <a:pt x="2893219" y="0"/>
                </a:lnTo>
                <a:lnTo>
                  <a:pt x="2866430" y="0"/>
                </a:lnTo>
                <a:lnTo>
                  <a:pt x="2830711" y="0"/>
                </a:lnTo>
                <a:lnTo>
                  <a:pt x="2794992" y="0"/>
                </a:lnTo>
                <a:lnTo>
                  <a:pt x="2759274" y="0"/>
                </a:lnTo>
                <a:lnTo>
                  <a:pt x="2723555" y="0"/>
                </a:lnTo>
                <a:lnTo>
                  <a:pt x="2696766" y="0"/>
                </a:lnTo>
                <a:lnTo>
                  <a:pt x="2661047" y="0"/>
                </a:lnTo>
                <a:lnTo>
                  <a:pt x="2625328" y="0"/>
                </a:lnTo>
                <a:lnTo>
                  <a:pt x="2589610" y="0"/>
                </a:lnTo>
                <a:lnTo>
                  <a:pt x="2553891" y="0"/>
                </a:lnTo>
                <a:lnTo>
                  <a:pt x="2527102" y="0"/>
                </a:lnTo>
                <a:lnTo>
                  <a:pt x="2491383" y="0"/>
                </a:lnTo>
                <a:lnTo>
                  <a:pt x="2455664" y="0"/>
                </a:lnTo>
                <a:lnTo>
                  <a:pt x="2428875" y="0"/>
                </a:lnTo>
                <a:lnTo>
                  <a:pt x="2393157" y="0"/>
                </a:lnTo>
                <a:lnTo>
                  <a:pt x="2357438" y="0"/>
                </a:lnTo>
                <a:lnTo>
                  <a:pt x="2330649" y="0"/>
                </a:lnTo>
                <a:lnTo>
                  <a:pt x="2294930" y="8930"/>
                </a:lnTo>
                <a:lnTo>
                  <a:pt x="2268141" y="8930"/>
                </a:lnTo>
                <a:lnTo>
                  <a:pt x="2232422" y="8930"/>
                </a:lnTo>
                <a:lnTo>
                  <a:pt x="2205633" y="8930"/>
                </a:lnTo>
                <a:lnTo>
                  <a:pt x="2169914" y="8930"/>
                </a:lnTo>
                <a:lnTo>
                  <a:pt x="2134196" y="8930"/>
                </a:lnTo>
                <a:lnTo>
                  <a:pt x="2107407" y="8930"/>
                </a:lnTo>
                <a:lnTo>
                  <a:pt x="2071688" y="17859"/>
                </a:lnTo>
                <a:lnTo>
                  <a:pt x="2044899" y="17859"/>
                </a:lnTo>
                <a:lnTo>
                  <a:pt x="2018110" y="17859"/>
                </a:lnTo>
                <a:lnTo>
                  <a:pt x="1982391" y="17859"/>
                </a:lnTo>
                <a:lnTo>
                  <a:pt x="1955602" y="17859"/>
                </a:lnTo>
                <a:lnTo>
                  <a:pt x="1928813" y="17859"/>
                </a:lnTo>
                <a:lnTo>
                  <a:pt x="1893094" y="17859"/>
                </a:lnTo>
                <a:lnTo>
                  <a:pt x="1866305" y="17859"/>
                </a:lnTo>
                <a:lnTo>
                  <a:pt x="1830586" y="26789"/>
                </a:lnTo>
                <a:lnTo>
                  <a:pt x="1803797" y="26789"/>
                </a:lnTo>
                <a:lnTo>
                  <a:pt x="1768078" y="26789"/>
                </a:lnTo>
                <a:lnTo>
                  <a:pt x="1741289" y="26789"/>
                </a:lnTo>
                <a:lnTo>
                  <a:pt x="1705571" y="26789"/>
                </a:lnTo>
                <a:lnTo>
                  <a:pt x="1678782" y="26789"/>
                </a:lnTo>
                <a:lnTo>
                  <a:pt x="1643063" y="35719"/>
                </a:lnTo>
                <a:lnTo>
                  <a:pt x="1616274" y="35719"/>
                </a:lnTo>
                <a:lnTo>
                  <a:pt x="1580555" y="35719"/>
                </a:lnTo>
                <a:lnTo>
                  <a:pt x="1553766" y="35719"/>
                </a:lnTo>
                <a:lnTo>
                  <a:pt x="1518047" y="35719"/>
                </a:lnTo>
                <a:lnTo>
                  <a:pt x="1482328" y="44648"/>
                </a:lnTo>
                <a:lnTo>
                  <a:pt x="1455539" y="44648"/>
                </a:lnTo>
                <a:lnTo>
                  <a:pt x="1419821" y="44648"/>
                </a:lnTo>
                <a:lnTo>
                  <a:pt x="1393032" y="44648"/>
                </a:lnTo>
                <a:lnTo>
                  <a:pt x="1357313" y="44648"/>
                </a:lnTo>
                <a:lnTo>
                  <a:pt x="1321594" y="53578"/>
                </a:lnTo>
                <a:lnTo>
                  <a:pt x="1285875" y="53578"/>
                </a:lnTo>
                <a:lnTo>
                  <a:pt x="1259086" y="53578"/>
                </a:lnTo>
                <a:lnTo>
                  <a:pt x="1223367" y="53578"/>
                </a:lnTo>
                <a:lnTo>
                  <a:pt x="1196578" y="62508"/>
                </a:lnTo>
                <a:lnTo>
                  <a:pt x="1169789" y="62508"/>
                </a:lnTo>
                <a:lnTo>
                  <a:pt x="1134071" y="62508"/>
                </a:lnTo>
                <a:lnTo>
                  <a:pt x="1107282" y="62508"/>
                </a:lnTo>
                <a:lnTo>
                  <a:pt x="1071563" y="62508"/>
                </a:lnTo>
                <a:lnTo>
                  <a:pt x="1044774" y="62508"/>
                </a:lnTo>
                <a:lnTo>
                  <a:pt x="1009055" y="62508"/>
                </a:lnTo>
                <a:lnTo>
                  <a:pt x="982266" y="62508"/>
                </a:lnTo>
                <a:lnTo>
                  <a:pt x="946547" y="71437"/>
                </a:lnTo>
                <a:lnTo>
                  <a:pt x="919758" y="71437"/>
                </a:lnTo>
                <a:lnTo>
                  <a:pt x="884039" y="71437"/>
                </a:lnTo>
                <a:lnTo>
                  <a:pt x="848321" y="71437"/>
                </a:lnTo>
                <a:lnTo>
                  <a:pt x="821532" y="71437"/>
                </a:lnTo>
                <a:lnTo>
                  <a:pt x="794742" y="71437"/>
                </a:lnTo>
                <a:lnTo>
                  <a:pt x="767953" y="80367"/>
                </a:lnTo>
                <a:lnTo>
                  <a:pt x="732235" y="80367"/>
                </a:lnTo>
                <a:lnTo>
                  <a:pt x="696516" y="80367"/>
                </a:lnTo>
                <a:lnTo>
                  <a:pt x="669727" y="80367"/>
                </a:lnTo>
                <a:lnTo>
                  <a:pt x="634008" y="89297"/>
                </a:lnTo>
                <a:lnTo>
                  <a:pt x="607219" y="89297"/>
                </a:lnTo>
                <a:lnTo>
                  <a:pt x="571500" y="89297"/>
                </a:lnTo>
                <a:lnTo>
                  <a:pt x="535782" y="98227"/>
                </a:lnTo>
                <a:lnTo>
                  <a:pt x="508992" y="98227"/>
                </a:lnTo>
                <a:lnTo>
                  <a:pt x="473274" y="98227"/>
                </a:lnTo>
                <a:lnTo>
                  <a:pt x="446485" y="107156"/>
                </a:lnTo>
                <a:lnTo>
                  <a:pt x="410766" y="107156"/>
                </a:lnTo>
                <a:lnTo>
                  <a:pt x="383977" y="116086"/>
                </a:lnTo>
                <a:lnTo>
                  <a:pt x="357188" y="125016"/>
                </a:lnTo>
                <a:lnTo>
                  <a:pt x="321469" y="125016"/>
                </a:lnTo>
                <a:lnTo>
                  <a:pt x="303610" y="125016"/>
                </a:lnTo>
                <a:lnTo>
                  <a:pt x="276821" y="133945"/>
                </a:lnTo>
                <a:lnTo>
                  <a:pt x="250032" y="133945"/>
                </a:lnTo>
                <a:lnTo>
                  <a:pt x="223243" y="142875"/>
                </a:lnTo>
                <a:lnTo>
                  <a:pt x="205383" y="142875"/>
                </a:lnTo>
                <a:lnTo>
                  <a:pt x="187524" y="151805"/>
                </a:lnTo>
                <a:lnTo>
                  <a:pt x="169664" y="151805"/>
                </a:lnTo>
                <a:lnTo>
                  <a:pt x="151805" y="151805"/>
                </a:lnTo>
                <a:lnTo>
                  <a:pt x="133946" y="151805"/>
                </a:lnTo>
                <a:lnTo>
                  <a:pt x="116086" y="160734"/>
                </a:lnTo>
                <a:lnTo>
                  <a:pt x="107157" y="160734"/>
                </a:lnTo>
                <a:lnTo>
                  <a:pt x="89297" y="160734"/>
                </a:lnTo>
                <a:lnTo>
                  <a:pt x="80368" y="160734"/>
                </a:lnTo>
                <a:lnTo>
                  <a:pt x="71438" y="169664"/>
                </a:lnTo>
                <a:lnTo>
                  <a:pt x="62508" y="169664"/>
                </a:lnTo>
                <a:lnTo>
                  <a:pt x="53578" y="169664"/>
                </a:lnTo>
                <a:lnTo>
                  <a:pt x="44649" y="169664"/>
                </a:lnTo>
                <a:lnTo>
                  <a:pt x="35719" y="169664"/>
                </a:lnTo>
                <a:lnTo>
                  <a:pt x="26789" y="169664"/>
                </a:lnTo>
                <a:lnTo>
                  <a:pt x="17860" y="169664"/>
                </a:lnTo>
                <a:lnTo>
                  <a:pt x="17860" y="16966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60734"/>
                </a:lnTo>
                <a:lnTo>
                  <a:pt x="0" y="160734"/>
                </a:lnTo>
                <a:lnTo>
                  <a:pt x="0" y="160734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830960" y="2732484"/>
            <a:ext cx="294681" cy="464344"/>
          </a:xfrm>
          <a:custGeom>
            <a:avLst/>
            <a:gdLst/>
            <a:ahLst/>
            <a:cxnLst/>
            <a:rect l="0" t="0" r="0" b="0"/>
            <a:pathLst>
              <a:path w="294681" h="464344">
                <a:moveTo>
                  <a:pt x="285750" y="0"/>
                </a:moveTo>
                <a:lnTo>
                  <a:pt x="285750" y="0"/>
                </a:lnTo>
                <a:lnTo>
                  <a:pt x="285750" y="0"/>
                </a:lnTo>
                <a:lnTo>
                  <a:pt x="294680" y="0"/>
                </a:lnTo>
                <a:lnTo>
                  <a:pt x="294680" y="8930"/>
                </a:lnTo>
                <a:lnTo>
                  <a:pt x="294680" y="17859"/>
                </a:lnTo>
                <a:lnTo>
                  <a:pt x="285750" y="26789"/>
                </a:lnTo>
                <a:lnTo>
                  <a:pt x="276821" y="44648"/>
                </a:lnTo>
                <a:lnTo>
                  <a:pt x="267891" y="53578"/>
                </a:lnTo>
                <a:lnTo>
                  <a:pt x="258961" y="80367"/>
                </a:lnTo>
                <a:lnTo>
                  <a:pt x="250032" y="98226"/>
                </a:lnTo>
                <a:lnTo>
                  <a:pt x="232172" y="125015"/>
                </a:lnTo>
                <a:lnTo>
                  <a:pt x="223243" y="151804"/>
                </a:lnTo>
                <a:lnTo>
                  <a:pt x="205383" y="169664"/>
                </a:lnTo>
                <a:lnTo>
                  <a:pt x="187524" y="196453"/>
                </a:lnTo>
                <a:lnTo>
                  <a:pt x="160735" y="223242"/>
                </a:lnTo>
                <a:lnTo>
                  <a:pt x="142875" y="258960"/>
                </a:lnTo>
                <a:lnTo>
                  <a:pt x="125016" y="285749"/>
                </a:lnTo>
                <a:lnTo>
                  <a:pt x="107157" y="312539"/>
                </a:lnTo>
                <a:lnTo>
                  <a:pt x="89297" y="339328"/>
                </a:lnTo>
                <a:lnTo>
                  <a:pt x="80368" y="366117"/>
                </a:lnTo>
                <a:lnTo>
                  <a:pt x="62508" y="392906"/>
                </a:lnTo>
                <a:lnTo>
                  <a:pt x="44649" y="410765"/>
                </a:lnTo>
                <a:lnTo>
                  <a:pt x="26790" y="428624"/>
                </a:lnTo>
                <a:lnTo>
                  <a:pt x="17860" y="446484"/>
                </a:lnTo>
                <a:lnTo>
                  <a:pt x="8930" y="455414"/>
                </a:lnTo>
                <a:lnTo>
                  <a:pt x="0" y="464343"/>
                </a:lnTo>
                <a:lnTo>
                  <a:pt x="0" y="464343"/>
                </a:lnTo>
                <a:lnTo>
                  <a:pt x="0" y="46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848820" y="2759273"/>
            <a:ext cx="169665" cy="321469"/>
          </a:xfrm>
          <a:custGeom>
            <a:avLst/>
            <a:gdLst/>
            <a:ahLst/>
            <a:cxnLst/>
            <a:rect l="0" t="0" r="0" b="0"/>
            <a:pathLst>
              <a:path w="169665" h="321469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17859" y="8930"/>
                </a:lnTo>
                <a:lnTo>
                  <a:pt x="26789" y="26789"/>
                </a:lnTo>
                <a:lnTo>
                  <a:pt x="44648" y="44648"/>
                </a:lnTo>
                <a:lnTo>
                  <a:pt x="53578" y="62507"/>
                </a:lnTo>
                <a:lnTo>
                  <a:pt x="71437" y="80367"/>
                </a:lnTo>
                <a:lnTo>
                  <a:pt x="80367" y="107156"/>
                </a:lnTo>
                <a:lnTo>
                  <a:pt x="89297" y="133945"/>
                </a:lnTo>
                <a:lnTo>
                  <a:pt x="107156" y="160734"/>
                </a:lnTo>
                <a:lnTo>
                  <a:pt x="116086" y="187523"/>
                </a:lnTo>
                <a:lnTo>
                  <a:pt x="125015" y="214312"/>
                </a:lnTo>
                <a:lnTo>
                  <a:pt x="133945" y="241101"/>
                </a:lnTo>
                <a:lnTo>
                  <a:pt x="142875" y="258960"/>
                </a:lnTo>
                <a:lnTo>
                  <a:pt x="151805" y="276820"/>
                </a:lnTo>
                <a:lnTo>
                  <a:pt x="160734" y="294679"/>
                </a:lnTo>
                <a:lnTo>
                  <a:pt x="160734" y="303609"/>
                </a:lnTo>
                <a:lnTo>
                  <a:pt x="160734" y="312539"/>
                </a:lnTo>
                <a:lnTo>
                  <a:pt x="169664" y="321468"/>
                </a:lnTo>
                <a:lnTo>
                  <a:pt x="169664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197078" y="2768203"/>
            <a:ext cx="267891" cy="267891"/>
          </a:xfrm>
          <a:custGeom>
            <a:avLst/>
            <a:gdLst/>
            <a:ahLst/>
            <a:cxnLst/>
            <a:rect l="0" t="0" r="0" b="0"/>
            <a:pathLst>
              <a:path w="267891" h="267891">
                <a:moveTo>
                  <a:pt x="133945" y="35718"/>
                </a:moveTo>
                <a:lnTo>
                  <a:pt x="125015" y="35718"/>
                </a:lnTo>
                <a:lnTo>
                  <a:pt x="116086" y="44648"/>
                </a:lnTo>
                <a:lnTo>
                  <a:pt x="107156" y="53577"/>
                </a:lnTo>
                <a:lnTo>
                  <a:pt x="89297" y="62507"/>
                </a:lnTo>
                <a:lnTo>
                  <a:pt x="71437" y="71437"/>
                </a:lnTo>
                <a:lnTo>
                  <a:pt x="53578" y="89296"/>
                </a:lnTo>
                <a:lnTo>
                  <a:pt x="44648" y="107155"/>
                </a:lnTo>
                <a:lnTo>
                  <a:pt x="26789" y="125015"/>
                </a:lnTo>
                <a:lnTo>
                  <a:pt x="17859" y="142874"/>
                </a:lnTo>
                <a:lnTo>
                  <a:pt x="8929" y="160734"/>
                </a:lnTo>
                <a:lnTo>
                  <a:pt x="8929" y="169663"/>
                </a:lnTo>
                <a:lnTo>
                  <a:pt x="0" y="187523"/>
                </a:lnTo>
                <a:lnTo>
                  <a:pt x="8929" y="205382"/>
                </a:lnTo>
                <a:lnTo>
                  <a:pt x="8929" y="214312"/>
                </a:lnTo>
                <a:lnTo>
                  <a:pt x="26789" y="232171"/>
                </a:lnTo>
                <a:lnTo>
                  <a:pt x="35718" y="241101"/>
                </a:lnTo>
                <a:lnTo>
                  <a:pt x="62507" y="250030"/>
                </a:lnTo>
                <a:lnTo>
                  <a:pt x="80367" y="258960"/>
                </a:lnTo>
                <a:lnTo>
                  <a:pt x="98226" y="258960"/>
                </a:lnTo>
                <a:lnTo>
                  <a:pt x="125015" y="258960"/>
                </a:lnTo>
                <a:lnTo>
                  <a:pt x="142875" y="267890"/>
                </a:lnTo>
                <a:lnTo>
                  <a:pt x="169664" y="258960"/>
                </a:lnTo>
                <a:lnTo>
                  <a:pt x="187523" y="258960"/>
                </a:lnTo>
                <a:lnTo>
                  <a:pt x="205382" y="250030"/>
                </a:lnTo>
                <a:lnTo>
                  <a:pt x="223242" y="241101"/>
                </a:lnTo>
                <a:lnTo>
                  <a:pt x="232172" y="232171"/>
                </a:lnTo>
                <a:lnTo>
                  <a:pt x="250031" y="214312"/>
                </a:lnTo>
                <a:lnTo>
                  <a:pt x="258961" y="205382"/>
                </a:lnTo>
                <a:lnTo>
                  <a:pt x="258961" y="187523"/>
                </a:lnTo>
                <a:lnTo>
                  <a:pt x="267890" y="169663"/>
                </a:lnTo>
                <a:lnTo>
                  <a:pt x="267890" y="160734"/>
                </a:lnTo>
                <a:lnTo>
                  <a:pt x="267890" y="142874"/>
                </a:lnTo>
                <a:lnTo>
                  <a:pt x="267890" y="125015"/>
                </a:lnTo>
                <a:lnTo>
                  <a:pt x="267890" y="107155"/>
                </a:lnTo>
                <a:lnTo>
                  <a:pt x="258961" y="89296"/>
                </a:lnTo>
                <a:lnTo>
                  <a:pt x="250031" y="71437"/>
                </a:lnTo>
                <a:lnTo>
                  <a:pt x="241101" y="62507"/>
                </a:lnTo>
                <a:lnTo>
                  <a:pt x="232172" y="44648"/>
                </a:lnTo>
                <a:lnTo>
                  <a:pt x="223242" y="35718"/>
                </a:lnTo>
                <a:lnTo>
                  <a:pt x="214312" y="17859"/>
                </a:lnTo>
                <a:lnTo>
                  <a:pt x="196453" y="8929"/>
                </a:lnTo>
                <a:lnTo>
                  <a:pt x="187523" y="8929"/>
                </a:lnTo>
                <a:lnTo>
                  <a:pt x="169664" y="0"/>
                </a:lnTo>
                <a:lnTo>
                  <a:pt x="160734" y="0"/>
                </a:lnTo>
                <a:lnTo>
                  <a:pt x="151804" y="0"/>
                </a:lnTo>
                <a:lnTo>
                  <a:pt x="142875" y="0"/>
                </a:lnTo>
                <a:lnTo>
                  <a:pt x="133945" y="0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464968" y="2580679"/>
            <a:ext cx="321470" cy="616149"/>
          </a:xfrm>
          <a:custGeom>
            <a:avLst/>
            <a:gdLst/>
            <a:ahLst/>
            <a:cxnLst/>
            <a:rect l="0" t="0" r="0" b="0"/>
            <a:pathLst>
              <a:path w="321470" h="616149">
                <a:moveTo>
                  <a:pt x="62508" y="607219"/>
                </a:moveTo>
                <a:lnTo>
                  <a:pt x="62508" y="598289"/>
                </a:lnTo>
                <a:lnTo>
                  <a:pt x="62508" y="598289"/>
                </a:lnTo>
                <a:lnTo>
                  <a:pt x="62508" y="589359"/>
                </a:lnTo>
                <a:lnTo>
                  <a:pt x="62508" y="580429"/>
                </a:lnTo>
                <a:lnTo>
                  <a:pt x="62508" y="571500"/>
                </a:lnTo>
                <a:lnTo>
                  <a:pt x="62508" y="562570"/>
                </a:lnTo>
                <a:lnTo>
                  <a:pt x="62508" y="544711"/>
                </a:lnTo>
                <a:lnTo>
                  <a:pt x="71438" y="526851"/>
                </a:lnTo>
                <a:lnTo>
                  <a:pt x="71438" y="500062"/>
                </a:lnTo>
                <a:lnTo>
                  <a:pt x="71438" y="473273"/>
                </a:lnTo>
                <a:lnTo>
                  <a:pt x="71438" y="446484"/>
                </a:lnTo>
                <a:lnTo>
                  <a:pt x="71438" y="419695"/>
                </a:lnTo>
                <a:lnTo>
                  <a:pt x="71438" y="383976"/>
                </a:lnTo>
                <a:lnTo>
                  <a:pt x="71438" y="357187"/>
                </a:lnTo>
                <a:lnTo>
                  <a:pt x="71438" y="321469"/>
                </a:lnTo>
                <a:lnTo>
                  <a:pt x="71438" y="294679"/>
                </a:lnTo>
                <a:lnTo>
                  <a:pt x="80367" y="258961"/>
                </a:lnTo>
                <a:lnTo>
                  <a:pt x="80367" y="232172"/>
                </a:lnTo>
                <a:lnTo>
                  <a:pt x="80367" y="205383"/>
                </a:lnTo>
                <a:lnTo>
                  <a:pt x="89297" y="169664"/>
                </a:lnTo>
                <a:lnTo>
                  <a:pt x="89297" y="142875"/>
                </a:lnTo>
                <a:lnTo>
                  <a:pt x="98227" y="125016"/>
                </a:lnTo>
                <a:lnTo>
                  <a:pt x="107157" y="98227"/>
                </a:lnTo>
                <a:lnTo>
                  <a:pt x="116086" y="80367"/>
                </a:lnTo>
                <a:lnTo>
                  <a:pt x="116086" y="62508"/>
                </a:lnTo>
                <a:lnTo>
                  <a:pt x="125016" y="44649"/>
                </a:lnTo>
                <a:lnTo>
                  <a:pt x="133946" y="26789"/>
                </a:lnTo>
                <a:lnTo>
                  <a:pt x="133946" y="17860"/>
                </a:lnTo>
                <a:lnTo>
                  <a:pt x="142875" y="893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87524" y="8930"/>
                </a:lnTo>
                <a:lnTo>
                  <a:pt x="196453" y="17860"/>
                </a:lnTo>
                <a:lnTo>
                  <a:pt x="205383" y="26789"/>
                </a:lnTo>
                <a:lnTo>
                  <a:pt x="223242" y="44649"/>
                </a:lnTo>
                <a:lnTo>
                  <a:pt x="232172" y="53578"/>
                </a:lnTo>
                <a:lnTo>
                  <a:pt x="241102" y="71438"/>
                </a:lnTo>
                <a:lnTo>
                  <a:pt x="250032" y="89297"/>
                </a:lnTo>
                <a:lnTo>
                  <a:pt x="258961" y="107156"/>
                </a:lnTo>
                <a:lnTo>
                  <a:pt x="267891" y="125016"/>
                </a:lnTo>
                <a:lnTo>
                  <a:pt x="276821" y="133946"/>
                </a:lnTo>
                <a:lnTo>
                  <a:pt x="276821" y="151805"/>
                </a:lnTo>
                <a:lnTo>
                  <a:pt x="276821" y="169664"/>
                </a:lnTo>
                <a:lnTo>
                  <a:pt x="276821" y="187524"/>
                </a:lnTo>
                <a:lnTo>
                  <a:pt x="276821" y="196453"/>
                </a:lnTo>
                <a:lnTo>
                  <a:pt x="276821" y="205383"/>
                </a:lnTo>
                <a:lnTo>
                  <a:pt x="267891" y="214312"/>
                </a:lnTo>
                <a:lnTo>
                  <a:pt x="258961" y="232172"/>
                </a:lnTo>
                <a:lnTo>
                  <a:pt x="241102" y="232172"/>
                </a:lnTo>
                <a:lnTo>
                  <a:pt x="223242" y="241101"/>
                </a:lnTo>
                <a:lnTo>
                  <a:pt x="214313" y="241101"/>
                </a:lnTo>
                <a:lnTo>
                  <a:pt x="196453" y="250031"/>
                </a:lnTo>
                <a:lnTo>
                  <a:pt x="178594" y="250031"/>
                </a:lnTo>
                <a:lnTo>
                  <a:pt x="151805" y="250031"/>
                </a:lnTo>
                <a:lnTo>
                  <a:pt x="133946" y="250031"/>
                </a:lnTo>
                <a:lnTo>
                  <a:pt x="116086" y="250031"/>
                </a:lnTo>
                <a:lnTo>
                  <a:pt x="98227" y="250031"/>
                </a:lnTo>
                <a:lnTo>
                  <a:pt x="80367" y="250031"/>
                </a:lnTo>
                <a:lnTo>
                  <a:pt x="62508" y="241101"/>
                </a:lnTo>
                <a:lnTo>
                  <a:pt x="44649" y="241101"/>
                </a:lnTo>
                <a:lnTo>
                  <a:pt x="26789" y="241101"/>
                </a:lnTo>
                <a:lnTo>
                  <a:pt x="17860" y="241101"/>
                </a:lnTo>
                <a:lnTo>
                  <a:pt x="8930" y="241101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  <a:lnTo>
                  <a:pt x="0" y="241101"/>
                </a:lnTo>
                <a:lnTo>
                  <a:pt x="0" y="250031"/>
                </a:lnTo>
                <a:lnTo>
                  <a:pt x="8930" y="250031"/>
                </a:lnTo>
                <a:lnTo>
                  <a:pt x="8930" y="258961"/>
                </a:lnTo>
                <a:lnTo>
                  <a:pt x="17860" y="258961"/>
                </a:lnTo>
                <a:lnTo>
                  <a:pt x="26789" y="267890"/>
                </a:lnTo>
                <a:lnTo>
                  <a:pt x="44649" y="285750"/>
                </a:lnTo>
                <a:lnTo>
                  <a:pt x="53578" y="294679"/>
                </a:lnTo>
                <a:lnTo>
                  <a:pt x="71438" y="312539"/>
                </a:lnTo>
                <a:lnTo>
                  <a:pt x="89297" y="330398"/>
                </a:lnTo>
                <a:lnTo>
                  <a:pt x="116086" y="348258"/>
                </a:lnTo>
                <a:lnTo>
                  <a:pt x="133946" y="375047"/>
                </a:lnTo>
                <a:lnTo>
                  <a:pt x="151805" y="392906"/>
                </a:lnTo>
                <a:lnTo>
                  <a:pt x="178594" y="419695"/>
                </a:lnTo>
                <a:lnTo>
                  <a:pt x="196453" y="446484"/>
                </a:lnTo>
                <a:lnTo>
                  <a:pt x="223242" y="473273"/>
                </a:lnTo>
                <a:lnTo>
                  <a:pt x="241102" y="508992"/>
                </a:lnTo>
                <a:lnTo>
                  <a:pt x="267891" y="535781"/>
                </a:lnTo>
                <a:lnTo>
                  <a:pt x="285750" y="571500"/>
                </a:lnTo>
                <a:lnTo>
                  <a:pt x="312539" y="598289"/>
                </a:lnTo>
                <a:lnTo>
                  <a:pt x="321469" y="616148"/>
                </a:lnTo>
                <a:lnTo>
                  <a:pt x="321469" y="6161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928687" y="2839640"/>
            <a:ext cx="285751" cy="250032"/>
          </a:xfrm>
          <a:custGeom>
            <a:avLst/>
            <a:gdLst/>
            <a:ahLst/>
            <a:cxnLst/>
            <a:rect l="0" t="0" r="0" b="0"/>
            <a:pathLst>
              <a:path w="285751" h="250032">
                <a:moveTo>
                  <a:pt x="133945" y="26789"/>
                </a:moveTo>
                <a:lnTo>
                  <a:pt x="133945" y="26789"/>
                </a:lnTo>
                <a:lnTo>
                  <a:pt x="133945" y="26789"/>
                </a:lnTo>
                <a:lnTo>
                  <a:pt x="125016" y="26789"/>
                </a:lnTo>
                <a:lnTo>
                  <a:pt x="125016" y="26789"/>
                </a:lnTo>
                <a:lnTo>
                  <a:pt x="125016" y="26789"/>
                </a:lnTo>
                <a:lnTo>
                  <a:pt x="125016" y="26789"/>
                </a:lnTo>
                <a:lnTo>
                  <a:pt x="133945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25016" y="17859"/>
                </a:lnTo>
                <a:lnTo>
                  <a:pt x="116086" y="17859"/>
                </a:lnTo>
                <a:lnTo>
                  <a:pt x="116086" y="17859"/>
                </a:lnTo>
                <a:lnTo>
                  <a:pt x="107156" y="17859"/>
                </a:lnTo>
                <a:lnTo>
                  <a:pt x="98227" y="17859"/>
                </a:lnTo>
                <a:lnTo>
                  <a:pt x="98227" y="26789"/>
                </a:lnTo>
                <a:lnTo>
                  <a:pt x="89297" y="26789"/>
                </a:lnTo>
                <a:lnTo>
                  <a:pt x="80367" y="26789"/>
                </a:lnTo>
                <a:lnTo>
                  <a:pt x="71438" y="35718"/>
                </a:lnTo>
                <a:lnTo>
                  <a:pt x="62508" y="35718"/>
                </a:lnTo>
                <a:lnTo>
                  <a:pt x="53578" y="44648"/>
                </a:lnTo>
                <a:lnTo>
                  <a:pt x="44649" y="53578"/>
                </a:lnTo>
                <a:lnTo>
                  <a:pt x="35719" y="62508"/>
                </a:lnTo>
                <a:lnTo>
                  <a:pt x="26789" y="71437"/>
                </a:lnTo>
                <a:lnTo>
                  <a:pt x="17859" y="80367"/>
                </a:lnTo>
                <a:lnTo>
                  <a:pt x="17859" y="89297"/>
                </a:lnTo>
                <a:lnTo>
                  <a:pt x="8930" y="98226"/>
                </a:lnTo>
                <a:lnTo>
                  <a:pt x="893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8930" y="169664"/>
                </a:lnTo>
                <a:lnTo>
                  <a:pt x="8930" y="178593"/>
                </a:lnTo>
                <a:lnTo>
                  <a:pt x="17859" y="187523"/>
                </a:lnTo>
                <a:lnTo>
                  <a:pt x="26789" y="196453"/>
                </a:lnTo>
                <a:lnTo>
                  <a:pt x="35719" y="205383"/>
                </a:lnTo>
                <a:lnTo>
                  <a:pt x="53578" y="214312"/>
                </a:lnTo>
                <a:lnTo>
                  <a:pt x="71438" y="223242"/>
                </a:lnTo>
                <a:lnTo>
                  <a:pt x="89297" y="232172"/>
                </a:lnTo>
                <a:lnTo>
                  <a:pt x="98227" y="232172"/>
                </a:lnTo>
                <a:lnTo>
                  <a:pt x="116086" y="241101"/>
                </a:lnTo>
                <a:lnTo>
                  <a:pt x="133945" y="241101"/>
                </a:lnTo>
                <a:lnTo>
                  <a:pt x="151805" y="250031"/>
                </a:lnTo>
                <a:lnTo>
                  <a:pt x="178594" y="250031"/>
                </a:lnTo>
                <a:lnTo>
                  <a:pt x="196453" y="250031"/>
                </a:lnTo>
                <a:lnTo>
                  <a:pt x="214313" y="250031"/>
                </a:lnTo>
                <a:lnTo>
                  <a:pt x="223242" y="241101"/>
                </a:lnTo>
                <a:lnTo>
                  <a:pt x="232172" y="241101"/>
                </a:lnTo>
                <a:lnTo>
                  <a:pt x="250031" y="232172"/>
                </a:lnTo>
                <a:lnTo>
                  <a:pt x="258961" y="223242"/>
                </a:lnTo>
                <a:lnTo>
                  <a:pt x="267891" y="223242"/>
                </a:lnTo>
                <a:lnTo>
                  <a:pt x="267891" y="214312"/>
                </a:lnTo>
                <a:lnTo>
                  <a:pt x="276820" y="205383"/>
                </a:lnTo>
                <a:lnTo>
                  <a:pt x="285750" y="196453"/>
                </a:lnTo>
                <a:lnTo>
                  <a:pt x="285750" y="178593"/>
                </a:lnTo>
                <a:lnTo>
                  <a:pt x="285750" y="169664"/>
                </a:lnTo>
                <a:lnTo>
                  <a:pt x="285750" y="160734"/>
                </a:lnTo>
                <a:lnTo>
                  <a:pt x="276820" y="142875"/>
                </a:lnTo>
                <a:lnTo>
                  <a:pt x="276820" y="133945"/>
                </a:lnTo>
                <a:lnTo>
                  <a:pt x="267891" y="116086"/>
                </a:lnTo>
                <a:lnTo>
                  <a:pt x="258961" y="107156"/>
                </a:lnTo>
                <a:lnTo>
                  <a:pt x="250031" y="89297"/>
                </a:lnTo>
                <a:lnTo>
                  <a:pt x="241102" y="80367"/>
                </a:lnTo>
                <a:lnTo>
                  <a:pt x="223242" y="62508"/>
                </a:lnTo>
                <a:lnTo>
                  <a:pt x="214313" y="53578"/>
                </a:lnTo>
                <a:lnTo>
                  <a:pt x="196453" y="44648"/>
                </a:lnTo>
                <a:lnTo>
                  <a:pt x="187524" y="35718"/>
                </a:lnTo>
                <a:lnTo>
                  <a:pt x="169664" y="26789"/>
                </a:lnTo>
                <a:lnTo>
                  <a:pt x="151805" y="17859"/>
                </a:lnTo>
                <a:lnTo>
                  <a:pt x="142875" y="17859"/>
                </a:lnTo>
                <a:lnTo>
                  <a:pt x="133945" y="8929"/>
                </a:lnTo>
                <a:lnTo>
                  <a:pt x="125016" y="8929"/>
                </a:lnTo>
                <a:lnTo>
                  <a:pt x="116086" y="8929"/>
                </a:lnTo>
                <a:lnTo>
                  <a:pt x="107156" y="8929"/>
                </a:lnTo>
                <a:lnTo>
                  <a:pt x="98227" y="0"/>
                </a:lnTo>
                <a:lnTo>
                  <a:pt x="98227" y="0"/>
                </a:lnTo>
                <a:lnTo>
                  <a:pt x="9822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410890" y="2830710"/>
            <a:ext cx="330400" cy="258962"/>
          </a:xfrm>
          <a:custGeom>
            <a:avLst/>
            <a:gdLst/>
            <a:ahLst/>
            <a:cxnLst/>
            <a:rect l="0" t="0" r="0" b="0"/>
            <a:pathLst>
              <a:path w="330400" h="258962">
                <a:moveTo>
                  <a:pt x="187524" y="0"/>
                </a:moveTo>
                <a:lnTo>
                  <a:pt x="187524" y="0"/>
                </a:lnTo>
                <a:lnTo>
                  <a:pt x="178594" y="0"/>
                </a:lnTo>
                <a:lnTo>
                  <a:pt x="169664" y="8930"/>
                </a:lnTo>
                <a:lnTo>
                  <a:pt x="160735" y="8930"/>
                </a:lnTo>
                <a:lnTo>
                  <a:pt x="142875" y="8930"/>
                </a:lnTo>
                <a:lnTo>
                  <a:pt x="133945" y="17859"/>
                </a:lnTo>
                <a:lnTo>
                  <a:pt x="116086" y="26789"/>
                </a:lnTo>
                <a:lnTo>
                  <a:pt x="98227" y="35719"/>
                </a:lnTo>
                <a:lnTo>
                  <a:pt x="89297" y="44648"/>
                </a:lnTo>
                <a:lnTo>
                  <a:pt x="71438" y="53578"/>
                </a:lnTo>
                <a:lnTo>
                  <a:pt x="62508" y="62508"/>
                </a:lnTo>
                <a:lnTo>
                  <a:pt x="44649" y="80367"/>
                </a:lnTo>
                <a:lnTo>
                  <a:pt x="35719" y="89297"/>
                </a:lnTo>
                <a:lnTo>
                  <a:pt x="17860" y="98227"/>
                </a:lnTo>
                <a:lnTo>
                  <a:pt x="8930" y="107156"/>
                </a:lnTo>
                <a:lnTo>
                  <a:pt x="0" y="125016"/>
                </a:lnTo>
                <a:lnTo>
                  <a:pt x="0" y="133945"/>
                </a:lnTo>
                <a:lnTo>
                  <a:pt x="0" y="151805"/>
                </a:lnTo>
                <a:lnTo>
                  <a:pt x="0" y="160734"/>
                </a:lnTo>
                <a:lnTo>
                  <a:pt x="0" y="169664"/>
                </a:lnTo>
                <a:lnTo>
                  <a:pt x="0" y="187523"/>
                </a:lnTo>
                <a:lnTo>
                  <a:pt x="8930" y="196453"/>
                </a:lnTo>
                <a:lnTo>
                  <a:pt x="17860" y="205383"/>
                </a:lnTo>
                <a:lnTo>
                  <a:pt x="26789" y="214313"/>
                </a:lnTo>
                <a:lnTo>
                  <a:pt x="35719" y="223242"/>
                </a:lnTo>
                <a:lnTo>
                  <a:pt x="53578" y="232172"/>
                </a:lnTo>
                <a:lnTo>
                  <a:pt x="71438" y="241102"/>
                </a:lnTo>
                <a:lnTo>
                  <a:pt x="89297" y="241102"/>
                </a:lnTo>
                <a:lnTo>
                  <a:pt x="107156" y="250031"/>
                </a:lnTo>
                <a:lnTo>
                  <a:pt x="125016" y="250031"/>
                </a:lnTo>
                <a:lnTo>
                  <a:pt x="142875" y="250031"/>
                </a:lnTo>
                <a:lnTo>
                  <a:pt x="169664" y="258961"/>
                </a:lnTo>
                <a:lnTo>
                  <a:pt x="187524" y="250031"/>
                </a:lnTo>
                <a:lnTo>
                  <a:pt x="205383" y="250031"/>
                </a:lnTo>
                <a:lnTo>
                  <a:pt x="223242" y="250031"/>
                </a:lnTo>
                <a:lnTo>
                  <a:pt x="241102" y="241102"/>
                </a:lnTo>
                <a:lnTo>
                  <a:pt x="258961" y="241102"/>
                </a:lnTo>
                <a:lnTo>
                  <a:pt x="276820" y="232172"/>
                </a:lnTo>
                <a:lnTo>
                  <a:pt x="285750" y="223242"/>
                </a:lnTo>
                <a:lnTo>
                  <a:pt x="294680" y="214313"/>
                </a:lnTo>
                <a:lnTo>
                  <a:pt x="312539" y="205383"/>
                </a:lnTo>
                <a:lnTo>
                  <a:pt x="321469" y="196453"/>
                </a:lnTo>
                <a:lnTo>
                  <a:pt x="330399" y="187523"/>
                </a:lnTo>
                <a:lnTo>
                  <a:pt x="330399" y="178594"/>
                </a:lnTo>
                <a:lnTo>
                  <a:pt x="330399" y="169664"/>
                </a:lnTo>
                <a:lnTo>
                  <a:pt x="330399" y="151805"/>
                </a:lnTo>
                <a:lnTo>
                  <a:pt x="330399" y="142875"/>
                </a:lnTo>
                <a:lnTo>
                  <a:pt x="330399" y="133945"/>
                </a:lnTo>
                <a:lnTo>
                  <a:pt x="321469" y="116086"/>
                </a:lnTo>
                <a:lnTo>
                  <a:pt x="312539" y="107156"/>
                </a:lnTo>
                <a:lnTo>
                  <a:pt x="303610" y="89297"/>
                </a:lnTo>
                <a:lnTo>
                  <a:pt x="294680" y="80367"/>
                </a:lnTo>
                <a:lnTo>
                  <a:pt x="285750" y="71438"/>
                </a:lnTo>
                <a:lnTo>
                  <a:pt x="267891" y="62508"/>
                </a:lnTo>
                <a:lnTo>
                  <a:pt x="250031" y="53578"/>
                </a:lnTo>
                <a:lnTo>
                  <a:pt x="241102" y="44648"/>
                </a:lnTo>
                <a:lnTo>
                  <a:pt x="232172" y="44648"/>
                </a:lnTo>
                <a:lnTo>
                  <a:pt x="223242" y="35719"/>
                </a:lnTo>
                <a:lnTo>
                  <a:pt x="214313" y="35719"/>
                </a:lnTo>
                <a:lnTo>
                  <a:pt x="205383" y="35719"/>
                </a:lnTo>
                <a:lnTo>
                  <a:pt x="205383" y="35719"/>
                </a:lnTo>
                <a:lnTo>
                  <a:pt x="205383" y="26789"/>
                </a:lnTo>
                <a:lnTo>
                  <a:pt x="205383" y="26789"/>
                </a:lnTo>
                <a:lnTo>
                  <a:pt x="205383" y="17859"/>
                </a:lnTo>
                <a:lnTo>
                  <a:pt x="205383" y="8930"/>
                </a:lnTo>
                <a:lnTo>
                  <a:pt x="20538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893093" y="2750343"/>
            <a:ext cx="250033" cy="232173"/>
          </a:xfrm>
          <a:custGeom>
            <a:avLst/>
            <a:gdLst/>
            <a:ahLst/>
            <a:cxnLst/>
            <a:rect l="0" t="0" r="0" b="0"/>
            <a:pathLst>
              <a:path w="250033" h="232173">
                <a:moveTo>
                  <a:pt x="71438" y="26789"/>
                </a:moveTo>
                <a:lnTo>
                  <a:pt x="71438" y="26789"/>
                </a:lnTo>
                <a:lnTo>
                  <a:pt x="71438" y="26789"/>
                </a:lnTo>
                <a:lnTo>
                  <a:pt x="71438" y="35719"/>
                </a:lnTo>
                <a:lnTo>
                  <a:pt x="62508" y="35719"/>
                </a:lnTo>
                <a:lnTo>
                  <a:pt x="53578" y="44648"/>
                </a:lnTo>
                <a:lnTo>
                  <a:pt x="53578" y="44648"/>
                </a:lnTo>
                <a:lnTo>
                  <a:pt x="44649" y="53578"/>
                </a:lnTo>
                <a:lnTo>
                  <a:pt x="35719" y="62508"/>
                </a:lnTo>
                <a:lnTo>
                  <a:pt x="26789" y="71437"/>
                </a:lnTo>
                <a:lnTo>
                  <a:pt x="17860" y="80367"/>
                </a:lnTo>
                <a:lnTo>
                  <a:pt x="8930" y="89297"/>
                </a:lnTo>
                <a:lnTo>
                  <a:pt x="8930" y="9822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0" y="142875"/>
                </a:lnTo>
                <a:lnTo>
                  <a:pt x="0" y="151805"/>
                </a:lnTo>
                <a:lnTo>
                  <a:pt x="8930" y="160734"/>
                </a:lnTo>
                <a:lnTo>
                  <a:pt x="8930" y="169664"/>
                </a:lnTo>
                <a:lnTo>
                  <a:pt x="17860" y="178594"/>
                </a:lnTo>
                <a:lnTo>
                  <a:pt x="26789" y="196453"/>
                </a:lnTo>
                <a:lnTo>
                  <a:pt x="44649" y="205383"/>
                </a:lnTo>
                <a:lnTo>
                  <a:pt x="53578" y="214312"/>
                </a:lnTo>
                <a:lnTo>
                  <a:pt x="80367" y="223242"/>
                </a:lnTo>
                <a:lnTo>
                  <a:pt x="98227" y="223242"/>
                </a:lnTo>
                <a:lnTo>
                  <a:pt x="116086" y="223242"/>
                </a:lnTo>
                <a:lnTo>
                  <a:pt x="133946" y="232172"/>
                </a:lnTo>
                <a:lnTo>
                  <a:pt x="151805" y="232172"/>
                </a:lnTo>
                <a:lnTo>
                  <a:pt x="160735" y="223242"/>
                </a:lnTo>
                <a:lnTo>
                  <a:pt x="178594" y="223242"/>
                </a:lnTo>
                <a:lnTo>
                  <a:pt x="196453" y="223242"/>
                </a:lnTo>
                <a:lnTo>
                  <a:pt x="205383" y="223242"/>
                </a:lnTo>
                <a:lnTo>
                  <a:pt x="214313" y="214312"/>
                </a:lnTo>
                <a:lnTo>
                  <a:pt x="232172" y="205383"/>
                </a:lnTo>
                <a:lnTo>
                  <a:pt x="241102" y="196453"/>
                </a:lnTo>
                <a:lnTo>
                  <a:pt x="241102" y="187523"/>
                </a:lnTo>
                <a:lnTo>
                  <a:pt x="250032" y="178594"/>
                </a:lnTo>
                <a:lnTo>
                  <a:pt x="250032" y="169664"/>
                </a:lnTo>
                <a:lnTo>
                  <a:pt x="250032" y="151805"/>
                </a:lnTo>
                <a:lnTo>
                  <a:pt x="250032" y="142875"/>
                </a:lnTo>
                <a:lnTo>
                  <a:pt x="250032" y="133945"/>
                </a:lnTo>
                <a:lnTo>
                  <a:pt x="250032" y="116086"/>
                </a:lnTo>
                <a:lnTo>
                  <a:pt x="250032" y="107156"/>
                </a:lnTo>
                <a:lnTo>
                  <a:pt x="241102" y="89297"/>
                </a:lnTo>
                <a:lnTo>
                  <a:pt x="232172" y="80367"/>
                </a:lnTo>
                <a:lnTo>
                  <a:pt x="223242" y="71437"/>
                </a:lnTo>
                <a:lnTo>
                  <a:pt x="205383" y="62508"/>
                </a:lnTo>
                <a:lnTo>
                  <a:pt x="196453" y="44648"/>
                </a:lnTo>
                <a:lnTo>
                  <a:pt x="178594" y="35719"/>
                </a:lnTo>
                <a:lnTo>
                  <a:pt x="160735" y="26789"/>
                </a:lnTo>
                <a:lnTo>
                  <a:pt x="142875" y="26789"/>
                </a:lnTo>
                <a:lnTo>
                  <a:pt x="133946" y="17860"/>
                </a:lnTo>
                <a:lnTo>
                  <a:pt x="116086" y="8930"/>
                </a:lnTo>
                <a:lnTo>
                  <a:pt x="98227" y="8930"/>
                </a:lnTo>
                <a:lnTo>
                  <a:pt x="89297" y="8930"/>
                </a:lnTo>
                <a:lnTo>
                  <a:pt x="71438" y="8930"/>
                </a:lnTo>
                <a:lnTo>
                  <a:pt x="71438" y="8930"/>
                </a:lnTo>
                <a:lnTo>
                  <a:pt x="6250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411015" y="2589609"/>
            <a:ext cx="53579" cy="455415"/>
          </a:xfrm>
          <a:custGeom>
            <a:avLst/>
            <a:gdLst/>
            <a:ahLst/>
            <a:cxnLst/>
            <a:rect l="0" t="0" r="0" b="0"/>
            <a:pathLst>
              <a:path w="53579" h="455415">
                <a:moveTo>
                  <a:pt x="53578" y="0"/>
                </a:move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44649" y="8930"/>
                </a:lnTo>
                <a:lnTo>
                  <a:pt x="44649" y="17859"/>
                </a:lnTo>
                <a:lnTo>
                  <a:pt x="44649" y="26789"/>
                </a:lnTo>
                <a:lnTo>
                  <a:pt x="44649" y="35719"/>
                </a:lnTo>
                <a:lnTo>
                  <a:pt x="35719" y="53578"/>
                </a:lnTo>
                <a:lnTo>
                  <a:pt x="35719" y="62508"/>
                </a:lnTo>
                <a:lnTo>
                  <a:pt x="35719" y="80367"/>
                </a:lnTo>
                <a:lnTo>
                  <a:pt x="26789" y="98226"/>
                </a:lnTo>
                <a:lnTo>
                  <a:pt x="26789" y="116086"/>
                </a:lnTo>
                <a:lnTo>
                  <a:pt x="26789" y="133945"/>
                </a:lnTo>
                <a:lnTo>
                  <a:pt x="17860" y="151805"/>
                </a:lnTo>
                <a:lnTo>
                  <a:pt x="17860" y="178594"/>
                </a:lnTo>
                <a:lnTo>
                  <a:pt x="17860" y="196453"/>
                </a:lnTo>
                <a:lnTo>
                  <a:pt x="17860" y="223242"/>
                </a:lnTo>
                <a:lnTo>
                  <a:pt x="8930" y="241101"/>
                </a:lnTo>
                <a:lnTo>
                  <a:pt x="8930" y="267890"/>
                </a:lnTo>
                <a:lnTo>
                  <a:pt x="8930" y="285749"/>
                </a:lnTo>
                <a:lnTo>
                  <a:pt x="0" y="303609"/>
                </a:lnTo>
                <a:lnTo>
                  <a:pt x="0" y="330398"/>
                </a:lnTo>
                <a:lnTo>
                  <a:pt x="0" y="348257"/>
                </a:lnTo>
                <a:lnTo>
                  <a:pt x="0" y="366117"/>
                </a:lnTo>
                <a:lnTo>
                  <a:pt x="0" y="383976"/>
                </a:lnTo>
                <a:lnTo>
                  <a:pt x="0" y="401835"/>
                </a:lnTo>
                <a:lnTo>
                  <a:pt x="8930" y="419695"/>
                </a:lnTo>
                <a:lnTo>
                  <a:pt x="8930" y="437554"/>
                </a:lnTo>
                <a:lnTo>
                  <a:pt x="8930" y="437554"/>
                </a:lnTo>
                <a:lnTo>
                  <a:pt x="8930" y="446484"/>
                </a:lnTo>
                <a:lnTo>
                  <a:pt x="8930" y="455414"/>
                </a:lnTo>
                <a:lnTo>
                  <a:pt x="8930" y="455414"/>
                </a:lnTo>
                <a:lnTo>
                  <a:pt x="8930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786062" y="2616398"/>
            <a:ext cx="44649" cy="446485"/>
          </a:xfrm>
          <a:custGeom>
            <a:avLst/>
            <a:gdLst/>
            <a:ahLst/>
            <a:cxnLst/>
            <a:rect l="0" t="0" r="0" b="0"/>
            <a:pathLst>
              <a:path w="44649" h="446485">
                <a:moveTo>
                  <a:pt x="44648" y="0"/>
                </a:moveTo>
                <a:lnTo>
                  <a:pt x="44648" y="0"/>
                </a:lnTo>
                <a:lnTo>
                  <a:pt x="44648" y="8930"/>
                </a:lnTo>
                <a:lnTo>
                  <a:pt x="35719" y="17859"/>
                </a:lnTo>
                <a:lnTo>
                  <a:pt x="35719" y="44648"/>
                </a:lnTo>
                <a:lnTo>
                  <a:pt x="26789" y="62508"/>
                </a:lnTo>
                <a:lnTo>
                  <a:pt x="26789" y="89297"/>
                </a:lnTo>
                <a:lnTo>
                  <a:pt x="17859" y="116086"/>
                </a:lnTo>
                <a:lnTo>
                  <a:pt x="17859" y="142875"/>
                </a:lnTo>
                <a:lnTo>
                  <a:pt x="8930" y="169664"/>
                </a:lnTo>
                <a:lnTo>
                  <a:pt x="8930" y="196453"/>
                </a:lnTo>
                <a:lnTo>
                  <a:pt x="0" y="223242"/>
                </a:lnTo>
                <a:lnTo>
                  <a:pt x="0" y="258960"/>
                </a:lnTo>
                <a:lnTo>
                  <a:pt x="0" y="285750"/>
                </a:lnTo>
                <a:lnTo>
                  <a:pt x="0" y="312539"/>
                </a:lnTo>
                <a:lnTo>
                  <a:pt x="0" y="339328"/>
                </a:lnTo>
                <a:lnTo>
                  <a:pt x="0" y="357187"/>
                </a:lnTo>
                <a:lnTo>
                  <a:pt x="0" y="383976"/>
                </a:lnTo>
                <a:lnTo>
                  <a:pt x="0" y="401835"/>
                </a:lnTo>
                <a:lnTo>
                  <a:pt x="0" y="419695"/>
                </a:lnTo>
                <a:lnTo>
                  <a:pt x="0" y="428625"/>
                </a:lnTo>
                <a:lnTo>
                  <a:pt x="0" y="437554"/>
                </a:lnTo>
                <a:lnTo>
                  <a:pt x="0" y="446484"/>
                </a:lnTo>
                <a:lnTo>
                  <a:pt x="8930" y="446484"/>
                </a:lnTo>
                <a:lnTo>
                  <a:pt x="893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170039" y="2589609"/>
            <a:ext cx="53579" cy="437555"/>
          </a:xfrm>
          <a:custGeom>
            <a:avLst/>
            <a:gdLst/>
            <a:ahLst/>
            <a:cxnLst/>
            <a:rect l="0" t="0" r="0" b="0"/>
            <a:pathLst>
              <a:path w="53579" h="437555">
                <a:moveTo>
                  <a:pt x="35718" y="0"/>
                </a:moveTo>
                <a:lnTo>
                  <a:pt x="35718" y="8930"/>
                </a:lnTo>
                <a:lnTo>
                  <a:pt x="44648" y="8930"/>
                </a:lnTo>
                <a:lnTo>
                  <a:pt x="44648" y="17859"/>
                </a:lnTo>
                <a:lnTo>
                  <a:pt x="44648" y="35719"/>
                </a:lnTo>
                <a:lnTo>
                  <a:pt x="53578" y="53578"/>
                </a:lnTo>
                <a:lnTo>
                  <a:pt x="53578" y="71437"/>
                </a:lnTo>
                <a:lnTo>
                  <a:pt x="44648" y="89297"/>
                </a:lnTo>
                <a:lnTo>
                  <a:pt x="44648" y="116086"/>
                </a:lnTo>
                <a:lnTo>
                  <a:pt x="44648" y="133945"/>
                </a:lnTo>
                <a:lnTo>
                  <a:pt x="35718" y="160734"/>
                </a:lnTo>
                <a:lnTo>
                  <a:pt x="26789" y="187523"/>
                </a:lnTo>
                <a:lnTo>
                  <a:pt x="26789" y="214312"/>
                </a:lnTo>
                <a:lnTo>
                  <a:pt x="17859" y="241101"/>
                </a:lnTo>
                <a:lnTo>
                  <a:pt x="17859" y="267890"/>
                </a:lnTo>
                <a:lnTo>
                  <a:pt x="8929" y="285749"/>
                </a:lnTo>
                <a:lnTo>
                  <a:pt x="8929" y="312539"/>
                </a:lnTo>
                <a:lnTo>
                  <a:pt x="8929" y="339328"/>
                </a:lnTo>
                <a:lnTo>
                  <a:pt x="8929" y="357187"/>
                </a:lnTo>
                <a:lnTo>
                  <a:pt x="8929" y="375046"/>
                </a:lnTo>
                <a:lnTo>
                  <a:pt x="0" y="392906"/>
                </a:lnTo>
                <a:lnTo>
                  <a:pt x="0" y="410765"/>
                </a:lnTo>
                <a:lnTo>
                  <a:pt x="0" y="419695"/>
                </a:lnTo>
                <a:lnTo>
                  <a:pt x="8929" y="42862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545085" y="2669976"/>
            <a:ext cx="241103" cy="196454"/>
          </a:xfrm>
          <a:custGeom>
            <a:avLst/>
            <a:gdLst/>
            <a:ahLst/>
            <a:cxnLst/>
            <a:rect l="0" t="0" r="0" b="0"/>
            <a:pathLst>
              <a:path w="241103" h="196454">
                <a:moveTo>
                  <a:pt x="107157" y="8930"/>
                </a:moveTo>
                <a:lnTo>
                  <a:pt x="107157" y="8930"/>
                </a:lnTo>
                <a:lnTo>
                  <a:pt x="98227" y="17859"/>
                </a:lnTo>
                <a:lnTo>
                  <a:pt x="89297" y="17859"/>
                </a:lnTo>
                <a:lnTo>
                  <a:pt x="71438" y="26789"/>
                </a:lnTo>
                <a:lnTo>
                  <a:pt x="62508" y="35719"/>
                </a:lnTo>
                <a:lnTo>
                  <a:pt x="44649" y="53578"/>
                </a:lnTo>
                <a:lnTo>
                  <a:pt x="35719" y="62508"/>
                </a:lnTo>
                <a:lnTo>
                  <a:pt x="26790" y="80367"/>
                </a:lnTo>
                <a:lnTo>
                  <a:pt x="8930" y="89297"/>
                </a:lnTo>
                <a:lnTo>
                  <a:pt x="0" y="98227"/>
                </a:lnTo>
                <a:lnTo>
                  <a:pt x="0" y="116086"/>
                </a:lnTo>
                <a:lnTo>
                  <a:pt x="0" y="125015"/>
                </a:lnTo>
                <a:lnTo>
                  <a:pt x="0" y="133945"/>
                </a:lnTo>
                <a:lnTo>
                  <a:pt x="0" y="151804"/>
                </a:lnTo>
                <a:lnTo>
                  <a:pt x="8930" y="160734"/>
                </a:lnTo>
                <a:lnTo>
                  <a:pt x="17860" y="169664"/>
                </a:lnTo>
                <a:lnTo>
                  <a:pt x="35719" y="178593"/>
                </a:lnTo>
                <a:lnTo>
                  <a:pt x="53579" y="187523"/>
                </a:lnTo>
                <a:lnTo>
                  <a:pt x="71438" y="196453"/>
                </a:lnTo>
                <a:lnTo>
                  <a:pt x="89297" y="196453"/>
                </a:lnTo>
                <a:lnTo>
                  <a:pt x="116086" y="196453"/>
                </a:lnTo>
                <a:lnTo>
                  <a:pt x="133946" y="196453"/>
                </a:lnTo>
                <a:lnTo>
                  <a:pt x="151805" y="196453"/>
                </a:lnTo>
                <a:lnTo>
                  <a:pt x="169665" y="187523"/>
                </a:lnTo>
                <a:lnTo>
                  <a:pt x="187524" y="187523"/>
                </a:lnTo>
                <a:lnTo>
                  <a:pt x="205383" y="178593"/>
                </a:lnTo>
                <a:lnTo>
                  <a:pt x="214313" y="169664"/>
                </a:lnTo>
                <a:lnTo>
                  <a:pt x="223243" y="160734"/>
                </a:lnTo>
                <a:lnTo>
                  <a:pt x="232172" y="151804"/>
                </a:lnTo>
                <a:lnTo>
                  <a:pt x="241102" y="142875"/>
                </a:lnTo>
                <a:lnTo>
                  <a:pt x="241102" y="125015"/>
                </a:lnTo>
                <a:lnTo>
                  <a:pt x="241102" y="116086"/>
                </a:lnTo>
                <a:lnTo>
                  <a:pt x="241102" y="98227"/>
                </a:lnTo>
                <a:lnTo>
                  <a:pt x="232172" y="89297"/>
                </a:lnTo>
                <a:lnTo>
                  <a:pt x="232172" y="71438"/>
                </a:lnTo>
                <a:lnTo>
                  <a:pt x="223243" y="62508"/>
                </a:lnTo>
                <a:lnTo>
                  <a:pt x="214313" y="44649"/>
                </a:lnTo>
                <a:lnTo>
                  <a:pt x="196454" y="35719"/>
                </a:lnTo>
                <a:lnTo>
                  <a:pt x="187524" y="26789"/>
                </a:lnTo>
                <a:lnTo>
                  <a:pt x="169665" y="17859"/>
                </a:lnTo>
                <a:lnTo>
                  <a:pt x="160735" y="8930"/>
                </a:lnTo>
                <a:lnTo>
                  <a:pt x="151805" y="8930"/>
                </a:lnTo>
                <a:lnTo>
                  <a:pt x="142875" y="0"/>
                </a:lnTo>
                <a:lnTo>
                  <a:pt x="133946" y="0"/>
                </a:lnTo>
                <a:lnTo>
                  <a:pt x="1339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107656" y="2652117"/>
            <a:ext cx="89298" cy="491133"/>
          </a:xfrm>
          <a:custGeom>
            <a:avLst/>
            <a:gdLst/>
            <a:ahLst/>
            <a:cxnLst/>
            <a:rect l="0" t="0" r="0" b="0"/>
            <a:pathLst>
              <a:path w="89298" h="491133">
                <a:moveTo>
                  <a:pt x="89297" y="0"/>
                </a:moveTo>
                <a:lnTo>
                  <a:pt x="89297" y="0"/>
                </a:lnTo>
                <a:lnTo>
                  <a:pt x="89297" y="0"/>
                </a:lnTo>
                <a:lnTo>
                  <a:pt x="89297" y="8929"/>
                </a:lnTo>
                <a:lnTo>
                  <a:pt x="80367" y="17859"/>
                </a:lnTo>
                <a:lnTo>
                  <a:pt x="80367" y="26789"/>
                </a:lnTo>
                <a:lnTo>
                  <a:pt x="80367" y="44648"/>
                </a:lnTo>
                <a:lnTo>
                  <a:pt x="80367" y="53578"/>
                </a:lnTo>
                <a:lnTo>
                  <a:pt x="80367" y="71437"/>
                </a:lnTo>
                <a:lnTo>
                  <a:pt x="71437" y="89297"/>
                </a:lnTo>
                <a:lnTo>
                  <a:pt x="71437" y="107156"/>
                </a:lnTo>
                <a:lnTo>
                  <a:pt x="62508" y="133945"/>
                </a:lnTo>
                <a:lnTo>
                  <a:pt x="62508" y="151804"/>
                </a:lnTo>
                <a:lnTo>
                  <a:pt x="62508" y="178593"/>
                </a:lnTo>
                <a:lnTo>
                  <a:pt x="53578" y="196452"/>
                </a:lnTo>
                <a:lnTo>
                  <a:pt x="53578" y="214312"/>
                </a:lnTo>
                <a:lnTo>
                  <a:pt x="44648" y="241101"/>
                </a:lnTo>
                <a:lnTo>
                  <a:pt x="35719" y="258960"/>
                </a:lnTo>
                <a:lnTo>
                  <a:pt x="35719" y="285749"/>
                </a:lnTo>
                <a:lnTo>
                  <a:pt x="35719" y="312538"/>
                </a:lnTo>
                <a:lnTo>
                  <a:pt x="26789" y="330398"/>
                </a:lnTo>
                <a:lnTo>
                  <a:pt x="26789" y="348257"/>
                </a:lnTo>
                <a:lnTo>
                  <a:pt x="17859" y="375046"/>
                </a:lnTo>
                <a:lnTo>
                  <a:pt x="17859" y="392906"/>
                </a:lnTo>
                <a:lnTo>
                  <a:pt x="8929" y="410765"/>
                </a:lnTo>
                <a:lnTo>
                  <a:pt x="8929" y="419695"/>
                </a:lnTo>
                <a:lnTo>
                  <a:pt x="8929" y="437554"/>
                </a:lnTo>
                <a:lnTo>
                  <a:pt x="8929" y="446484"/>
                </a:lnTo>
                <a:lnTo>
                  <a:pt x="0" y="455413"/>
                </a:lnTo>
                <a:lnTo>
                  <a:pt x="0" y="464343"/>
                </a:lnTo>
                <a:lnTo>
                  <a:pt x="0" y="473273"/>
                </a:lnTo>
                <a:lnTo>
                  <a:pt x="0" y="482202"/>
                </a:lnTo>
                <a:lnTo>
                  <a:pt x="0" y="482202"/>
                </a:lnTo>
                <a:lnTo>
                  <a:pt x="0" y="491132"/>
                </a:lnTo>
                <a:lnTo>
                  <a:pt x="0" y="491132"/>
                </a:lnTo>
                <a:lnTo>
                  <a:pt x="0" y="491132"/>
                </a:lnTo>
                <a:lnTo>
                  <a:pt x="8929" y="491132"/>
                </a:lnTo>
                <a:lnTo>
                  <a:pt x="8929" y="491132"/>
                </a:lnTo>
                <a:lnTo>
                  <a:pt x="8929" y="491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4777382" y="3437929"/>
            <a:ext cx="250033" cy="401837"/>
          </a:xfrm>
          <a:custGeom>
            <a:avLst/>
            <a:gdLst/>
            <a:ahLst/>
            <a:cxnLst/>
            <a:rect l="0" t="0" r="0" b="0"/>
            <a:pathLst>
              <a:path w="250033" h="401837">
                <a:moveTo>
                  <a:pt x="0" y="312539"/>
                </a:moveTo>
                <a:lnTo>
                  <a:pt x="0" y="312539"/>
                </a:lnTo>
                <a:lnTo>
                  <a:pt x="0" y="312539"/>
                </a:lnTo>
                <a:lnTo>
                  <a:pt x="0" y="303609"/>
                </a:lnTo>
                <a:lnTo>
                  <a:pt x="0" y="303609"/>
                </a:lnTo>
                <a:lnTo>
                  <a:pt x="0" y="285750"/>
                </a:lnTo>
                <a:lnTo>
                  <a:pt x="8930" y="276820"/>
                </a:lnTo>
                <a:lnTo>
                  <a:pt x="8930" y="267890"/>
                </a:lnTo>
                <a:lnTo>
                  <a:pt x="17860" y="258961"/>
                </a:lnTo>
                <a:lnTo>
                  <a:pt x="17860" y="241101"/>
                </a:lnTo>
                <a:lnTo>
                  <a:pt x="26789" y="223242"/>
                </a:lnTo>
                <a:lnTo>
                  <a:pt x="26789" y="205383"/>
                </a:lnTo>
                <a:lnTo>
                  <a:pt x="35719" y="187523"/>
                </a:lnTo>
                <a:lnTo>
                  <a:pt x="35719" y="169664"/>
                </a:lnTo>
                <a:lnTo>
                  <a:pt x="44649" y="151804"/>
                </a:lnTo>
                <a:lnTo>
                  <a:pt x="53578" y="133945"/>
                </a:lnTo>
                <a:lnTo>
                  <a:pt x="62508" y="116086"/>
                </a:lnTo>
                <a:lnTo>
                  <a:pt x="71438" y="98226"/>
                </a:lnTo>
                <a:lnTo>
                  <a:pt x="80368" y="80367"/>
                </a:lnTo>
                <a:lnTo>
                  <a:pt x="89297" y="62508"/>
                </a:lnTo>
                <a:lnTo>
                  <a:pt x="98227" y="53578"/>
                </a:lnTo>
                <a:lnTo>
                  <a:pt x="107157" y="35719"/>
                </a:lnTo>
                <a:lnTo>
                  <a:pt x="116086" y="26789"/>
                </a:lnTo>
                <a:lnTo>
                  <a:pt x="116086" y="17859"/>
                </a:lnTo>
                <a:lnTo>
                  <a:pt x="125016" y="8929"/>
                </a:lnTo>
                <a:lnTo>
                  <a:pt x="133946" y="0"/>
                </a:lnTo>
                <a:lnTo>
                  <a:pt x="133946" y="0"/>
                </a:lnTo>
                <a:lnTo>
                  <a:pt x="133946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5" y="8929"/>
                </a:lnTo>
                <a:lnTo>
                  <a:pt x="151805" y="17859"/>
                </a:lnTo>
                <a:lnTo>
                  <a:pt x="151805" y="26789"/>
                </a:lnTo>
                <a:lnTo>
                  <a:pt x="160735" y="44648"/>
                </a:lnTo>
                <a:lnTo>
                  <a:pt x="160735" y="62508"/>
                </a:lnTo>
                <a:lnTo>
                  <a:pt x="169664" y="80367"/>
                </a:lnTo>
                <a:lnTo>
                  <a:pt x="169664" y="98226"/>
                </a:lnTo>
                <a:lnTo>
                  <a:pt x="178594" y="125015"/>
                </a:lnTo>
                <a:lnTo>
                  <a:pt x="187524" y="151804"/>
                </a:lnTo>
                <a:lnTo>
                  <a:pt x="187524" y="169664"/>
                </a:lnTo>
                <a:lnTo>
                  <a:pt x="196453" y="196453"/>
                </a:lnTo>
                <a:lnTo>
                  <a:pt x="196453" y="223242"/>
                </a:lnTo>
                <a:lnTo>
                  <a:pt x="205383" y="250031"/>
                </a:lnTo>
                <a:lnTo>
                  <a:pt x="214313" y="276820"/>
                </a:lnTo>
                <a:lnTo>
                  <a:pt x="214313" y="294679"/>
                </a:lnTo>
                <a:lnTo>
                  <a:pt x="223243" y="321469"/>
                </a:lnTo>
                <a:lnTo>
                  <a:pt x="232172" y="339328"/>
                </a:lnTo>
                <a:lnTo>
                  <a:pt x="232172" y="357187"/>
                </a:lnTo>
                <a:lnTo>
                  <a:pt x="241102" y="375047"/>
                </a:lnTo>
                <a:lnTo>
                  <a:pt x="241102" y="392906"/>
                </a:lnTo>
                <a:lnTo>
                  <a:pt x="250032" y="401836"/>
                </a:lnTo>
                <a:lnTo>
                  <a:pt x="250032" y="401836"/>
                </a:lnTo>
                <a:lnTo>
                  <a:pt x="250032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750593" y="3580804"/>
            <a:ext cx="169665" cy="8930"/>
          </a:xfrm>
          <a:custGeom>
            <a:avLst/>
            <a:gdLst/>
            <a:ahLst/>
            <a:cxnLst/>
            <a:rect l="0" t="0" r="0" b="0"/>
            <a:pathLst>
              <a:path w="169665" h="893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17860" y="0"/>
                </a:lnTo>
                <a:lnTo>
                  <a:pt x="35719" y="0"/>
                </a:lnTo>
                <a:lnTo>
                  <a:pt x="4464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25016" y="0"/>
                </a:lnTo>
                <a:lnTo>
                  <a:pt x="151805" y="0"/>
                </a:lnTo>
                <a:lnTo>
                  <a:pt x="160735" y="0"/>
                </a:lnTo>
                <a:lnTo>
                  <a:pt x="169664" y="0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5143500" y="3473648"/>
            <a:ext cx="285751" cy="348258"/>
          </a:xfrm>
          <a:custGeom>
            <a:avLst/>
            <a:gdLst/>
            <a:ahLst/>
            <a:cxnLst/>
            <a:rect l="0" t="0" r="0" b="0"/>
            <a:pathLst>
              <a:path w="285751" h="348258">
                <a:moveTo>
                  <a:pt x="0" y="348257"/>
                </a:moveTo>
                <a:lnTo>
                  <a:pt x="0" y="348257"/>
                </a:lnTo>
                <a:lnTo>
                  <a:pt x="0" y="339328"/>
                </a:lnTo>
                <a:lnTo>
                  <a:pt x="8929" y="330398"/>
                </a:lnTo>
                <a:lnTo>
                  <a:pt x="8929" y="321468"/>
                </a:lnTo>
                <a:lnTo>
                  <a:pt x="8929" y="303609"/>
                </a:lnTo>
                <a:lnTo>
                  <a:pt x="17859" y="285750"/>
                </a:lnTo>
                <a:lnTo>
                  <a:pt x="17859" y="267890"/>
                </a:lnTo>
                <a:lnTo>
                  <a:pt x="26789" y="250031"/>
                </a:lnTo>
                <a:lnTo>
                  <a:pt x="26789" y="232171"/>
                </a:lnTo>
                <a:lnTo>
                  <a:pt x="26789" y="205382"/>
                </a:lnTo>
                <a:lnTo>
                  <a:pt x="35718" y="187523"/>
                </a:lnTo>
                <a:lnTo>
                  <a:pt x="35718" y="169664"/>
                </a:lnTo>
                <a:lnTo>
                  <a:pt x="44648" y="142875"/>
                </a:lnTo>
                <a:lnTo>
                  <a:pt x="44648" y="125015"/>
                </a:lnTo>
                <a:lnTo>
                  <a:pt x="44648" y="107156"/>
                </a:lnTo>
                <a:lnTo>
                  <a:pt x="53578" y="89296"/>
                </a:lnTo>
                <a:lnTo>
                  <a:pt x="53578" y="71437"/>
                </a:lnTo>
                <a:lnTo>
                  <a:pt x="62507" y="53578"/>
                </a:lnTo>
                <a:lnTo>
                  <a:pt x="62507" y="44648"/>
                </a:lnTo>
                <a:lnTo>
                  <a:pt x="71437" y="35718"/>
                </a:lnTo>
                <a:lnTo>
                  <a:pt x="80367" y="17859"/>
                </a:lnTo>
                <a:lnTo>
                  <a:pt x="80367" y="8929"/>
                </a:lnTo>
                <a:lnTo>
                  <a:pt x="80367" y="8929"/>
                </a:lnTo>
                <a:lnTo>
                  <a:pt x="89296" y="8929"/>
                </a:lnTo>
                <a:lnTo>
                  <a:pt x="89296" y="0"/>
                </a:lnTo>
                <a:lnTo>
                  <a:pt x="89296" y="0"/>
                </a:lnTo>
                <a:lnTo>
                  <a:pt x="89296" y="8929"/>
                </a:lnTo>
                <a:lnTo>
                  <a:pt x="89296" y="8929"/>
                </a:lnTo>
                <a:lnTo>
                  <a:pt x="89296" y="17859"/>
                </a:lnTo>
                <a:lnTo>
                  <a:pt x="89296" y="26789"/>
                </a:lnTo>
                <a:lnTo>
                  <a:pt x="89296" y="35718"/>
                </a:lnTo>
                <a:lnTo>
                  <a:pt x="98226" y="53578"/>
                </a:lnTo>
                <a:lnTo>
                  <a:pt x="98226" y="71437"/>
                </a:lnTo>
                <a:lnTo>
                  <a:pt x="98226" y="89296"/>
                </a:lnTo>
                <a:lnTo>
                  <a:pt x="98226" y="107156"/>
                </a:lnTo>
                <a:lnTo>
                  <a:pt x="98226" y="125015"/>
                </a:lnTo>
                <a:lnTo>
                  <a:pt x="98226" y="142875"/>
                </a:lnTo>
                <a:lnTo>
                  <a:pt x="107156" y="160734"/>
                </a:lnTo>
                <a:lnTo>
                  <a:pt x="107156" y="178593"/>
                </a:lnTo>
                <a:lnTo>
                  <a:pt x="107156" y="196453"/>
                </a:lnTo>
                <a:lnTo>
                  <a:pt x="116085" y="214312"/>
                </a:lnTo>
                <a:lnTo>
                  <a:pt x="116085" y="232171"/>
                </a:lnTo>
                <a:lnTo>
                  <a:pt x="125015" y="250031"/>
                </a:lnTo>
                <a:lnTo>
                  <a:pt x="133945" y="267890"/>
                </a:lnTo>
                <a:lnTo>
                  <a:pt x="142875" y="285750"/>
                </a:lnTo>
                <a:lnTo>
                  <a:pt x="151804" y="294679"/>
                </a:lnTo>
                <a:lnTo>
                  <a:pt x="160734" y="303609"/>
                </a:lnTo>
                <a:lnTo>
                  <a:pt x="169664" y="312539"/>
                </a:lnTo>
                <a:lnTo>
                  <a:pt x="169664" y="312539"/>
                </a:lnTo>
                <a:lnTo>
                  <a:pt x="178593" y="321468"/>
                </a:lnTo>
                <a:lnTo>
                  <a:pt x="187523" y="312539"/>
                </a:lnTo>
                <a:lnTo>
                  <a:pt x="196453" y="312539"/>
                </a:lnTo>
                <a:lnTo>
                  <a:pt x="205382" y="303609"/>
                </a:lnTo>
                <a:lnTo>
                  <a:pt x="214312" y="294679"/>
                </a:lnTo>
                <a:lnTo>
                  <a:pt x="223242" y="285750"/>
                </a:lnTo>
                <a:lnTo>
                  <a:pt x="223242" y="276820"/>
                </a:lnTo>
                <a:lnTo>
                  <a:pt x="232171" y="258960"/>
                </a:lnTo>
                <a:lnTo>
                  <a:pt x="241101" y="241101"/>
                </a:lnTo>
                <a:lnTo>
                  <a:pt x="241101" y="223242"/>
                </a:lnTo>
                <a:lnTo>
                  <a:pt x="250031" y="205382"/>
                </a:lnTo>
                <a:lnTo>
                  <a:pt x="250031" y="187523"/>
                </a:lnTo>
                <a:lnTo>
                  <a:pt x="258960" y="160734"/>
                </a:lnTo>
                <a:lnTo>
                  <a:pt x="258960" y="142875"/>
                </a:lnTo>
                <a:lnTo>
                  <a:pt x="258960" y="125015"/>
                </a:lnTo>
                <a:lnTo>
                  <a:pt x="267890" y="107156"/>
                </a:lnTo>
                <a:lnTo>
                  <a:pt x="267890" y="89296"/>
                </a:lnTo>
                <a:lnTo>
                  <a:pt x="276820" y="71437"/>
                </a:lnTo>
                <a:lnTo>
                  <a:pt x="276820" y="53578"/>
                </a:lnTo>
                <a:lnTo>
                  <a:pt x="276820" y="35718"/>
                </a:lnTo>
                <a:lnTo>
                  <a:pt x="285750" y="26789"/>
                </a:lnTo>
                <a:lnTo>
                  <a:pt x="285750" y="17859"/>
                </a:lnTo>
                <a:lnTo>
                  <a:pt x="285750" y="17859"/>
                </a:lnTo>
                <a:lnTo>
                  <a:pt x="28575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545335" y="3321843"/>
            <a:ext cx="294681" cy="464345"/>
          </a:xfrm>
          <a:custGeom>
            <a:avLst/>
            <a:gdLst/>
            <a:ahLst/>
            <a:cxnLst/>
            <a:rect l="0" t="0" r="0" b="0"/>
            <a:pathLst>
              <a:path w="294681" h="464345">
                <a:moveTo>
                  <a:pt x="98227" y="17859"/>
                </a:moveTo>
                <a:lnTo>
                  <a:pt x="98227" y="17859"/>
                </a:lnTo>
                <a:lnTo>
                  <a:pt x="98227" y="26789"/>
                </a:lnTo>
                <a:lnTo>
                  <a:pt x="98227" y="35719"/>
                </a:lnTo>
                <a:lnTo>
                  <a:pt x="98227" y="44648"/>
                </a:lnTo>
                <a:lnTo>
                  <a:pt x="98227" y="62508"/>
                </a:lnTo>
                <a:lnTo>
                  <a:pt x="89297" y="80367"/>
                </a:lnTo>
                <a:lnTo>
                  <a:pt x="80368" y="98226"/>
                </a:lnTo>
                <a:lnTo>
                  <a:pt x="98227" y="116086"/>
                </a:lnTo>
                <a:lnTo>
                  <a:pt x="89297" y="133945"/>
                </a:lnTo>
                <a:lnTo>
                  <a:pt x="89297" y="151805"/>
                </a:lnTo>
                <a:lnTo>
                  <a:pt x="80368" y="169664"/>
                </a:lnTo>
                <a:lnTo>
                  <a:pt x="80368" y="196453"/>
                </a:lnTo>
                <a:lnTo>
                  <a:pt x="71438" y="214312"/>
                </a:lnTo>
                <a:lnTo>
                  <a:pt x="71438" y="232172"/>
                </a:lnTo>
                <a:lnTo>
                  <a:pt x="71438" y="258961"/>
                </a:lnTo>
                <a:lnTo>
                  <a:pt x="71438" y="276820"/>
                </a:lnTo>
                <a:lnTo>
                  <a:pt x="62508" y="294680"/>
                </a:lnTo>
                <a:lnTo>
                  <a:pt x="62508" y="321469"/>
                </a:lnTo>
                <a:lnTo>
                  <a:pt x="62508" y="339328"/>
                </a:lnTo>
                <a:lnTo>
                  <a:pt x="62508" y="348258"/>
                </a:lnTo>
                <a:lnTo>
                  <a:pt x="53579" y="366117"/>
                </a:lnTo>
                <a:lnTo>
                  <a:pt x="53579" y="383976"/>
                </a:lnTo>
                <a:lnTo>
                  <a:pt x="53579" y="401836"/>
                </a:lnTo>
                <a:lnTo>
                  <a:pt x="53579" y="410765"/>
                </a:lnTo>
                <a:lnTo>
                  <a:pt x="53579" y="428625"/>
                </a:lnTo>
                <a:lnTo>
                  <a:pt x="53579" y="437555"/>
                </a:lnTo>
                <a:lnTo>
                  <a:pt x="62508" y="446484"/>
                </a:lnTo>
                <a:lnTo>
                  <a:pt x="62508" y="455414"/>
                </a:lnTo>
                <a:lnTo>
                  <a:pt x="62508" y="455414"/>
                </a:lnTo>
                <a:lnTo>
                  <a:pt x="62508" y="455414"/>
                </a:lnTo>
                <a:lnTo>
                  <a:pt x="71438" y="464344"/>
                </a:lnTo>
                <a:lnTo>
                  <a:pt x="71438" y="464344"/>
                </a:lnTo>
                <a:lnTo>
                  <a:pt x="80368" y="464344"/>
                </a:lnTo>
                <a:lnTo>
                  <a:pt x="80368" y="455414"/>
                </a:lnTo>
                <a:lnTo>
                  <a:pt x="89297" y="455414"/>
                </a:lnTo>
                <a:lnTo>
                  <a:pt x="98227" y="455414"/>
                </a:lnTo>
                <a:lnTo>
                  <a:pt x="107157" y="446484"/>
                </a:lnTo>
                <a:lnTo>
                  <a:pt x="116086" y="437555"/>
                </a:lnTo>
                <a:lnTo>
                  <a:pt x="125016" y="428625"/>
                </a:lnTo>
                <a:lnTo>
                  <a:pt x="142875" y="428625"/>
                </a:lnTo>
                <a:lnTo>
                  <a:pt x="151805" y="419695"/>
                </a:lnTo>
                <a:lnTo>
                  <a:pt x="169665" y="410765"/>
                </a:lnTo>
                <a:lnTo>
                  <a:pt x="178594" y="401836"/>
                </a:lnTo>
                <a:lnTo>
                  <a:pt x="196454" y="383976"/>
                </a:lnTo>
                <a:lnTo>
                  <a:pt x="214313" y="375047"/>
                </a:lnTo>
                <a:lnTo>
                  <a:pt x="223243" y="366117"/>
                </a:lnTo>
                <a:lnTo>
                  <a:pt x="241102" y="348258"/>
                </a:lnTo>
                <a:lnTo>
                  <a:pt x="250032" y="330398"/>
                </a:lnTo>
                <a:lnTo>
                  <a:pt x="258961" y="321469"/>
                </a:lnTo>
                <a:lnTo>
                  <a:pt x="267891" y="303609"/>
                </a:lnTo>
                <a:lnTo>
                  <a:pt x="276821" y="294680"/>
                </a:lnTo>
                <a:lnTo>
                  <a:pt x="285750" y="276820"/>
                </a:lnTo>
                <a:lnTo>
                  <a:pt x="285750" y="258961"/>
                </a:lnTo>
                <a:lnTo>
                  <a:pt x="294680" y="241101"/>
                </a:lnTo>
                <a:lnTo>
                  <a:pt x="294680" y="232172"/>
                </a:lnTo>
                <a:lnTo>
                  <a:pt x="294680" y="214312"/>
                </a:lnTo>
                <a:lnTo>
                  <a:pt x="294680" y="196453"/>
                </a:lnTo>
                <a:lnTo>
                  <a:pt x="285750" y="178594"/>
                </a:lnTo>
                <a:lnTo>
                  <a:pt x="285750" y="160734"/>
                </a:lnTo>
                <a:lnTo>
                  <a:pt x="276821" y="142875"/>
                </a:lnTo>
                <a:lnTo>
                  <a:pt x="267891" y="133945"/>
                </a:lnTo>
                <a:lnTo>
                  <a:pt x="258961" y="116086"/>
                </a:lnTo>
                <a:lnTo>
                  <a:pt x="223243" y="98226"/>
                </a:lnTo>
                <a:lnTo>
                  <a:pt x="214313" y="89297"/>
                </a:lnTo>
                <a:lnTo>
                  <a:pt x="205383" y="71437"/>
                </a:lnTo>
                <a:lnTo>
                  <a:pt x="187524" y="62508"/>
                </a:lnTo>
                <a:lnTo>
                  <a:pt x="178594" y="53578"/>
                </a:lnTo>
                <a:lnTo>
                  <a:pt x="160735" y="35719"/>
                </a:lnTo>
                <a:lnTo>
                  <a:pt x="151805" y="26789"/>
                </a:lnTo>
                <a:lnTo>
                  <a:pt x="133946" y="26789"/>
                </a:lnTo>
                <a:lnTo>
                  <a:pt x="116086" y="17859"/>
                </a:lnTo>
                <a:lnTo>
                  <a:pt x="107157" y="8930"/>
                </a:lnTo>
                <a:lnTo>
                  <a:pt x="98227" y="8930"/>
                </a:lnTo>
                <a:lnTo>
                  <a:pt x="80368" y="0"/>
                </a:lnTo>
                <a:lnTo>
                  <a:pt x="71438" y="0"/>
                </a:lnTo>
                <a:lnTo>
                  <a:pt x="62508" y="0"/>
                </a:lnTo>
                <a:lnTo>
                  <a:pt x="53579" y="0"/>
                </a:lnTo>
                <a:lnTo>
                  <a:pt x="44649" y="0"/>
                </a:lnTo>
                <a:lnTo>
                  <a:pt x="35719" y="0"/>
                </a:lnTo>
                <a:lnTo>
                  <a:pt x="26790" y="0"/>
                </a:lnTo>
                <a:lnTo>
                  <a:pt x="17860" y="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982265" y="3277194"/>
            <a:ext cx="44650" cy="464345"/>
          </a:xfrm>
          <a:custGeom>
            <a:avLst/>
            <a:gdLst/>
            <a:ahLst/>
            <a:cxnLst/>
            <a:rect l="0" t="0" r="0" b="0"/>
            <a:pathLst>
              <a:path w="44650" h="464345">
                <a:moveTo>
                  <a:pt x="44649" y="0"/>
                </a:move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17860"/>
                </a:lnTo>
                <a:lnTo>
                  <a:pt x="44649" y="17860"/>
                </a:lnTo>
                <a:lnTo>
                  <a:pt x="44649" y="26789"/>
                </a:lnTo>
                <a:lnTo>
                  <a:pt x="44649" y="35719"/>
                </a:lnTo>
                <a:lnTo>
                  <a:pt x="44649" y="44649"/>
                </a:lnTo>
                <a:lnTo>
                  <a:pt x="35719" y="62508"/>
                </a:lnTo>
                <a:lnTo>
                  <a:pt x="35719" y="71438"/>
                </a:lnTo>
                <a:lnTo>
                  <a:pt x="35719" y="80368"/>
                </a:lnTo>
                <a:lnTo>
                  <a:pt x="26789" y="98227"/>
                </a:lnTo>
                <a:lnTo>
                  <a:pt x="26789" y="116086"/>
                </a:lnTo>
                <a:lnTo>
                  <a:pt x="26789" y="133946"/>
                </a:lnTo>
                <a:lnTo>
                  <a:pt x="17860" y="151805"/>
                </a:lnTo>
                <a:lnTo>
                  <a:pt x="17860" y="169664"/>
                </a:lnTo>
                <a:lnTo>
                  <a:pt x="17860" y="178594"/>
                </a:lnTo>
                <a:lnTo>
                  <a:pt x="17860" y="205383"/>
                </a:lnTo>
                <a:lnTo>
                  <a:pt x="8930" y="223243"/>
                </a:lnTo>
                <a:lnTo>
                  <a:pt x="8930" y="241102"/>
                </a:lnTo>
                <a:lnTo>
                  <a:pt x="8930" y="258961"/>
                </a:lnTo>
                <a:lnTo>
                  <a:pt x="8930" y="285750"/>
                </a:lnTo>
                <a:lnTo>
                  <a:pt x="8930" y="303610"/>
                </a:lnTo>
                <a:lnTo>
                  <a:pt x="0" y="321469"/>
                </a:lnTo>
                <a:lnTo>
                  <a:pt x="0" y="339329"/>
                </a:lnTo>
                <a:lnTo>
                  <a:pt x="0" y="357188"/>
                </a:lnTo>
                <a:lnTo>
                  <a:pt x="0" y="375047"/>
                </a:lnTo>
                <a:lnTo>
                  <a:pt x="0" y="392907"/>
                </a:lnTo>
                <a:lnTo>
                  <a:pt x="0" y="401836"/>
                </a:lnTo>
                <a:lnTo>
                  <a:pt x="8930" y="419696"/>
                </a:lnTo>
                <a:lnTo>
                  <a:pt x="8930" y="428625"/>
                </a:lnTo>
                <a:lnTo>
                  <a:pt x="8930" y="437555"/>
                </a:lnTo>
                <a:lnTo>
                  <a:pt x="8930" y="446485"/>
                </a:lnTo>
                <a:lnTo>
                  <a:pt x="8930" y="455414"/>
                </a:lnTo>
                <a:lnTo>
                  <a:pt x="8930" y="464344"/>
                </a:lnTo>
                <a:lnTo>
                  <a:pt x="8930" y="464344"/>
                </a:lnTo>
                <a:lnTo>
                  <a:pt x="8930" y="464344"/>
                </a:lnTo>
                <a:lnTo>
                  <a:pt x="8930" y="464344"/>
                </a:lnTo>
                <a:lnTo>
                  <a:pt x="17860" y="464344"/>
                </a:lnTo>
                <a:lnTo>
                  <a:pt x="17860" y="464344"/>
                </a:lnTo>
                <a:lnTo>
                  <a:pt x="17860" y="464344"/>
                </a:lnTo>
                <a:lnTo>
                  <a:pt x="17860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303734" y="3375421"/>
            <a:ext cx="339329" cy="223243"/>
          </a:xfrm>
          <a:custGeom>
            <a:avLst/>
            <a:gdLst/>
            <a:ahLst/>
            <a:cxnLst/>
            <a:rect l="0" t="0" r="0" b="0"/>
            <a:pathLst>
              <a:path w="339329" h="223243">
                <a:moveTo>
                  <a:pt x="187523" y="0"/>
                </a:moveTo>
                <a:lnTo>
                  <a:pt x="187523" y="0"/>
                </a:lnTo>
                <a:lnTo>
                  <a:pt x="187523" y="0"/>
                </a:lnTo>
                <a:lnTo>
                  <a:pt x="187523" y="0"/>
                </a:lnTo>
                <a:lnTo>
                  <a:pt x="187523" y="0"/>
                </a:lnTo>
                <a:lnTo>
                  <a:pt x="178594" y="0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0"/>
                </a:lnTo>
                <a:lnTo>
                  <a:pt x="133945" y="8930"/>
                </a:lnTo>
                <a:lnTo>
                  <a:pt x="116086" y="17859"/>
                </a:lnTo>
                <a:lnTo>
                  <a:pt x="107156" y="17859"/>
                </a:lnTo>
                <a:lnTo>
                  <a:pt x="89297" y="26789"/>
                </a:lnTo>
                <a:lnTo>
                  <a:pt x="71437" y="35719"/>
                </a:lnTo>
                <a:lnTo>
                  <a:pt x="53578" y="44648"/>
                </a:lnTo>
                <a:lnTo>
                  <a:pt x="35719" y="53578"/>
                </a:lnTo>
                <a:lnTo>
                  <a:pt x="17859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0" y="116086"/>
                </a:lnTo>
                <a:lnTo>
                  <a:pt x="8930" y="125016"/>
                </a:lnTo>
                <a:lnTo>
                  <a:pt x="8930" y="142875"/>
                </a:lnTo>
                <a:lnTo>
                  <a:pt x="17859" y="151805"/>
                </a:lnTo>
                <a:lnTo>
                  <a:pt x="26789" y="160734"/>
                </a:lnTo>
                <a:lnTo>
                  <a:pt x="44648" y="178594"/>
                </a:lnTo>
                <a:lnTo>
                  <a:pt x="62508" y="187523"/>
                </a:lnTo>
                <a:lnTo>
                  <a:pt x="89297" y="196453"/>
                </a:lnTo>
                <a:lnTo>
                  <a:pt x="107156" y="205383"/>
                </a:lnTo>
                <a:lnTo>
                  <a:pt x="133945" y="214312"/>
                </a:lnTo>
                <a:lnTo>
                  <a:pt x="160734" y="214312"/>
                </a:lnTo>
                <a:lnTo>
                  <a:pt x="187523" y="223242"/>
                </a:lnTo>
                <a:lnTo>
                  <a:pt x="205383" y="223242"/>
                </a:lnTo>
                <a:lnTo>
                  <a:pt x="232172" y="223242"/>
                </a:lnTo>
                <a:lnTo>
                  <a:pt x="250031" y="223242"/>
                </a:lnTo>
                <a:lnTo>
                  <a:pt x="267891" y="214312"/>
                </a:lnTo>
                <a:lnTo>
                  <a:pt x="276820" y="214312"/>
                </a:lnTo>
                <a:lnTo>
                  <a:pt x="294680" y="205383"/>
                </a:lnTo>
                <a:lnTo>
                  <a:pt x="303609" y="196453"/>
                </a:lnTo>
                <a:lnTo>
                  <a:pt x="312539" y="187523"/>
                </a:lnTo>
                <a:lnTo>
                  <a:pt x="321469" y="178594"/>
                </a:lnTo>
                <a:lnTo>
                  <a:pt x="330398" y="169664"/>
                </a:lnTo>
                <a:lnTo>
                  <a:pt x="330398" y="160734"/>
                </a:lnTo>
                <a:lnTo>
                  <a:pt x="339328" y="142875"/>
                </a:lnTo>
                <a:lnTo>
                  <a:pt x="339328" y="133945"/>
                </a:lnTo>
                <a:lnTo>
                  <a:pt x="330398" y="125016"/>
                </a:lnTo>
                <a:lnTo>
                  <a:pt x="330398" y="107156"/>
                </a:lnTo>
                <a:lnTo>
                  <a:pt x="321469" y="98227"/>
                </a:lnTo>
                <a:lnTo>
                  <a:pt x="312539" y="80367"/>
                </a:lnTo>
                <a:lnTo>
                  <a:pt x="303609" y="71437"/>
                </a:lnTo>
                <a:lnTo>
                  <a:pt x="294680" y="62508"/>
                </a:lnTo>
                <a:lnTo>
                  <a:pt x="285750" y="53578"/>
                </a:lnTo>
                <a:lnTo>
                  <a:pt x="267891" y="53578"/>
                </a:lnTo>
                <a:lnTo>
                  <a:pt x="267891" y="44648"/>
                </a:lnTo>
                <a:lnTo>
                  <a:pt x="258961" y="35719"/>
                </a:lnTo>
                <a:lnTo>
                  <a:pt x="258961" y="3571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  <a:lnTo>
                  <a:pt x="25003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964531" y="3196827"/>
            <a:ext cx="35720" cy="446486"/>
          </a:xfrm>
          <a:custGeom>
            <a:avLst/>
            <a:gdLst/>
            <a:ahLst/>
            <a:cxnLst/>
            <a:rect l="0" t="0" r="0" b="0"/>
            <a:pathLst>
              <a:path w="35720" h="446486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60"/>
                </a:lnTo>
                <a:lnTo>
                  <a:pt x="35719" y="26789"/>
                </a:lnTo>
                <a:lnTo>
                  <a:pt x="35719" y="35719"/>
                </a:lnTo>
                <a:lnTo>
                  <a:pt x="26789" y="44649"/>
                </a:lnTo>
                <a:lnTo>
                  <a:pt x="26789" y="53578"/>
                </a:lnTo>
                <a:lnTo>
                  <a:pt x="26789" y="71438"/>
                </a:lnTo>
                <a:lnTo>
                  <a:pt x="26789" y="89297"/>
                </a:lnTo>
                <a:lnTo>
                  <a:pt x="26789" y="107156"/>
                </a:lnTo>
                <a:lnTo>
                  <a:pt x="17859" y="125016"/>
                </a:lnTo>
                <a:lnTo>
                  <a:pt x="17859" y="142875"/>
                </a:lnTo>
                <a:lnTo>
                  <a:pt x="17859" y="160735"/>
                </a:lnTo>
                <a:lnTo>
                  <a:pt x="8929" y="178594"/>
                </a:lnTo>
                <a:lnTo>
                  <a:pt x="17859" y="205383"/>
                </a:lnTo>
                <a:lnTo>
                  <a:pt x="8929" y="223242"/>
                </a:lnTo>
                <a:lnTo>
                  <a:pt x="0" y="241102"/>
                </a:lnTo>
                <a:lnTo>
                  <a:pt x="0" y="267891"/>
                </a:lnTo>
                <a:lnTo>
                  <a:pt x="0" y="285750"/>
                </a:lnTo>
                <a:lnTo>
                  <a:pt x="0" y="303610"/>
                </a:lnTo>
                <a:lnTo>
                  <a:pt x="0" y="321469"/>
                </a:lnTo>
                <a:lnTo>
                  <a:pt x="0" y="348258"/>
                </a:lnTo>
                <a:lnTo>
                  <a:pt x="0" y="366117"/>
                </a:lnTo>
                <a:lnTo>
                  <a:pt x="0" y="383977"/>
                </a:lnTo>
                <a:lnTo>
                  <a:pt x="0" y="392906"/>
                </a:lnTo>
                <a:lnTo>
                  <a:pt x="0" y="410766"/>
                </a:lnTo>
                <a:lnTo>
                  <a:pt x="0" y="419696"/>
                </a:lnTo>
                <a:lnTo>
                  <a:pt x="0" y="428625"/>
                </a:lnTo>
                <a:lnTo>
                  <a:pt x="0" y="437555"/>
                </a:lnTo>
                <a:lnTo>
                  <a:pt x="0" y="446485"/>
                </a:lnTo>
                <a:lnTo>
                  <a:pt x="0" y="446485"/>
                </a:lnTo>
                <a:lnTo>
                  <a:pt x="8929" y="446485"/>
                </a:lnTo>
                <a:lnTo>
                  <a:pt x="8929" y="446485"/>
                </a:lnTo>
                <a:lnTo>
                  <a:pt x="8929" y="446485"/>
                </a:lnTo>
                <a:lnTo>
                  <a:pt x="8929" y="4464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312789" y="3268265"/>
            <a:ext cx="223243" cy="223243"/>
          </a:xfrm>
          <a:custGeom>
            <a:avLst/>
            <a:gdLst/>
            <a:ahLst/>
            <a:cxnLst/>
            <a:rect l="0" t="0" r="0" b="0"/>
            <a:pathLst>
              <a:path w="223243" h="223243">
                <a:moveTo>
                  <a:pt x="35718" y="0"/>
                </a:moveTo>
                <a:lnTo>
                  <a:pt x="35718" y="0"/>
                </a:lnTo>
                <a:lnTo>
                  <a:pt x="35718" y="8929"/>
                </a:lnTo>
                <a:lnTo>
                  <a:pt x="2678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8929" y="35718"/>
                </a:lnTo>
                <a:lnTo>
                  <a:pt x="0" y="53578"/>
                </a:lnTo>
                <a:lnTo>
                  <a:pt x="0" y="62508"/>
                </a:lnTo>
                <a:lnTo>
                  <a:pt x="0" y="80367"/>
                </a:lnTo>
                <a:lnTo>
                  <a:pt x="0" y="98226"/>
                </a:lnTo>
                <a:lnTo>
                  <a:pt x="0" y="107156"/>
                </a:lnTo>
                <a:lnTo>
                  <a:pt x="0" y="125015"/>
                </a:lnTo>
                <a:lnTo>
                  <a:pt x="8929" y="133945"/>
                </a:lnTo>
                <a:lnTo>
                  <a:pt x="17859" y="151804"/>
                </a:lnTo>
                <a:lnTo>
                  <a:pt x="17859" y="169664"/>
                </a:lnTo>
                <a:lnTo>
                  <a:pt x="26789" y="178593"/>
                </a:lnTo>
                <a:lnTo>
                  <a:pt x="35718" y="187523"/>
                </a:lnTo>
                <a:lnTo>
                  <a:pt x="53578" y="205383"/>
                </a:lnTo>
                <a:lnTo>
                  <a:pt x="71437" y="214312"/>
                </a:lnTo>
                <a:lnTo>
                  <a:pt x="89296" y="214312"/>
                </a:lnTo>
                <a:lnTo>
                  <a:pt x="107156" y="223242"/>
                </a:lnTo>
                <a:lnTo>
                  <a:pt x="116086" y="223242"/>
                </a:lnTo>
                <a:lnTo>
                  <a:pt x="133945" y="223242"/>
                </a:lnTo>
                <a:lnTo>
                  <a:pt x="151804" y="223242"/>
                </a:lnTo>
                <a:lnTo>
                  <a:pt x="160734" y="223242"/>
                </a:lnTo>
                <a:lnTo>
                  <a:pt x="178593" y="214312"/>
                </a:lnTo>
                <a:lnTo>
                  <a:pt x="187523" y="205383"/>
                </a:lnTo>
                <a:lnTo>
                  <a:pt x="196453" y="196453"/>
                </a:lnTo>
                <a:lnTo>
                  <a:pt x="205382" y="187523"/>
                </a:lnTo>
                <a:lnTo>
                  <a:pt x="205382" y="178593"/>
                </a:lnTo>
                <a:lnTo>
                  <a:pt x="214312" y="169664"/>
                </a:lnTo>
                <a:lnTo>
                  <a:pt x="214312" y="160734"/>
                </a:lnTo>
                <a:lnTo>
                  <a:pt x="223242" y="142875"/>
                </a:lnTo>
                <a:lnTo>
                  <a:pt x="214312" y="133945"/>
                </a:lnTo>
                <a:lnTo>
                  <a:pt x="205382" y="125015"/>
                </a:lnTo>
                <a:lnTo>
                  <a:pt x="196453" y="107156"/>
                </a:lnTo>
                <a:lnTo>
                  <a:pt x="187523" y="107156"/>
                </a:lnTo>
                <a:lnTo>
                  <a:pt x="169664" y="89297"/>
                </a:lnTo>
                <a:lnTo>
                  <a:pt x="160734" y="89297"/>
                </a:lnTo>
                <a:lnTo>
                  <a:pt x="151804" y="80367"/>
                </a:lnTo>
                <a:lnTo>
                  <a:pt x="133945" y="80367"/>
                </a:lnTo>
                <a:lnTo>
                  <a:pt x="125015" y="71437"/>
                </a:lnTo>
                <a:lnTo>
                  <a:pt x="116086" y="71437"/>
                </a:lnTo>
                <a:lnTo>
                  <a:pt x="116086" y="62508"/>
                </a:lnTo>
                <a:lnTo>
                  <a:pt x="116086" y="62508"/>
                </a:lnTo>
                <a:lnTo>
                  <a:pt x="116086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696765" y="3303983"/>
            <a:ext cx="187525" cy="187525"/>
          </a:xfrm>
          <a:custGeom>
            <a:avLst/>
            <a:gdLst/>
            <a:ahLst/>
            <a:cxnLst/>
            <a:rect l="0" t="0" r="0" b="0"/>
            <a:pathLst>
              <a:path w="187525" h="187525">
                <a:moveTo>
                  <a:pt x="4464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26789" y="17860"/>
                </a:lnTo>
                <a:lnTo>
                  <a:pt x="17860" y="26790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71438"/>
                </a:lnTo>
                <a:lnTo>
                  <a:pt x="0" y="80368"/>
                </a:lnTo>
                <a:lnTo>
                  <a:pt x="8930" y="98227"/>
                </a:lnTo>
                <a:lnTo>
                  <a:pt x="8930" y="107157"/>
                </a:lnTo>
                <a:lnTo>
                  <a:pt x="8930" y="125016"/>
                </a:lnTo>
                <a:lnTo>
                  <a:pt x="17860" y="133946"/>
                </a:lnTo>
                <a:lnTo>
                  <a:pt x="26789" y="151805"/>
                </a:lnTo>
                <a:lnTo>
                  <a:pt x="44649" y="160735"/>
                </a:lnTo>
                <a:lnTo>
                  <a:pt x="53578" y="169665"/>
                </a:lnTo>
                <a:lnTo>
                  <a:pt x="80367" y="178594"/>
                </a:lnTo>
                <a:lnTo>
                  <a:pt x="98227" y="178594"/>
                </a:lnTo>
                <a:lnTo>
                  <a:pt x="116086" y="187524"/>
                </a:lnTo>
                <a:lnTo>
                  <a:pt x="133945" y="187524"/>
                </a:lnTo>
                <a:lnTo>
                  <a:pt x="151805" y="187524"/>
                </a:lnTo>
                <a:lnTo>
                  <a:pt x="160735" y="178594"/>
                </a:lnTo>
                <a:lnTo>
                  <a:pt x="178594" y="178594"/>
                </a:lnTo>
                <a:lnTo>
                  <a:pt x="187524" y="178594"/>
                </a:lnTo>
                <a:lnTo>
                  <a:pt x="187524" y="169665"/>
                </a:lnTo>
                <a:lnTo>
                  <a:pt x="187524" y="160735"/>
                </a:lnTo>
                <a:lnTo>
                  <a:pt x="187524" y="151805"/>
                </a:lnTo>
                <a:lnTo>
                  <a:pt x="187524" y="142875"/>
                </a:lnTo>
                <a:lnTo>
                  <a:pt x="187524" y="133946"/>
                </a:lnTo>
                <a:lnTo>
                  <a:pt x="187524" y="116086"/>
                </a:lnTo>
                <a:lnTo>
                  <a:pt x="169664" y="107157"/>
                </a:lnTo>
                <a:lnTo>
                  <a:pt x="151805" y="98227"/>
                </a:lnTo>
                <a:lnTo>
                  <a:pt x="133945" y="89297"/>
                </a:lnTo>
                <a:lnTo>
                  <a:pt x="116086" y="80368"/>
                </a:lnTo>
                <a:lnTo>
                  <a:pt x="98227" y="71438"/>
                </a:lnTo>
                <a:lnTo>
                  <a:pt x="89297" y="71438"/>
                </a:lnTo>
                <a:lnTo>
                  <a:pt x="71438" y="62508"/>
                </a:lnTo>
                <a:lnTo>
                  <a:pt x="62508" y="53579"/>
                </a:lnTo>
                <a:lnTo>
                  <a:pt x="53578" y="53579"/>
                </a:lnTo>
                <a:lnTo>
                  <a:pt x="44649" y="53579"/>
                </a:lnTo>
                <a:lnTo>
                  <a:pt x="44649" y="44649"/>
                </a:lnTo>
                <a:lnTo>
                  <a:pt x="44649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116460" y="3303983"/>
            <a:ext cx="232173" cy="178595"/>
          </a:xfrm>
          <a:custGeom>
            <a:avLst/>
            <a:gdLst/>
            <a:ahLst/>
            <a:cxnLst/>
            <a:rect l="0" t="0" r="0" b="0"/>
            <a:pathLst>
              <a:path w="232173" h="178595">
                <a:moveTo>
                  <a:pt x="17860" y="0"/>
                </a:moveTo>
                <a:lnTo>
                  <a:pt x="17860" y="893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3571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62508"/>
                </a:lnTo>
                <a:lnTo>
                  <a:pt x="8930" y="80368"/>
                </a:lnTo>
                <a:lnTo>
                  <a:pt x="8930" y="98227"/>
                </a:lnTo>
                <a:lnTo>
                  <a:pt x="17860" y="107157"/>
                </a:lnTo>
                <a:lnTo>
                  <a:pt x="26790" y="125016"/>
                </a:lnTo>
                <a:lnTo>
                  <a:pt x="35719" y="133946"/>
                </a:lnTo>
                <a:lnTo>
                  <a:pt x="53579" y="151805"/>
                </a:lnTo>
                <a:lnTo>
                  <a:pt x="71438" y="151805"/>
                </a:lnTo>
                <a:lnTo>
                  <a:pt x="89297" y="160735"/>
                </a:lnTo>
                <a:lnTo>
                  <a:pt x="116086" y="169665"/>
                </a:lnTo>
                <a:lnTo>
                  <a:pt x="133946" y="178594"/>
                </a:lnTo>
                <a:lnTo>
                  <a:pt x="160735" y="178594"/>
                </a:lnTo>
                <a:lnTo>
                  <a:pt x="178594" y="178594"/>
                </a:lnTo>
                <a:lnTo>
                  <a:pt x="196454" y="178594"/>
                </a:lnTo>
                <a:lnTo>
                  <a:pt x="205383" y="178594"/>
                </a:lnTo>
                <a:lnTo>
                  <a:pt x="214313" y="169665"/>
                </a:lnTo>
                <a:lnTo>
                  <a:pt x="223243" y="160735"/>
                </a:lnTo>
                <a:lnTo>
                  <a:pt x="232172" y="151805"/>
                </a:lnTo>
                <a:lnTo>
                  <a:pt x="232172" y="142875"/>
                </a:lnTo>
                <a:lnTo>
                  <a:pt x="223243" y="125016"/>
                </a:lnTo>
                <a:lnTo>
                  <a:pt x="232172" y="116086"/>
                </a:lnTo>
                <a:lnTo>
                  <a:pt x="214313" y="98227"/>
                </a:lnTo>
                <a:lnTo>
                  <a:pt x="196454" y="89297"/>
                </a:lnTo>
                <a:lnTo>
                  <a:pt x="178594" y="71438"/>
                </a:lnTo>
                <a:lnTo>
                  <a:pt x="151805" y="62508"/>
                </a:lnTo>
                <a:lnTo>
                  <a:pt x="133946" y="53579"/>
                </a:lnTo>
                <a:lnTo>
                  <a:pt x="107157" y="44649"/>
                </a:lnTo>
                <a:lnTo>
                  <a:pt x="80368" y="44649"/>
                </a:lnTo>
                <a:lnTo>
                  <a:pt x="62508" y="35719"/>
                </a:lnTo>
                <a:lnTo>
                  <a:pt x="35719" y="35719"/>
                </a:lnTo>
                <a:lnTo>
                  <a:pt x="17860" y="3571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500437" y="3402210"/>
            <a:ext cx="250032" cy="125017"/>
          </a:xfrm>
          <a:custGeom>
            <a:avLst/>
            <a:gdLst/>
            <a:ahLst/>
            <a:cxnLst/>
            <a:rect l="0" t="0" r="0" b="0"/>
            <a:pathLst>
              <a:path w="250032" h="125017">
                <a:moveTo>
                  <a:pt x="80367" y="8930"/>
                </a:moveTo>
                <a:lnTo>
                  <a:pt x="71438" y="8930"/>
                </a:lnTo>
                <a:lnTo>
                  <a:pt x="71438" y="17859"/>
                </a:lnTo>
                <a:lnTo>
                  <a:pt x="62508" y="26789"/>
                </a:lnTo>
                <a:lnTo>
                  <a:pt x="62508" y="26789"/>
                </a:lnTo>
                <a:lnTo>
                  <a:pt x="62508" y="44648"/>
                </a:lnTo>
                <a:lnTo>
                  <a:pt x="62508" y="53578"/>
                </a:lnTo>
                <a:lnTo>
                  <a:pt x="62508" y="62508"/>
                </a:lnTo>
                <a:lnTo>
                  <a:pt x="71438" y="71438"/>
                </a:lnTo>
                <a:lnTo>
                  <a:pt x="80367" y="80367"/>
                </a:lnTo>
                <a:lnTo>
                  <a:pt x="89297" y="89297"/>
                </a:lnTo>
                <a:lnTo>
                  <a:pt x="107156" y="98227"/>
                </a:lnTo>
                <a:lnTo>
                  <a:pt x="125016" y="107156"/>
                </a:lnTo>
                <a:lnTo>
                  <a:pt x="142875" y="116086"/>
                </a:lnTo>
                <a:lnTo>
                  <a:pt x="169664" y="116086"/>
                </a:lnTo>
                <a:lnTo>
                  <a:pt x="187523" y="125016"/>
                </a:lnTo>
                <a:lnTo>
                  <a:pt x="205383" y="125016"/>
                </a:lnTo>
                <a:lnTo>
                  <a:pt x="223242" y="125016"/>
                </a:lnTo>
                <a:lnTo>
                  <a:pt x="232172" y="125016"/>
                </a:lnTo>
                <a:lnTo>
                  <a:pt x="241102" y="116086"/>
                </a:lnTo>
                <a:lnTo>
                  <a:pt x="250031" y="107156"/>
                </a:lnTo>
                <a:lnTo>
                  <a:pt x="250031" y="107156"/>
                </a:lnTo>
                <a:lnTo>
                  <a:pt x="250031" y="98227"/>
                </a:lnTo>
                <a:lnTo>
                  <a:pt x="250031" y="89297"/>
                </a:lnTo>
                <a:lnTo>
                  <a:pt x="241102" y="80367"/>
                </a:lnTo>
                <a:lnTo>
                  <a:pt x="232172" y="62508"/>
                </a:lnTo>
                <a:lnTo>
                  <a:pt x="214313" y="53578"/>
                </a:lnTo>
                <a:lnTo>
                  <a:pt x="196453" y="44648"/>
                </a:lnTo>
                <a:lnTo>
                  <a:pt x="178594" y="26789"/>
                </a:lnTo>
                <a:lnTo>
                  <a:pt x="160734" y="17859"/>
                </a:lnTo>
                <a:lnTo>
                  <a:pt x="133945" y="8930"/>
                </a:lnTo>
                <a:lnTo>
                  <a:pt x="116086" y="8930"/>
                </a:lnTo>
                <a:lnTo>
                  <a:pt x="89297" y="0"/>
                </a:lnTo>
                <a:lnTo>
                  <a:pt x="62508" y="0"/>
                </a:lnTo>
                <a:lnTo>
                  <a:pt x="44648" y="0"/>
                </a:lnTo>
                <a:lnTo>
                  <a:pt x="26789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973710" y="3384351"/>
            <a:ext cx="214314" cy="151805"/>
          </a:xfrm>
          <a:custGeom>
            <a:avLst/>
            <a:gdLst/>
            <a:ahLst/>
            <a:cxnLst/>
            <a:rect l="0" t="0" r="0" b="0"/>
            <a:pathLst>
              <a:path w="214314" h="151805">
                <a:moveTo>
                  <a:pt x="0" y="89297"/>
                </a:moveTo>
                <a:lnTo>
                  <a:pt x="0" y="89297"/>
                </a:lnTo>
                <a:lnTo>
                  <a:pt x="8930" y="89297"/>
                </a:lnTo>
                <a:lnTo>
                  <a:pt x="17860" y="89297"/>
                </a:lnTo>
                <a:lnTo>
                  <a:pt x="26790" y="98226"/>
                </a:lnTo>
                <a:lnTo>
                  <a:pt x="35719" y="107156"/>
                </a:lnTo>
                <a:lnTo>
                  <a:pt x="44649" y="116086"/>
                </a:lnTo>
                <a:lnTo>
                  <a:pt x="62508" y="125015"/>
                </a:lnTo>
                <a:lnTo>
                  <a:pt x="80368" y="125015"/>
                </a:lnTo>
                <a:lnTo>
                  <a:pt x="98227" y="133945"/>
                </a:lnTo>
                <a:lnTo>
                  <a:pt x="116086" y="142875"/>
                </a:lnTo>
                <a:lnTo>
                  <a:pt x="125016" y="142875"/>
                </a:lnTo>
                <a:lnTo>
                  <a:pt x="142875" y="151804"/>
                </a:lnTo>
                <a:lnTo>
                  <a:pt x="160735" y="151804"/>
                </a:lnTo>
                <a:lnTo>
                  <a:pt x="169665" y="151804"/>
                </a:lnTo>
                <a:lnTo>
                  <a:pt x="187524" y="142875"/>
                </a:lnTo>
                <a:lnTo>
                  <a:pt x="196454" y="142875"/>
                </a:lnTo>
                <a:lnTo>
                  <a:pt x="196454" y="133945"/>
                </a:lnTo>
                <a:lnTo>
                  <a:pt x="205383" y="133945"/>
                </a:lnTo>
                <a:lnTo>
                  <a:pt x="214313" y="125015"/>
                </a:lnTo>
                <a:lnTo>
                  <a:pt x="214313" y="116086"/>
                </a:lnTo>
                <a:lnTo>
                  <a:pt x="214313" y="98226"/>
                </a:lnTo>
                <a:lnTo>
                  <a:pt x="214313" y="89297"/>
                </a:lnTo>
                <a:lnTo>
                  <a:pt x="214313" y="71437"/>
                </a:lnTo>
                <a:lnTo>
                  <a:pt x="214313" y="62507"/>
                </a:lnTo>
                <a:lnTo>
                  <a:pt x="205383" y="53578"/>
                </a:lnTo>
                <a:lnTo>
                  <a:pt x="196454" y="44648"/>
                </a:lnTo>
                <a:lnTo>
                  <a:pt x="196454" y="26789"/>
                </a:lnTo>
                <a:lnTo>
                  <a:pt x="187524" y="17859"/>
                </a:lnTo>
                <a:lnTo>
                  <a:pt x="178594" y="8929"/>
                </a:lnTo>
                <a:lnTo>
                  <a:pt x="169665" y="0"/>
                </a:lnTo>
                <a:lnTo>
                  <a:pt x="160735" y="0"/>
                </a:lnTo>
                <a:lnTo>
                  <a:pt x="142875" y="0"/>
                </a:lnTo>
                <a:lnTo>
                  <a:pt x="125016" y="0"/>
                </a:lnTo>
                <a:lnTo>
                  <a:pt x="116086" y="0"/>
                </a:lnTo>
                <a:lnTo>
                  <a:pt x="98227" y="0"/>
                </a:lnTo>
                <a:lnTo>
                  <a:pt x="80368" y="0"/>
                </a:lnTo>
                <a:lnTo>
                  <a:pt x="71438" y="8929"/>
                </a:lnTo>
                <a:lnTo>
                  <a:pt x="53579" y="17859"/>
                </a:lnTo>
                <a:lnTo>
                  <a:pt x="44649" y="26789"/>
                </a:lnTo>
                <a:lnTo>
                  <a:pt x="35719" y="35718"/>
                </a:lnTo>
                <a:lnTo>
                  <a:pt x="17860" y="44648"/>
                </a:lnTo>
                <a:lnTo>
                  <a:pt x="17860" y="53578"/>
                </a:lnTo>
                <a:lnTo>
                  <a:pt x="8930" y="71437"/>
                </a:lnTo>
                <a:lnTo>
                  <a:pt x="893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4705945" y="4241601"/>
            <a:ext cx="267891" cy="562571"/>
          </a:xfrm>
          <a:custGeom>
            <a:avLst/>
            <a:gdLst/>
            <a:ahLst/>
            <a:cxnLst/>
            <a:rect l="0" t="0" r="0" b="0"/>
            <a:pathLst>
              <a:path w="267891" h="562571">
                <a:moveTo>
                  <a:pt x="0" y="544711"/>
                </a:moveTo>
                <a:lnTo>
                  <a:pt x="0" y="535781"/>
                </a:lnTo>
                <a:lnTo>
                  <a:pt x="8930" y="535781"/>
                </a:lnTo>
                <a:lnTo>
                  <a:pt x="8930" y="526851"/>
                </a:lnTo>
                <a:lnTo>
                  <a:pt x="17859" y="517922"/>
                </a:lnTo>
                <a:lnTo>
                  <a:pt x="17859" y="500062"/>
                </a:lnTo>
                <a:lnTo>
                  <a:pt x="26789" y="482203"/>
                </a:lnTo>
                <a:lnTo>
                  <a:pt x="35719" y="464343"/>
                </a:lnTo>
                <a:lnTo>
                  <a:pt x="35719" y="446484"/>
                </a:lnTo>
                <a:lnTo>
                  <a:pt x="44648" y="419695"/>
                </a:lnTo>
                <a:lnTo>
                  <a:pt x="53578" y="392906"/>
                </a:lnTo>
                <a:lnTo>
                  <a:pt x="53578" y="366117"/>
                </a:lnTo>
                <a:lnTo>
                  <a:pt x="53578" y="339328"/>
                </a:lnTo>
                <a:lnTo>
                  <a:pt x="53578" y="303609"/>
                </a:lnTo>
                <a:lnTo>
                  <a:pt x="62508" y="267890"/>
                </a:lnTo>
                <a:lnTo>
                  <a:pt x="62508" y="232172"/>
                </a:lnTo>
                <a:lnTo>
                  <a:pt x="53578" y="196453"/>
                </a:lnTo>
                <a:lnTo>
                  <a:pt x="53578" y="160734"/>
                </a:lnTo>
                <a:lnTo>
                  <a:pt x="53578" y="133945"/>
                </a:lnTo>
                <a:lnTo>
                  <a:pt x="53578" y="107156"/>
                </a:lnTo>
                <a:lnTo>
                  <a:pt x="53578" y="80367"/>
                </a:lnTo>
                <a:lnTo>
                  <a:pt x="44648" y="53578"/>
                </a:lnTo>
                <a:lnTo>
                  <a:pt x="44648" y="35718"/>
                </a:lnTo>
                <a:lnTo>
                  <a:pt x="44648" y="17859"/>
                </a:lnTo>
                <a:lnTo>
                  <a:pt x="44648" y="8929"/>
                </a:lnTo>
                <a:lnTo>
                  <a:pt x="44648" y="0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0"/>
                </a:lnTo>
                <a:lnTo>
                  <a:pt x="53578" y="8929"/>
                </a:lnTo>
                <a:lnTo>
                  <a:pt x="53578" y="17859"/>
                </a:lnTo>
                <a:lnTo>
                  <a:pt x="62508" y="35718"/>
                </a:lnTo>
                <a:lnTo>
                  <a:pt x="62508" y="53578"/>
                </a:lnTo>
                <a:lnTo>
                  <a:pt x="62508" y="80367"/>
                </a:lnTo>
                <a:lnTo>
                  <a:pt x="71437" y="116086"/>
                </a:lnTo>
                <a:lnTo>
                  <a:pt x="80367" y="151804"/>
                </a:lnTo>
                <a:lnTo>
                  <a:pt x="89297" y="187523"/>
                </a:lnTo>
                <a:lnTo>
                  <a:pt x="98226" y="223242"/>
                </a:lnTo>
                <a:lnTo>
                  <a:pt x="107156" y="258961"/>
                </a:lnTo>
                <a:lnTo>
                  <a:pt x="116086" y="303609"/>
                </a:lnTo>
                <a:lnTo>
                  <a:pt x="116086" y="339328"/>
                </a:lnTo>
                <a:lnTo>
                  <a:pt x="125015" y="383976"/>
                </a:lnTo>
                <a:lnTo>
                  <a:pt x="133945" y="419695"/>
                </a:lnTo>
                <a:lnTo>
                  <a:pt x="142875" y="455414"/>
                </a:lnTo>
                <a:lnTo>
                  <a:pt x="151805" y="482203"/>
                </a:lnTo>
                <a:lnTo>
                  <a:pt x="151805" y="508992"/>
                </a:lnTo>
                <a:lnTo>
                  <a:pt x="160734" y="526851"/>
                </a:lnTo>
                <a:lnTo>
                  <a:pt x="169664" y="544711"/>
                </a:lnTo>
                <a:lnTo>
                  <a:pt x="169664" y="553640"/>
                </a:lnTo>
                <a:lnTo>
                  <a:pt x="178594" y="562570"/>
                </a:lnTo>
                <a:lnTo>
                  <a:pt x="178594" y="562570"/>
                </a:lnTo>
                <a:lnTo>
                  <a:pt x="187523" y="562570"/>
                </a:lnTo>
                <a:lnTo>
                  <a:pt x="196453" y="562570"/>
                </a:lnTo>
                <a:lnTo>
                  <a:pt x="205383" y="553640"/>
                </a:lnTo>
                <a:lnTo>
                  <a:pt x="214312" y="544711"/>
                </a:lnTo>
                <a:lnTo>
                  <a:pt x="223242" y="526851"/>
                </a:lnTo>
                <a:lnTo>
                  <a:pt x="232172" y="508992"/>
                </a:lnTo>
                <a:lnTo>
                  <a:pt x="241101" y="491132"/>
                </a:lnTo>
                <a:lnTo>
                  <a:pt x="241101" y="455414"/>
                </a:lnTo>
                <a:lnTo>
                  <a:pt x="250031" y="428625"/>
                </a:lnTo>
                <a:lnTo>
                  <a:pt x="250031" y="392906"/>
                </a:lnTo>
                <a:lnTo>
                  <a:pt x="258961" y="357187"/>
                </a:lnTo>
                <a:lnTo>
                  <a:pt x="258961" y="312539"/>
                </a:lnTo>
                <a:lnTo>
                  <a:pt x="267890" y="285750"/>
                </a:lnTo>
                <a:lnTo>
                  <a:pt x="267890" y="241101"/>
                </a:lnTo>
                <a:lnTo>
                  <a:pt x="267890" y="205382"/>
                </a:lnTo>
                <a:lnTo>
                  <a:pt x="267890" y="178593"/>
                </a:lnTo>
                <a:lnTo>
                  <a:pt x="258961" y="142875"/>
                </a:lnTo>
                <a:lnTo>
                  <a:pt x="258961" y="116086"/>
                </a:lnTo>
                <a:lnTo>
                  <a:pt x="258961" y="98226"/>
                </a:lnTo>
                <a:lnTo>
                  <a:pt x="258961" y="80367"/>
                </a:lnTo>
                <a:lnTo>
                  <a:pt x="258961" y="71437"/>
                </a:lnTo>
                <a:lnTo>
                  <a:pt x="258961" y="62507"/>
                </a:lnTo>
                <a:lnTo>
                  <a:pt x="258961" y="62507"/>
                </a:lnTo>
                <a:lnTo>
                  <a:pt x="258961" y="62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5027414" y="4375546"/>
            <a:ext cx="294680" cy="258962"/>
          </a:xfrm>
          <a:custGeom>
            <a:avLst/>
            <a:gdLst/>
            <a:ahLst/>
            <a:cxnLst/>
            <a:rect l="0" t="0" r="0" b="0"/>
            <a:pathLst>
              <a:path w="294680" h="258962">
                <a:moveTo>
                  <a:pt x="142875" y="17859"/>
                </a:moveTo>
                <a:lnTo>
                  <a:pt x="133945" y="17859"/>
                </a:lnTo>
                <a:lnTo>
                  <a:pt x="133945" y="26789"/>
                </a:lnTo>
                <a:lnTo>
                  <a:pt x="116086" y="35719"/>
                </a:lnTo>
                <a:lnTo>
                  <a:pt x="98226" y="53578"/>
                </a:lnTo>
                <a:lnTo>
                  <a:pt x="89296" y="62508"/>
                </a:lnTo>
                <a:lnTo>
                  <a:pt x="71437" y="80367"/>
                </a:lnTo>
                <a:lnTo>
                  <a:pt x="53578" y="98227"/>
                </a:lnTo>
                <a:lnTo>
                  <a:pt x="35718" y="107156"/>
                </a:lnTo>
                <a:lnTo>
                  <a:pt x="17859" y="125016"/>
                </a:lnTo>
                <a:lnTo>
                  <a:pt x="8929" y="142875"/>
                </a:lnTo>
                <a:lnTo>
                  <a:pt x="0" y="151805"/>
                </a:lnTo>
                <a:lnTo>
                  <a:pt x="0" y="169664"/>
                </a:lnTo>
                <a:lnTo>
                  <a:pt x="0" y="178594"/>
                </a:lnTo>
                <a:lnTo>
                  <a:pt x="0" y="187523"/>
                </a:lnTo>
                <a:lnTo>
                  <a:pt x="8929" y="205383"/>
                </a:lnTo>
                <a:lnTo>
                  <a:pt x="17859" y="214312"/>
                </a:lnTo>
                <a:lnTo>
                  <a:pt x="26789" y="232172"/>
                </a:lnTo>
                <a:lnTo>
                  <a:pt x="53578" y="241102"/>
                </a:lnTo>
                <a:lnTo>
                  <a:pt x="71437" y="250031"/>
                </a:lnTo>
                <a:lnTo>
                  <a:pt x="89296" y="250031"/>
                </a:lnTo>
                <a:lnTo>
                  <a:pt x="116086" y="258961"/>
                </a:lnTo>
                <a:lnTo>
                  <a:pt x="142875" y="258961"/>
                </a:lnTo>
                <a:lnTo>
                  <a:pt x="160734" y="258961"/>
                </a:lnTo>
                <a:lnTo>
                  <a:pt x="187523" y="258961"/>
                </a:lnTo>
                <a:lnTo>
                  <a:pt x="205382" y="258961"/>
                </a:lnTo>
                <a:lnTo>
                  <a:pt x="232171" y="250031"/>
                </a:lnTo>
                <a:lnTo>
                  <a:pt x="250031" y="250031"/>
                </a:lnTo>
                <a:lnTo>
                  <a:pt x="267890" y="241102"/>
                </a:lnTo>
                <a:lnTo>
                  <a:pt x="276820" y="232172"/>
                </a:lnTo>
                <a:lnTo>
                  <a:pt x="285750" y="223242"/>
                </a:lnTo>
                <a:lnTo>
                  <a:pt x="294679" y="205383"/>
                </a:lnTo>
                <a:lnTo>
                  <a:pt x="294679" y="196453"/>
                </a:lnTo>
                <a:lnTo>
                  <a:pt x="294679" y="178594"/>
                </a:lnTo>
                <a:lnTo>
                  <a:pt x="294679" y="160734"/>
                </a:lnTo>
                <a:lnTo>
                  <a:pt x="285750" y="142875"/>
                </a:lnTo>
                <a:lnTo>
                  <a:pt x="267890" y="116086"/>
                </a:lnTo>
                <a:lnTo>
                  <a:pt x="250031" y="98227"/>
                </a:lnTo>
                <a:lnTo>
                  <a:pt x="232171" y="80367"/>
                </a:lnTo>
                <a:lnTo>
                  <a:pt x="214312" y="62508"/>
                </a:lnTo>
                <a:lnTo>
                  <a:pt x="187523" y="44648"/>
                </a:lnTo>
                <a:lnTo>
                  <a:pt x="169664" y="26789"/>
                </a:lnTo>
                <a:lnTo>
                  <a:pt x="151804" y="17859"/>
                </a:lnTo>
                <a:lnTo>
                  <a:pt x="133945" y="893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241726" y="4170163"/>
            <a:ext cx="303610" cy="589361"/>
          </a:xfrm>
          <a:custGeom>
            <a:avLst/>
            <a:gdLst/>
            <a:ahLst/>
            <a:cxnLst/>
            <a:rect l="0" t="0" r="0" b="0"/>
            <a:pathLst>
              <a:path w="303610" h="589361">
                <a:moveTo>
                  <a:pt x="232172" y="589360"/>
                </a:moveTo>
                <a:lnTo>
                  <a:pt x="232172" y="580430"/>
                </a:lnTo>
                <a:lnTo>
                  <a:pt x="232172" y="571500"/>
                </a:lnTo>
                <a:lnTo>
                  <a:pt x="241102" y="553641"/>
                </a:lnTo>
                <a:lnTo>
                  <a:pt x="241102" y="526852"/>
                </a:lnTo>
                <a:lnTo>
                  <a:pt x="241102" y="500063"/>
                </a:lnTo>
                <a:lnTo>
                  <a:pt x="241102" y="473274"/>
                </a:lnTo>
                <a:lnTo>
                  <a:pt x="241102" y="446485"/>
                </a:lnTo>
                <a:lnTo>
                  <a:pt x="232172" y="410766"/>
                </a:lnTo>
                <a:lnTo>
                  <a:pt x="232172" y="375047"/>
                </a:lnTo>
                <a:lnTo>
                  <a:pt x="232172" y="348258"/>
                </a:lnTo>
                <a:lnTo>
                  <a:pt x="232172" y="312539"/>
                </a:lnTo>
                <a:lnTo>
                  <a:pt x="232172" y="276820"/>
                </a:lnTo>
                <a:lnTo>
                  <a:pt x="223242" y="250031"/>
                </a:lnTo>
                <a:lnTo>
                  <a:pt x="223242" y="214313"/>
                </a:lnTo>
                <a:lnTo>
                  <a:pt x="223242" y="187524"/>
                </a:lnTo>
                <a:lnTo>
                  <a:pt x="223242" y="160735"/>
                </a:lnTo>
                <a:lnTo>
                  <a:pt x="223242" y="133945"/>
                </a:lnTo>
                <a:lnTo>
                  <a:pt x="223242" y="107156"/>
                </a:lnTo>
                <a:lnTo>
                  <a:pt x="232172" y="89297"/>
                </a:lnTo>
                <a:lnTo>
                  <a:pt x="232172" y="62508"/>
                </a:lnTo>
                <a:lnTo>
                  <a:pt x="232172" y="53578"/>
                </a:lnTo>
                <a:lnTo>
                  <a:pt x="241102" y="35719"/>
                </a:lnTo>
                <a:lnTo>
                  <a:pt x="241102" y="26789"/>
                </a:lnTo>
                <a:lnTo>
                  <a:pt x="250031" y="17860"/>
                </a:lnTo>
                <a:lnTo>
                  <a:pt x="250031" y="8930"/>
                </a:lnTo>
                <a:lnTo>
                  <a:pt x="250031" y="8930"/>
                </a:lnTo>
                <a:lnTo>
                  <a:pt x="250031" y="8930"/>
                </a:lnTo>
                <a:lnTo>
                  <a:pt x="250031" y="0"/>
                </a:lnTo>
                <a:lnTo>
                  <a:pt x="241102" y="0"/>
                </a:lnTo>
                <a:lnTo>
                  <a:pt x="232172" y="0"/>
                </a:lnTo>
                <a:lnTo>
                  <a:pt x="223242" y="0"/>
                </a:lnTo>
                <a:lnTo>
                  <a:pt x="214313" y="0"/>
                </a:lnTo>
                <a:lnTo>
                  <a:pt x="196453" y="0"/>
                </a:lnTo>
                <a:lnTo>
                  <a:pt x="187524" y="0"/>
                </a:lnTo>
                <a:lnTo>
                  <a:pt x="169664" y="0"/>
                </a:lnTo>
                <a:lnTo>
                  <a:pt x="142875" y="0"/>
                </a:lnTo>
                <a:lnTo>
                  <a:pt x="125016" y="8930"/>
                </a:lnTo>
                <a:lnTo>
                  <a:pt x="107156" y="8930"/>
                </a:lnTo>
                <a:lnTo>
                  <a:pt x="89297" y="17860"/>
                </a:lnTo>
                <a:lnTo>
                  <a:pt x="71438" y="17860"/>
                </a:lnTo>
                <a:lnTo>
                  <a:pt x="53578" y="17860"/>
                </a:lnTo>
                <a:lnTo>
                  <a:pt x="35719" y="26789"/>
                </a:lnTo>
                <a:lnTo>
                  <a:pt x="26789" y="26789"/>
                </a:lnTo>
                <a:lnTo>
                  <a:pt x="17859" y="35719"/>
                </a:lnTo>
                <a:lnTo>
                  <a:pt x="8930" y="35719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  <a:lnTo>
                  <a:pt x="8930" y="35719"/>
                </a:lnTo>
                <a:lnTo>
                  <a:pt x="8930" y="26789"/>
                </a:lnTo>
                <a:lnTo>
                  <a:pt x="17859" y="26789"/>
                </a:lnTo>
                <a:lnTo>
                  <a:pt x="35719" y="26789"/>
                </a:lnTo>
                <a:lnTo>
                  <a:pt x="53578" y="26789"/>
                </a:lnTo>
                <a:lnTo>
                  <a:pt x="80367" y="26789"/>
                </a:lnTo>
                <a:lnTo>
                  <a:pt x="107156" y="35719"/>
                </a:lnTo>
                <a:lnTo>
                  <a:pt x="133945" y="35719"/>
                </a:lnTo>
                <a:lnTo>
                  <a:pt x="160734" y="35719"/>
                </a:lnTo>
                <a:lnTo>
                  <a:pt x="187524" y="35719"/>
                </a:lnTo>
                <a:lnTo>
                  <a:pt x="214313" y="35719"/>
                </a:lnTo>
                <a:lnTo>
                  <a:pt x="241102" y="35719"/>
                </a:lnTo>
                <a:lnTo>
                  <a:pt x="276820" y="35719"/>
                </a:lnTo>
                <a:lnTo>
                  <a:pt x="294680" y="35719"/>
                </a:lnTo>
                <a:lnTo>
                  <a:pt x="303609" y="35719"/>
                </a:lnTo>
                <a:lnTo>
                  <a:pt x="30360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804296" y="4134444"/>
            <a:ext cx="205384" cy="705447"/>
          </a:xfrm>
          <a:custGeom>
            <a:avLst/>
            <a:gdLst/>
            <a:ahLst/>
            <a:cxnLst/>
            <a:rect l="0" t="0" r="0" b="0"/>
            <a:pathLst>
              <a:path w="205384" h="705447">
                <a:moveTo>
                  <a:pt x="35719" y="71438"/>
                </a:moveTo>
                <a:lnTo>
                  <a:pt x="35719" y="71438"/>
                </a:lnTo>
                <a:lnTo>
                  <a:pt x="35719" y="80368"/>
                </a:lnTo>
                <a:lnTo>
                  <a:pt x="35719" y="98227"/>
                </a:lnTo>
                <a:lnTo>
                  <a:pt x="35719" y="125016"/>
                </a:lnTo>
                <a:lnTo>
                  <a:pt x="35719" y="151805"/>
                </a:lnTo>
                <a:lnTo>
                  <a:pt x="35719" y="187524"/>
                </a:lnTo>
                <a:lnTo>
                  <a:pt x="35719" y="214313"/>
                </a:lnTo>
                <a:lnTo>
                  <a:pt x="35719" y="241102"/>
                </a:lnTo>
                <a:lnTo>
                  <a:pt x="26789" y="276821"/>
                </a:lnTo>
                <a:lnTo>
                  <a:pt x="26789" y="312539"/>
                </a:lnTo>
                <a:lnTo>
                  <a:pt x="26789" y="339329"/>
                </a:lnTo>
                <a:lnTo>
                  <a:pt x="26789" y="375047"/>
                </a:lnTo>
                <a:lnTo>
                  <a:pt x="26789" y="410766"/>
                </a:lnTo>
                <a:lnTo>
                  <a:pt x="26789" y="437555"/>
                </a:lnTo>
                <a:lnTo>
                  <a:pt x="26789" y="473274"/>
                </a:lnTo>
                <a:lnTo>
                  <a:pt x="35719" y="500063"/>
                </a:lnTo>
                <a:lnTo>
                  <a:pt x="35719" y="535782"/>
                </a:lnTo>
                <a:lnTo>
                  <a:pt x="44649" y="562571"/>
                </a:lnTo>
                <a:lnTo>
                  <a:pt x="44649" y="589360"/>
                </a:lnTo>
                <a:lnTo>
                  <a:pt x="53579" y="616149"/>
                </a:lnTo>
                <a:lnTo>
                  <a:pt x="62508" y="634008"/>
                </a:lnTo>
                <a:lnTo>
                  <a:pt x="71438" y="651868"/>
                </a:lnTo>
                <a:lnTo>
                  <a:pt x="80368" y="669727"/>
                </a:lnTo>
                <a:lnTo>
                  <a:pt x="89297" y="687586"/>
                </a:lnTo>
                <a:lnTo>
                  <a:pt x="98227" y="696516"/>
                </a:lnTo>
                <a:lnTo>
                  <a:pt x="107157" y="705446"/>
                </a:lnTo>
                <a:lnTo>
                  <a:pt x="116086" y="705446"/>
                </a:lnTo>
                <a:lnTo>
                  <a:pt x="125016" y="705446"/>
                </a:lnTo>
                <a:lnTo>
                  <a:pt x="133946" y="705446"/>
                </a:lnTo>
                <a:lnTo>
                  <a:pt x="142875" y="696516"/>
                </a:lnTo>
                <a:lnTo>
                  <a:pt x="151805" y="687586"/>
                </a:lnTo>
                <a:lnTo>
                  <a:pt x="160735" y="669727"/>
                </a:lnTo>
                <a:lnTo>
                  <a:pt x="169664" y="651868"/>
                </a:lnTo>
                <a:lnTo>
                  <a:pt x="169664" y="634008"/>
                </a:lnTo>
                <a:lnTo>
                  <a:pt x="178594" y="607219"/>
                </a:lnTo>
                <a:lnTo>
                  <a:pt x="187524" y="580430"/>
                </a:lnTo>
                <a:lnTo>
                  <a:pt x="187524" y="553641"/>
                </a:lnTo>
                <a:lnTo>
                  <a:pt x="187524" y="526852"/>
                </a:lnTo>
                <a:lnTo>
                  <a:pt x="187524" y="500063"/>
                </a:lnTo>
                <a:lnTo>
                  <a:pt x="187524" y="473274"/>
                </a:lnTo>
                <a:lnTo>
                  <a:pt x="187524" y="446485"/>
                </a:lnTo>
                <a:lnTo>
                  <a:pt x="187524" y="419696"/>
                </a:lnTo>
                <a:lnTo>
                  <a:pt x="178594" y="392907"/>
                </a:lnTo>
                <a:lnTo>
                  <a:pt x="169664" y="366118"/>
                </a:lnTo>
                <a:lnTo>
                  <a:pt x="160735" y="348258"/>
                </a:lnTo>
                <a:lnTo>
                  <a:pt x="151805" y="321469"/>
                </a:lnTo>
                <a:lnTo>
                  <a:pt x="133946" y="303610"/>
                </a:lnTo>
                <a:lnTo>
                  <a:pt x="125016" y="294680"/>
                </a:lnTo>
                <a:lnTo>
                  <a:pt x="116086" y="285750"/>
                </a:lnTo>
                <a:lnTo>
                  <a:pt x="107157" y="276821"/>
                </a:lnTo>
                <a:lnTo>
                  <a:pt x="98227" y="267891"/>
                </a:lnTo>
                <a:lnTo>
                  <a:pt x="89297" y="258961"/>
                </a:lnTo>
                <a:lnTo>
                  <a:pt x="80368" y="258961"/>
                </a:lnTo>
                <a:lnTo>
                  <a:pt x="71438" y="258961"/>
                </a:lnTo>
                <a:lnTo>
                  <a:pt x="62508" y="258961"/>
                </a:lnTo>
                <a:lnTo>
                  <a:pt x="53579" y="258961"/>
                </a:lnTo>
                <a:lnTo>
                  <a:pt x="44649" y="258961"/>
                </a:lnTo>
                <a:lnTo>
                  <a:pt x="35719" y="258961"/>
                </a:lnTo>
                <a:lnTo>
                  <a:pt x="26789" y="267891"/>
                </a:lnTo>
                <a:lnTo>
                  <a:pt x="26789" y="267891"/>
                </a:lnTo>
                <a:lnTo>
                  <a:pt x="26789" y="267891"/>
                </a:lnTo>
                <a:lnTo>
                  <a:pt x="17860" y="267891"/>
                </a:lnTo>
                <a:lnTo>
                  <a:pt x="17860" y="276821"/>
                </a:lnTo>
                <a:lnTo>
                  <a:pt x="17860" y="276821"/>
                </a:lnTo>
                <a:lnTo>
                  <a:pt x="26789" y="276821"/>
                </a:lnTo>
                <a:lnTo>
                  <a:pt x="26789" y="276821"/>
                </a:lnTo>
                <a:lnTo>
                  <a:pt x="35719" y="276821"/>
                </a:lnTo>
                <a:lnTo>
                  <a:pt x="44649" y="276821"/>
                </a:lnTo>
                <a:lnTo>
                  <a:pt x="53579" y="276821"/>
                </a:lnTo>
                <a:lnTo>
                  <a:pt x="62508" y="276821"/>
                </a:lnTo>
                <a:lnTo>
                  <a:pt x="71438" y="276821"/>
                </a:lnTo>
                <a:lnTo>
                  <a:pt x="89297" y="267891"/>
                </a:lnTo>
                <a:lnTo>
                  <a:pt x="98227" y="258961"/>
                </a:lnTo>
                <a:lnTo>
                  <a:pt x="107157" y="258961"/>
                </a:lnTo>
                <a:lnTo>
                  <a:pt x="116086" y="250032"/>
                </a:lnTo>
                <a:lnTo>
                  <a:pt x="133946" y="241102"/>
                </a:lnTo>
                <a:lnTo>
                  <a:pt x="142875" y="232172"/>
                </a:lnTo>
                <a:lnTo>
                  <a:pt x="151805" y="214313"/>
                </a:lnTo>
                <a:lnTo>
                  <a:pt x="160735" y="205383"/>
                </a:lnTo>
                <a:lnTo>
                  <a:pt x="178594" y="187524"/>
                </a:lnTo>
                <a:lnTo>
                  <a:pt x="187524" y="178594"/>
                </a:lnTo>
                <a:lnTo>
                  <a:pt x="196454" y="160735"/>
                </a:lnTo>
                <a:lnTo>
                  <a:pt x="196454" y="151805"/>
                </a:lnTo>
                <a:lnTo>
                  <a:pt x="205383" y="133946"/>
                </a:lnTo>
                <a:lnTo>
                  <a:pt x="205383" y="125016"/>
                </a:lnTo>
                <a:lnTo>
                  <a:pt x="205383" y="107157"/>
                </a:lnTo>
                <a:lnTo>
                  <a:pt x="205383" y="98227"/>
                </a:lnTo>
                <a:lnTo>
                  <a:pt x="205383" y="80368"/>
                </a:lnTo>
                <a:lnTo>
                  <a:pt x="196454" y="71438"/>
                </a:lnTo>
                <a:lnTo>
                  <a:pt x="196454" y="62508"/>
                </a:lnTo>
                <a:lnTo>
                  <a:pt x="187524" y="53579"/>
                </a:lnTo>
                <a:lnTo>
                  <a:pt x="178594" y="44649"/>
                </a:lnTo>
                <a:lnTo>
                  <a:pt x="169664" y="35719"/>
                </a:lnTo>
                <a:lnTo>
                  <a:pt x="151805" y="26789"/>
                </a:lnTo>
                <a:lnTo>
                  <a:pt x="142875" y="17860"/>
                </a:lnTo>
                <a:lnTo>
                  <a:pt x="133946" y="8930"/>
                </a:lnTo>
                <a:lnTo>
                  <a:pt x="116086" y="0"/>
                </a:lnTo>
                <a:lnTo>
                  <a:pt x="107157" y="0"/>
                </a:lnTo>
                <a:lnTo>
                  <a:pt x="89297" y="0"/>
                </a:lnTo>
                <a:lnTo>
                  <a:pt x="80368" y="0"/>
                </a:lnTo>
                <a:lnTo>
                  <a:pt x="62508" y="0"/>
                </a:lnTo>
                <a:lnTo>
                  <a:pt x="53579" y="0"/>
                </a:lnTo>
                <a:lnTo>
                  <a:pt x="44649" y="0"/>
                </a:lnTo>
                <a:lnTo>
                  <a:pt x="26789" y="8930"/>
                </a:lnTo>
                <a:lnTo>
                  <a:pt x="1786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821531" y="4054077"/>
            <a:ext cx="267891" cy="258962"/>
          </a:xfrm>
          <a:custGeom>
            <a:avLst/>
            <a:gdLst/>
            <a:ahLst/>
            <a:cxnLst/>
            <a:rect l="0" t="0" r="0" b="0"/>
            <a:pathLst>
              <a:path w="267891" h="258962">
                <a:moveTo>
                  <a:pt x="116086" y="0"/>
                </a:moveTo>
                <a:lnTo>
                  <a:pt x="107156" y="0"/>
                </a:lnTo>
                <a:lnTo>
                  <a:pt x="107156" y="8930"/>
                </a:lnTo>
                <a:lnTo>
                  <a:pt x="98226" y="17860"/>
                </a:lnTo>
                <a:lnTo>
                  <a:pt x="80367" y="17860"/>
                </a:lnTo>
                <a:lnTo>
                  <a:pt x="71437" y="35719"/>
                </a:lnTo>
                <a:lnTo>
                  <a:pt x="53578" y="44649"/>
                </a:lnTo>
                <a:lnTo>
                  <a:pt x="44648" y="53578"/>
                </a:lnTo>
                <a:lnTo>
                  <a:pt x="35719" y="71438"/>
                </a:lnTo>
                <a:lnTo>
                  <a:pt x="26789" y="89297"/>
                </a:lnTo>
                <a:lnTo>
                  <a:pt x="17859" y="98227"/>
                </a:lnTo>
                <a:lnTo>
                  <a:pt x="8930" y="116086"/>
                </a:lnTo>
                <a:lnTo>
                  <a:pt x="8930" y="133946"/>
                </a:lnTo>
                <a:lnTo>
                  <a:pt x="0" y="142875"/>
                </a:lnTo>
                <a:lnTo>
                  <a:pt x="8930" y="160735"/>
                </a:lnTo>
                <a:lnTo>
                  <a:pt x="8930" y="178594"/>
                </a:lnTo>
                <a:lnTo>
                  <a:pt x="17859" y="196453"/>
                </a:lnTo>
                <a:lnTo>
                  <a:pt x="26789" y="205383"/>
                </a:lnTo>
                <a:lnTo>
                  <a:pt x="44648" y="214313"/>
                </a:lnTo>
                <a:lnTo>
                  <a:pt x="62508" y="232172"/>
                </a:lnTo>
                <a:lnTo>
                  <a:pt x="80367" y="241102"/>
                </a:lnTo>
                <a:lnTo>
                  <a:pt x="98226" y="250031"/>
                </a:lnTo>
                <a:lnTo>
                  <a:pt x="116086" y="258961"/>
                </a:lnTo>
                <a:lnTo>
                  <a:pt x="133945" y="258961"/>
                </a:lnTo>
                <a:lnTo>
                  <a:pt x="151805" y="258961"/>
                </a:lnTo>
                <a:lnTo>
                  <a:pt x="169664" y="258961"/>
                </a:lnTo>
                <a:lnTo>
                  <a:pt x="187523" y="250031"/>
                </a:lnTo>
                <a:lnTo>
                  <a:pt x="196453" y="241102"/>
                </a:lnTo>
                <a:lnTo>
                  <a:pt x="214312" y="241102"/>
                </a:lnTo>
                <a:lnTo>
                  <a:pt x="223242" y="232172"/>
                </a:lnTo>
                <a:lnTo>
                  <a:pt x="241101" y="223242"/>
                </a:lnTo>
                <a:lnTo>
                  <a:pt x="250031" y="205383"/>
                </a:lnTo>
                <a:lnTo>
                  <a:pt x="250031" y="196453"/>
                </a:lnTo>
                <a:lnTo>
                  <a:pt x="258961" y="178594"/>
                </a:lnTo>
                <a:lnTo>
                  <a:pt x="258961" y="169664"/>
                </a:lnTo>
                <a:lnTo>
                  <a:pt x="267890" y="151805"/>
                </a:lnTo>
                <a:lnTo>
                  <a:pt x="267890" y="133946"/>
                </a:lnTo>
                <a:lnTo>
                  <a:pt x="267890" y="116086"/>
                </a:lnTo>
                <a:lnTo>
                  <a:pt x="258961" y="98227"/>
                </a:lnTo>
                <a:lnTo>
                  <a:pt x="258961" y="89297"/>
                </a:lnTo>
                <a:lnTo>
                  <a:pt x="250031" y="71438"/>
                </a:lnTo>
                <a:lnTo>
                  <a:pt x="250031" y="53578"/>
                </a:lnTo>
                <a:lnTo>
                  <a:pt x="241101" y="44649"/>
                </a:lnTo>
                <a:lnTo>
                  <a:pt x="232172" y="35719"/>
                </a:lnTo>
                <a:lnTo>
                  <a:pt x="214312" y="26789"/>
                </a:lnTo>
                <a:lnTo>
                  <a:pt x="205383" y="17860"/>
                </a:lnTo>
                <a:lnTo>
                  <a:pt x="196453" y="8930"/>
                </a:lnTo>
                <a:lnTo>
                  <a:pt x="187523" y="8930"/>
                </a:lnTo>
                <a:lnTo>
                  <a:pt x="178594" y="8930"/>
                </a:lnTo>
                <a:lnTo>
                  <a:pt x="169664" y="0"/>
                </a:lnTo>
                <a:lnTo>
                  <a:pt x="160734" y="0"/>
                </a:lnTo>
                <a:lnTo>
                  <a:pt x="151805" y="0"/>
                </a:lnTo>
                <a:lnTo>
                  <a:pt x="142875" y="8930"/>
                </a:lnTo>
                <a:lnTo>
                  <a:pt x="133945" y="8930"/>
                </a:lnTo>
                <a:lnTo>
                  <a:pt x="125015" y="8930"/>
                </a:lnTo>
                <a:lnTo>
                  <a:pt x="125015" y="8930"/>
                </a:lnTo>
                <a:lnTo>
                  <a:pt x="125015" y="8930"/>
                </a:lnTo>
                <a:lnTo>
                  <a:pt x="12501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464468" y="3920132"/>
            <a:ext cx="35720" cy="375048"/>
          </a:xfrm>
          <a:custGeom>
            <a:avLst/>
            <a:gdLst/>
            <a:ahLst/>
            <a:cxnLst/>
            <a:rect l="0" t="0" r="0" b="0"/>
            <a:pathLst>
              <a:path w="35720" h="375048">
                <a:moveTo>
                  <a:pt x="35719" y="0"/>
                </a:moveTo>
                <a:lnTo>
                  <a:pt x="35719" y="893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35719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80367"/>
                </a:lnTo>
                <a:lnTo>
                  <a:pt x="26789" y="98226"/>
                </a:lnTo>
                <a:lnTo>
                  <a:pt x="26789" y="116086"/>
                </a:lnTo>
                <a:lnTo>
                  <a:pt x="26789" y="133945"/>
                </a:lnTo>
                <a:lnTo>
                  <a:pt x="17860" y="160734"/>
                </a:lnTo>
                <a:lnTo>
                  <a:pt x="17860" y="178594"/>
                </a:lnTo>
                <a:lnTo>
                  <a:pt x="17860" y="205383"/>
                </a:lnTo>
                <a:lnTo>
                  <a:pt x="8930" y="232172"/>
                </a:lnTo>
                <a:lnTo>
                  <a:pt x="8930" y="250031"/>
                </a:lnTo>
                <a:lnTo>
                  <a:pt x="0" y="267891"/>
                </a:lnTo>
                <a:lnTo>
                  <a:pt x="0" y="294680"/>
                </a:lnTo>
                <a:lnTo>
                  <a:pt x="0" y="312539"/>
                </a:lnTo>
                <a:lnTo>
                  <a:pt x="0" y="330398"/>
                </a:lnTo>
                <a:lnTo>
                  <a:pt x="0" y="339328"/>
                </a:lnTo>
                <a:lnTo>
                  <a:pt x="0" y="357187"/>
                </a:lnTo>
                <a:lnTo>
                  <a:pt x="0" y="366117"/>
                </a:lnTo>
                <a:lnTo>
                  <a:pt x="0" y="375047"/>
                </a:lnTo>
                <a:lnTo>
                  <a:pt x="0" y="37504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1830585" y="4018358"/>
            <a:ext cx="294681" cy="205384"/>
          </a:xfrm>
          <a:custGeom>
            <a:avLst/>
            <a:gdLst/>
            <a:ahLst/>
            <a:cxnLst/>
            <a:rect l="0" t="0" r="0" b="0"/>
            <a:pathLst>
              <a:path w="294681" h="205384">
                <a:moveTo>
                  <a:pt x="107157" y="0"/>
                </a:move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  <a:lnTo>
                  <a:pt x="98227" y="0"/>
                </a:lnTo>
                <a:lnTo>
                  <a:pt x="89297" y="0"/>
                </a:lnTo>
                <a:lnTo>
                  <a:pt x="89297" y="8930"/>
                </a:lnTo>
                <a:lnTo>
                  <a:pt x="80368" y="17860"/>
                </a:lnTo>
                <a:lnTo>
                  <a:pt x="62508" y="17860"/>
                </a:lnTo>
                <a:lnTo>
                  <a:pt x="53579" y="26790"/>
                </a:lnTo>
                <a:lnTo>
                  <a:pt x="44649" y="35719"/>
                </a:lnTo>
                <a:lnTo>
                  <a:pt x="35719" y="44649"/>
                </a:lnTo>
                <a:lnTo>
                  <a:pt x="26790" y="53579"/>
                </a:lnTo>
                <a:lnTo>
                  <a:pt x="17860" y="62508"/>
                </a:lnTo>
                <a:lnTo>
                  <a:pt x="8930" y="80368"/>
                </a:lnTo>
                <a:lnTo>
                  <a:pt x="0" y="89297"/>
                </a:lnTo>
                <a:lnTo>
                  <a:pt x="0" y="98227"/>
                </a:lnTo>
                <a:lnTo>
                  <a:pt x="0" y="107157"/>
                </a:lnTo>
                <a:lnTo>
                  <a:pt x="0" y="125016"/>
                </a:lnTo>
                <a:lnTo>
                  <a:pt x="8930" y="133946"/>
                </a:lnTo>
                <a:lnTo>
                  <a:pt x="17860" y="151805"/>
                </a:lnTo>
                <a:lnTo>
                  <a:pt x="26790" y="160735"/>
                </a:lnTo>
                <a:lnTo>
                  <a:pt x="35719" y="169665"/>
                </a:lnTo>
                <a:lnTo>
                  <a:pt x="53579" y="178594"/>
                </a:lnTo>
                <a:lnTo>
                  <a:pt x="71438" y="187524"/>
                </a:lnTo>
                <a:lnTo>
                  <a:pt x="89297" y="187524"/>
                </a:lnTo>
                <a:lnTo>
                  <a:pt x="107157" y="196454"/>
                </a:lnTo>
                <a:lnTo>
                  <a:pt x="133946" y="205383"/>
                </a:lnTo>
                <a:lnTo>
                  <a:pt x="151805" y="205383"/>
                </a:lnTo>
                <a:lnTo>
                  <a:pt x="178594" y="205383"/>
                </a:lnTo>
                <a:lnTo>
                  <a:pt x="196454" y="205383"/>
                </a:lnTo>
                <a:lnTo>
                  <a:pt x="214313" y="205383"/>
                </a:lnTo>
                <a:lnTo>
                  <a:pt x="232172" y="196454"/>
                </a:lnTo>
                <a:lnTo>
                  <a:pt x="250032" y="187524"/>
                </a:lnTo>
                <a:lnTo>
                  <a:pt x="267891" y="187524"/>
                </a:lnTo>
                <a:lnTo>
                  <a:pt x="276821" y="178594"/>
                </a:lnTo>
                <a:lnTo>
                  <a:pt x="285750" y="169665"/>
                </a:lnTo>
                <a:lnTo>
                  <a:pt x="294680" y="160735"/>
                </a:lnTo>
                <a:lnTo>
                  <a:pt x="294680" y="142875"/>
                </a:lnTo>
                <a:lnTo>
                  <a:pt x="294680" y="133946"/>
                </a:lnTo>
                <a:lnTo>
                  <a:pt x="294680" y="116086"/>
                </a:lnTo>
                <a:lnTo>
                  <a:pt x="294680" y="107157"/>
                </a:lnTo>
                <a:lnTo>
                  <a:pt x="285750" y="98227"/>
                </a:lnTo>
                <a:lnTo>
                  <a:pt x="276821" y="80368"/>
                </a:lnTo>
                <a:lnTo>
                  <a:pt x="267891" y="71438"/>
                </a:lnTo>
                <a:lnTo>
                  <a:pt x="250032" y="62508"/>
                </a:lnTo>
                <a:lnTo>
                  <a:pt x="232172" y="44649"/>
                </a:lnTo>
                <a:lnTo>
                  <a:pt x="223243" y="35719"/>
                </a:lnTo>
                <a:lnTo>
                  <a:pt x="205383" y="26790"/>
                </a:lnTo>
                <a:lnTo>
                  <a:pt x="187524" y="17860"/>
                </a:lnTo>
                <a:lnTo>
                  <a:pt x="178594" y="17860"/>
                </a:lnTo>
                <a:lnTo>
                  <a:pt x="160735" y="8930"/>
                </a:lnTo>
                <a:lnTo>
                  <a:pt x="151805" y="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2357437" y="3857624"/>
            <a:ext cx="35720" cy="330400"/>
          </a:xfrm>
          <a:custGeom>
            <a:avLst/>
            <a:gdLst/>
            <a:ahLst/>
            <a:cxnLst/>
            <a:rect l="0" t="0" r="0" b="0"/>
            <a:pathLst>
              <a:path w="35720" h="330400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53578"/>
                </a:lnTo>
                <a:lnTo>
                  <a:pt x="35719" y="71438"/>
                </a:lnTo>
                <a:lnTo>
                  <a:pt x="35719" y="80367"/>
                </a:lnTo>
                <a:lnTo>
                  <a:pt x="35719" y="107156"/>
                </a:lnTo>
                <a:lnTo>
                  <a:pt x="26789" y="125016"/>
                </a:lnTo>
                <a:lnTo>
                  <a:pt x="26789" y="142875"/>
                </a:lnTo>
                <a:lnTo>
                  <a:pt x="26789" y="160734"/>
                </a:lnTo>
                <a:lnTo>
                  <a:pt x="17859" y="178594"/>
                </a:lnTo>
                <a:lnTo>
                  <a:pt x="17859" y="196453"/>
                </a:lnTo>
                <a:lnTo>
                  <a:pt x="17859" y="214313"/>
                </a:lnTo>
                <a:lnTo>
                  <a:pt x="8930" y="232172"/>
                </a:lnTo>
                <a:lnTo>
                  <a:pt x="8930" y="250031"/>
                </a:lnTo>
                <a:lnTo>
                  <a:pt x="8930" y="267891"/>
                </a:lnTo>
                <a:lnTo>
                  <a:pt x="8930" y="276820"/>
                </a:lnTo>
                <a:lnTo>
                  <a:pt x="8930" y="294680"/>
                </a:lnTo>
                <a:lnTo>
                  <a:pt x="8930" y="303609"/>
                </a:lnTo>
                <a:lnTo>
                  <a:pt x="8930" y="312539"/>
                </a:lnTo>
                <a:lnTo>
                  <a:pt x="0" y="321469"/>
                </a:lnTo>
                <a:lnTo>
                  <a:pt x="0" y="321469"/>
                </a:lnTo>
                <a:lnTo>
                  <a:pt x="0" y="330399"/>
                </a:lnTo>
                <a:lnTo>
                  <a:pt x="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2678906" y="3937991"/>
            <a:ext cx="205384" cy="196454"/>
          </a:xfrm>
          <a:custGeom>
            <a:avLst/>
            <a:gdLst/>
            <a:ahLst/>
            <a:cxnLst/>
            <a:rect l="0" t="0" r="0" b="0"/>
            <a:pathLst>
              <a:path w="205384" h="196454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26789" y="17860"/>
                </a:lnTo>
                <a:lnTo>
                  <a:pt x="17859" y="26789"/>
                </a:lnTo>
                <a:lnTo>
                  <a:pt x="8929" y="44649"/>
                </a:lnTo>
                <a:lnTo>
                  <a:pt x="8929" y="53578"/>
                </a:lnTo>
                <a:lnTo>
                  <a:pt x="0" y="71438"/>
                </a:lnTo>
                <a:lnTo>
                  <a:pt x="0" y="80367"/>
                </a:lnTo>
                <a:lnTo>
                  <a:pt x="0" y="98227"/>
                </a:lnTo>
                <a:lnTo>
                  <a:pt x="0" y="107157"/>
                </a:lnTo>
                <a:lnTo>
                  <a:pt x="0" y="125016"/>
                </a:lnTo>
                <a:lnTo>
                  <a:pt x="8929" y="133946"/>
                </a:lnTo>
                <a:lnTo>
                  <a:pt x="17859" y="151805"/>
                </a:lnTo>
                <a:lnTo>
                  <a:pt x="26789" y="160735"/>
                </a:lnTo>
                <a:lnTo>
                  <a:pt x="44648" y="169664"/>
                </a:lnTo>
                <a:lnTo>
                  <a:pt x="62508" y="187524"/>
                </a:lnTo>
                <a:lnTo>
                  <a:pt x="80367" y="187524"/>
                </a:lnTo>
                <a:lnTo>
                  <a:pt x="98226" y="196453"/>
                </a:lnTo>
                <a:lnTo>
                  <a:pt x="116086" y="196453"/>
                </a:lnTo>
                <a:lnTo>
                  <a:pt x="133945" y="196453"/>
                </a:lnTo>
                <a:lnTo>
                  <a:pt x="142875" y="196453"/>
                </a:lnTo>
                <a:lnTo>
                  <a:pt x="160734" y="196453"/>
                </a:lnTo>
                <a:lnTo>
                  <a:pt x="169664" y="187524"/>
                </a:lnTo>
                <a:lnTo>
                  <a:pt x="178594" y="187524"/>
                </a:lnTo>
                <a:lnTo>
                  <a:pt x="187523" y="178594"/>
                </a:lnTo>
                <a:lnTo>
                  <a:pt x="196453" y="169664"/>
                </a:lnTo>
                <a:lnTo>
                  <a:pt x="205383" y="160735"/>
                </a:lnTo>
                <a:lnTo>
                  <a:pt x="205383" y="151805"/>
                </a:lnTo>
                <a:lnTo>
                  <a:pt x="205383" y="133946"/>
                </a:lnTo>
                <a:lnTo>
                  <a:pt x="205383" y="125016"/>
                </a:lnTo>
                <a:lnTo>
                  <a:pt x="196453" y="116086"/>
                </a:lnTo>
                <a:lnTo>
                  <a:pt x="187523" y="107157"/>
                </a:lnTo>
                <a:lnTo>
                  <a:pt x="178594" y="89297"/>
                </a:lnTo>
                <a:lnTo>
                  <a:pt x="160734" y="80367"/>
                </a:lnTo>
                <a:lnTo>
                  <a:pt x="151804" y="62508"/>
                </a:lnTo>
                <a:lnTo>
                  <a:pt x="133945" y="53578"/>
                </a:lnTo>
                <a:lnTo>
                  <a:pt x="116086" y="53578"/>
                </a:lnTo>
                <a:lnTo>
                  <a:pt x="107156" y="44649"/>
                </a:lnTo>
                <a:lnTo>
                  <a:pt x="98226" y="44649"/>
                </a:lnTo>
                <a:lnTo>
                  <a:pt x="89297" y="35719"/>
                </a:lnTo>
                <a:lnTo>
                  <a:pt x="80367" y="35719"/>
                </a:lnTo>
                <a:lnTo>
                  <a:pt x="71437" y="35719"/>
                </a:lnTo>
                <a:lnTo>
                  <a:pt x="7143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143250" y="3911202"/>
            <a:ext cx="241102" cy="151806"/>
          </a:xfrm>
          <a:custGeom>
            <a:avLst/>
            <a:gdLst/>
            <a:ahLst/>
            <a:cxnLst/>
            <a:rect l="0" t="0" r="0" b="0"/>
            <a:pathLst>
              <a:path w="241102" h="151806">
                <a:moveTo>
                  <a:pt x="26789" y="0"/>
                </a:moveTo>
                <a:lnTo>
                  <a:pt x="26789" y="0"/>
                </a:lnTo>
                <a:lnTo>
                  <a:pt x="26789" y="8930"/>
                </a:lnTo>
                <a:lnTo>
                  <a:pt x="26789" y="17860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44649"/>
                </a:lnTo>
                <a:lnTo>
                  <a:pt x="35718" y="53578"/>
                </a:lnTo>
                <a:lnTo>
                  <a:pt x="44648" y="71438"/>
                </a:lnTo>
                <a:lnTo>
                  <a:pt x="53578" y="80367"/>
                </a:lnTo>
                <a:lnTo>
                  <a:pt x="71437" y="98227"/>
                </a:lnTo>
                <a:lnTo>
                  <a:pt x="80367" y="107156"/>
                </a:lnTo>
                <a:lnTo>
                  <a:pt x="98226" y="116086"/>
                </a:lnTo>
                <a:lnTo>
                  <a:pt x="116085" y="125016"/>
                </a:lnTo>
                <a:lnTo>
                  <a:pt x="125015" y="133946"/>
                </a:lnTo>
                <a:lnTo>
                  <a:pt x="142875" y="142875"/>
                </a:lnTo>
                <a:lnTo>
                  <a:pt x="160734" y="151805"/>
                </a:lnTo>
                <a:lnTo>
                  <a:pt x="178593" y="151805"/>
                </a:lnTo>
                <a:lnTo>
                  <a:pt x="196453" y="151805"/>
                </a:lnTo>
                <a:lnTo>
                  <a:pt x="205382" y="151805"/>
                </a:lnTo>
                <a:lnTo>
                  <a:pt x="214312" y="151805"/>
                </a:lnTo>
                <a:lnTo>
                  <a:pt x="223242" y="142875"/>
                </a:lnTo>
                <a:lnTo>
                  <a:pt x="232171" y="142875"/>
                </a:lnTo>
                <a:lnTo>
                  <a:pt x="232171" y="133946"/>
                </a:lnTo>
                <a:lnTo>
                  <a:pt x="241101" y="125016"/>
                </a:lnTo>
                <a:lnTo>
                  <a:pt x="241101" y="116086"/>
                </a:lnTo>
                <a:lnTo>
                  <a:pt x="241101" y="107156"/>
                </a:lnTo>
                <a:lnTo>
                  <a:pt x="241101" y="89297"/>
                </a:lnTo>
                <a:lnTo>
                  <a:pt x="232171" y="80367"/>
                </a:lnTo>
                <a:lnTo>
                  <a:pt x="232171" y="71438"/>
                </a:lnTo>
                <a:lnTo>
                  <a:pt x="223242" y="53578"/>
                </a:lnTo>
                <a:lnTo>
                  <a:pt x="214312" y="44649"/>
                </a:lnTo>
                <a:lnTo>
                  <a:pt x="205382" y="35719"/>
                </a:lnTo>
                <a:lnTo>
                  <a:pt x="187523" y="26789"/>
                </a:lnTo>
                <a:lnTo>
                  <a:pt x="178593" y="8930"/>
                </a:lnTo>
                <a:lnTo>
                  <a:pt x="160734" y="8930"/>
                </a:lnTo>
                <a:lnTo>
                  <a:pt x="142875" y="0"/>
                </a:lnTo>
                <a:lnTo>
                  <a:pt x="125015" y="0"/>
                </a:lnTo>
                <a:lnTo>
                  <a:pt x="107156" y="0"/>
                </a:lnTo>
                <a:lnTo>
                  <a:pt x="89296" y="0"/>
                </a:lnTo>
                <a:lnTo>
                  <a:pt x="71437" y="0"/>
                </a:lnTo>
                <a:lnTo>
                  <a:pt x="62507" y="0"/>
                </a:lnTo>
                <a:lnTo>
                  <a:pt x="44648" y="0"/>
                </a:lnTo>
                <a:lnTo>
                  <a:pt x="35718" y="0"/>
                </a:lnTo>
                <a:lnTo>
                  <a:pt x="1785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3598664" y="3795116"/>
            <a:ext cx="44649" cy="321470"/>
          </a:xfrm>
          <a:custGeom>
            <a:avLst/>
            <a:gdLst/>
            <a:ahLst/>
            <a:cxnLst/>
            <a:rect l="0" t="0" r="0" b="0"/>
            <a:pathLst>
              <a:path w="44649" h="321470">
                <a:moveTo>
                  <a:pt x="44648" y="0"/>
                </a:moveTo>
                <a:lnTo>
                  <a:pt x="44648" y="0"/>
                </a:lnTo>
                <a:lnTo>
                  <a:pt x="35718" y="8930"/>
                </a:lnTo>
                <a:lnTo>
                  <a:pt x="35718" y="17860"/>
                </a:lnTo>
                <a:lnTo>
                  <a:pt x="35718" y="26789"/>
                </a:lnTo>
                <a:lnTo>
                  <a:pt x="35718" y="44649"/>
                </a:lnTo>
                <a:lnTo>
                  <a:pt x="35718" y="62508"/>
                </a:lnTo>
                <a:lnTo>
                  <a:pt x="35718" y="80367"/>
                </a:lnTo>
                <a:lnTo>
                  <a:pt x="26789" y="107157"/>
                </a:lnTo>
                <a:lnTo>
                  <a:pt x="26789" y="125016"/>
                </a:lnTo>
                <a:lnTo>
                  <a:pt x="17859" y="151805"/>
                </a:lnTo>
                <a:lnTo>
                  <a:pt x="17859" y="169664"/>
                </a:lnTo>
                <a:lnTo>
                  <a:pt x="8929" y="196453"/>
                </a:lnTo>
                <a:lnTo>
                  <a:pt x="8929" y="223242"/>
                </a:lnTo>
                <a:lnTo>
                  <a:pt x="8929" y="241102"/>
                </a:lnTo>
                <a:lnTo>
                  <a:pt x="0" y="267891"/>
                </a:lnTo>
                <a:lnTo>
                  <a:pt x="0" y="285750"/>
                </a:lnTo>
                <a:lnTo>
                  <a:pt x="0" y="294680"/>
                </a:lnTo>
                <a:lnTo>
                  <a:pt x="0" y="303610"/>
                </a:lnTo>
                <a:lnTo>
                  <a:pt x="0" y="312539"/>
                </a:lnTo>
                <a:lnTo>
                  <a:pt x="0" y="3214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955851" y="3768327"/>
            <a:ext cx="62509" cy="392907"/>
          </a:xfrm>
          <a:custGeom>
            <a:avLst/>
            <a:gdLst/>
            <a:ahLst/>
            <a:cxnLst/>
            <a:rect l="0" t="0" r="0" b="0"/>
            <a:pathLst>
              <a:path w="62509" h="392907">
                <a:moveTo>
                  <a:pt x="62508" y="0"/>
                </a:moveTo>
                <a:lnTo>
                  <a:pt x="62508" y="0"/>
                </a:lnTo>
                <a:lnTo>
                  <a:pt x="62508" y="0"/>
                </a:lnTo>
                <a:lnTo>
                  <a:pt x="62508" y="8930"/>
                </a:lnTo>
                <a:lnTo>
                  <a:pt x="62508" y="17860"/>
                </a:lnTo>
                <a:lnTo>
                  <a:pt x="62508" y="35719"/>
                </a:lnTo>
                <a:lnTo>
                  <a:pt x="53578" y="53578"/>
                </a:lnTo>
                <a:lnTo>
                  <a:pt x="53578" y="71438"/>
                </a:lnTo>
                <a:lnTo>
                  <a:pt x="44649" y="98227"/>
                </a:lnTo>
                <a:lnTo>
                  <a:pt x="44649" y="125016"/>
                </a:lnTo>
                <a:lnTo>
                  <a:pt x="35719" y="160735"/>
                </a:lnTo>
                <a:lnTo>
                  <a:pt x="26789" y="196453"/>
                </a:lnTo>
                <a:lnTo>
                  <a:pt x="17859" y="232172"/>
                </a:lnTo>
                <a:lnTo>
                  <a:pt x="17859" y="276821"/>
                </a:lnTo>
                <a:lnTo>
                  <a:pt x="8930" y="330399"/>
                </a:lnTo>
                <a:lnTo>
                  <a:pt x="0" y="366117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24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1953"/>
          <a:stretch/>
        </p:blipFill>
        <p:spPr bwMode="auto">
          <a:xfrm>
            <a:off x="304800" y="381000"/>
            <a:ext cx="7543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44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</a:t>
            </a:r>
            <a:r>
              <a:rPr lang="en-US" dirty="0" err="1" smtClean="0"/>
              <a:t>and</a:t>
            </a:r>
            <a:r>
              <a:rPr lang="en-US" dirty="0" smtClean="0"/>
              <a:t> inverter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500062" y="1750218"/>
            <a:ext cx="1812728" cy="71439"/>
          </a:xfrm>
          <a:custGeom>
            <a:avLst/>
            <a:gdLst/>
            <a:ahLst/>
            <a:cxnLst/>
            <a:rect l="0" t="0" r="0" b="0"/>
            <a:pathLst>
              <a:path w="1812728" h="7143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5357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16086" y="8930"/>
                </a:lnTo>
                <a:lnTo>
                  <a:pt x="125016" y="8930"/>
                </a:lnTo>
                <a:lnTo>
                  <a:pt x="133945" y="8930"/>
                </a:lnTo>
                <a:lnTo>
                  <a:pt x="151805" y="8930"/>
                </a:lnTo>
                <a:lnTo>
                  <a:pt x="160734" y="8930"/>
                </a:lnTo>
                <a:lnTo>
                  <a:pt x="169664" y="17859"/>
                </a:lnTo>
                <a:lnTo>
                  <a:pt x="187524" y="17859"/>
                </a:lnTo>
                <a:lnTo>
                  <a:pt x="196453" y="17859"/>
                </a:lnTo>
                <a:lnTo>
                  <a:pt x="205383" y="17859"/>
                </a:lnTo>
                <a:lnTo>
                  <a:pt x="223242" y="17859"/>
                </a:lnTo>
                <a:lnTo>
                  <a:pt x="232172" y="17859"/>
                </a:lnTo>
                <a:lnTo>
                  <a:pt x="250031" y="17859"/>
                </a:lnTo>
                <a:lnTo>
                  <a:pt x="258961" y="26789"/>
                </a:lnTo>
                <a:lnTo>
                  <a:pt x="276820" y="26789"/>
                </a:lnTo>
                <a:lnTo>
                  <a:pt x="285750" y="26789"/>
                </a:lnTo>
                <a:lnTo>
                  <a:pt x="303609" y="26789"/>
                </a:lnTo>
                <a:lnTo>
                  <a:pt x="321469" y="26789"/>
                </a:lnTo>
                <a:lnTo>
                  <a:pt x="330399" y="26789"/>
                </a:lnTo>
                <a:lnTo>
                  <a:pt x="348258" y="26789"/>
                </a:lnTo>
                <a:lnTo>
                  <a:pt x="366117" y="35719"/>
                </a:lnTo>
                <a:lnTo>
                  <a:pt x="383977" y="35719"/>
                </a:lnTo>
                <a:lnTo>
                  <a:pt x="401836" y="35719"/>
                </a:lnTo>
                <a:lnTo>
                  <a:pt x="419695" y="35719"/>
                </a:lnTo>
                <a:lnTo>
                  <a:pt x="437555" y="35719"/>
                </a:lnTo>
                <a:lnTo>
                  <a:pt x="446484" y="35719"/>
                </a:lnTo>
                <a:lnTo>
                  <a:pt x="473274" y="44648"/>
                </a:lnTo>
                <a:lnTo>
                  <a:pt x="491133" y="44648"/>
                </a:lnTo>
                <a:lnTo>
                  <a:pt x="508992" y="44648"/>
                </a:lnTo>
                <a:lnTo>
                  <a:pt x="526852" y="44648"/>
                </a:lnTo>
                <a:lnTo>
                  <a:pt x="544711" y="44648"/>
                </a:lnTo>
                <a:lnTo>
                  <a:pt x="562570" y="44648"/>
                </a:lnTo>
                <a:lnTo>
                  <a:pt x="589359" y="44648"/>
                </a:lnTo>
                <a:lnTo>
                  <a:pt x="607219" y="53578"/>
                </a:lnTo>
                <a:lnTo>
                  <a:pt x="625078" y="53578"/>
                </a:lnTo>
                <a:lnTo>
                  <a:pt x="642938" y="53578"/>
                </a:lnTo>
                <a:lnTo>
                  <a:pt x="669727" y="53578"/>
                </a:lnTo>
                <a:lnTo>
                  <a:pt x="687586" y="53578"/>
                </a:lnTo>
                <a:lnTo>
                  <a:pt x="714375" y="53578"/>
                </a:lnTo>
                <a:lnTo>
                  <a:pt x="732234" y="53578"/>
                </a:lnTo>
                <a:lnTo>
                  <a:pt x="759023" y="53578"/>
                </a:lnTo>
                <a:lnTo>
                  <a:pt x="776883" y="53578"/>
                </a:lnTo>
                <a:lnTo>
                  <a:pt x="803672" y="53578"/>
                </a:lnTo>
                <a:lnTo>
                  <a:pt x="830461" y="53578"/>
                </a:lnTo>
                <a:lnTo>
                  <a:pt x="857250" y="53578"/>
                </a:lnTo>
                <a:lnTo>
                  <a:pt x="884039" y="53578"/>
                </a:lnTo>
                <a:lnTo>
                  <a:pt x="910828" y="53578"/>
                </a:lnTo>
                <a:lnTo>
                  <a:pt x="937617" y="44648"/>
                </a:lnTo>
                <a:lnTo>
                  <a:pt x="964406" y="44648"/>
                </a:lnTo>
                <a:lnTo>
                  <a:pt x="991195" y="44648"/>
                </a:lnTo>
                <a:lnTo>
                  <a:pt x="1026914" y="44648"/>
                </a:lnTo>
                <a:lnTo>
                  <a:pt x="1053703" y="44648"/>
                </a:lnTo>
                <a:lnTo>
                  <a:pt x="1080492" y="44648"/>
                </a:lnTo>
                <a:lnTo>
                  <a:pt x="1116211" y="44648"/>
                </a:lnTo>
                <a:lnTo>
                  <a:pt x="1143000" y="53578"/>
                </a:lnTo>
                <a:lnTo>
                  <a:pt x="1169789" y="53578"/>
                </a:lnTo>
                <a:lnTo>
                  <a:pt x="1205508" y="53578"/>
                </a:lnTo>
                <a:lnTo>
                  <a:pt x="1232297" y="53578"/>
                </a:lnTo>
                <a:lnTo>
                  <a:pt x="1259086" y="53578"/>
                </a:lnTo>
                <a:lnTo>
                  <a:pt x="1285875" y="53578"/>
                </a:lnTo>
                <a:lnTo>
                  <a:pt x="1312664" y="62508"/>
                </a:lnTo>
                <a:lnTo>
                  <a:pt x="1339453" y="62508"/>
                </a:lnTo>
                <a:lnTo>
                  <a:pt x="1366242" y="62508"/>
                </a:lnTo>
                <a:lnTo>
                  <a:pt x="1393031" y="62508"/>
                </a:lnTo>
                <a:lnTo>
                  <a:pt x="1419820" y="62508"/>
                </a:lnTo>
                <a:lnTo>
                  <a:pt x="1446609" y="62508"/>
                </a:lnTo>
                <a:lnTo>
                  <a:pt x="1473398" y="62508"/>
                </a:lnTo>
                <a:lnTo>
                  <a:pt x="1500188" y="62508"/>
                </a:lnTo>
                <a:lnTo>
                  <a:pt x="1526977" y="62508"/>
                </a:lnTo>
                <a:lnTo>
                  <a:pt x="1553766" y="71438"/>
                </a:lnTo>
                <a:lnTo>
                  <a:pt x="1580555" y="71438"/>
                </a:lnTo>
                <a:lnTo>
                  <a:pt x="1607344" y="71438"/>
                </a:lnTo>
                <a:lnTo>
                  <a:pt x="1634133" y="71438"/>
                </a:lnTo>
                <a:lnTo>
                  <a:pt x="1660922" y="71438"/>
                </a:lnTo>
                <a:lnTo>
                  <a:pt x="1687711" y="71438"/>
                </a:lnTo>
                <a:lnTo>
                  <a:pt x="1705570" y="71438"/>
                </a:lnTo>
                <a:lnTo>
                  <a:pt x="1723430" y="71438"/>
                </a:lnTo>
                <a:lnTo>
                  <a:pt x="1741289" y="71438"/>
                </a:lnTo>
                <a:lnTo>
                  <a:pt x="1750219" y="71438"/>
                </a:lnTo>
                <a:lnTo>
                  <a:pt x="1768078" y="71438"/>
                </a:lnTo>
                <a:lnTo>
                  <a:pt x="1777008" y="71438"/>
                </a:lnTo>
                <a:lnTo>
                  <a:pt x="1785938" y="71438"/>
                </a:lnTo>
                <a:lnTo>
                  <a:pt x="1794867" y="71438"/>
                </a:lnTo>
                <a:lnTo>
                  <a:pt x="1803797" y="71438"/>
                </a:lnTo>
                <a:lnTo>
                  <a:pt x="1803797" y="71438"/>
                </a:lnTo>
                <a:lnTo>
                  <a:pt x="1812727" y="71438"/>
                </a:lnTo>
                <a:lnTo>
                  <a:pt x="1812727" y="71438"/>
                </a:lnTo>
                <a:lnTo>
                  <a:pt x="1812727" y="71438"/>
                </a:lnTo>
                <a:lnTo>
                  <a:pt x="1812727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598414" y="2803921"/>
            <a:ext cx="366118" cy="401837"/>
          </a:xfrm>
          <a:custGeom>
            <a:avLst/>
            <a:gdLst/>
            <a:ahLst/>
            <a:cxnLst/>
            <a:rect l="0" t="0" r="0" b="0"/>
            <a:pathLst>
              <a:path w="366118" h="401837">
                <a:moveTo>
                  <a:pt x="366117" y="0"/>
                </a:move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57187" y="8930"/>
                </a:lnTo>
                <a:lnTo>
                  <a:pt x="357187" y="17859"/>
                </a:lnTo>
                <a:lnTo>
                  <a:pt x="348257" y="26789"/>
                </a:lnTo>
                <a:lnTo>
                  <a:pt x="339328" y="35719"/>
                </a:lnTo>
                <a:lnTo>
                  <a:pt x="330398" y="44648"/>
                </a:lnTo>
                <a:lnTo>
                  <a:pt x="321468" y="62508"/>
                </a:lnTo>
                <a:lnTo>
                  <a:pt x="312539" y="71437"/>
                </a:lnTo>
                <a:lnTo>
                  <a:pt x="294679" y="89297"/>
                </a:lnTo>
                <a:lnTo>
                  <a:pt x="276820" y="107156"/>
                </a:lnTo>
                <a:lnTo>
                  <a:pt x="258961" y="125016"/>
                </a:lnTo>
                <a:lnTo>
                  <a:pt x="241101" y="142875"/>
                </a:lnTo>
                <a:lnTo>
                  <a:pt x="223242" y="160734"/>
                </a:lnTo>
                <a:lnTo>
                  <a:pt x="205382" y="187523"/>
                </a:lnTo>
                <a:lnTo>
                  <a:pt x="187523" y="205383"/>
                </a:lnTo>
                <a:lnTo>
                  <a:pt x="169664" y="223242"/>
                </a:lnTo>
                <a:lnTo>
                  <a:pt x="151804" y="250031"/>
                </a:lnTo>
                <a:lnTo>
                  <a:pt x="142875" y="267891"/>
                </a:lnTo>
                <a:lnTo>
                  <a:pt x="116086" y="285750"/>
                </a:lnTo>
                <a:lnTo>
                  <a:pt x="107156" y="312539"/>
                </a:lnTo>
                <a:lnTo>
                  <a:pt x="89296" y="330398"/>
                </a:lnTo>
                <a:lnTo>
                  <a:pt x="71437" y="348258"/>
                </a:lnTo>
                <a:lnTo>
                  <a:pt x="62507" y="357187"/>
                </a:lnTo>
                <a:lnTo>
                  <a:pt x="53578" y="375047"/>
                </a:lnTo>
                <a:lnTo>
                  <a:pt x="35718" y="383977"/>
                </a:lnTo>
                <a:lnTo>
                  <a:pt x="26789" y="392906"/>
                </a:lnTo>
                <a:lnTo>
                  <a:pt x="17859" y="401836"/>
                </a:lnTo>
                <a:lnTo>
                  <a:pt x="8929" y="401836"/>
                </a:lnTo>
                <a:lnTo>
                  <a:pt x="8929" y="401836"/>
                </a:lnTo>
                <a:lnTo>
                  <a:pt x="0" y="401836"/>
                </a:lnTo>
                <a:lnTo>
                  <a:pt x="0" y="401836"/>
                </a:lnTo>
                <a:lnTo>
                  <a:pt x="0" y="401836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616273" y="2812851"/>
            <a:ext cx="321470" cy="392907"/>
          </a:xfrm>
          <a:custGeom>
            <a:avLst/>
            <a:gdLst/>
            <a:ahLst/>
            <a:cxnLst/>
            <a:rect l="0" t="0" r="0" b="0"/>
            <a:pathLst>
              <a:path w="321470" h="39290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17859" y="17859"/>
                </a:lnTo>
                <a:lnTo>
                  <a:pt x="26789" y="26789"/>
                </a:lnTo>
                <a:lnTo>
                  <a:pt x="35719" y="35718"/>
                </a:lnTo>
                <a:lnTo>
                  <a:pt x="44648" y="44648"/>
                </a:lnTo>
                <a:lnTo>
                  <a:pt x="62508" y="62507"/>
                </a:lnTo>
                <a:lnTo>
                  <a:pt x="71437" y="80367"/>
                </a:lnTo>
                <a:lnTo>
                  <a:pt x="89297" y="98226"/>
                </a:lnTo>
                <a:lnTo>
                  <a:pt x="98227" y="116086"/>
                </a:lnTo>
                <a:lnTo>
                  <a:pt x="116086" y="133945"/>
                </a:lnTo>
                <a:lnTo>
                  <a:pt x="125016" y="151804"/>
                </a:lnTo>
                <a:lnTo>
                  <a:pt x="142875" y="178593"/>
                </a:lnTo>
                <a:lnTo>
                  <a:pt x="151805" y="196453"/>
                </a:lnTo>
                <a:lnTo>
                  <a:pt x="169664" y="223242"/>
                </a:lnTo>
                <a:lnTo>
                  <a:pt x="187523" y="241101"/>
                </a:lnTo>
                <a:lnTo>
                  <a:pt x="196453" y="267890"/>
                </a:lnTo>
                <a:lnTo>
                  <a:pt x="214312" y="285750"/>
                </a:lnTo>
                <a:lnTo>
                  <a:pt x="232172" y="294679"/>
                </a:lnTo>
                <a:lnTo>
                  <a:pt x="241102" y="312539"/>
                </a:lnTo>
                <a:lnTo>
                  <a:pt x="258961" y="330398"/>
                </a:lnTo>
                <a:lnTo>
                  <a:pt x="276820" y="348257"/>
                </a:lnTo>
                <a:lnTo>
                  <a:pt x="285750" y="357187"/>
                </a:lnTo>
                <a:lnTo>
                  <a:pt x="294680" y="375047"/>
                </a:lnTo>
                <a:lnTo>
                  <a:pt x="303609" y="375047"/>
                </a:lnTo>
                <a:lnTo>
                  <a:pt x="312539" y="383976"/>
                </a:lnTo>
                <a:lnTo>
                  <a:pt x="312539" y="392906"/>
                </a:lnTo>
                <a:lnTo>
                  <a:pt x="321469" y="392906"/>
                </a:lnTo>
                <a:lnTo>
                  <a:pt x="321469" y="392906"/>
                </a:lnTo>
                <a:lnTo>
                  <a:pt x="321469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34195" y="2777132"/>
            <a:ext cx="276821" cy="508993"/>
          </a:xfrm>
          <a:custGeom>
            <a:avLst/>
            <a:gdLst/>
            <a:ahLst/>
            <a:cxnLst/>
            <a:rect l="0" t="0" r="0" b="0"/>
            <a:pathLst>
              <a:path w="276821" h="508993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17859"/>
                </a:lnTo>
                <a:lnTo>
                  <a:pt x="17859" y="35719"/>
                </a:lnTo>
                <a:lnTo>
                  <a:pt x="17859" y="44648"/>
                </a:lnTo>
                <a:lnTo>
                  <a:pt x="8930" y="62508"/>
                </a:lnTo>
                <a:lnTo>
                  <a:pt x="8930" y="80367"/>
                </a:lnTo>
                <a:lnTo>
                  <a:pt x="0" y="98226"/>
                </a:lnTo>
                <a:lnTo>
                  <a:pt x="0" y="116086"/>
                </a:lnTo>
                <a:lnTo>
                  <a:pt x="0" y="133945"/>
                </a:lnTo>
                <a:lnTo>
                  <a:pt x="0" y="151805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3"/>
                </a:lnTo>
                <a:lnTo>
                  <a:pt x="8930" y="214312"/>
                </a:lnTo>
                <a:lnTo>
                  <a:pt x="8930" y="223242"/>
                </a:lnTo>
                <a:lnTo>
                  <a:pt x="17859" y="232172"/>
                </a:lnTo>
                <a:lnTo>
                  <a:pt x="26789" y="232172"/>
                </a:lnTo>
                <a:lnTo>
                  <a:pt x="35719" y="241101"/>
                </a:lnTo>
                <a:lnTo>
                  <a:pt x="35719" y="232172"/>
                </a:lnTo>
                <a:lnTo>
                  <a:pt x="53578" y="232172"/>
                </a:lnTo>
                <a:lnTo>
                  <a:pt x="62508" y="223242"/>
                </a:lnTo>
                <a:lnTo>
                  <a:pt x="71437" y="214312"/>
                </a:lnTo>
                <a:lnTo>
                  <a:pt x="89297" y="205383"/>
                </a:lnTo>
                <a:lnTo>
                  <a:pt x="98226" y="196453"/>
                </a:lnTo>
                <a:lnTo>
                  <a:pt x="116086" y="178594"/>
                </a:lnTo>
                <a:lnTo>
                  <a:pt x="125015" y="169664"/>
                </a:lnTo>
                <a:lnTo>
                  <a:pt x="142875" y="151805"/>
                </a:lnTo>
                <a:lnTo>
                  <a:pt x="151805" y="133945"/>
                </a:lnTo>
                <a:lnTo>
                  <a:pt x="160734" y="125016"/>
                </a:lnTo>
                <a:lnTo>
                  <a:pt x="169664" y="107156"/>
                </a:lnTo>
                <a:lnTo>
                  <a:pt x="178594" y="98226"/>
                </a:lnTo>
                <a:lnTo>
                  <a:pt x="187523" y="89297"/>
                </a:lnTo>
                <a:lnTo>
                  <a:pt x="196453" y="80367"/>
                </a:lnTo>
                <a:lnTo>
                  <a:pt x="205383" y="71437"/>
                </a:lnTo>
                <a:lnTo>
                  <a:pt x="214312" y="71437"/>
                </a:lnTo>
                <a:lnTo>
                  <a:pt x="214312" y="62508"/>
                </a:lnTo>
                <a:lnTo>
                  <a:pt x="223242" y="62508"/>
                </a:lnTo>
                <a:lnTo>
                  <a:pt x="223242" y="71437"/>
                </a:lnTo>
                <a:lnTo>
                  <a:pt x="232172" y="71437"/>
                </a:lnTo>
                <a:lnTo>
                  <a:pt x="232172" y="80367"/>
                </a:lnTo>
                <a:lnTo>
                  <a:pt x="241101" y="89297"/>
                </a:lnTo>
                <a:lnTo>
                  <a:pt x="250031" y="98226"/>
                </a:lnTo>
                <a:lnTo>
                  <a:pt x="258961" y="116086"/>
                </a:lnTo>
                <a:lnTo>
                  <a:pt x="258961" y="133945"/>
                </a:lnTo>
                <a:lnTo>
                  <a:pt x="267890" y="151805"/>
                </a:lnTo>
                <a:lnTo>
                  <a:pt x="276820" y="169664"/>
                </a:lnTo>
                <a:lnTo>
                  <a:pt x="276820" y="196453"/>
                </a:lnTo>
                <a:lnTo>
                  <a:pt x="276820" y="223242"/>
                </a:lnTo>
                <a:lnTo>
                  <a:pt x="276820" y="250031"/>
                </a:lnTo>
                <a:lnTo>
                  <a:pt x="276820" y="276820"/>
                </a:lnTo>
                <a:lnTo>
                  <a:pt x="267890" y="303609"/>
                </a:lnTo>
                <a:lnTo>
                  <a:pt x="267890" y="330398"/>
                </a:lnTo>
                <a:lnTo>
                  <a:pt x="258961" y="357187"/>
                </a:lnTo>
                <a:lnTo>
                  <a:pt x="241101" y="383976"/>
                </a:lnTo>
                <a:lnTo>
                  <a:pt x="232172" y="401836"/>
                </a:lnTo>
                <a:lnTo>
                  <a:pt x="214312" y="428625"/>
                </a:lnTo>
                <a:lnTo>
                  <a:pt x="205383" y="446484"/>
                </a:lnTo>
                <a:lnTo>
                  <a:pt x="187523" y="464344"/>
                </a:lnTo>
                <a:lnTo>
                  <a:pt x="169664" y="482203"/>
                </a:lnTo>
                <a:lnTo>
                  <a:pt x="151805" y="491133"/>
                </a:lnTo>
                <a:lnTo>
                  <a:pt x="142875" y="500062"/>
                </a:lnTo>
                <a:lnTo>
                  <a:pt x="125015" y="508992"/>
                </a:lnTo>
                <a:lnTo>
                  <a:pt x="116086" y="508992"/>
                </a:lnTo>
                <a:lnTo>
                  <a:pt x="107156" y="508992"/>
                </a:lnTo>
                <a:lnTo>
                  <a:pt x="98226" y="508992"/>
                </a:lnTo>
                <a:lnTo>
                  <a:pt x="89297" y="508992"/>
                </a:lnTo>
                <a:lnTo>
                  <a:pt x="89297" y="508992"/>
                </a:lnTo>
                <a:lnTo>
                  <a:pt x="89297" y="500062"/>
                </a:lnTo>
                <a:lnTo>
                  <a:pt x="89297" y="491133"/>
                </a:lnTo>
                <a:lnTo>
                  <a:pt x="89297" y="482203"/>
                </a:lnTo>
                <a:lnTo>
                  <a:pt x="89297" y="482203"/>
                </a:lnTo>
                <a:lnTo>
                  <a:pt x="89297" y="473273"/>
                </a:lnTo>
                <a:lnTo>
                  <a:pt x="89297" y="464344"/>
                </a:lnTo>
                <a:lnTo>
                  <a:pt x="89297" y="455414"/>
                </a:lnTo>
                <a:lnTo>
                  <a:pt x="89297" y="455414"/>
                </a:lnTo>
                <a:lnTo>
                  <a:pt x="89297" y="455414"/>
                </a:lnTo>
                <a:lnTo>
                  <a:pt x="89297" y="446484"/>
                </a:lnTo>
                <a:lnTo>
                  <a:pt x="89297" y="446484"/>
                </a:lnTo>
                <a:lnTo>
                  <a:pt x="89297" y="446484"/>
                </a:lnTo>
                <a:lnTo>
                  <a:pt x="89297" y="455414"/>
                </a:lnTo>
                <a:lnTo>
                  <a:pt x="8929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0367" y="455414"/>
                </a:lnTo>
                <a:lnTo>
                  <a:pt x="89297" y="446484"/>
                </a:lnTo>
                <a:lnTo>
                  <a:pt x="89297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3921" y="2964655"/>
            <a:ext cx="17861" cy="26790"/>
          </a:xfrm>
          <a:custGeom>
            <a:avLst/>
            <a:gdLst/>
            <a:ahLst/>
            <a:cxnLst/>
            <a:rect l="0" t="0" r="0" b="0"/>
            <a:pathLst>
              <a:path w="17861" h="26790">
                <a:moveTo>
                  <a:pt x="17860" y="0"/>
                </a:moveTo>
                <a:lnTo>
                  <a:pt x="1786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0" y="17860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17860"/>
                </a:lnTo>
                <a:lnTo>
                  <a:pt x="0" y="17860"/>
                </a:lnTo>
                <a:lnTo>
                  <a:pt x="0" y="1786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232546" y="2759273"/>
            <a:ext cx="276822" cy="339329"/>
          </a:xfrm>
          <a:custGeom>
            <a:avLst/>
            <a:gdLst/>
            <a:ahLst/>
            <a:cxnLst/>
            <a:rect l="0" t="0" r="0" b="0"/>
            <a:pathLst>
              <a:path w="276822" h="339329">
                <a:moveTo>
                  <a:pt x="276821" y="0"/>
                </a:moveTo>
                <a:lnTo>
                  <a:pt x="276821" y="0"/>
                </a:lnTo>
                <a:lnTo>
                  <a:pt x="276821" y="0"/>
                </a:lnTo>
                <a:lnTo>
                  <a:pt x="267891" y="0"/>
                </a:lnTo>
                <a:lnTo>
                  <a:pt x="267891" y="8930"/>
                </a:lnTo>
                <a:lnTo>
                  <a:pt x="267891" y="17859"/>
                </a:lnTo>
                <a:lnTo>
                  <a:pt x="267891" y="26789"/>
                </a:lnTo>
                <a:lnTo>
                  <a:pt x="258961" y="35718"/>
                </a:lnTo>
                <a:lnTo>
                  <a:pt x="250032" y="44648"/>
                </a:lnTo>
                <a:lnTo>
                  <a:pt x="250032" y="62507"/>
                </a:lnTo>
                <a:lnTo>
                  <a:pt x="232172" y="80367"/>
                </a:lnTo>
                <a:lnTo>
                  <a:pt x="223243" y="98226"/>
                </a:lnTo>
                <a:lnTo>
                  <a:pt x="205383" y="116085"/>
                </a:lnTo>
                <a:lnTo>
                  <a:pt x="187524" y="142875"/>
                </a:lnTo>
                <a:lnTo>
                  <a:pt x="169664" y="160734"/>
                </a:lnTo>
                <a:lnTo>
                  <a:pt x="151805" y="178593"/>
                </a:lnTo>
                <a:lnTo>
                  <a:pt x="133946" y="205382"/>
                </a:lnTo>
                <a:lnTo>
                  <a:pt x="116086" y="223242"/>
                </a:lnTo>
                <a:lnTo>
                  <a:pt x="98227" y="250031"/>
                </a:lnTo>
                <a:lnTo>
                  <a:pt x="80368" y="267890"/>
                </a:lnTo>
                <a:lnTo>
                  <a:pt x="62508" y="285750"/>
                </a:lnTo>
                <a:lnTo>
                  <a:pt x="44649" y="303609"/>
                </a:lnTo>
                <a:lnTo>
                  <a:pt x="35719" y="312539"/>
                </a:lnTo>
                <a:lnTo>
                  <a:pt x="17860" y="321468"/>
                </a:lnTo>
                <a:lnTo>
                  <a:pt x="8930" y="330398"/>
                </a:lnTo>
                <a:lnTo>
                  <a:pt x="0" y="339328"/>
                </a:lnTo>
                <a:lnTo>
                  <a:pt x="0" y="339328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241476" y="2750343"/>
            <a:ext cx="196454" cy="339329"/>
          </a:xfrm>
          <a:custGeom>
            <a:avLst/>
            <a:gdLst/>
            <a:ahLst/>
            <a:cxnLst/>
            <a:rect l="0" t="0" r="0" b="0"/>
            <a:pathLst>
              <a:path w="196454" h="33932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26789"/>
                </a:lnTo>
                <a:lnTo>
                  <a:pt x="26789" y="35719"/>
                </a:lnTo>
                <a:lnTo>
                  <a:pt x="44649" y="53578"/>
                </a:lnTo>
                <a:lnTo>
                  <a:pt x="53578" y="71437"/>
                </a:lnTo>
                <a:lnTo>
                  <a:pt x="62508" y="98226"/>
                </a:lnTo>
                <a:lnTo>
                  <a:pt x="80367" y="116086"/>
                </a:lnTo>
                <a:lnTo>
                  <a:pt x="89297" y="142875"/>
                </a:lnTo>
                <a:lnTo>
                  <a:pt x="98227" y="169664"/>
                </a:lnTo>
                <a:lnTo>
                  <a:pt x="107156" y="196453"/>
                </a:lnTo>
                <a:lnTo>
                  <a:pt x="116086" y="223242"/>
                </a:lnTo>
                <a:lnTo>
                  <a:pt x="133945" y="241101"/>
                </a:lnTo>
                <a:lnTo>
                  <a:pt x="142875" y="267890"/>
                </a:lnTo>
                <a:lnTo>
                  <a:pt x="151805" y="285750"/>
                </a:lnTo>
                <a:lnTo>
                  <a:pt x="160734" y="303609"/>
                </a:lnTo>
                <a:lnTo>
                  <a:pt x="169664" y="312539"/>
                </a:lnTo>
                <a:lnTo>
                  <a:pt x="178594" y="330398"/>
                </a:lnTo>
                <a:lnTo>
                  <a:pt x="187524" y="339328"/>
                </a:lnTo>
                <a:lnTo>
                  <a:pt x="196453" y="339328"/>
                </a:lnTo>
                <a:lnTo>
                  <a:pt x="196453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464718" y="2482453"/>
            <a:ext cx="71439" cy="151805"/>
          </a:xfrm>
          <a:custGeom>
            <a:avLst/>
            <a:gdLst/>
            <a:ahLst/>
            <a:cxnLst/>
            <a:rect l="0" t="0" r="0" b="0"/>
            <a:pathLst>
              <a:path w="71439" h="151805">
                <a:moveTo>
                  <a:pt x="0" y="0"/>
                </a:moveTo>
                <a:lnTo>
                  <a:pt x="0" y="8929"/>
                </a:lnTo>
                <a:lnTo>
                  <a:pt x="0" y="892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44648"/>
                </a:lnTo>
                <a:lnTo>
                  <a:pt x="17860" y="62507"/>
                </a:lnTo>
                <a:lnTo>
                  <a:pt x="26789" y="71437"/>
                </a:lnTo>
                <a:lnTo>
                  <a:pt x="26789" y="89297"/>
                </a:lnTo>
                <a:lnTo>
                  <a:pt x="44649" y="107156"/>
                </a:lnTo>
                <a:lnTo>
                  <a:pt x="53578" y="116086"/>
                </a:lnTo>
                <a:lnTo>
                  <a:pt x="62508" y="133945"/>
                </a:lnTo>
                <a:lnTo>
                  <a:pt x="71438" y="142875"/>
                </a:lnTo>
                <a:lnTo>
                  <a:pt x="71438" y="151804"/>
                </a:lnTo>
                <a:lnTo>
                  <a:pt x="71438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652242" y="2714625"/>
            <a:ext cx="267891" cy="437555"/>
          </a:xfrm>
          <a:custGeom>
            <a:avLst/>
            <a:gdLst/>
            <a:ahLst/>
            <a:cxnLst/>
            <a:rect l="0" t="0" r="0" b="0"/>
            <a:pathLst>
              <a:path w="267891" h="437555">
                <a:moveTo>
                  <a:pt x="35718" y="0"/>
                </a:moveTo>
                <a:lnTo>
                  <a:pt x="2678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35718"/>
                </a:lnTo>
                <a:lnTo>
                  <a:pt x="17859" y="44648"/>
                </a:lnTo>
                <a:lnTo>
                  <a:pt x="17859" y="62507"/>
                </a:lnTo>
                <a:lnTo>
                  <a:pt x="8929" y="80366"/>
                </a:lnTo>
                <a:lnTo>
                  <a:pt x="8929" y="98226"/>
                </a:lnTo>
                <a:lnTo>
                  <a:pt x="0" y="116085"/>
                </a:lnTo>
                <a:lnTo>
                  <a:pt x="0" y="125015"/>
                </a:lnTo>
                <a:lnTo>
                  <a:pt x="0" y="133944"/>
                </a:lnTo>
                <a:lnTo>
                  <a:pt x="8929" y="142874"/>
                </a:lnTo>
                <a:lnTo>
                  <a:pt x="8929" y="151804"/>
                </a:lnTo>
                <a:lnTo>
                  <a:pt x="17859" y="160733"/>
                </a:lnTo>
                <a:lnTo>
                  <a:pt x="26789" y="160733"/>
                </a:lnTo>
                <a:lnTo>
                  <a:pt x="35718" y="169663"/>
                </a:lnTo>
                <a:lnTo>
                  <a:pt x="53578" y="169663"/>
                </a:lnTo>
                <a:lnTo>
                  <a:pt x="62508" y="160733"/>
                </a:lnTo>
                <a:lnTo>
                  <a:pt x="80367" y="160733"/>
                </a:lnTo>
                <a:lnTo>
                  <a:pt x="98226" y="151804"/>
                </a:lnTo>
                <a:lnTo>
                  <a:pt x="116086" y="151804"/>
                </a:lnTo>
                <a:lnTo>
                  <a:pt x="142875" y="151804"/>
                </a:lnTo>
                <a:lnTo>
                  <a:pt x="160734" y="142874"/>
                </a:lnTo>
                <a:lnTo>
                  <a:pt x="187523" y="142874"/>
                </a:lnTo>
                <a:lnTo>
                  <a:pt x="205383" y="142874"/>
                </a:lnTo>
                <a:lnTo>
                  <a:pt x="223242" y="142874"/>
                </a:lnTo>
                <a:lnTo>
                  <a:pt x="232172" y="151804"/>
                </a:lnTo>
                <a:lnTo>
                  <a:pt x="250031" y="151804"/>
                </a:lnTo>
                <a:lnTo>
                  <a:pt x="258961" y="160733"/>
                </a:lnTo>
                <a:lnTo>
                  <a:pt x="258961" y="169663"/>
                </a:lnTo>
                <a:lnTo>
                  <a:pt x="267890" y="187523"/>
                </a:lnTo>
                <a:lnTo>
                  <a:pt x="267890" y="196452"/>
                </a:lnTo>
                <a:lnTo>
                  <a:pt x="267890" y="214312"/>
                </a:lnTo>
                <a:lnTo>
                  <a:pt x="258961" y="232171"/>
                </a:lnTo>
                <a:lnTo>
                  <a:pt x="258961" y="250030"/>
                </a:lnTo>
                <a:lnTo>
                  <a:pt x="250031" y="267890"/>
                </a:lnTo>
                <a:lnTo>
                  <a:pt x="232172" y="285749"/>
                </a:lnTo>
                <a:lnTo>
                  <a:pt x="223242" y="303608"/>
                </a:lnTo>
                <a:lnTo>
                  <a:pt x="205383" y="321468"/>
                </a:lnTo>
                <a:lnTo>
                  <a:pt x="196453" y="339327"/>
                </a:lnTo>
                <a:lnTo>
                  <a:pt x="178593" y="357187"/>
                </a:lnTo>
                <a:lnTo>
                  <a:pt x="160734" y="375046"/>
                </a:lnTo>
                <a:lnTo>
                  <a:pt x="142875" y="392905"/>
                </a:lnTo>
                <a:lnTo>
                  <a:pt x="125015" y="410765"/>
                </a:lnTo>
                <a:lnTo>
                  <a:pt x="107156" y="419694"/>
                </a:lnTo>
                <a:lnTo>
                  <a:pt x="89297" y="428624"/>
                </a:lnTo>
                <a:lnTo>
                  <a:pt x="80367" y="437554"/>
                </a:lnTo>
                <a:lnTo>
                  <a:pt x="62508" y="437554"/>
                </a:lnTo>
                <a:lnTo>
                  <a:pt x="53578" y="437554"/>
                </a:lnTo>
                <a:lnTo>
                  <a:pt x="35718" y="437554"/>
                </a:lnTo>
                <a:lnTo>
                  <a:pt x="26789" y="428624"/>
                </a:lnTo>
                <a:lnTo>
                  <a:pt x="17859" y="428624"/>
                </a:lnTo>
                <a:lnTo>
                  <a:pt x="8929" y="419694"/>
                </a:lnTo>
                <a:lnTo>
                  <a:pt x="8929" y="4196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848695" y="2500312"/>
            <a:ext cx="71438" cy="187524"/>
          </a:xfrm>
          <a:custGeom>
            <a:avLst/>
            <a:gdLst/>
            <a:ahLst/>
            <a:cxnLst/>
            <a:rect l="0" t="0" r="0" b="0"/>
            <a:pathLst>
              <a:path w="71438" h="187524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17859" y="44648"/>
                </a:lnTo>
                <a:lnTo>
                  <a:pt x="17859" y="53578"/>
                </a:lnTo>
                <a:lnTo>
                  <a:pt x="26789" y="71438"/>
                </a:lnTo>
                <a:lnTo>
                  <a:pt x="35719" y="80367"/>
                </a:lnTo>
                <a:lnTo>
                  <a:pt x="35719" y="98227"/>
                </a:lnTo>
                <a:lnTo>
                  <a:pt x="44648" y="107156"/>
                </a:lnTo>
                <a:lnTo>
                  <a:pt x="44648" y="125016"/>
                </a:lnTo>
                <a:lnTo>
                  <a:pt x="53578" y="133945"/>
                </a:lnTo>
                <a:lnTo>
                  <a:pt x="53578" y="142875"/>
                </a:lnTo>
                <a:lnTo>
                  <a:pt x="62508" y="151805"/>
                </a:lnTo>
                <a:lnTo>
                  <a:pt x="62508" y="160734"/>
                </a:lnTo>
                <a:lnTo>
                  <a:pt x="62508" y="169664"/>
                </a:lnTo>
                <a:lnTo>
                  <a:pt x="62508" y="178594"/>
                </a:lnTo>
                <a:lnTo>
                  <a:pt x="62508" y="178594"/>
                </a:lnTo>
                <a:lnTo>
                  <a:pt x="71437" y="187523"/>
                </a:lnTo>
                <a:lnTo>
                  <a:pt x="71437" y="187523"/>
                </a:lnTo>
                <a:lnTo>
                  <a:pt x="71437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250531" y="2848569"/>
            <a:ext cx="8930" cy="44650"/>
          </a:xfrm>
          <a:custGeom>
            <a:avLst/>
            <a:gdLst/>
            <a:ahLst/>
            <a:cxnLst/>
            <a:rect l="0" t="0" r="0" b="0"/>
            <a:pathLst>
              <a:path w="8930" h="44650">
                <a:moveTo>
                  <a:pt x="8929" y="0"/>
                </a:moveTo>
                <a:lnTo>
                  <a:pt x="8929" y="0"/>
                </a:lnTo>
                <a:lnTo>
                  <a:pt x="8929" y="0"/>
                </a:lnTo>
                <a:lnTo>
                  <a:pt x="8929" y="8930"/>
                </a:lnTo>
                <a:lnTo>
                  <a:pt x="8929" y="17860"/>
                </a:lnTo>
                <a:lnTo>
                  <a:pt x="8929" y="17860"/>
                </a:lnTo>
                <a:lnTo>
                  <a:pt x="0" y="26789"/>
                </a:lnTo>
                <a:lnTo>
                  <a:pt x="0" y="26789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  <a:lnTo>
                  <a:pt x="0" y="44649"/>
                </a:lnTo>
                <a:lnTo>
                  <a:pt x="0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536281" y="2643187"/>
            <a:ext cx="294680" cy="473274"/>
          </a:xfrm>
          <a:custGeom>
            <a:avLst/>
            <a:gdLst/>
            <a:ahLst/>
            <a:cxnLst/>
            <a:rect l="0" t="0" r="0" b="0"/>
            <a:pathLst>
              <a:path w="294680" h="473274">
                <a:moveTo>
                  <a:pt x="35719" y="0"/>
                </a:moveTo>
                <a:lnTo>
                  <a:pt x="35719" y="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35719"/>
                </a:lnTo>
                <a:lnTo>
                  <a:pt x="17859" y="53578"/>
                </a:lnTo>
                <a:lnTo>
                  <a:pt x="8929" y="62508"/>
                </a:lnTo>
                <a:lnTo>
                  <a:pt x="8929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4"/>
                </a:lnTo>
                <a:lnTo>
                  <a:pt x="0" y="160734"/>
                </a:lnTo>
                <a:lnTo>
                  <a:pt x="8929" y="169664"/>
                </a:lnTo>
                <a:lnTo>
                  <a:pt x="17859" y="169664"/>
                </a:lnTo>
                <a:lnTo>
                  <a:pt x="26789" y="178593"/>
                </a:lnTo>
                <a:lnTo>
                  <a:pt x="44648" y="178593"/>
                </a:lnTo>
                <a:lnTo>
                  <a:pt x="62508" y="178593"/>
                </a:lnTo>
                <a:lnTo>
                  <a:pt x="80367" y="178593"/>
                </a:lnTo>
                <a:lnTo>
                  <a:pt x="89297" y="169664"/>
                </a:lnTo>
                <a:lnTo>
                  <a:pt x="116086" y="169664"/>
                </a:lnTo>
                <a:lnTo>
                  <a:pt x="133945" y="169664"/>
                </a:lnTo>
                <a:lnTo>
                  <a:pt x="151804" y="160734"/>
                </a:lnTo>
                <a:lnTo>
                  <a:pt x="169664" y="160734"/>
                </a:lnTo>
                <a:lnTo>
                  <a:pt x="187523" y="151804"/>
                </a:lnTo>
                <a:lnTo>
                  <a:pt x="205383" y="151804"/>
                </a:lnTo>
                <a:lnTo>
                  <a:pt x="223242" y="151804"/>
                </a:lnTo>
                <a:lnTo>
                  <a:pt x="232172" y="151804"/>
                </a:lnTo>
                <a:lnTo>
                  <a:pt x="250031" y="151804"/>
                </a:lnTo>
                <a:lnTo>
                  <a:pt x="258961" y="151804"/>
                </a:lnTo>
                <a:lnTo>
                  <a:pt x="267890" y="151804"/>
                </a:lnTo>
                <a:lnTo>
                  <a:pt x="267890" y="160734"/>
                </a:lnTo>
                <a:lnTo>
                  <a:pt x="276820" y="169664"/>
                </a:lnTo>
                <a:lnTo>
                  <a:pt x="285750" y="178593"/>
                </a:lnTo>
                <a:lnTo>
                  <a:pt x="285750" y="196453"/>
                </a:lnTo>
                <a:lnTo>
                  <a:pt x="294679" y="214312"/>
                </a:lnTo>
                <a:lnTo>
                  <a:pt x="294679" y="223242"/>
                </a:lnTo>
                <a:lnTo>
                  <a:pt x="294679" y="241101"/>
                </a:lnTo>
                <a:lnTo>
                  <a:pt x="285750" y="258961"/>
                </a:lnTo>
                <a:lnTo>
                  <a:pt x="285750" y="276820"/>
                </a:lnTo>
                <a:lnTo>
                  <a:pt x="276820" y="303609"/>
                </a:lnTo>
                <a:lnTo>
                  <a:pt x="267890" y="321468"/>
                </a:lnTo>
                <a:lnTo>
                  <a:pt x="258961" y="339328"/>
                </a:lnTo>
                <a:lnTo>
                  <a:pt x="241101" y="357187"/>
                </a:lnTo>
                <a:lnTo>
                  <a:pt x="232172" y="375046"/>
                </a:lnTo>
                <a:lnTo>
                  <a:pt x="214312" y="392906"/>
                </a:lnTo>
                <a:lnTo>
                  <a:pt x="196453" y="401836"/>
                </a:lnTo>
                <a:lnTo>
                  <a:pt x="178594" y="419695"/>
                </a:lnTo>
                <a:lnTo>
                  <a:pt x="160734" y="428625"/>
                </a:lnTo>
                <a:lnTo>
                  <a:pt x="142875" y="437554"/>
                </a:lnTo>
                <a:lnTo>
                  <a:pt x="125015" y="455414"/>
                </a:lnTo>
                <a:lnTo>
                  <a:pt x="107156" y="464343"/>
                </a:lnTo>
                <a:lnTo>
                  <a:pt x="89297" y="464343"/>
                </a:lnTo>
                <a:lnTo>
                  <a:pt x="80367" y="473273"/>
                </a:lnTo>
                <a:lnTo>
                  <a:pt x="62508" y="473273"/>
                </a:lnTo>
                <a:lnTo>
                  <a:pt x="53578" y="464343"/>
                </a:lnTo>
                <a:lnTo>
                  <a:pt x="44648" y="464343"/>
                </a:lnTo>
                <a:lnTo>
                  <a:pt x="44648" y="464343"/>
                </a:lnTo>
                <a:lnTo>
                  <a:pt x="35719" y="455414"/>
                </a:lnTo>
                <a:lnTo>
                  <a:pt x="35719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768453" y="2473523"/>
            <a:ext cx="53579" cy="151806"/>
          </a:xfrm>
          <a:custGeom>
            <a:avLst/>
            <a:gdLst/>
            <a:ahLst/>
            <a:cxnLst/>
            <a:rect l="0" t="0" r="0" b="0"/>
            <a:pathLst>
              <a:path w="53579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59"/>
                </a:lnTo>
                <a:lnTo>
                  <a:pt x="8929" y="35719"/>
                </a:lnTo>
                <a:lnTo>
                  <a:pt x="8929" y="44648"/>
                </a:lnTo>
                <a:lnTo>
                  <a:pt x="17859" y="62508"/>
                </a:lnTo>
                <a:lnTo>
                  <a:pt x="17859" y="80367"/>
                </a:lnTo>
                <a:lnTo>
                  <a:pt x="26789" y="98227"/>
                </a:lnTo>
                <a:lnTo>
                  <a:pt x="35718" y="116086"/>
                </a:lnTo>
                <a:lnTo>
                  <a:pt x="44648" y="133945"/>
                </a:lnTo>
                <a:lnTo>
                  <a:pt x="53578" y="142875"/>
                </a:lnTo>
                <a:lnTo>
                  <a:pt x="53578" y="151805"/>
                </a:lnTo>
                <a:lnTo>
                  <a:pt x="53578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973835" y="2625328"/>
            <a:ext cx="321470" cy="375047"/>
          </a:xfrm>
          <a:custGeom>
            <a:avLst/>
            <a:gdLst/>
            <a:ahLst/>
            <a:cxnLst/>
            <a:rect l="0" t="0" r="0" b="0"/>
            <a:pathLst>
              <a:path w="321470" h="375047">
                <a:moveTo>
                  <a:pt x="17860" y="0"/>
                </a:moveTo>
                <a:lnTo>
                  <a:pt x="26790" y="0"/>
                </a:lnTo>
                <a:lnTo>
                  <a:pt x="26790" y="0"/>
                </a:lnTo>
                <a:lnTo>
                  <a:pt x="44649" y="0"/>
                </a:lnTo>
                <a:lnTo>
                  <a:pt x="5357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0"/>
                </a:lnTo>
                <a:lnTo>
                  <a:pt x="125016" y="0"/>
                </a:lnTo>
                <a:lnTo>
                  <a:pt x="142875" y="0"/>
                </a:lnTo>
                <a:lnTo>
                  <a:pt x="151805" y="0"/>
                </a:lnTo>
                <a:lnTo>
                  <a:pt x="160735" y="0"/>
                </a:lnTo>
                <a:lnTo>
                  <a:pt x="169665" y="8929"/>
                </a:lnTo>
                <a:lnTo>
                  <a:pt x="178594" y="8929"/>
                </a:lnTo>
                <a:lnTo>
                  <a:pt x="187524" y="17859"/>
                </a:lnTo>
                <a:lnTo>
                  <a:pt x="187524" y="17859"/>
                </a:lnTo>
                <a:lnTo>
                  <a:pt x="187524" y="26789"/>
                </a:lnTo>
                <a:lnTo>
                  <a:pt x="187524" y="35718"/>
                </a:lnTo>
                <a:lnTo>
                  <a:pt x="187524" y="53578"/>
                </a:lnTo>
                <a:lnTo>
                  <a:pt x="178594" y="62507"/>
                </a:lnTo>
                <a:lnTo>
                  <a:pt x="169665" y="80367"/>
                </a:lnTo>
                <a:lnTo>
                  <a:pt x="160735" y="98226"/>
                </a:lnTo>
                <a:lnTo>
                  <a:pt x="142875" y="107156"/>
                </a:lnTo>
                <a:lnTo>
                  <a:pt x="133946" y="133945"/>
                </a:lnTo>
                <a:lnTo>
                  <a:pt x="116086" y="142875"/>
                </a:lnTo>
                <a:lnTo>
                  <a:pt x="98227" y="160734"/>
                </a:lnTo>
                <a:lnTo>
                  <a:pt x="89297" y="178593"/>
                </a:lnTo>
                <a:lnTo>
                  <a:pt x="71438" y="205382"/>
                </a:lnTo>
                <a:lnTo>
                  <a:pt x="53579" y="223241"/>
                </a:lnTo>
                <a:lnTo>
                  <a:pt x="44649" y="241101"/>
                </a:lnTo>
                <a:lnTo>
                  <a:pt x="26790" y="258960"/>
                </a:lnTo>
                <a:lnTo>
                  <a:pt x="17860" y="267890"/>
                </a:lnTo>
                <a:lnTo>
                  <a:pt x="8930" y="285749"/>
                </a:lnTo>
                <a:lnTo>
                  <a:pt x="8930" y="303609"/>
                </a:lnTo>
                <a:lnTo>
                  <a:pt x="0" y="312538"/>
                </a:lnTo>
                <a:lnTo>
                  <a:pt x="0" y="321468"/>
                </a:lnTo>
                <a:lnTo>
                  <a:pt x="8930" y="339327"/>
                </a:lnTo>
                <a:lnTo>
                  <a:pt x="8930" y="348257"/>
                </a:lnTo>
                <a:lnTo>
                  <a:pt x="26790" y="348257"/>
                </a:lnTo>
                <a:lnTo>
                  <a:pt x="35719" y="357187"/>
                </a:lnTo>
                <a:lnTo>
                  <a:pt x="53579" y="366116"/>
                </a:lnTo>
                <a:lnTo>
                  <a:pt x="80368" y="366116"/>
                </a:lnTo>
                <a:lnTo>
                  <a:pt x="98227" y="375046"/>
                </a:lnTo>
                <a:lnTo>
                  <a:pt x="125016" y="375046"/>
                </a:lnTo>
                <a:lnTo>
                  <a:pt x="151805" y="375046"/>
                </a:lnTo>
                <a:lnTo>
                  <a:pt x="178594" y="375046"/>
                </a:lnTo>
                <a:lnTo>
                  <a:pt x="205383" y="375046"/>
                </a:lnTo>
                <a:lnTo>
                  <a:pt x="232172" y="375046"/>
                </a:lnTo>
                <a:lnTo>
                  <a:pt x="250032" y="375046"/>
                </a:lnTo>
                <a:lnTo>
                  <a:pt x="267891" y="375046"/>
                </a:lnTo>
                <a:lnTo>
                  <a:pt x="285750" y="375046"/>
                </a:lnTo>
                <a:lnTo>
                  <a:pt x="303610" y="375046"/>
                </a:lnTo>
                <a:lnTo>
                  <a:pt x="312540" y="375046"/>
                </a:lnTo>
                <a:lnTo>
                  <a:pt x="321469" y="375046"/>
                </a:lnTo>
                <a:lnTo>
                  <a:pt x="321469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911328" y="2732484"/>
            <a:ext cx="276821" cy="35720"/>
          </a:xfrm>
          <a:custGeom>
            <a:avLst/>
            <a:gdLst/>
            <a:ahLst/>
            <a:cxnLst/>
            <a:rect l="0" t="0" r="0" b="0"/>
            <a:pathLst>
              <a:path w="276821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8" y="0"/>
                </a:lnTo>
                <a:lnTo>
                  <a:pt x="53578" y="0"/>
                </a:lnTo>
                <a:lnTo>
                  <a:pt x="71437" y="0"/>
                </a:lnTo>
                <a:lnTo>
                  <a:pt x="89297" y="8930"/>
                </a:lnTo>
                <a:lnTo>
                  <a:pt x="116086" y="8930"/>
                </a:lnTo>
                <a:lnTo>
                  <a:pt x="133945" y="17859"/>
                </a:lnTo>
                <a:lnTo>
                  <a:pt x="151804" y="17859"/>
                </a:lnTo>
                <a:lnTo>
                  <a:pt x="169664" y="26789"/>
                </a:lnTo>
                <a:lnTo>
                  <a:pt x="187523" y="26789"/>
                </a:lnTo>
                <a:lnTo>
                  <a:pt x="205382" y="26789"/>
                </a:lnTo>
                <a:lnTo>
                  <a:pt x="214312" y="26789"/>
                </a:lnTo>
                <a:lnTo>
                  <a:pt x="232172" y="35719"/>
                </a:lnTo>
                <a:lnTo>
                  <a:pt x="241101" y="35719"/>
                </a:lnTo>
                <a:lnTo>
                  <a:pt x="250031" y="35719"/>
                </a:lnTo>
                <a:lnTo>
                  <a:pt x="258961" y="35719"/>
                </a:lnTo>
                <a:lnTo>
                  <a:pt x="258961" y="35719"/>
                </a:lnTo>
                <a:lnTo>
                  <a:pt x="26789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  <a:lnTo>
                  <a:pt x="27682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339578" y="2571750"/>
            <a:ext cx="223243" cy="910828"/>
          </a:xfrm>
          <a:custGeom>
            <a:avLst/>
            <a:gdLst/>
            <a:ahLst/>
            <a:cxnLst/>
            <a:rect l="0" t="0" r="0" b="0"/>
            <a:pathLst>
              <a:path w="223243" h="910828">
                <a:moveTo>
                  <a:pt x="133945" y="0"/>
                </a:moveTo>
                <a:lnTo>
                  <a:pt x="133945" y="0"/>
                </a:lnTo>
                <a:lnTo>
                  <a:pt x="142875" y="0"/>
                </a:lnTo>
                <a:lnTo>
                  <a:pt x="142875" y="8929"/>
                </a:lnTo>
                <a:lnTo>
                  <a:pt x="151804" y="8929"/>
                </a:lnTo>
                <a:lnTo>
                  <a:pt x="160734" y="17859"/>
                </a:lnTo>
                <a:lnTo>
                  <a:pt x="160734" y="26789"/>
                </a:lnTo>
                <a:lnTo>
                  <a:pt x="169664" y="35718"/>
                </a:lnTo>
                <a:lnTo>
                  <a:pt x="178593" y="53578"/>
                </a:lnTo>
                <a:lnTo>
                  <a:pt x="187523" y="62507"/>
                </a:lnTo>
                <a:lnTo>
                  <a:pt x="187523" y="80367"/>
                </a:lnTo>
                <a:lnTo>
                  <a:pt x="196453" y="107156"/>
                </a:lnTo>
                <a:lnTo>
                  <a:pt x="205382" y="125015"/>
                </a:lnTo>
                <a:lnTo>
                  <a:pt x="205382" y="142875"/>
                </a:lnTo>
                <a:lnTo>
                  <a:pt x="214312" y="169664"/>
                </a:lnTo>
                <a:lnTo>
                  <a:pt x="214312" y="196453"/>
                </a:lnTo>
                <a:lnTo>
                  <a:pt x="223242" y="223241"/>
                </a:lnTo>
                <a:lnTo>
                  <a:pt x="223242" y="250030"/>
                </a:lnTo>
                <a:lnTo>
                  <a:pt x="223242" y="276819"/>
                </a:lnTo>
                <a:lnTo>
                  <a:pt x="223242" y="312538"/>
                </a:lnTo>
                <a:lnTo>
                  <a:pt x="223242" y="348257"/>
                </a:lnTo>
                <a:lnTo>
                  <a:pt x="223242" y="375046"/>
                </a:lnTo>
                <a:lnTo>
                  <a:pt x="223242" y="410765"/>
                </a:lnTo>
                <a:lnTo>
                  <a:pt x="214312" y="446483"/>
                </a:lnTo>
                <a:lnTo>
                  <a:pt x="205382" y="482202"/>
                </a:lnTo>
                <a:lnTo>
                  <a:pt x="196453" y="517921"/>
                </a:lnTo>
                <a:lnTo>
                  <a:pt x="187523" y="553640"/>
                </a:lnTo>
                <a:lnTo>
                  <a:pt x="178593" y="589358"/>
                </a:lnTo>
                <a:lnTo>
                  <a:pt x="160734" y="616148"/>
                </a:lnTo>
                <a:lnTo>
                  <a:pt x="151804" y="651866"/>
                </a:lnTo>
                <a:lnTo>
                  <a:pt x="133945" y="687585"/>
                </a:lnTo>
                <a:lnTo>
                  <a:pt x="116086" y="723304"/>
                </a:lnTo>
                <a:lnTo>
                  <a:pt x="107156" y="750093"/>
                </a:lnTo>
                <a:lnTo>
                  <a:pt x="89297" y="785812"/>
                </a:lnTo>
                <a:lnTo>
                  <a:pt x="71437" y="812601"/>
                </a:lnTo>
                <a:lnTo>
                  <a:pt x="62507" y="839390"/>
                </a:lnTo>
                <a:lnTo>
                  <a:pt x="35718" y="857249"/>
                </a:lnTo>
                <a:lnTo>
                  <a:pt x="26789" y="884038"/>
                </a:lnTo>
                <a:lnTo>
                  <a:pt x="8929" y="892968"/>
                </a:lnTo>
                <a:lnTo>
                  <a:pt x="0" y="910827"/>
                </a:lnTo>
                <a:lnTo>
                  <a:pt x="0" y="910827"/>
                </a:lnTo>
                <a:lnTo>
                  <a:pt x="0" y="910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375171" y="2732484"/>
            <a:ext cx="205384" cy="919758"/>
          </a:xfrm>
          <a:custGeom>
            <a:avLst/>
            <a:gdLst/>
            <a:ahLst/>
            <a:cxnLst/>
            <a:rect l="0" t="0" r="0" b="0"/>
            <a:pathLst>
              <a:path w="205384" h="919758">
                <a:moveTo>
                  <a:pt x="53579" y="0"/>
                </a:moveTo>
                <a:lnTo>
                  <a:pt x="44649" y="0"/>
                </a:lnTo>
                <a:lnTo>
                  <a:pt x="44649" y="8930"/>
                </a:lnTo>
                <a:lnTo>
                  <a:pt x="35719" y="17859"/>
                </a:lnTo>
                <a:lnTo>
                  <a:pt x="26789" y="35719"/>
                </a:lnTo>
                <a:lnTo>
                  <a:pt x="26789" y="62507"/>
                </a:lnTo>
                <a:lnTo>
                  <a:pt x="17860" y="80367"/>
                </a:lnTo>
                <a:lnTo>
                  <a:pt x="8930" y="107156"/>
                </a:lnTo>
                <a:lnTo>
                  <a:pt x="0" y="133945"/>
                </a:lnTo>
                <a:lnTo>
                  <a:pt x="0" y="169664"/>
                </a:lnTo>
                <a:lnTo>
                  <a:pt x="0" y="205382"/>
                </a:lnTo>
                <a:lnTo>
                  <a:pt x="0" y="232171"/>
                </a:lnTo>
                <a:lnTo>
                  <a:pt x="0" y="267890"/>
                </a:lnTo>
                <a:lnTo>
                  <a:pt x="0" y="303609"/>
                </a:lnTo>
                <a:lnTo>
                  <a:pt x="0" y="348257"/>
                </a:lnTo>
                <a:lnTo>
                  <a:pt x="8930" y="383976"/>
                </a:lnTo>
                <a:lnTo>
                  <a:pt x="8930" y="428624"/>
                </a:lnTo>
                <a:lnTo>
                  <a:pt x="17860" y="464343"/>
                </a:lnTo>
                <a:lnTo>
                  <a:pt x="26789" y="508992"/>
                </a:lnTo>
                <a:lnTo>
                  <a:pt x="35719" y="553640"/>
                </a:lnTo>
                <a:lnTo>
                  <a:pt x="44649" y="598289"/>
                </a:lnTo>
                <a:lnTo>
                  <a:pt x="62508" y="642937"/>
                </a:lnTo>
                <a:lnTo>
                  <a:pt x="80368" y="678656"/>
                </a:lnTo>
                <a:lnTo>
                  <a:pt x="89297" y="723304"/>
                </a:lnTo>
                <a:lnTo>
                  <a:pt x="116086" y="759023"/>
                </a:lnTo>
                <a:lnTo>
                  <a:pt x="133946" y="803671"/>
                </a:lnTo>
                <a:lnTo>
                  <a:pt x="151805" y="839390"/>
                </a:lnTo>
                <a:lnTo>
                  <a:pt x="178594" y="875109"/>
                </a:lnTo>
                <a:lnTo>
                  <a:pt x="196454" y="901898"/>
                </a:lnTo>
                <a:lnTo>
                  <a:pt x="205383" y="919757"/>
                </a:lnTo>
                <a:lnTo>
                  <a:pt x="205383" y="919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045023" y="2464593"/>
            <a:ext cx="125017" cy="1107282"/>
          </a:xfrm>
          <a:custGeom>
            <a:avLst/>
            <a:gdLst/>
            <a:ahLst/>
            <a:cxnLst/>
            <a:rect l="0" t="0" r="0" b="0"/>
            <a:pathLst>
              <a:path w="125017" h="1107282">
                <a:moveTo>
                  <a:pt x="107156" y="0"/>
                </a:moveTo>
                <a:lnTo>
                  <a:pt x="107156" y="0"/>
                </a:lnTo>
                <a:lnTo>
                  <a:pt x="107156" y="0"/>
                </a:lnTo>
                <a:lnTo>
                  <a:pt x="107156" y="8930"/>
                </a:lnTo>
                <a:lnTo>
                  <a:pt x="98227" y="26789"/>
                </a:lnTo>
                <a:lnTo>
                  <a:pt x="98227" y="44649"/>
                </a:lnTo>
                <a:lnTo>
                  <a:pt x="89297" y="62508"/>
                </a:lnTo>
                <a:lnTo>
                  <a:pt x="80367" y="80367"/>
                </a:lnTo>
                <a:lnTo>
                  <a:pt x="80367" y="107157"/>
                </a:lnTo>
                <a:lnTo>
                  <a:pt x="71437" y="142875"/>
                </a:lnTo>
                <a:lnTo>
                  <a:pt x="62508" y="169664"/>
                </a:lnTo>
                <a:lnTo>
                  <a:pt x="53578" y="205383"/>
                </a:lnTo>
                <a:lnTo>
                  <a:pt x="44648" y="241102"/>
                </a:lnTo>
                <a:lnTo>
                  <a:pt x="35719" y="285750"/>
                </a:lnTo>
                <a:lnTo>
                  <a:pt x="26789" y="321469"/>
                </a:lnTo>
                <a:lnTo>
                  <a:pt x="26789" y="366117"/>
                </a:lnTo>
                <a:lnTo>
                  <a:pt x="17859" y="410765"/>
                </a:lnTo>
                <a:lnTo>
                  <a:pt x="8930" y="464344"/>
                </a:lnTo>
                <a:lnTo>
                  <a:pt x="8930" y="508992"/>
                </a:lnTo>
                <a:lnTo>
                  <a:pt x="0" y="562570"/>
                </a:lnTo>
                <a:lnTo>
                  <a:pt x="0" y="616148"/>
                </a:lnTo>
                <a:lnTo>
                  <a:pt x="0" y="669726"/>
                </a:lnTo>
                <a:lnTo>
                  <a:pt x="0" y="723305"/>
                </a:lnTo>
                <a:lnTo>
                  <a:pt x="8930" y="776883"/>
                </a:lnTo>
                <a:lnTo>
                  <a:pt x="17859" y="830461"/>
                </a:lnTo>
                <a:lnTo>
                  <a:pt x="26789" y="875109"/>
                </a:lnTo>
                <a:lnTo>
                  <a:pt x="35719" y="928687"/>
                </a:lnTo>
                <a:lnTo>
                  <a:pt x="44648" y="964406"/>
                </a:lnTo>
                <a:lnTo>
                  <a:pt x="62508" y="1009055"/>
                </a:lnTo>
                <a:lnTo>
                  <a:pt x="80367" y="1044773"/>
                </a:lnTo>
                <a:lnTo>
                  <a:pt x="98227" y="1071562"/>
                </a:lnTo>
                <a:lnTo>
                  <a:pt x="116086" y="1089422"/>
                </a:lnTo>
                <a:lnTo>
                  <a:pt x="125016" y="1107281"/>
                </a:lnTo>
                <a:lnTo>
                  <a:pt x="125016" y="1107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759398" y="2437804"/>
            <a:ext cx="285751" cy="1000126"/>
          </a:xfrm>
          <a:custGeom>
            <a:avLst/>
            <a:gdLst/>
            <a:ahLst/>
            <a:cxnLst/>
            <a:rect l="0" t="0" r="0" b="0"/>
            <a:pathLst>
              <a:path w="285751" h="1000126">
                <a:moveTo>
                  <a:pt x="241102" y="0"/>
                </a:moveTo>
                <a:lnTo>
                  <a:pt x="241102" y="0"/>
                </a:lnTo>
                <a:lnTo>
                  <a:pt x="250031" y="8930"/>
                </a:lnTo>
                <a:lnTo>
                  <a:pt x="250031" y="26789"/>
                </a:lnTo>
                <a:lnTo>
                  <a:pt x="258961" y="44649"/>
                </a:lnTo>
                <a:lnTo>
                  <a:pt x="267891" y="71438"/>
                </a:lnTo>
                <a:lnTo>
                  <a:pt x="276820" y="98227"/>
                </a:lnTo>
                <a:lnTo>
                  <a:pt x="276820" y="125016"/>
                </a:lnTo>
                <a:lnTo>
                  <a:pt x="276820" y="160735"/>
                </a:lnTo>
                <a:lnTo>
                  <a:pt x="285750" y="196453"/>
                </a:lnTo>
                <a:lnTo>
                  <a:pt x="285750" y="241102"/>
                </a:lnTo>
                <a:lnTo>
                  <a:pt x="285750" y="276821"/>
                </a:lnTo>
                <a:lnTo>
                  <a:pt x="285750" y="321469"/>
                </a:lnTo>
                <a:lnTo>
                  <a:pt x="276820" y="375047"/>
                </a:lnTo>
                <a:lnTo>
                  <a:pt x="267891" y="419695"/>
                </a:lnTo>
                <a:lnTo>
                  <a:pt x="258961" y="464344"/>
                </a:lnTo>
                <a:lnTo>
                  <a:pt x="250031" y="517922"/>
                </a:lnTo>
                <a:lnTo>
                  <a:pt x="232172" y="562570"/>
                </a:lnTo>
                <a:lnTo>
                  <a:pt x="214312" y="616148"/>
                </a:lnTo>
                <a:lnTo>
                  <a:pt x="205383" y="669726"/>
                </a:lnTo>
                <a:lnTo>
                  <a:pt x="187523" y="723304"/>
                </a:lnTo>
                <a:lnTo>
                  <a:pt x="160734" y="776883"/>
                </a:lnTo>
                <a:lnTo>
                  <a:pt x="133945" y="821531"/>
                </a:lnTo>
                <a:lnTo>
                  <a:pt x="107156" y="866179"/>
                </a:lnTo>
                <a:lnTo>
                  <a:pt x="80367" y="910828"/>
                </a:lnTo>
                <a:lnTo>
                  <a:pt x="44648" y="955476"/>
                </a:lnTo>
                <a:lnTo>
                  <a:pt x="17859" y="982265"/>
                </a:lnTo>
                <a:lnTo>
                  <a:pt x="0" y="1000125"/>
                </a:lnTo>
                <a:lnTo>
                  <a:pt x="0" y="1000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304109" y="2384226"/>
            <a:ext cx="285751" cy="1178719"/>
          </a:xfrm>
          <a:custGeom>
            <a:avLst/>
            <a:gdLst/>
            <a:ahLst/>
            <a:cxnLst/>
            <a:rect l="0" t="0" r="0" b="0"/>
            <a:pathLst>
              <a:path w="285751" h="1178719">
                <a:moveTo>
                  <a:pt x="151805" y="0"/>
                </a:moveTo>
                <a:lnTo>
                  <a:pt x="151805" y="0"/>
                </a:lnTo>
                <a:lnTo>
                  <a:pt x="151805" y="8930"/>
                </a:lnTo>
                <a:lnTo>
                  <a:pt x="151805" y="17859"/>
                </a:lnTo>
                <a:lnTo>
                  <a:pt x="151805" y="35719"/>
                </a:lnTo>
                <a:lnTo>
                  <a:pt x="142875" y="53578"/>
                </a:lnTo>
                <a:lnTo>
                  <a:pt x="142875" y="71438"/>
                </a:lnTo>
                <a:lnTo>
                  <a:pt x="133945" y="98227"/>
                </a:lnTo>
                <a:lnTo>
                  <a:pt x="125016" y="133945"/>
                </a:lnTo>
                <a:lnTo>
                  <a:pt x="116086" y="160734"/>
                </a:lnTo>
                <a:lnTo>
                  <a:pt x="107156" y="205383"/>
                </a:lnTo>
                <a:lnTo>
                  <a:pt x="89297" y="241102"/>
                </a:lnTo>
                <a:lnTo>
                  <a:pt x="80367" y="285750"/>
                </a:lnTo>
                <a:lnTo>
                  <a:pt x="71437" y="321469"/>
                </a:lnTo>
                <a:lnTo>
                  <a:pt x="62508" y="375047"/>
                </a:lnTo>
                <a:lnTo>
                  <a:pt x="44648" y="419695"/>
                </a:lnTo>
                <a:lnTo>
                  <a:pt x="35719" y="464343"/>
                </a:lnTo>
                <a:lnTo>
                  <a:pt x="26789" y="517922"/>
                </a:lnTo>
                <a:lnTo>
                  <a:pt x="8930" y="562570"/>
                </a:lnTo>
                <a:lnTo>
                  <a:pt x="0" y="625078"/>
                </a:lnTo>
                <a:lnTo>
                  <a:pt x="0" y="678656"/>
                </a:lnTo>
                <a:lnTo>
                  <a:pt x="0" y="732234"/>
                </a:lnTo>
                <a:lnTo>
                  <a:pt x="0" y="785812"/>
                </a:lnTo>
                <a:lnTo>
                  <a:pt x="8930" y="830461"/>
                </a:lnTo>
                <a:lnTo>
                  <a:pt x="17859" y="884039"/>
                </a:lnTo>
                <a:lnTo>
                  <a:pt x="35719" y="928687"/>
                </a:lnTo>
                <a:lnTo>
                  <a:pt x="53578" y="973336"/>
                </a:lnTo>
                <a:lnTo>
                  <a:pt x="71437" y="1009054"/>
                </a:lnTo>
                <a:lnTo>
                  <a:pt x="89297" y="1044773"/>
                </a:lnTo>
                <a:lnTo>
                  <a:pt x="125016" y="1080492"/>
                </a:lnTo>
                <a:lnTo>
                  <a:pt x="151805" y="1116211"/>
                </a:lnTo>
                <a:lnTo>
                  <a:pt x="187523" y="1134070"/>
                </a:lnTo>
                <a:lnTo>
                  <a:pt x="232172" y="1160859"/>
                </a:lnTo>
                <a:lnTo>
                  <a:pt x="258961" y="1169789"/>
                </a:lnTo>
                <a:lnTo>
                  <a:pt x="285750" y="1178718"/>
                </a:lnTo>
                <a:lnTo>
                  <a:pt x="285750" y="1178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179218" y="2411015"/>
            <a:ext cx="276822" cy="1026915"/>
          </a:xfrm>
          <a:custGeom>
            <a:avLst/>
            <a:gdLst/>
            <a:ahLst/>
            <a:cxnLst/>
            <a:rect l="0" t="0" r="0" b="0"/>
            <a:pathLst>
              <a:path w="276822" h="1026915">
                <a:moveTo>
                  <a:pt x="71438" y="0"/>
                </a:moveTo>
                <a:lnTo>
                  <a:pt x="80367" y="8930"/>
                </a:lnTo>
                <a:lnTo>
                  <a:pt x="98227" y="26789"/>
                </a:lnTo>
                <a:lnTo>
                  <a:pt x="116086" y="44649"/>
                </a:lnTo>
                <a:lnTo>
                  <a:pt x="142875" y="80367"/>
                </a:lnTo>
                <a:lnTo>
                  <a:pt x="169664" y="116086"/>
                </a:lnTo>
                <a:lnTo>
                  <a:pt x="187524" y="151805"/>
                </a:lnTo>
                <a:lnTo>
                  <a:pt x="214313" y="196453"/>
                </a:lnTo>
                <a:lnTo>
                  <a:pt x="232172" y="241102"/>
                </a:lnTo>
                <a:lnTo>
                  <a:pt x="250032" y="285750"/>
                </a:lnTo>
                <a:lnTo>
                  <a:pt x="267891" y="330399"/>
                </a:lnTo>
                <a:lnTo>
                  <a:pt x="276821" y="375047"/>
                </a:lnTo>
                <a:lnTo>
                  <a:pt x="276821" y="419695"/>
                </a:lnTo>
                <a:lnTo>
                  <a:pt x="267891" y="464343"/>
                </a:lnTo>
                <a:lnTo>
                  <a:pt x="267891" y="508992"/>
                </a:lnTo>
                <a:lnTo>
                  <a:pt x="258961" y="553640"/>
                </a:lnTo>
                <a:lnTo>
                  <a:pt x="241102" y="598289"/>
                </a:lnTo>
                <a:lnTo>
                  <a:pt x="223242" y="642937"/>
                </a:lnTo>
                <a:lnTo>
                  <a:pt x="196453" y="678656"/>
                </a:lnTo>
                <a:lnTo>
                  <a:pt x="178594" y="723304"/>
                </a:lnTo>
                <a:lnTo>
                  <a:pt x="151805" y="767953"/>
                </a:lnTo>
                <a:lnTo>
                  <a:pt x="125016" y="812601"/>
                </a:lnTo>
                <a:lnTo>
                  <a:pt x="98227" y="848320"/>
                </a:lnTo>
                <a:lnTo>
                  <a:pt x="80367" y="884039"/>
                </a:lnTo>
                <a:lnTo>
                  <a:pt x="53578" y="919758"/>
                </a:lnTo>
                <a:lnTo>
                  <a:pt x="35719" y="955476"/>
                </a:lnTo>
                <a:lnTo>
                  <a:pt x="8930" y="991195"/>
                </a:lnTo>
                <a:lnTo>
                  <a:pt x="0" y="1009054"/>
                </a:lnTo>
                <a:lnTo>
                  <a:pt x="8930" y="1026914"/>
                </a:lnTo>
                <a:lnTo>
                  <a:pt x="8930" y="10269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411015" y="2250281"/>
            <a:ext cx="178595" cy="205384"/>
          </a:xfrm>
          <a:custGeom>
            <a:avLst/>
            <a:gdLst/>
            <a:ahLst/>
            <a:cxnLst/>
            <a:rect l="0" t="0" r="0" b="0"/>
            <a:pathLst>
              <a:path w="178595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17860" y="17859"/>
                </a:lnTo>
                <a:lnTo>
                  <a:pt x="17860" y="26789"/>
                </a:lnTo>
                <a:lnTo>
                  <a:pt x="26789" y="26789"/>
                </a:lnTo>
                <a:lnTo>
                  <a:pt x="35719" y="35718"/>
                </a:lnTo>
                <a:lnTo>
                  <a:pt x="44649" y="44648"/>
                </a:lnTo>
                <a:lnTo>
                  <a:pt x="53578" y="44648"/>
                </a:lnTo>
                <a:lnTo>
                  <a:pt x="62508" y="53578"/>
                </a:lnTo>
                <a:lnTo>
                  <a:pt x="80367" y="71437"/>
                </a:lnTo>
                <a:lnTo>
                  <a:pt x="89297" y="80367"/>
                </a:lnTo>
                <a:lnTo>
                  <a:pt x="98227" y="89296"/>
                </a:lnTo>
                <a:lnTo>
                  <a:pt x="107156" y="98226"/>
                </a:lnTo>
                <a:lnTo>
                  <a:pt x="107156" y="107156"/>
                </a:lnTo>
                <a:lnTo>
                  <a:pt x="116086" y="116085"/>
                </a:lnTo>
                <a:lnTo>
                  <a:pt x="125016" y="133945"/>
                </a:lnTo>
                <a:lnTo>
                  <a:pt x="133945" y="142875"/>
                </a:lnTo>
                <a:lnTo>
                  <a:pt x="133945" y="151804"/>
                </a:lnTo>
                <a:lnTo>
                  <a:pt x="142875" y="160734"/>
                </a:lnTo>
                <a:lnTo>
                  <a:pt x="151805" y="169664"/>
                </a:lnTo>
                <a:lnTo>
                  <a:pt x="151805" y="178593"/>
                </a:lnTo>
                <a:lnTo>
                  <a:pt x="160735" y="187523"/>
                </a:lnTo>
                <a:lnTo>
                  <a:pt x="160735" y="187523"/>
                </a:lnTo>
                <a:lnTo>
                  <a:pt x="169664" y="196453"/>
                </a:lnTo>
                <a:lnTo>
                  <a:pt x="169664" y="196453"/>
                </a:lnTo>
                <a:lnTo>
                  <a:pt x="178594" y="205383"/>
                </a:lnTo>
                <a:lnTo>
                  <a:pt x="178594" y="205383"/>
                </a:lnTo>
                <a:lnTo>
                  <a:pt x="178594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018359" y="2116335"/>
            <a:ext cx="89298" cy="205384"/>
          </a:xfrm>
          <a:custGeom>
            <a:avLst/>
            <a:gdLst/>
            <a:ahLst/>
            <a:cxnLst/>
            <a:rect l="0" t="0" r="0" b="0"/>
            <a:pathLst>
              <a:path w="89298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17859" y="44649"/>
                </a:lnTo>
                <a:lnTo>
                  <a:pt x="26789" y="53578"/>
                </a:lnTo>
                <a:lnTo>
                  <a:pt x="26789" y="71438"/>
                </a:lnTo>
                <a:lnTo>
                  <a:pt x="35719" y="89297"/>
                </a:lnTo>
                <a:lnTo>
                  <a:pt x="44648" y="98227"/>
                </a:lnTo>
                <a:lnTo>
                  <a:pt x="53578" y="116086"/>
                </a:lnTo>
                <a:lnTo>
                  <a:pt x="62508" y="133946"/>
                </a:lnTo>
                <a:lnTo>
                  <a:pt x="62508" y="142875"/>
                </a:lnTo>
                <a:lnTo>
                  <a:pt x="71437" y="160735"/>
                </a:lnTo>
                <a:lnTo>
                  <a:pt x="71437" y="169664"/>
                </a:lnTo>
                <a:lnTo>
                  <a:pt x="80367" y="178594"/>
                </a:lnTo>
                <a:lnTo>
                  <a:pt x="89297" y="187524"/>
                </a:lnTo>
                <a:lnTo>
                  <a:pt x="89297" y="196453"/>
                </a:lnTo>
                <a:lnTo>
                  <a:pt x="89297" y="205383"/>
                </a:lnTo>
                <a:lnTo>
                  <a:pt x="8929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331023" y="2223491"/>
            <a:ext cx="142876" cy="160736"/>
          </a:xfrm>
          <a:custGeom>
            <a:avLst/>
            <a:gdLst/>
            <a:ahLst/>
            <a:cxnLst/>
            <a:rect l="0" t="0" r="0" b="0"/>
            <a:pathLst>
              <a:path w="142876" h="160736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17860"/>
                </a:lnTo>
                <a:lnTo>
                  <a:pt x="26789" y="26790"/>
                </a:lnTo>
                <a:lnTo>
                  <a:pt x="44648" y="44649"/>
                </a:lnTo>
                <a:lnTo>
                  <a:pt x="53578" y="53579"/>
                </a:lnTo>
                <a:lnTo>
                  <a:pt x="62508" y="71438"/>
                </a:lnTo>
                <a:lnTo>
                  <a:pt x="71437" y="80368"/>
                </a:lnTo>
                <a:lnTo>
                  <a:pt x="89297" y="98227"/>
                </a:lnTo>
                <a:lnTo>
                  <a:pt x="98227" y="107157"/>
                </a:lnTo>
                <a:lnTo>
                  <a:pt x="107156" y="125016"/>
                </a:lnTo>
                <a:lnTo>
                  <a:pt x="116086" y="133946"/>
                </a:lnTo>
                <a:lnTo>
                  <a:pt x="125016" y="142875"/>
                </a:lnTo>
                <a:lnTo>
                  <a:pt x="133945" y="151805"/>
                </a:lnTo>
                <a:lnTo>
                  <a:pt x="142875" y="160735"/>
                </a:lnTo>
                <a:lnTo>
                  <a:pt x="142875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964406" y="2473523"/>
            <a:ext cx="428626" cy="1419821"/>
          </a:xfrm>
          <a:custGeom>
            <a:avLst/>
            <a:gdLst/>
            <a:ahLst/>
            <a:cxnLst/>
            <a:rect l="0" t="0" r="0" b="0"/>
            <a:pathLst>
              <a:path w="428626" h="1419821">
                <a:moveTo>
                  <a:pt x="142875" y="0"/>
                </a:moveTo>
                <a:lnTo>
                  <a:pt x="142875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25015" y="17859"/>
                </a:lnTo>
                <a:lnTo>
                  <a:pt x="116086" y="26789"/>
                </a:lnTo>
                <a:lnTo>
                  <a:pt x="116086" y="44648"/>
                </a:lnTo>
                <a:lnTo>
                  <a:pt x="107156" y="62508"/>
                </a:lnTo>
                <a:lnTo>
                  <a:pt x="98226" y="80367"/>
                </a:lnTo>
                <a:lnTo>
                  <a:pt x="89297" y="107156"/>
                </a:lnTo>
                <a:lnTo>
                  <a:pt x="89297" y="133945"/>
                </a:lnTo>
                <a:lnTo>
                  <a:pt x="80367" y="160734"/>
                </a:lnTo>
                <a:lnTo>
                  <a:pt x="71437" y="196453"/>
                </a:lnTo>
                <a:lnTo>
                  <a:pt x="53578" y="241102"/>
                </a:lnTo>
                <a:lnTo>
                  <a:pt x="44648" y="276820"/>
                </a:lnTo>
                <a:lnTo>
                  <a:pt x="35719" y="321468"/>
                </a:lnTo>
                <a:lnTo>
                  <a:pt x="26789" y="375046"/>
                </a:lnTo>
                <a:lnTo>
                  <a:pt x="17859" y="428625"/>
                </a:lnTo>
                <a:lnTo>
                  <a:pt x="17859" y="482203"/>
                </a:lnTo>
                <a:lnTo>
                  <a:pt x="8930" y="535781"/>
                </a:lnTo>
                <a:lnTo>
                  <a:pt x="8930" y="598289"/>
                </a:lnTo>
                <a:lnTo>
                  <a:pt x="0" y="660796"/>
                </a:lnTo>
                <a:lnTo>
                  <a:pt x="0" y="723304"/>
                </a:lnTo>
                <a:lnTo>
                  <a:pt x="0" y="785812"/>
                </a:lnTo>
                <a:lnTo>
                  <a:pt x="8930" y="848320"/>
                </a:lnTo>
                <a:lnTo>
                  <a:pt x="17859" y="901898"/>
                </a:lnTo>
                <a:lnTo>
                  <a:pt x="26789" y="964406"/>
                </a:lnTo>
                <a:lnTo>
                  <a:pt x="53578" y="1026914"/>
                </a:lnTo>
                <a:lnTo>
                  <a:pt x="71437" y="1080492"/>
                </a:lnTo>
                <a:lnTo>
                  <a:pt x="107156" y="1134070"/>
                </a:lnTo>
                <a:lnTo>
                  <a:pt x="142875" y="1178718"/>
                </a:lnTo>
                <a:lnTo>
                  <a:pt x="178594" y="1232296"/>
                </a:lnTo>
                <a:lnTo>
                  <a:pt x="232172" y="1285875"/>
                </a:lnTo>
                <a:lnTo>
                  <a:pt x="285750" y="1330523"/>
                </a:lnTo>
                <a:lnTo>
                  <a:pt x="339328" y="1375171"/>
                </a:lnTo>
                <a:lnTo>
                  <a:pt x="392906" y="1401960"/>
                </a:lnTo>
                <a:lnTo>
                  <a:pt x="428625" y="1419820"/>
                </a:lnTo>
                <a:lnTo>
                  <a:pt x="428625" y="1419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652492" y="2214562"/>
            <a:ext cx="294680" cy="1312665"/>
          </a:xfrm>
          <a:custGeom>
            <a:avLst/>
            <a:gdLst/>
            <a:ahLst/>
            <a:cxnLst/>
            <a:rect l="0" t="0" r="0" b="0"/>
            <a:pathLst>
              <a:path w="294680" h="1312665">
                <a:moveTo>
                  <a:pt x="53578" y="0"/>
                </a:moveTo>
                <a:lnTo>
                  <a:pt x="62508" y="0"/>
                </a:lnTo>
                <a:lnTo>
                  <a:pt x="80367" y="17859"/>
                </a:lnTo>
                <a:lnTo>
                  <a:pt x="107156" y="35719"/>
                </a:lnTo>
                <a:lnTo>
                  <a:pt x="142875" y="62508"/>
                </a:lnTo>
                <a:lnTo>
                  <a:pt x="169664" y="98226"/>
                </a:lnTo>
                <a:lnTo>
                  <a:pt x="205383" y="142875"/>
                </a:lnTo>
                <a:lnTo>
                  <a:pt x="232172" y="187523"/>
                </a:lnTo>
                <a:lnTo>
                  <a:pt x="250031" y="232172"/>
                </a:lnTo>
                <a:lnTo>
                  <a:pt x="267890" y="276820"/>
                </a:lnTo>
                <a:lnTo>
                  <a:pt x="285750" y="330398"/>
                </a:lnTo>
                <a:lnTo>
                  <a:pt x="294679" y="375047"/>
                </a:lnTo>
                <a:lnTo>
                  <a:pt x="294679" y="428625"/>
                </a:lnTo>
                <a:lnTo>
                  <a:pt x="294679" y="473273"/>
                </a:lnTo>
                <a:lnTo>
                  <a:pt x="285750" y="526852"/>
                </a:lnTo>
                <a:lnTo>
                  <a:pt x="276820" y="580429"/>
                </a:lnTo>
                <a:lnTo>
                  <a:pt x="258961" y="642937"/>
                </a:lnTo>
                <a:lnTo>
                  <a:pt x="241101" y="696515"/>
                </a:lnTo>
                <a:lnTo>
                  <a:pt x="223242" y="759023"/>
                </a:lnTo>
                <a:lnTo>
                  <a:pt x="196453" y="821531"/>
                </a:lnTo>
                <a:lnTo>
                  <a:pt x="169664" y="884039"/>
                </a:lnTo>
                <a:lnTo>
                  <a:pt x="151804" y="946546"/>
                </a:lnTo>
                <a:lnTo>
                  <a:pt x="125015" y="1009054"/>
                </a:lnTo>
                <a:lnTo>
                  <a:pt x="98226" y="1071562"/>
                </a:lnTo>
                <a:lnTo>
                  <a:pt x="71437" y="1125140"/>
                </a:lnTo>
                <a:lnTo>
                  <a:pt x="53578" y="1178718"/>
                </a:lnTo>
                <a:lnTo>
                  <a:pt x="53578" y="1223367"/>
                </a:lnTo>
                <a:lnTo>
                  <a:pt x="26789" y="1268015"/>
                </a:lnTo>
                <a:lnTo>
                  <a:pt x="8929" y="1294804"/>
                </a:lnTo>
                <a:lnTo>
                  <a:pt x="0" y="1312664"/>
                </a:lnTo>
                <a:lnTo>
                  <a:pt x="0" y="1312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679281" y="1759148"/>
            <a:ext cx="383977" cy="437555"/>
          </a:xfrm>
          <a:custGeom>
            <a:avLst/>
            <a:gdLst/>
            <a:ahLst/>
            <a:cxnLst/>
            <a:rect l="0" t="0" r="0" b="0"/>
            <a:pathLst>
              <a:path w="383977" h="437555">
                <a:moveTo>
                  <a:pt x="0" y="0"/>
                </a:moveTo>
                <a:lnTo>
                  <a:pt x="0" y="8929"/>
                </a:lnTo>
                <a:lnTo>
                  <a:pt x="17859" y="17859"/>
                </a:lnTo>
                <a:lnTo>
                  <a:pt x="35719" y="35718"/>
                </a:lnTo>
                <a:lnTo>
                  <a:pt x="71437" y="71437"/>
                </a:lnTo>
                <a:lnTo>
                  <a:pt x="107156" y="107156"/>
                </a:lnTo>
                <a:lnTo>
                  <a:pt x="151804" y="151804"/>
                </a:lnTo>
                <a:lnTo>
                  <a:pt x="196453" y="205383"/>
                </a:lnTo>
                <a:lnTo>
                  <a:pt x="250031" y="267890"/>
                </a:lnTo>
                <a:lnTo>
                  <a:pt x="312539" y="339328"/>
                </a:lnTo>
                <a:lnTo>
                  <a:pt x="357187" y="392906"/>
                </a:lnTo>
                <a:lnTo>
                  <a:pt x="383976" y="437554"/>
                </a:lnTo>
                <a:lnTo>
                  <a:pt x="383976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402085" y="4241601"/>
            <a:ext cx="625080" cy="8930"/>
          </a:xfrm>
          <a:custGeom>
            <a:avLst/>
            <a:gdLst/>
            <a:ahLst/>
            <a:cxnLst/>
            <a:rect l="0" t="0" r="0" b="0"/>
            <a:pathLst>
              <a:path w="625080" h="8930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17860" y="8929"/>
                </a:lnTo>
                <a:lnTo>
                  <a:pt x="26790" y="0"/>
                </a:lnTo>
                <a:lnTo>
                  <a:pt x="35719" y="0"/>
                </a:lnTo>
                <a:lnTo>
                  <a:pt x="53579" y="0"/>
                </a:lnTo>
                <a:lnTo>
                  <a:pt x="62508" y="0"/>
                </a:lnTo>
                <a:lnTo>
                  <a:pt x="80368" y="0"/>
                </a:lnTo>
                <a:lnTo>
                  <a:pt x="107157" y="0"/>
                </a:lnTo>
                <a:lnTo>
                  <a:pt x="133946" y="0"/>
                </a:lnTo>
                <a:lnTo>
                  <a:pt x="160735" y="8929"/>
                </a:lnTo>
                <a:lnTo>
                  <a:pt x="187524" y="8929"/>
                </a:lnTo>
                <a:lnTo>
                  <a:pt x="214313" y="8929"/>
                </a:lnTo>
                <a:lnTo>
                  <a:pt x="241102" y="8929"/>
                </a:lnTo>
                <a:lnTo>
                  <a:pt x="276821" y="8929"/>
                </a:lnTo>
                <a:lnTo>
                  <a:pt x="303610" y="8929"/>
                </a:lnTo>
                <a:lnTo>
                  <a:pt x="339329" y="8929"/>
                </a:lnTo>
                <a:lnTo>
                  <a:pt x="375047" y="8929"/>
                </a:lnTo>
                <a:lnTo>
                  <a:pt x="410766" y="8929"/>
                </a:lnTo>
                <a:lnTo>
                  <a:pt x="446485" y="8929"/>
                </a:lnTo>
                <a:lnTo>
                  <a:pt x="473274" y="8929"/>
                </a:lnTo>
                <a:lnTo>
                  <a:pt x="500063" y="8929"/>
                </a:lnTo>
                <a:lnTo>
                  <a:pt x="526852" y="0"/>
                </a:lnTo>
                <a:lnTo>
                  <a:pt x="544711" y="0"/>
                </a:lnTo>
                <a:lnTo>
                  <a:pt x="562571" y="0"/>
                </a:lnTo>
                <a:lnTo>
                  <a:pt x="580430" y="0"/>
                </a:lnTo>
                <a:lnTo>
                  <a:pt x="598290" y="0"/>
                </a:lnTo>
                <a:lnTo>
                  <a:pt x="607219" y="0"/>
                </a:lnTo>
                <a:lnTo>
                  <a:pt x="616149" y="0"/>
                </a:lnTo>
                <a:lnTo>
                  <a:pt x="625079" y="0"/>
                </a:lnTo>
                <a:lnTo>
                  <a:pt x="625079" y="0"/>
                </a:lnTo>
                <a:lnTo>
                  <a:pt x="625079" y="0"/>
                </a:lnTo>
                <a:lnTo>
                  <a:pt x="6250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259210" y="4464843"/>
            <a:ext cx="598291" cy="17860"/>
          </a:xfrm>
          <a:custGeom>
            <a:avLst/>
            <a:gdLst/>
            <a:ahLst/>
            <a:cxnLst/>
            <a:rect l="0" t="0" r="0" b="0"/>
            <a:pathLst>
              <a:path w="598291" h="17860">
                <a:moveTo>
                  <a:pt x="0" y="0"/>
                </a:move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0"/>
                </a:lnTo>
                <a:lnTo>
                  <a:pt x="53579" y="0"/>
                </a:lnTo>
                <a:lnTo>
                  <a:pt x="71438" y="0"/>
                </a:lnTo>
                <a:lnTo>
                  <a:pt x="98227" y="0"/>
                </a:lnTo>
                <a:lnTo>
                  <a:pt x="133946" y="0"/>
                </a:lnTo>
                <a:lnTo>
                  <a:pt x="169665" y="0"/>
                </a:lnTo>
                <a:lnTo>
                  <a:pt x="205383" y="0"/>
                </a:lnTo>
                <a:lnTo>
                  <a:pt x="241102" y="0"/>
                </a:lnTo>
                <a:lnTo>
                  <a:pt x="276821" y="0"/>
                </a:lnTo>
                <a:lnTo>
                  <a:pt x="321469" y="0"/>
                </a:lnTo>
                <a:lnTo>
                  <a:pt x="357188" y="0"/>
                </a:lnTo>
                <a:lnTo>
                  <a:pt x="392907" y="8930"/>
                </a:lnTo>
                <a:lnTo>
                  <a:pt x="428625" y="8930"/>
                </a:lnTo>
                <a:lnTo>
                  <a:pt x="464344" y="8930"/>
                </a:lnTo>
                <a:lnTo>
                  <a:pt x="491133" y="8930"/>
                </a:lnTo>
                <a:lnTo>
                  <a:pt x="517922" y="8930"/>
                </a:lnTo>
                <a:lnTo>
                  <a:pt x="544711" y="17859"/>
                </a:lnTo>
                <a:lnTo>
                  <a:pt x="562571" y="17859"/>
                </a:lnTo>
                <a:lnTo>
                  <a:pt x="571500" y="17859"/>
                </a:lnTo>
                <a:lnTo>
                  <a:pt x="580430" y="8930"/>
                </a:lnTo>
                <a:lnTo>
                  <a:pt x="589360" y="8930"/>
                </a:lnTo>
                <a:lnTo>
                  <a:pt x="598290" y="8930"/>
                </a:lnTo>
                <a:lnTo>
                  <a:pt x="59829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2902148" y="3795116"/>
            <a:ext cx="634009" cy="884040"/>
          </a:xfrm>
          <a:custGeom>
            <a:avLst/>
            <a:gdLst/>
            <a:ahLst/>
            <a:cxnLst/>
            <a:rect l="0" t="0" r="0" b="0"/>
            <a:pathLst>
              <a:path w="634009" h="884040">
                <a:moveTo>
                  <a:pt x="160734" y="107157"/>
                </a:moveTo>
                <a:lnTo>
                  <a:pt x="160734" y="107157"/>
                </a:lnTo>
                <a:lnTo>
                  <a:pt x="160734" y="107157"/>
                </a:lnTo>
                <a:lnTo>
                  <a:pt x="160734" y="116086"/>
                </a:lnTo>
                <a:lnTo>
                  <a:pt x="160734" y="125016"/>
                </a:lnTo>
                <a:lnTo>
                  <a:pt x="151805" y="142875"/>
                </a:lnTo>
                <a:lnTo>
                  <a:pt x="151805" y="160735"/>
                </a:lnTo>
                <a:lnTo>
                  <a:pt x="142875" y="187524"/>
                </a:lnTo>
                <a:lnTo>
                  <a:pt x="142875" y="205383"/>
                </a:lnTo>
                <a:lnTo>
                  <a:pt x="133945" y="232172"/>
                </a:lnTo>
                <a:lnTo>
                  <a:pt x="125016" y="267891"/>
                </a:lnTo>
                <a:lnTo>
                  <a:pt x="116086" y="294680"/>
                </a:lnTo>
                <a:lnTo>
                  <a:pt x="107156" y="330399"/>
                </a:lnTo>
                <a:lnTo>
                  <a:pt x="98227" y="366117"/>
                </a:lnTo>
                <a:lnTo>
                  <a:pt x="80367" y="401836"/>
                </a:lnTo>
                <a:lnTo>
                  <a:pt x="71437" y="437555"/>
                </a:lnTo>
                <a:lnTo>
                  <a:pt x="62508" y="473274"/>
                </a:lnTo>
                <a:lnTo>
                  <a:pt x="62508" y="517922"/>
                </a:lnTo>
                <a:lnTo>
                  <a:pt x="53578" y="544711"/>
                </a:lnTo>
                <a:lnTo>
                  <a:pt x="44648" y="580430"/>
                </a:lnTo>
                <a:lnTo>
                  <a:pt x="35719" y="607219"/>
                </a:lnTo>
                <a:lnTo>
                  <a:pt x="26789" y="642938"/>
                </a:lnTo>
                <a:lnTo>
                  <a:pt x="17859" y="669727"/>
                </a:lnTo>
                <a:lnTo>
                  <a:pt x="17859" y="696516"/>
                </a:lnTo>
                <a:lnTo>
                  <a:pt x="8930" y="723305"/>
                </a:lnTo>
                <a:lnTo>
                  <a:pt x="8930" y="741164"/>
                </a:lnTo>
                <a:lnTo>
                  <a:pt x="0" y="767953"/>
                </a:lnTo>
                <a:lnTo>
                  <a:pt x="0" y="785813"/>
                </a:lnTo>
                <a:lnTo>
                  <a:pt x="0" y="803672"/>
                </a:lnTo>
                <a:lnTo>
                  <a:pt x="0" y="812602"/>
                </a:lnTo>
                <a:lnTo>
                  <a:pt x="0" y="821532"/>
                </a:lnTo>
                <a:lnTo>
                  <a:pt x="0" y="839391"/>
                </a:lnTo>
                <a:lnTo>
                  <a:pt x="0" y="839391"/>
                </a:lnTo>
                <a:lnTo>
                  <a:pt x="0" y="848321"/>
                </a:lnTo>
                <a:lnTo>
                  <a:pt x="0" y="857250"/>
                </a:lnTo>
                <a:lnTo>
                  <a:pt x="0" y="866180"/>
                </a:lnTo>
                <a:lnTo>
                  <a:pt x="0" y="866180"/>
                </a:lnTo>
                <a:lnTo>
                  <a:pt x="0" y="875110"/>
                </a:lnTo>
                <a:lnTo>
                  <a:pt x="8930" y="875110"/>
                </a:lnTo>
                <a:lnTo>
                  <a:pt x="17859" y="875110"/>
                </a:lnTo>
                <a:lnTo>
                  <a:pt x="26789" y="884039"/>
                </a:lnTo>
                <a:lnTo>
                  <a:pt x="35719" y="884039"/>
                </a:lnTo>
                <a:lnTo>
                  <a:pt x="44648" y="884039"/>
                </a:lnTo>
                <a:lnTo>
                  <a:pt x="71437" y="884039"/>
                </a:lnTo>
                <a:lnTo>
                  <a:pt x="89297" y="884039"/>
                </a:lnTo>
                <a:lnTo>
                  <a:pt x="116086" y="884039"/>
                </a:lnTo>
                <a:lnTo>
                  <a:pt x="142875" y="875110"/>
                </a:lnTo>
                <a:lnTo>
                  <a:pt x="178594" y="875110"/>
                </a:lnTo>
                <a:lnTo>
                  <a:pt x="205383" y="866180"/>
                </a:lnTo>
                <a:lnTo>
                  <a:pt x="241102" y="857250"/>
                </a:lnTo>
                <a:lnTo>
                  <a:pt x="276820" y="848321"/>
                </a:lnTo>
                <a:lnTo>
                  <a:pt x="312539" y="839391"/>
                </a:lnTo>
                <a:lnTo>
                  <a:pt x="348258" y="821532"/>
                </a:lnTo>
                <a:lnTo>
                  <a:pt x="383977" y="803672"/>
                </a:lnTo>
                <a:lnTo>
                  <a:pt x="410766" y="785813"/>
                </a:lnTo>
                <a:lnTo>
                  <a:pt x="446484" y="759024"/>
                </a:lnTo>
                <a:lnTo>
                  <a:pt x="473273" y="741164"/>
                </a:lnTo>
                <a:lnTo>
                  <a:pt x="500062" y="714375"/>
                </a:lnTo>
                <a:lnTo>
                  <a:pt x="526852" y="687586"/>
                </a:lnTo>
                <a:lnTo>
                  <a:pt x="553641" y="660797"/>
                </a:lnTo>
                <a:lnTo>
                  <a:pt x="571500" y="625078"/>
                </a:lnTo>
                <a:lnTo>
                  <a:pt x="589359" y="598289"/>
                </a:lnTo>
                <a:lnTo>
                  <a:pt x="607219" y="562571"/>
                </a:lnTo>
                <a:lnTo>
                  <a:pt x="625078" y="535782"/>
                </a:lnTo>
                <a:lnTo>
                  <a:pt x="634008" y="500063"/>
                </a:lnTo>
                <a:lnTo>
                  <a:pt x="634008" y="473274"/>
                </a:lnTo>
                <a:lnTo>
                  <a:pt x="634008" y="437555"/>
                </a:lnTo>
                <a:lnTo>
                  <a:pt x="634008" y="410766"/>
                </a:lnTo>
                <a:lnTo>
                  <a:pt x="634008" y="375047"/>
                </a:lnTo>
                <a:lnTo>
                  <a:pt x="625078" y="339328"/>
                </a:lnTo>
                <a:lnTo>
                  <a:pt x="616148" y="303610"/>
                </a:lnTo>
                <a:lnTo>
                  <a:pt x="598289" y="276821"/>
                </a:lnTo>
                <a:lnTo>
                  <a:pt x="580430" y="241102"/>
                </a:lnTo>
                <a:lnTo>
                  <a:pt x="562570" y="214313"/>
                </a:lnTo>
                <a:lnTo>
                  <a:pt x="544711" y="187524"/>
                </a:lnTo>
                <a:lnTo>
                  <a:pt x="526852" y="160735"/>
                </a:lnTo>
                <a:lnTo>
                  <a:pt x="500062" y="142875"/>
                </a:lnTo>
                <a:lnTo>
                  <a:pt x="473273" y="116086"/>
                </a:lnTo>
                <a:lnTo>
                  <a:pt x="437555" y="98227"/>
                </a:lnTo>
                <a:lnTo>
                  <a:pt x="410766" y="80367"/>
                </a:lnTo>
                <a:lnTo>
                  <a:pt x="375047" y="62508"/>
                </a:lnTo>
                <a:lnTo>
                  <a:pt x="348258" y="44649"/>
                </a:lnTo>
                <a:lnTo>
                  <a:pt x="321469" y="35719"/>
                </a:lnTo>
                <a:lnTo>
                  <a:pt x="285750" y="17860"/>
                </a:lnTo>
                <a:lnTo>
                  <a:pt x="258961" y="8930"/>
                </a:lnTo>
                <a:lnTo>
                  <a:pt x="232172" y="8930"/>
                </a:lnTo>
                <a:lnTo>
                  <a:pt x="205383" y="8930"/>
                </a:lnTo>
                <a:lnTo>
                  <a:pt x="187523" y="0"/>
                </a:lnTo>
                <a:lnTo>
                  <a:pt x="169664" y="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8930"/>
                </a:lnTo>
                <a:lnTo>
                  <a:pt x="133945" y="8930"/>
                </a:lnTo>
                <a:lnTo>
                  <a:pt x="133945" y="8930"/>
                </a:lnTo>
                <a:lnTo>
                  <a:pt x="13394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1812726" y="3893343"/>
            <a:ext cx="303610" cy="267891"/>
          </a:xfrm>
          <a:custGeom>
            <a:avLst/>
            <a:gdLst/>
            <a:ahLst/>
            <a:cxnLst/>
            <a:rect l="0" t="0" r="0" b="0"/>
            <a:pathLst>
              <a:path w="303610" h="267891">
                <a:moveTo>
                  <a:pt x="303609" y="0"/>
                </a:moveTo>
                <a:lnTo>
                  <a:pt x="294680" y="0"/>
                </a:lnTo>
                <a:lnTo>
                  <a:pt x="294680" y="0"/>
                </a:lnTo>
                <a:lnTo>
                  <a:pt x="294680" y="8930"/>
                </a:lnTo>
                <a:lnTo>
                  <a:pt x="285750" y="8930"/>
                </a:lnTo>
                <a:lnTo>
                  <a:pt x="276820" y="17859"/>
                </a:lnTo>
                <a:lnTo>
                  <a:pt x="267891" y="26789"/>
                </a:lnTo>
                <a:lnTo>
                  <a:pt x="258961" y="44648"/>
                </a:lnTo>
                <a:lnTo>
                  <a:pt x="241102" y="53578"/>
                </a:lnTo>
                <a:lnTo>
                  <a:pt x="223242" y="71437"/>
                </a:lnTo>
                <a:lnTo>
                  <a:pt x="205383" y="89297"/>
                </a:lnTo>
                <a:lnTo>
                  <a:pt x="187524" y="116086"/>
                </a:lnTo>
                <a:lnTo>
                  <a:pt x="169664" y="133945"/>
                </a:lnTo>
                <a:lnTo>
                  <a:pt x="142875" y="151805"/>
                </a:lnTo>
                <a:lnTo>
                  <a:pt x="125016" y="178594"/>
                </a:lnTo>
                <a:lnTo>
                  <a:pt x="98227" y="196453"/>
                </a:lnTo>
                <a:lnTo>
                  <a:pt x="80367" y="214312"/>
                </a:lnTo>
                <a:lnTo>
                  <a:pt x="53578" y="232172"/>
                </a:lnTo>
                <a:lnTo>
                  <a:pt x="44649" y="250031"/>
                </a:lnTo>
                <a:lnTo>
                  <a:pt x="26789" y="258961"/>
                </a:lnTo>
                <a:lnTo>
                  <a:pt x="17859" y="258961"/>
                </a:lnTo>
                <a:lnTo>
                  <a:pt x="8930" y="267890"/>
                </a:lnTo>
                <a:lnTo>
                  <a:pt x="0" y="267890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1875234" y="3848694"/>
            <a:ext cx="232173" cy="258962"/>
          </a:xfrm>
          <a:custGeom>
            <a:avLst/>
            <a:gdLst/>
            <a:ahLst/>
            <a:cxnLst/>
            <a:rect l="0" t="0" r="0" b="0"/>
            <a:pathLst>
              <a:path w="232173" h="258962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26789"/>
                </a:lnTo>
                <a:lnTo>
                  <a:pt x="26789" y="44649"/>
                </a:lnTo>
                <a:lnTo>
                  <a:pt x="35719" y="62508"/>
                </a:lnTo>
                <a:lnTo>
                  <a:pt x="53578" y="80368"/>
                </a:lnTo>
                <a:lnTo>
                  <a:pt x="71437" y="98227"/>
                </a:lnTo>
                <a:lnTo>
                  <a:pt x="89297" y="116086"/>
                </a:lnTo>
                <a:lnTo>
                  <a:pt x="107156" y="142875"/>
                </a:lnTo>
                <a:lnTo>
                  <a:pt x="125016" y="160735"/>
                </a:lnTo>
                <a:lnTo>
                  <a:pt x="151805" y="178594"/>
                </a:lnTo>
                <a:lnTo>
                  <a:pt x="169664" y="196454"/>
                </a:lnTo>
                <a:lnTo>
                  <a:pt x="187523" y="214313"/>
                </a:lnTo>
                <a:lnTo>
                  <a:pt x="205383" y="232172"/>
                </a:lnTo>
                <a:lnTo>
                  <a:pt x="214312" y="250032"/>
                </a:lnTo>
                <a:lnTo>
                  <a:pt x="223242" y="250032"/>
                </a:lnTo>
                <a:lnTo>
                  <a:pt x="232172" y="258961"/>
                </a:lnTo>
                <a:lnTo>
                  <a:pt x="232172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741289" y="4250530"/>
            <a:ext cx="276821" cy="366119"/>
          </a:xfrm>
          <a:custGeom>
            <a:avLst/>
            <a:gdLst/>
            <a:ahLst/>
            <a:cxnLst/>
            <a:rect l="0" t="0" r="0" b="0"/>
            <a:pathLst>
              <a:path w="276821" h="366119">
                <a:moveTo>
                  <a:pt x="89296" y="0"/>
                </a:moveTo>
                <a:lnTo>
                  <a:pt x="89296" y="0"/>
                </a:lnTo>
                <a:lnTo>
                  <a:pt x="89296" y="8930"/>
                </a:lnTo>
                <a:lnTo>
                  <a:pt x="89296" y="17860"/>
                </a:lnTo>
                <a:lnTo>
                  <a:pt x="89296" y="35719"/>
                </a:lnTo>
                <a:lnTo>
                  <a:pt x="89296" y="44649"/>
                </a:lnTo>
                <a:lnTo>
                  <a:pt x="89296" y="62508"/>
                </a:lnTo>
                <a:lnTo>
                  <a:pt x="89296" y="80368"/>
                </a:lnTo>
                <a:lnTo>
                  <a:pt x="89296" y="89297"/>
                </a:lnTo>
                <a:lnTo>
                  <a:pt x="89296" y="107157"/>
                </a:lnTo>
                <a:lnTo>
                  <a:pt x="98226" y="116086"/>
                </a:lnTo>
                <a:lnTo>
                  <a:pt x="107156" y="125016"/>
                </a:lnTo>
                <a:lnTo>
                  <a:pt x="116086" y="142875"/>
                </a:lnTo>
                <a:lnTo>
                  <a:pt x="125015" y="151805"/>
                </a:lnTo>
                <a:lnTo>
                  <a:pt x="133945" y="160735"/>
                </a:lnTo>
                <a:lnTo>
                  <a:pt x="142875" y="169664"/>
                </a:lnTo>
                <a:lnTo>
                  <a:pt x="151804" y="169664"/>
                </a:lnTo>
                <a:lnTo>
                  <a:pt x="160734" y="169664"/>
                </a:lnTo>
                <a:lnTo>
                  <a:pt x="169664" y="169664"/>
                </a:lnTo>
                <a:lnTo>
                  <a:pt x="178593" y="160735"/>
                </a:lnTo>
                <a:lnTo>
                  <a:pt x="187523" y="151805"/>
                </a:lnTo>
                <a:lnTo>
                  <a:pt x="196453" y="142875"/>
                </a:lnTo>
                <a:lnTo>
                  <a:pt x="214312" y="133946"/>
                </a:lnTo>
                <a:lnTo>
                  <a:pt x="223242" y="116086"/>
                </a:lnTo>
                <a:lnTo>
                  <a:pt x="232171" y="107157"/>
                </a:lnTo>
                <a:lnTo>
                  <a:pt x="241101" y="89297"/>
                </a:lnTo>
                <a:lnTo>
                  <a:pt x="241101" y="80368"/>
                </a:lnTo>
                <a:lnTo>
                  <a:pt x="250031" y="62508"/>
                </a:lnTo>
                <a:lnTo>
                  <a:pt x="258961" y="53578"/>
                </a:lnTo>
                <a:lnTo>
                  <a:pt x="258961" y="44649"/>
                </a:lnTo>
                <a:lnTo>
                  <a:pt x="267890" y="35719"/>
                </a:lnTo>
                <a:lnTo>
                  <a:pt x="267890" y="17860"/>
                </a:lnTo>
                <a:lnTo>
                  <a:pt x="26789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0"/>
                </a:lnTo>
                <a:lnTo>
                  <a:pt x="276820" y="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8930"/>
                </a:lnTo>
                <a:lnTo>
                  <a:pt x="276820" y="17860"/>
                </a:lnTo>
                <a:lnTo>
                  <a:pt x="276820" y="26789"/>
                </a:lnTo>
                <a:lnTo>
                  <a:pt x="276820" y="44649"/>
                </a:lnTo>
                <a:lnTo>
                  <a:pt x="276820" y="53578"/>
                </a:lnTo>
                <a:lnTo>
                  <a:pt x="276820" y="71438"/>
                </a:lnTo>
                <a:lnTo>
                  <a:pt x="276820" y="89297"/>
                </a:lnTo>
                <a:lnTo>
                  <a:pt x="276820" y="107157"/>
                </a:lnTo>
                <a:lnTo>
                  <a:pt x="267890" y="125016"/>
                </a:lnTo>
                <a:lnTo>
                  <a:pt x="267890" y="151805"/>
                </a:lnTo>
                <a:lnTo>
                  <a:pt x="258961" y="169664"/>
                </a:lnTo>
                <a:lnTo>
                  <a:pt x="258961" y="196453"/>
                </a:lnTo>
                <a:lnTo>
                  <a:pt x="250031" y="214313"/>
                </a:lnTo>
                <a:lnTo>
                  <a:pt x="241101" y="241102"/>
                </a:lnTo>
                <a:lnTo>
                  <a:pt x="232171" y="258961"/>
                </a:lnTo>
                <a:lnTo>
                  <a:pt x="223242" y="276821"/>
                </a:lnTo>
                <a:lnTo>
                  <a:pt x="214312" y="303610"/>
                </a:lnTo>
                <a:lnTo>
                  <a:pt x="205382" y="321469"/>
                </a:lnTo>
                <a:lnTo>
                  <a:pt x="187523" y="330399"/>
                </a:lnTo>
                <a:lnTo>
                  <a:pt x="169664" y="348258"/>
                </a:lnTo>
                <a:lnTo>
                  <a:pt x="151804" y="357188"/>
                </a:lnTo>
                <a:lnTo>
                  <a:pt x="133945" y="357188"/>
                </a:lnTo>
                <a:lnTo>
                  <a:pt x="116086" y="366118"/>
                </a:lnTo>
                <a:lnTo>
                  <a:pt x="98226" y="366118"/>
                </a:lnTo>
                <a:lnTo>
                  <a:pt x="80367" y="366118"/>
                </a:lnTo>
                <a:lnTo>
                  <a:pt x="62507" y="366118"/>
                </a:lnTo>
                <a:lnTo>
                  <a:pt x="44648" y="366118"/>
                </a:lnTo>
                <a:lnTo>
                  <a:pt x="35718" y="357188"/>
                </a:lnTo>
                <a:lnTo>
                  <a:pt x="17859" y="348258"/>
                </a:lnTo>
                <a:lnTo>
                  <a:pt x="8929" y="330399"/>
                </a:lnTo>
                <a:lnTo>
                  <a:pt x="8929" y="321469"/>
                </a:lnTo>
                <a:lnTo>
                  <a:pt x="0" y="303610"/>
                </a:lnTo>
                <a:lnTo>
                  <a:pt x="0" y="294680"/>
                </a:lnTo>
                <a:lnTo>
                  <a:pt x="0" y="276821"/>
                </a:lnTo>
                <a:lnTo>
                  <a:pt x="8929" y="258961"/>
                </a:lnTo>
                <a:lnTo>
                  <a:pt x="26789" y="250032"/>
                </a:lnTo>
                <a:lnTo>
                  <a:pt x="44648" y="232172"/>
                </a:lnTo>
                <a:lnTo>
                  <a:pt x="62507" y="223243"/>
                </a:lnTo>
                <a:lnTo>
                  <a:pt x="71437" y="214313"/>
                </a:lnTo>
                <a:lnTo>
                  <a:pt x="7143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491507" y="4143374"/>
            <a:ext cx="410767" cy="17860"/>
          </a:xfrm>
          <a:custGeom>
            <a:avLst/>
            <a:gdLst/>
            <a:ahLst/>
            <a:cxnLst/>
            <a:rect l="0" t="0" r="0" b="0"/>
            <a:pathLst>
              <a:path w="410767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07157" y="8930"/>
                </a:lnTo>
                <a:lnTo>
                  <a:pt x="133946" y="8930"/>
                </a:lnTo>
                <a:lnTo>
                  <a:pt x="160735" y="8930"/>
                </a:lnTo>
                <a:lnTo>
                  <a:pt x="187524" y="8930"/>
                </a:lnTo>
                <a:lnTo>
                  <a:pt x="205383" y="8930"/>
                </a:lnTo>
                <a:lnTo>
                  <a:pt x="232172" y="8930"/>
                </a:lnTo>
                <a:lnTo>
                  <a:pt x="258961" y="8930"/>
                </a:lnTo>
                <a:lnTo>
                  <a:pt x="276821" y="8930"/>
                </a:lnTo>
                <a:lnTo>
                  <a:pt x="303610" y="8930"/>
                </a:lnTo>
                <a:lnTo>
                  <a:pt x="330399" y="8930"/>
                </a:lnTo>
                <a:lnTo>
                  <a:pt x="348258" y="8930"/>
                </a:lnTo>
                <a:lnTo>
                  <a:pt x="366118" y="8930"/>
                </a:lnTo>
                <a:lnTo>
                  <a:pt x="375047" y="8930"/>
                </a:lnTo>
                <a:lnTo>
                  <a:pt x="383977" y="17859"/>
                </a:lnTo>
                <a:lnTo>
                  <a:pt x="392907" y="17859"/>
                </a:lnTo>
                <a:lnTo>
                  <a:pt x="401836" y="17859"/>
                </a:lnTo>
                <a:lnTo>
                  <a:pt x="401836" y="17859"/>
                </a:lnTo>
                <a:lnTo>
                  <a:pt x="401836" y="17859"/>
                </a:lnTo>
                <a:lnTo>
                  <a:pt x="410766" y="17859"/>
                </a:lnTo>
                <a:lnTo>
                  <a:pt x="410766" y="17859"/>
                </a:lnTo>
                <a:lnTo>
                  <a:pt x="410766" y="17859"/>
                </a:lnTo>
                <a:lnTo>
                  <a:pt x="410766" y="17859"/>
                </a:lnTo>
                <a:lnTo>
                  <a:pt x="410766" y="17859"/>
                </a:lnTo>
                <a:lnTo>
                  <a:pt x="410766" y="17859"/>
                </a:lnTo>
                <a:lnTo>
                  <a:pt x="41076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076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875484" y="3857624"/>
            <a:ext cx="35720" cy="401837"/>
          </a:xfrm>
          <a:custGeom>
            <a:avLst/>
            <a:gdLst/>
            <a:ahLst/>
            <a:cxnLst/>
            <a:rect l="0" t="0" r="0" b="0"/>
            <a:pathLst>
              <a:path w="35720" h="401837">
                <a:moveTo>
                  <a:pt x="35719" y="0"/>
                </a:moveTo>
                <a:lnTo>
                  <a:pt x="35719" y="0"/>
                </a:lnTo>
                <a:lnTo>
                  <a:pt x="35719" y="8930"/>
                </a:lnTo>
                <a:lnTo>
                  <a:pt x="35719" y="17859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62508"/>
                </a:lnTo>
                <a:lnTo>
                  <a:pt x="26789" y="80367"/>
                </a:lnTo>
                <a:lnTo>
                  <a:pt x="26789" y="98227"/>
                </a:lnTo>
                <a:lnTo>
                  <a:pt x="17859" y="116086"/>
                </a:lnTo>
                <a:lnTo>
                  <a:pt x="17859" y="133945"/>
                </a:lnTo>
                <a:lnTo>
                  <a:pt x="8930" y="160734"/>
                </a:lnTo>
                <a:lnTo>
                  <a:pt x="8930" y="178594"/>
                </a:lnTo>
                <a:lnTo>
                  <a:pt x="8930" y="205383"/>
                </a:lnTo>
                <a:lnTo>
                  <a:pt x="8930" y="223242"/>
                </a:lnTo>
                <a:lnTo>
                  <a:pt x="0" y="250031"/>
                </a:lnTo>
                <a:lnTo>
                  <a:pt x="0" y="267891"/>
                </a:lnTo>
                <a:lnTo>
                  <a:pt x="0" y="285750"/>
                </a:lnTo>
                <a:lnTo>
                  <a:pt x="0" y="303609"/>
                </a:lnTo>
                <a:lnTo>
                  <a:pt x="0" y="321469"/>
                </a:lnTo>
                <a:lnTo>
                  <a:pt x="0" y="339328"/>
                </a:lnTo>
                <a:lnTo>
                  <a:pt x="0" y="348258"/>
                </a:lnTo>
                <a:lnTo>
                  <a:pt x="0" y="366117"/>
                </a:lnTo>
                <a:lnTo>
                  <a:pt x="0" y="375047"/>
                </a:lnTo>
                <a:lnTo>
                  <a:pt x="0" y="383977"/>
                </a:lnTo>
                <a:lnTo>
                  <a:pt x="0" y="392906"/>
                </a:lnTo>
                <a:lnTo>
                  <a:pt x="0" y="392906"/>
                </a:lnTo>
                <a:lnTo>
                  <a:pt x="0" y="401836"/>
                </a:lnTo>
                <a:lnTo>
                  <a:pt x="0" y="401836"/>
                </a:lnTo>
                <a:lnTo>
                  <a:pt x="8930" y="401836"/>
                </a:lnTo>
                <a:lnTo>
                  <a:pt x="893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3848695" y="3768327"/>
            <a:ext cx="294681" cy="375048"/>
          </a:xfrm>
          <a:custGeom>
            <a:avLst/>
            <a:gdLst/>
            <a:ahLst/>
            <a:cxnLst/>
            <a:rect l="0" t="0" r="0" b="0"/>
            <a:pathLst>
              <a:path w="294681" h="375048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59" y="17860"/>
                </a:lnTo>
                <a:lnTo>
                  <a:pt x="35719" y="26789"/>
                </a:lnTo>
                <a:lnTo>
                  <a:pt x="44648" y="35719"/>
                </a:lnTo>
                <a:lnTo>
                  <a:pt x="53578" y="44649"/>
                </a:lnTo>
                <a:lnTo>
                  <a:pt x="71437" y="62508"/>
                </a:lnTo>
                <a:lnTo>
                  <a:pt x="89297" y="80367"/>
                </a:lnTo>
                <a:lnTo>
                  <a:pt x="107156" y="98227"/>
                </a:lnTo>
                <a:lnTo>
                  <a:pt x="133945" y="116086"/>
                </a:lnTo>
                <a:lnTo>
                  <a:pt x="160734" y="142875"/>
                </a:lnTo>
                <a:lnTo>
                  <a:pt x="178594" y="160735"/>
                </a:lnTo>
                <a:lnTo>
                  <a:pt x="205383" y="178594"/>
                </a:lnTo>
                <a:lnTo>
                  <a:pt x="223242" y="196453"/>
                </a:lnTo>
                <a:lnTo>
                  <a:pt x="241101" y="214313"/>
                </a:lnTo>
                <a:lnTo>
                  <a:pt x="258961" y="232172"/>
                </a:lnTo>
                <a:lnTo>
                  <a:pt x="267890" y="241102"/>
                </a:lnTo>
                <a:lnTo>
                  <a:pt x="276820" y="258961"/>
                </a:lnTo>
                <a:lnTo>
                  <a:pt x="285750" y="267891"/>
                </a:lnTo>
                <a:lnTo>
                  <a:pt x="294680" y="276821"/>
                </a:lnTo>
                <a:lnTo>
                  <a:pt x="294680" y="285750"/>
                </a:lnTo>
                <a:lnTo>
                  <a:pt x="294680" y="294680"/>
                </a:lnTo>
                <a:lnTo>
                  <a:pt x="285750" y="303610"/>
                </a:lnTo>
                <a:lnTo>
                  <a:pt x="285750" y="303610"/>
                </a:lnTo>
                <a:lnTo>
                  <a:pt x="276820" y="312539"/>
                </a:lnTo>
                <a:lnTo>
                  <a:pt x="276820" y="321469"/>
                </a:lnTo>
                <a:lnTo>
                  <a:pt x="267890" y="321469"/>
                </a:lnTo>
                <a:lnTo>
                  <a:pt x="258961" y="321469"/>
                </a:lnTo>
                <a:lnTo>
                  <a:pt x="241101" y="330399"/>
                </a:lnTo>
                <a:lnTo>
                  <a:pt x="232172" y="330399"/>
                </a:lnTo>
                <a:lnTo>
                  <a:pt x="214312" y="330399"/>
                </a:lnTo>
                <a:lnTo>
                  <a:pt x="205383" y="339328"/>
                </a:lnTo>
                <a:lnTo>
                  <a:pt x="187523" y="339328"/>
                </a:lnTo>
                <a:lnTo>
                  <a:pt x="169664" y="339328"/>
                </a:lnTo>
                <a:lnTo>
                  <a:pt x="151805" y="348258"/>
                </a:lnTo>
                <a:lnTo>
                  <a:pt x="133945" y="348258"/>
                </a:lnTo>
                <a:lnTo>
                  <a:pt x="116086" y="357188"/>
                </a:lnTo>
                <a:lnTo>
                  <a:pt x="98226" y="357188"/>
                </a:lnTo>
                <a:lnTo>
                  <a:pt x="80367" y="357188"/>
                </a:lnTo>
                <a:lnTo>
                  <a:pt x="62508" y="366117"/>
                </a:lnTo>
                <a:lnTo>
                  <a:pt x="53578" y="366117"/>
                </a:lnTo>
                <a:lnTo>
                  <a:pt x="35719" y="366117"/>
                </a:lnTo>
                <a:lnTo>
                  <a:pt x="26789" y="375047"/>
                </a:lnTo>
                <a:lnTo>
                  <a:pt x="17859" y="375047"/>
                </a:lnTo>
                <a:lnTo>
                  <a:pt x="17859" y="375047"/>
                </a:lnTo>
                <a:lnTo>
                  <a:pt x="8930" y="375047"/>
                </a:lnTo>
                <a:lnTo>
                  <a:pt x="893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054078" y="3884413"/>
            <a:ext cx="205383" cy="214314"/>
          </a:xfrm>
          <a:custGeom>
            <a:avLst/>
            <a:gdLst/>
            <a:ahLst/>
            <a:cxnLst/>
            <a:rect l="0" t="0" r="0" b="0"/>
            <a:pathLst>
              <a:path w="205383" h="214314">
                <a:moveTo>
                  <a:pt x="44648" y="17860"/>
                </a:moveTo>
                <a:lnTo>
                  <a:pt x="44648" y="17860"/>
                </a:lnTo>
                <a:lnTo>
                  <a:pt x="44648" y="17860"/>
                </a:lnTo>
                <a:lnTo>
                  <a:pt x="53578" y="26789"/>
                </a:lnTo>
                <a:lnTo>
                  <a:pt x="62507" y="26789"/>
                </a:lnTo>
                <a:lnTo>
                  <a:pt x="80367" y="26789"/>
                </a:lnTo>
                <a:lnTo>
                  <a:pt x="89297" y="26789"/>
                </a:lnTo>
                <a:lnTo>
                  <a:pt x="107156" y="35719"/>
                </a:lnTo>
                <a:lnTo>
                  <a:pt x="125015" y="35719"/>
                </a:lnTo>
                <a:lnTo>
                  <a:pt x="133945" y="44649"/>
                </a:lnTo>
                <a:lnTo>
                  <a:pt x="151804" y="53578"/>
                </a:lnTo>
                <a:lnTo>
                  <a:pt x="160734" y="53578"/>
                </a:lnTo>
                <a:lnTo>
                  <a:pt x="169664" y="62508"/>
                </a:lnTo>
                <a:lnTo>
                  <a:pt x="178593" y="71438"/>
                </a:lnTo>
                <a:lnTo>
                  <a:pt x="187523" y="80367"/>
                </a:lnTo>
                <a:lnTo>
                  <a:pt x="196453" y="89297"/>
                </a:lnTo>
                <a:lnTo>
                  <a:pt x="205382" y="89297"/>
                </a:lnTo>
                <a:lnTo>
                  <a:pt x="205382" y="98227"/>
                </a:lnTo>
                <a:lnTo>
                  <a:pt x="205382" y="107156"/>
                </a:lnTo>
                <a:lnTo>
                  <a:pt x="205382" y="125016"/>
                </a:lnTo>
                <a:lnTo>
                  <a:pt x="205382" y="133945"/>
                </a:lnTo>
                <a:lnTo>
                  <a:pt x="205382" y="142875"/>
                </a:lnTo>
                <a:lnTo>
                  <a:pt x="205382" y="151805"/>
                </a:lnTo>
                <a:lnTo>
                  <a:pt x="196453" y="160735"/>
                </a:lnTo>
                <a:lnTo>
                  <a:pt x="187523" y="169664"/>
                </a:lnTo>
                <a:lnTo>
                  <a:pt x="187523" y="178594"/>
                </a:lnTo>
                <a:lnTo>
                  <a:pt x="178593" y="178594"/>
                </a:lnTo>
                <a:lnTo>
                  <a:pt x="169664" y="187524"/>
                </a:lnTo>
                <a:lnTo>
                  <a:pt x="160734" y="196453"/>
                </a:lnTo>
                <a:lnTo>
                  <a:pt x="151804" y="205383"/>
                </a:lnTo>
                <a:lnTo>
                  <a:pt x="142875" y="205383"/>
                </a:lnTo>
                <a:lnTo>
                  <a:pt x="133945" y="214313"/>
                </a:lnTo>
                <a:lnTo>
                  <a:pt x="125015" y="214313"/>
                </a:lnTo>
                <a:lnTo>
                  <a:pt x="107156" y="214313"/>
                </a:lnTo>
                <a:lnTo>
                  <a:pt x="98226" y="214313"/>
                </a:lnTo>
                <a:lnTo>
                  <a:pt x="89297" y="214313"/>
                </a:lnTo>
                <a:lnTo>
                  <a:pt x="80367" y="214313"/>
                </a:lnTo>
                <a:lnTo>
                  <a:pt x="71437" y="205383"/>
                </a:lnTo>
                <a:lnTo>
                  <a:pt x="62507" y="205383"/>
                </a:lnTo>
                <a:lnTo>
                  <a:pt x="53578" y="196453"/>
                </a:lnTo>
                <a:lnTo>
                  <a:pt x="44648" y="187524"/>
                </a:lnTo>
                <a:lnTo>
                  <a:pt x="35718" y="187524"/>
                </a:lnTo>
                <a:lnTo>
                  <a:pt x="26789" y="178594"/>
                </a:lnTo>
                <a:lnTo>
                  <a:pt x="26789" y="169664"/>
                </a:lnTo>
                <a:lnTo>
                  <a:pt x="17859" y="160735"/>
                </a:lnTo>
                <a:lnTo>
                  <a:pt x="17859" y="151805"/>
                </a:lnTo>
                <a:lnTo>
                  <a:pt x="8929" y="142875"/>
                </a:lnTo>
                <a:lnTo>
                  <a:pt x="8929" y="133945"/>
                </a:lnTo>
                <a:lnTo>
                  <a:pt x="0" y="116086"/>
                </a:lnTo>
                <a:lnTo>
                  <a:pt x="0" y="107156"/>
                </a:lnTo>
                <a:lnTo>
                  <a:pt x="0" y="98227"/>
                </a:lnTo>
                <a:lnTo>
                  <a:pt x="0" y="89297"/>
                </a:lnTo>
                <a:lnTo>
                  <a:pt x="0" y="80367"/>
                </a:lnTo>
                <a:lnTo>
                  <a:pt x="0" y="71438"/>
                </a:lnTo>
                <a:lnTo>
                  <a:pt x="0" y="62508"/>
                </a:lnTo>
                <a:lnTo>
                  <a:pt x="8929" y="53578"/>
                </a:lnTo>
                <a:lnTo>
                  <a:pt x="8929" y="53578"/>
                </a:lnTo>
                <a:lnTo>
                  <a:pt x="17859" y="44649"/>
                </a:lnTo>
                <a:lnTo>
                  <a:pt x="26789" y="35719"/>
                </a:lnTo>
                <a:lnTo>
                  <a:pt x="26789" y="35719"/>
                </a:lnTo>
                <a:lnTo>
                  <a:pt x="35718" y="26789"/>
                </a:lnTo>
                <a:lnTo>
                  <a:pt x="4464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62507" y="17860"/>
                </a:lnTo>
                <a:lnTo>
                  <a:pt x="71437" y="17860"/>
                </a:lnTo>
                <a:lnTo>
                  <a:pt x="71437" y="17860"/>
                </a:lnTo>
                <a:lnTo>
                  <a:pt x="80367" y="17860"/>
                </a:lnTo>
                <a:lnTo>
                  <a:pt x="80367" y="8930"/>
                </a:lnTo>
                <a:lnTo>
                  <a:pt x="89297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893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4250531" y="3937991"/>
            <a:ext cx="714376" cy="71439"/>
          </a:xfrm>
          <a:custGeom>
            <a:avLst/>
            <a:gdLst/>
            <a:ahLst/>
            <a:cxnLst/>
            <a:rect l="0" t="0" r="0" b="0"/>
            <a:pathLst>
              <a:path w="714376" h="71439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9" y="0"/>
                </a:lnTo>
                <a:lnTo>
                  <a:pt x="53578" y="0"/>
                </a:lnTo>
                <a:lnTo>
                  <a:pt x="71437" y="8930"/>
                </a:lnTo>
                <a:lnTo>
                  <a:pt x="98226" y="8930"/>
                </a:lnTo>
                <a:lnTo>
                  <a:pt x="116086" y="8930"/>
                </a:lnTo>
                <a:lnTo>
                  <a:pt x="142875" y="8930"/>
                </a:lnTo>
                <a:lnTo>
                  <a:pt x="169664" y="17860"/>
                </a:lnTo>
                <a:lnTo>
                  <a:pt x="196453" y="17860"/>
                </a:lnTo>
                <a:lnTo>
                  <a:pt x="223242" y="17860"/>
                </a:lnTo>
                <a:lnTo>
                  <a:pt x="250031" y="17860"/>
                </a:lnTo>
                <a:lnTo>
                  <a:pt x="276820" y="17860"/>
                </a:lnTo>
                <a:lnTo>
                  <a:pt x="303609" y="17860"/>
                </a:lnTo>
                <a:lnTo>
                  <a:pt x="330398" y="26789"/>
                </a:lnTo>
                <a:lnTo>
                  <a:pt x="357187" y="26789"/>
                </a:lnTo>
                <a:lnTo>
                  <a:pt x="383976" y="26789"/>
                </a:lnTo>
                <a:lnTo>
                  <a:pt x="419695" y="35719"/>
                </a:lnTo>
                <a:lnTo>
                  <a:pt x="446484" y="35719"/>
                </a:lnTo>
                <a:lnTo>
                  <a:pt x="473273" y="44649"/>
                </a:lnTo>
                <a:lnTo>
                  <a:pt x="508992" y="44649"/>
                </a:lnTo>
                <a:lnTo>
                  <a:pt x="535781" y="44649"/>
                </a:lnTo>
                <a:lnTo>
                  <a:pt x="562570" y="53578"/>
                </a:lnTo>
                <a:lnTo>
                  <a:pt x="580429" y="53578"/>
                </a:lnTo>
                <a:lnTo>
                  <a:pt x="598289" y="53578"/>
                </a:lnTo>
                <a:lnTo>
                  <a:pt x="625078" y="53578"/>
                </a:lnTo>
                <a:lnTo>
                  <a:pt x="634008" y="62508"/>
                </a:lnTo>
                <a:lnTo>
                  <a:pt x="651867" y="62508"/>
                </a:lnTo>
                <a:lnTo>
                  <a:pt x="669726" y="62508"/>
                </a:lnTo>
                <a:lnTo>
                  <a:pt x="678656" y="62508"/>
                </a:lnTo>
                <a:lnTo>
                  <a:pt x="687586" y="62508"/>
                </a:lnTo>
                <a:lnTo>
                  <a:pt x="696515" y="62508"/>
                </a:lnTo>
                <a:lnTo>
                  <a:pt x="705445" y="71438"/>
                </a:lnTo>
                <a:lnTo>
                  <a:pt x="714375" y="71438"/>
                </a:lnTo>
                <a:lnTo>
                  <a:pt x="714375" y="71438"/>
                </a:lnTo>
                <a:lnTo>
                  <a:pt x="714375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402085" y="4982765"/>
            <a:ext cx="526853" cy="17861"/>
          </a:xfrm>
          <a:custGeom>
            <a:avLst/>
            <a:gdLst/>
            <a:ahLst/>
            <a:cxnLst/>
            <a:rect l="0" t="0" r="0" b="0"/>
            <a:pathLst>
              <a:path w="526853" h="17861">
                <a:moveTo>
                  <a:pt x="0" y="17860"/>
                </a:moveTo>
                <a:lnTo>
                  <a:pt x="8930" y="17860"/>
                </a:lnTo>
                <a:lnTo>
                  <a:pt x="8930" y="17860"/>
                </a:lnTo>
                <a:lnTo>
                  <a:pt x="17860" y="8930"/>
                </a:lnTo>
                <a:lnTo>
                  <a:pt x="26790" y="8930"/>
                </a:lnTo>
                <a:lnTo>
                  <a:pt x="44649" y="8930"/>
                </a:lnTo>
                <a:lnTo>
                  <a:pt x="62508" y="8930"/>
                </a:lnTo>
                <a:lnTo>
                  <a:pt x="80368" y="8930"/>
                </a:lnTo>
                <a:lnTo>
                  <a:pt x="98227" y="0"/>
                </a:lnTo>
                <a:lnTo>
                  <a:pt x="125016" y="0"/>
                </a:lnTo>
                <a:lnTo>
                  <a:pt x="142875" y="0"/>
                </a:lnTo>
                <a:lnTo>
                  <a:pt x="169665" y="0"/>
                </a:lnTo>
                <a:lnTo>
                  <a:pt x="205383" y="0"/>
                </a:lnTo>
                <a:lnTo>
                  <a:pt x="232172" y="0"/>
                </a:lnTo>
                <a:lnTo>
                  <a:pt x="267891" y="0"/>
                </a:lnTo>
                <a:lnTo>
                  <a:pt x="303610" y="0"/>
                </a:lnTo>
                <a:lnTo>
                  <a:pt x="330399" y="0"/>
                </a:lnTo>
                <a:lnTo>
                  <a:pt x="366118" y="0"/>
                </a:lnTo>
                <a:lnTo>
                  <a:pt x="392907" y="0"/>
                </a:lnTo>
                <a:lnTo>
                  <a:pt x="419696" y="0"/>
                </a:lnTo>
                <a:lnTo>
                  <a:pt x="446485" y="0"/>
                </a:lnTo>
                <a:lnTo>
                  <a:pt x="473274" y="0"/>
                </a:lnTo>
                <a:lnTo>
                  <a:pt x="500063" y="0"/>
                </a:lnTo>
                <a:lnTo>
                  <a:pt x="517922" y="8930"/>
                </a:lnTo>
                <a:lnTo>
                  <a:pt x="526852" y="8930"/>
                </a:lnTo>
                <a:lnTo>
                  <a:pt x="52685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2464593" y="5331023"/>
            <a:ext cx="535783" cy="26790"/>
          </a:xfrm>
          <a:custGeom>
            <a:avLst/>
            <a:gdLst/>
            <a:ahLst/>
            <a:cxnLst/>
            <a:rect l="0" t="0" r="0" b="0"/>
            <a:pathLst>
              <a:path w="535783" h="26790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53578" y="0"/>
                </a:lnTo>
                <a:lnTo>
                  <a:pt x="80367" y="0"/>
                </a:lnTo>
                <a:lnTo>
                  <a:pt x="107157" y="0"/>
                </a:lnTo>
                <a:lnTo>
                  <a:pt x="133946" y="0"/>
                </a:lnTo>
                <a:lnTo>
                  <a:pt x="178594" y="0"/>
                </a:lnTo>
                <a:lnTo>
                  <a:pt x="214313" y="0"/>
                </a:lnTo>
                <a:lnTo>
                  <a:pt x="258961" y="8930"/>
                </a:lnTo>
                <a:lnTo>
                  <a:pt x="294680" y="8930"/>
                </a:lnTo>
                <a:lnTo>
                  <a:pt x="339328" y="8930"/>
                </a:lnTo>
                <a:lnTo>
                  <a:pt x="375047" y="8930"/>
                </a:lnTo>
                <a:lnTo>
                  <a:pt x="410766" y="17859"/>
                </a:lnTo>
                <a:lnTo>
                  <a:pt x="437555" y="17859"/>
                </a:lnTo>
                <a:lnTo>
                  <a:pt x="473274" y="17859"/>
                </a:lnTo>
                <a:lnTo>
                  <a:pt x="500063" y="26789"/>
                </a:lnTo>
                <a:lnTo>
                  <a:pt x="526852" y="26789"/>
                </a:lnTo>
                <a:lnTo>
                  <a:pt x="535782" y="26789"/>
                </a:lnTo>
                <a:lnTo>
                  <a:pt x="53578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018109" y="4688085"/>
            <a:ext cx="196454" cy="187524"/>
          </a:xfrm>
          <a:custGeom>
            <a:avLst/>
            <a:gdLst/>
            <a:ahLst/>
            <a:cxnLst/>
            <a:rect l="0" t="0" r="0" b="0"/>
            <a:pathLst>
              <a:path w="196454" h="187524">
                <a:moveTo>
                  <a:pt x="196453" y="0"/>
                </a:moveTo>
                <a:lnTo>
                  <a:pt x="196453" y="0"/>
                </a:lnTo>
                <a:lnTo>
                  <a:pt x="187523" y="8930"/>
                </a:lnTo>
                <a:lnTo>
                  <a:pt x="178594" y="17859"/>
                </a:lnTo>
                <a:lnTo>
                  <a:pt x="169664" y="26789"/>
                </a:lnTo>
                <a:lnTo>
                  <a:pt x="160734" y="44648"/>
                </a:lnTo>
                <a:lnTo>
                  <a:pt x="151805" y="62508"/>
                </a:lnTo>
                <a:lnTo>
                  <a:pt x="133945" y="80367"/>
                </a:lnTo>
                <a:lnTo>
                  <a:pt x="116086" y="98227"/>
                </a:lnTo>
                <a:lnTo>
                  <a:pt x="98226" y="107156"/>
                </a:lnTo>
                <a:lnTo>
                  <a:pt x="89297" y="133945"/>
                </a:lnTo>
                <a:lnTo>
                  <a:pt x="71437" y="142875"/>
                </a:lnTo>
                <a:lnTo>
                  <a:pt x="53578" y="160734"/>
                </a:lnTo>
                <a:lnTo>
                  <a:pt x="35719" y="178594"/>
                </a:lnTo>
                <a:lnTo>
                  <a:pt x="17859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2018109" y="4661296"/>
            <a:ext cx="80368" cy="205384"/>
          </a:xfrm>
          <a:custGeom>
            <a:avLst/>
            <a:gdLst/>
            <a:ahLst/>
            <a:cxnLst/>
            <a:rect l="0" t="0" r="0" b="0"/>
            <a:pathLst>
              <a:path w="80368" h="205384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17859"/>
                </a:lnTo>
                <a:lnTo>
                  <a:pt x="8930" y="26789"/>
                </a:lnTo>
                <a:lnTo>
                  <a:pt x="17859" y="44648"/>
                </a:lnTo>
                <a:lnTo>
                  <a:pt x="26789" y="62508"/>
                </a:lnTo>
                <a:lnTo>
                  <a:pt x="26789" y="89297"/>
                </a:lnTo>
                <a:lnTo>
                  <a:pt x="35719" y="107156"/>
                </a:lnTo>
                <a:lnTo>
                  <a:pt x="44648" y="133945"/>
                </a:lnTo>
                <a:lnTo>
                  <a:pt x="53578" y="151805"/>
                </a:lnTo>
                <a:lnTo>
                  <a:pt x="62508" y="169664"/>
                </a:lnTo>
                <a:lnTo>
                  <a:pt x="71437" y="187523"/>
                </a:lnTo>
                <a:lnTo>
                  <a:pt x="80367" y="205383"/>
                </a:lnTo>
                <a:lnTo>
                  <a:pt x="80367" y="205383"/>
                </a:lnTo>
                <a:lnTo>
                  <a:pt x="8036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2250281" y="4482702"/>
            <a:ext cx="53579" cy="205384"/>
          </a:xfrm>
          <a:custGeom>
            <a:avLst/>
            <a:gdLst/>
            <a:ahLst/>
            <a:cxnLst/>
            <a:rect l="0" t="0" r="0" b="0"/>
            <a:pathLst>
              <a:path w="53579" h="205384">
                <a:moveTo>
                  <a:pt x="0" y="0"/>
                </a:moveTo>
                <a:lnTo>
                  <a:pt x="0" y="8930"/>
                </a:lnTo>
                <a:lnTo>
                  <a:pt x="0" y="17860"/>
                </a:lnTo>
                <a:lnTo>
                  <a:pt x="8929" y="35719"/>
                </a:lnTo>
                <a:lnTo>
                  <a:pt x="17859" y="62508"/>
                </a:lnTo>
                <a:lnTo>
                  <a:pt x="26789" y="89297"/>
                </a:lnTo>
                <a:lnTo>
                  <a:pt x="35719" y="125016"/>
                </a:lnTo>
                <a:lnTo>
                  <a:pt x="44648" y="160735"/>
                </a:lnTo>
                <a:lnTo>
                  <a:pt x="53578" y="187524"/>
                </a:lnTo>
                <a:lnTo>
                  <a:pt x="53578" y="205383"/>
                </a:lnTo>
                <a:lnTo>
                  <a:pt x="53578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2187773" y="5036343"/>
            <a:ext cx="178595" cy="330400"/>
          </a:xfrm>
          <a:custGeom>
            <a:avLst/>
            <a:gdLst/>
            <a:ahLst/>
            <a:cxnLst/>
            <a:rect l="0" t="0" r="0" b="0"/>
            <a:pathLst>
              <a:path w="178595" h="330400">
                <a:moveTo>
                  <a:pt x="17859" y="0"/>
                </a:moveTo>
                <a:lnTo>
                  <a:pt x="8930" y="893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44649"/>
                </a:lnTo>
                <a:lnTo>
                  <a:pt x="8930" y="62508"/>
                </a:lnTo>
                <a:lnTo>
                  <a:pt x="8930" y="71438"/>
                </a:lnTo>
                <a:lnTo>
                  <a:pt x="8930" y="89297"/>
                </a:lnTo>
                <a:lnTo>
                  <a:pt x="17859" y="98227"/>
                </a:lnTo>
                <a:lnTo>
                  <a:pt x="26789" y="107157"/>
                </a:lnTo>
                <a:lnTo>
                  <a:pt x="26789" y="107157"/>
                </a:lnTo>
                <a:lnTo>
                  <a:pt x="44648" y="116086"/>
                </a:lnTo>
                <a:lnTo>
                  <a:pt x="53578" y="116086"/>
                </a:lnTo>
                <a:lnTo>
                  <a:pt x="62508" y="125016"/>
                </a:lnTo>
                <a:lnTo>
                  <a:pt x="80367" y="125016"/>
                </a:lnTo>
                <a:lnTo>
                  <a:pt x="98227" y="125016"/>
                </a:lnTo>
                <a:lnTo>
                  <a:pt x="116086" y="125016"/>
                </a:lnTo>
                <a:lnTo>
                  <a:pt x="125016" y="125016"/>
                </a:lnTo>
                <a:lnTo>
                  <a:pt x="142875" y="125016"/>
                </a:lnTo>
                <a:lnTo>
                  <a:pt x="151805" y="125016"/>
                </a:lnTo>
                <a:lnTo>
                  <a:pt x="160734" y="125016"/>
                </a:lnTo>
                <a:lnTo>
                  <a:pt x="160734" y="125016"/>
                </a:lnTo>
                <a:lnTo>
                  <a:pt x="169664" y="125016"/>
                </a:lnTo>
                <a:lnTo>
                  <a:pt x="169664" y="133946"/>
                </a:lnTo>
                <a:lnTo>
                  <a:pt x="169664" y="142875"/>
                </a:lnTo>
                <a:lnTo>
                  <a:pt x="178594" y="160735"/>
                </a:lnTo>
                <a:lnTo>
                  <a:pt x="178594" y="169664"/>
                </a:lnTo>
                <a:lnTo>
                  <a:pt x="178594" y="187524"/>
                </a:lnTo>
                <a:lnTo>
                  <a:pt x="169664" y="205383"/>
                </a:lnTo>
                <a:lnTo>
                  <a:pt x="169664" y="223242"/>
                </a:lnTo>
                <a:lnTo>
                  <a:pt x="160734" y="241102"/>
                </a:lnTo>
                <a:lnTo>
                  <a:pt x="142875" y="258961"/>
                </a:lnTo>
                <a:lnTo>
                  <a:pt x="125016" y="267891"/>
                </a:lnTo>
                <a:lnTo>
                  <a:pt x="107156" y="285750"/>
                </a:lnTo>
                <a:lnTo>
                  <a:pt x="89297" y="294680"/>
                </a:lnTo>
                <a:lnTo>
                  <a:pt x="71437" y="312539"/>
                </a:lnTo>
                <a:lnTo>
                  <a:pt x="53578" y="321469"/>
                </a:lnTo>
                <a:lnTo>
                  <a:pt x="44648" y="321469"/>
                </a:lnTo>
                <a:lnTo>
                  <a:pt x="35719" y="330399"/>
                </a:lnTo>
                <a:lnTo>
                  <a:pt x="17859" y="321469"/>
                </a:lnTo>
                <a:lnTo>
                  <a:pt x="8930" y="321469"/>
                </a:lnTo>
                <a:lnTo>
                  <a:pt x="8930" y="312539"/>
                </a:lnTo>
                <a:lnTo>
                  <a:pt x="0" y="312539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2286000" y="4884539"/>
            <a:ext cx="71438" cy="133946"/>
          </a:xfrm>
          <a:custGeom>
            <a:avLst/>
            <a:gdLst/>
            <a:ahLst/>
            <a:cxnLst/>
            <a:rect l="0" t="0" r="0" b="0"/>
            <a:pathLst>
              <a:path w="71438" h="133946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8929" y="17859"/>
                </a:lnTo>
                <a:lnTo>
                  <a:pt x="17859" y="26789"/>
                </a:lnTo>
                <a:lnTo>
                  <a:pt x="35718" y="53578"/>
                </a:lnTo>
                <a:lnTo>
                  <a:pt x="44648" y="71437"/>
                </a:lnTo>
                <a:lnTo>
                  <a:pt x="53578" y="98226"/>
                </a:lnTo>
                <a:lnTo>
                  <a:pt x="62507" y="116086"/>
                </a:lnTo>
                <a:lnTo>
                  <a:pt x="71437" y="133945"/>
                </a:lnTo>
                <a:lnTo>
                  <a:pt x="71437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2803921" y="4750593"/>
            <a:ext cx="455415" cy="669728"/>
          </a:xfrm>
          <a:custGeom>
            <a:avLst/>
            <a:gdLst/>
            <a:ahLst/>
            <a:cxnLst/>
            <a:rect l="0" t="0" r="0" b="0"/>
            <a:pathLst>
              <a:path w="455415" h="669728">
                <a:moveTo>
                  <a:pt x="107157" y="44648"/>
                </a:moveTo>
                <a:lnTo>
                  <a:pt x="107157" y="44648"/>
                </a:lnTo>
                <a:lnTo>
                  <a:pt x="107157" y="53578"/>
                </a:lnTo>
                <a:lnTo>
                  <a:pt x="107157" y="53578"/>
                </a:lnTo>
                <a:lnTo>
                  <a:pt x="107157" y="71437"/>
                </a:lnTo>
                <a:lnTo>
                  <a:pt x="116086" y="80367"/>
                </a:lnTo>
                <a:lnTo>
                  <a:pt x="116086" y="98226"/>
                </a:lnTo>
                <a:lnTo>
                  <a:pt x="107157" y="116086"/>
                </a:lnTo>
                <a:lnTo>
                  <a:pt x="107157" y="133946"/>
                </a:lnTo>
                <a:lnTo>
                  <a:pt x="107157" y="151805"/>
                </a:lnTo>
                <a:lnTo>
                  <a:pt x="107157" y="169664"/>
                </a:lnTo>
                <a:lnTo>
                  <a:pt x="116086" y="187524"/>
                </a:lnTo>
                <a:lnTo>
                  <a:pt x="116086" y="205383"/>
                </a:lnTo>
                <a:lnTo>
                  <a:pt x="107157" y="232172"/>
                </a:lnTo>
                <a:lnTo>
                  <a:pt x="107157" y="250032"/>
                </a:lnTo>
                <a:lnTo>
                  <a:pt x="107157" y="276821"/>
                </a:lnTo>
                <a:lnTo>
                  <a:pt x="107157" y="303610"/>
                </a:lnTo>
                <a:lnTo>
                  <a:pt x="98227" y="330399"/>
                </a:lnTo>
                <a:lnTo>
                  <a:pt x="98227" y="357188"/>
                </a:lnTo>
                <a:lnTo>
                  <a:pt x="98227" y="383977"/>
                </a:lnTo>
                <a:lnTo>
                  <a:pt x="98227" y="410766"/>
                </a:lnTo>
                <a:lnTo>
                  <a:pt x="98227" y="437555"/>
                </a:lnTo>
                <a:lnTo>
                  <a:pt x="98227" y="464344"/>
                </a:lnTo>
                <a:lnTo>
                  <a:pt x="98227" y="491133"/>
                </a:lnTo>
                <a:lnTo>
                  <a:pt x="98227" y="517922"/>
                </a:lnTo>
                <a:lnTo>
                  <a:pt x="89297" y="544711"/>
                </a:lnTo>
                <a:lnTo>
                  <a:pt x="89297" y="562571"/>
                </a:lnTo>
                <a:lnTo>
                  <a:pt x="89297" y="589360"/>
                </a:lnTo>
                <a:lnTo>
                  <a:pt x="89297" y="607219"/>
                </a:lnTo>
                <a:lnTo>
                  <a:pt x="89297" y="625078"/>
                </a:lnTo>
                <a:lnTo>
                  <a:pt x="89297" y="634008"/>
                </a:lnTo>
                <a:lnTo>
                  <a:pt x="89297" y="642938"/>
                </a:lnTo>
                <a:lnTo>
                  <a:pt x="89297" y="660797"/>
                </a:lnTo>
                <a:lnTo>
                  <a:pt x="89297" y="660797"/>
                </a:lnTo>
                <a:lnTo>
                  <a:pt x="89297" y="669727"/>
                </a:lnTo>
                <a:lnTo>
                  <a:pt x="89297" y="669727"/>
                </a:lnTo>
                <a:lnTo>
                  <a:pt x="89297" y="669727"/>
                </a:lnTo>
                <a:lnTo>
                  <a:pt x="89297" y="669727"/>
                </a:lnTo>
                <a:lnTo>
                  <a:pt x="89297" y="669727"/>
                </a:lnTo>
                <a:lnTo>
                  <a:pt x="89297" y="669727"/>
                </a:lnTo>
                <a:lnTo>
                  <a:pt x="89297" y="669727"/>
                </a:lnTo>
                <a:lnTo>
                  <a:pt x="98227" y="660797"/>
                </a:lnTo>
                <a:lnTo>
                  <a:pt x="107157" y="660797"/>
                </a:lnTo>
                <a:lnTo>
                  <a:pt x="116086" y="660797"/>
                </a:lnTo>
                <a:lnTo>
                  <a:pt x="133946" y="651867"/>
                </a:lnTo>
                <a:lnTo>
                  <a:pt x="142875" y="642938"/>
                </a:lnTo>
                <a:lnTo>
                  <a:pt x="160735" y="642938"/>
                </a:lnTo>
                <a:lnTo>
                  <a:pt x="178594" y="634008"/>
                </a:lnTo>
                <a:lnTo>
                  <a:pt x="196454" y="625078"/>
                </a:lnTo>
                <a:lnTo>
                  <a:pt x="214313" y="616149"/>
                </a:lnTo>
                <a:lnTo>
                  <a:pt x="232172" y="607219"/>
                </a:lnTo>
                <a:lnTo>
                  <a:pt x="250032" y="598289"/>
                </a:lnTo>
                <a:lnTo>
                  <a:pt x="276821" y="589360"/>
                </a:lnTo>
                <a:lnTo>
                  <a:pt x="294680" y="580430"/>
                </a:lnTo>
                <a:lnTo>
                  <a:pt x="312539" y="562571"/>
                </a:lnTo>
                <a:lnTo>
                  <a:pt x="330399" y="553641"/>
                </a:lnTo>
                <a:lnTo>
                  <a:pt x="348258" y="535782"/>
                </a:lnTo>
                <a:lnTo>
                  <a:pt x="366118" y="517922"/>
                </a:lnTo>
                <a:lnTo>
                  <a:pt x="383977" y="500063"/>
                </a:lnTo>
                <a:lnTo>
                  <a:pt x="401836" y="482203"/>
                </a:lnTo>
                <a:lnTo>
                  <a:pt x="410766" y="455414"/>
                </a:lnTo>
                <a:lnTo>
                  <a:pt x="419696" y="437555"/>
                </a:lnTo>
                <a:lnTo>
                  <a:pt x="428625" y="410766"/>
                </a:lnTo>
                <a:lnTo>
                  <a:pt x="446485" y="392907"/>
                </a:lnTo>
                <a:lnTo>
                  <a:pt x="446485" y="366117"/>
                </a:lnTo>
                <a:lnTo>
                  <a:pt x="455414" y="348258"/>
                </a:lnTo>
                <a:lnTo>
                  <a:pt x="455414" y="321469"/>
                </a:lnTo>
                <a:lnTo>
                  <a:pt x="455414" y="294680"/>
                </a:lnTo>
                <a:lnTo>
                  <a:pt x="455414" y="267891"/>
                </a:lnTo>
                <a:lnTo>
                  <a:pt x="455414" y="250032"/>
                </a:lnTo>
                <a:lnTo>
                  <a:pt x="446485" y="223242"/>
                </a:lnTo>
                <a:lnTo>
                  <a:pt x="437555" y="205383"/>
                </a:lnTo>
                <a:lnTo>
                  <a:pt x="437555" y="178594"/>
                </a:lnTo>
                <a:lnTo>
                  <a:pt x="419696" y="160735"/>
                </a:lnTo>
                <a:lnTo>
                  <a:pt x="410766" y="142875"/>
                </a:lnTo>
                <a:lnTo>
                  <a:pt x="401836" y="116086"/>
                </a:lnTo>
                <a:lnTo>
                  <a:pt x="383977" y="107156"/>
                </a:lnTo>
                <a:lnTo>
                  <a:pt x="366118" y="89297"/>
                </a:lnTo>
                <a:lnTo>
                  <a:pt x="348258" y="71437"/>
                </a:lnTo>
                <a:lnTo>
                  <a:pt x="330399" y="62508"/>
                </a:lnTo>
                <a:lnTo>
                  <a:pt x="312539" y="44648"/>
                </a:lnTo>
                <a:lnTo>
                  <a:pt x="294680" y="35719"/>
                </a:lnTo>
                <a:lnTo>
                  <a:pt x="267891" y="26789"/>
                </a:lnTo>
                <a:lnTo>
                  <a:pt x="241102" y="17859"/>
                </a:lnTo>
                <a:lnTo>
                  <a:pt x="223243" y="17859"/>
                </a:lnTo>
                <a:lnTo>
                  <a:pt x="196454" y="8930"/>
                </a:lnTo>
                <a:lnTo>
                  <a:pt x="169664" y="8930"/>
                </a:lnTo>
                <a:lnTo>
                  <a:pt x="151805" y="8930"/>
                </a:lnTo>
                <a:lnTo>
                  <a:pt x="125016" y="0"/>
                </a:lnTo>
                <a:lnTo>
                  <a:pt x="107157" y="0"/>
                </a:lnTo>
                <a:lnTo>
                  <a:pt x="89297" y="0"/>
                </a:lnTo>
                <a:lnTo>
                  <a:pt x="62508" y="8930"/>
                </a:lnTo>
                <a:lnTo>
                  <a:pt x="44649" y="8930"/>
                </a:lnTo>
                <a:lnTo>
                  <a:pt x="35719" y="17859"/>
                </a:lnTo>
                <a:lnTo>
                  <a:pt x="17860" y="17859"/>
                </a:lnTo>
                <a:lnTo>
                  <a:pt x="893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3178968" y="4973835"/>
            <a:ext cx="642939" cy="80369"/>
          </a:xfrm>
          <a:custGeom>
            <a:avLst/>
            <a:gdLst/>
            <a:ahLst/>
            <a:cxnLst/>
            <a:rect l="0" t="0" r="0" b="0"/>
            <a:pathLst>
              <a:path w="642939" h="8036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53578" y="0"/>
                </a:lnTo>
                <a:lnTo>
                  <a:pt x="62508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107157" y="8930"/>
                </a:lnTo>
                <a:lnTo>
                  <a:pt x="125016" y="17860"/>
                </a:lnTo>
                <a:lnTo>
                  <a:pt x="142875" y="17860"/>
                </a:lnTo>
                <a:lnTo>
                  <a:pt x="160735" y="17860"/>
                </a:lnTo>
                <a:lnTo>
                  <a:pt x="178594" y="26790"/>
                </a:lnTo>
                <a:lnTo>
                  <a:pt x="196453" y="26790"/>
                </a:lnTo>
                <a:lnTo>
                  <a:pt x="214313" y="26790"/>
                </a:lnTo>
                <a:lnTo>
                  <a:pt x="241102" y="26790"/>
                </a:lnTo>
                <a:lnTo>
                  <a:pt x="258961" y="26790"/>
                </a:lnTo>
                <a:lnTo>
                  <a:pt x="276821" y="35719"/>
                </a:lnTo>
                <a:lnTo>
                  <a:pt x="303610" y="35719"/>
                </a:lnTo>
                <a:lnTo>
                  <a:pt x="321469" y="35719"/>
                </a:lnTo>
                <a:lnTo>
                  <a:pt x="348258" y="35719"/>
                </a:lnTo>
                <a:lnTo>
                  <a:pt x="366117" y="44649"/>
                </a:lnTo>
                <a:lnTo>
                  <a:pt x="392907" y="44649"/>
                </a:lnTo>
                <a:lnTo>
                  <a:pt x="410766" y="53579"/>
                </a:lnTo>
                <a:lnTo>
                  <a:pt x="437555" y="53579"/>
                </a:lnTo>
                <a:lnTo>
                  <a:pt x="455414" y="53579"/>
                </a:lnTo>
                <a:lnTo>
                  <a:pt x="473274" y="53579"/>
                </a:lnTo>
                <a:lnTo>
                  <a:pt x="500063" y="53579"/>
                </a:lnTo>
                <a:lnTo>
                  <a:pt x="517922" y="62508"/>
                </a:lnTo>
                <a:lnTo>
                  <a:pt x="535782" y="62508"/>
                </a:lnTo>
                <a:lnTo>
                  <a:pt x="553641" y="62508"/>
                </a:lnTo>
                <a:lnTo>
                  <a:pt x="571500" y="62508"/>
                </a:lnTo>
                <a:lnTo>
                  <a:pt x="589360" y="71438"/>
                </a:lnTo>
                <a:lnTo>
                  <a:pt x="607219" y="71438"/>
                </a:lnTo>
                <a:lnTo>
                  <a:pt x="616149" y="71438"/>
                </a:lnTo>
                <a:lnTo>
                  <a:pt x="625078" y="71438"/>
                </a:lnTo>
                <a:lnTo>
                  <a:pt x="634008" y="80368"/>
                </a:lnTo>
                <a:lnTo>
                  <a:pt x="642938" y="80368"/>
                </a:lnTo>
                <a:lnTo>
                  <a:pt x="642938" y="80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714750" y="4688085"/>
            <a:ext cx="348258" cy="562572"/>
          </a:xfrm>
          <a:custGeom>
            <a:avLst/>
            <a:gdLst/>
            <a:ahLst/>
            <a:cxnLst/>
            <a:rect l="0" t="0" r="0" b="0"/>
            <a:pathLst>
              <a:path w="348258" h="562572">
                <a:moveTo>
                  <a:pt x="35718" y="53578"/>
                </a:moveTo>
                <a:lnTo>
                  <a:pt x="35718" y="53578"/>
                </a:lnTo>
                <a:lnTo>
                  <a:pt x="35718" y="62508"/>
                </a:lnTo>
                <a:lnTo>
                  <a:pt x="35718" y="62508"/>
                </a:lnTo>
                <a:lnTo>
                  <a:pt x="35718" y="71438"/>
                </a:lnTo>
                <a:lnTo>
                  <a:pt x="35718" y="80367"/>
                </a:lnTo>
                <a:lnTo>
                  <a:pt x="35718" y="98227"/>
                </a:lnTo>
                <a:lnTo>
                  <a:pt x="35718" y="116086"/>
                </a:lnTo>
                <a:lnTo>
                  <a:pt x="35718" y="133945"/>
                </a:lnTo>
                <a:lnTo>
                  <a:pt x="35718" y="160734"/>
                </a:lnTo>
                <a:lnTo>
                  <a:pt x="35718" y="178594"/>
                </a:lnTo>
                <a:lnTo>
                  <a:pt x="35718" y="205383"/>
                </a:lnTo>
                <a:lnTo>
                  <a:pt x="35718" y="232172"/>
                </a:lnTo>
                <a:lnTo>
                  <a:pt x="35718" y="258961"/>
                </a:lnTo>
                <a:lnTo>
                  <a:pt x="26789" y="285750"/>
                </a:lnTo>
                <a:lnTo>
                  <a:pt x="26789" y="303610"/>
                </a:lnTo>
                <a:lnTo>
                  <a:pt x="17859" y="339329"/>
                </a:lnTo>
                <a:lnTo>
                  <a:pt x="17859" y="357188"/>
                </a:lnTo>
                <a:lnTo>
                  <a:pt x="17859" y="383977"/>
                </a:lnTo>
                <a:lnTo>
                  <a:pt x="8929" y="410766"/>
                </a:lnTo>
                <a:lnTo>
                  <a:pt x="8929" y="428625"/>
                </a:lnTo>
                <a:lnTo>
                  <a:pt x="8929" y="455415"/>
                </a:lnTo>
                <a:lnTo>
                  <a:pt x="8929" y="473274"/>
                </a:lnTo>
                <a:lnTo>
                  <a:pt x="8929" y="491133"/>
                </a:lnTo>
                <a:lnTo>
                  <a:pt x="0" y="508993"/>
                </a:lnTo>
                <a:lnTo>
                  <a:pt x="0" y="517922"/>
                </a:lnTo>
                <a:lnTo>
                  <a:pt x="0" y="535782"/>
                </a:lnTo>
                <a:lnTo>
                  <a:pt x="0" y="544711"/>
                </a:lnTo>
                <a:lnTo>
                  <a:pt x="0" y="544711"/>
                </a:lnTo>
                <a:lnTo>
                  <a:pt x="0" y="553641"/>
                </a:lnTo>
                <a:lnTo>
                  <a:pt x="0" y="553641"/>
                </a:lnTo>
                <a:lnTo>
                  <a:pt x="0" y="562571"/>
                </a:lnTo>
                <a:lnTo>
                  <a:pt x="0" y="562571"/>
                </a:lnTo>
                <a:lnTo>
                  <a:pt x="0" y="562571"/>
                </a:lnTo>
                <a:lnTo>
                  <a:pt x="0" y="562571"/>
                </a:lnTo>
                <a:lnTo>
                  <a:pt x="8929" y="562571"/>
                </a:lnTo>
                <a:lnTo>
                  <a:pt x="8929" y="562571"/>
                </a:lnTo>
                <a:lnTo>
                  <a:pt x="17859" y="562571"/>
                </a:lnTo>
                <a:lnTo>
                  <a:pt x="26789" y="553641"/>
                </a:lnTo>
                <a:lnTo>
                  <a:pt x="44648" y="553641"/>
                </a:lnTo>
                <a:lnTo>
                  <a:pt x="53578" y="553641"/>
                </a:lnTo>
                <a:lnTo>
                  <a:pt x="71437" y="544711"/>
                </a:lnTo>
                <a:lnTo>
                  <a:pt x="89296" y="544711"/>
                </a:lnTo>
                <a:lnTo>
                  <a:pt x="116085" y="535782"/>
                </a:lnTo>
                <a:lnTo>
                  <a:pt x="133945" y="535782"/>
                </a:lnTo>
                <a:lnTo>
                  <a:pt x="160734" y="526852"/>
                </a:lnTo>
                <a:lnTo>
                  <a:pt x="178593" y="526852"/>
                </a:lnTo>
                <a:lnTo>
                  <a:pt x="205382" y="517922"/>
                </a:lnTo>
                <a:lnTo>
                  <a:pt x="232171" y="508993"/>
                </a:lnTo>
                <a:lnTo>
                  <a:pt x="250031" y="500063"/>
                </a:lnTo>
                <a:lnTo>
                  <a:pt x="267890" y="482204"/>
                </a:lnTo>
                <a:lnTo>
                  <a:pt x="285750" y="473274"/>
                </a:lnTo>
                <a:lnTo>
                  <a:pt x="303609" y="455415"/>
                </a:lnTo>
                <a:lnTo>
                  <a:pt x="312539" y="437555"/>
                </a:lnTo>
                <a:lnTo>
                  <a:pt x="330398" y="419696"/>
                </a:lnTo>
                <a:lnTo>
                  <a:pt x="339328" y="392907"/>
                </a:lnTo>
                <a:lnTo>
                  <a:pt x="339328" y="375047"/>
                </a:lnTo>
                <a:lnTo>
                  <a:pt x="348257" y="348258"/>
                </a:lnTo>
                <a:lnTo>
                  <a:pt x="348257" y="321469"/>
                </a:lnTo>
                <a:lnTo>
                  <a:pt x="348257" y="294680"/>
                </a:lnTo>
                <a:lnTo>
                  <a:pt x="339328" y="267891"/>
                </a:lnTo>
                <a:lnTo>
                  <a:pt x="339328" y="241102"/>
                </a:lnTo>
                <a:lnTo>
                  <a:pt x="330398" y="214313"/>
                </a:lnTo>
                <a:lnTo>
                  <a:pt x="312539" y="187523"/>
                </a:lnTo>
                <a:lnTo>
                  <a:pt x="303609" y="160734"/>
                </a:lnTo>
                <a:lnTo>
                  <a:pt x="285750" y="133945"/>
                </a:lnTo>
                <a:lnTo>
                  <a:pt x="267890" y="116086"/>
                </a:lnTo>
                <a:lnTo>
                  <a:pt x="250031" y="98227"/>
                </a:lnTo>
                <a:lnTo>
                  <a:pt x="232171" y="80367"/>
                </a:lnTo>
                <a:lnTo>
                  <a:pt x="214312" y="62508"/>
                </a:lnTo>
                <a:lnTo>
                  <a:pt x="187523" y="44648"/>
                </a:lnTo>
                <a:lnTo>
                  <a:pt x="169664" y="26789"/>
                </a:lnTo>
                <a:lnTo>
                  <a:pt x="151804" y="17859"/>
                </a:lnTo>
                <a:lnTo>
                  <a:pt x="133945" y="8930"/>
                </a:lnTo>
                <a:lnTo>
                  <a:pt x="107156" y="8930"/>
                </a:lnTo>
                <a:lnTo>
                  <a:pt x="89296" y="0"/>
                </a:lnTo>
                <a:lnTo>
                  <a:pt x="71437" y="0"/>
                </a:lnTo>
                <a:lnTo>
                  <a:pt x="62507" y="0"/>
                </a:lnTo>
                <a:lnTo>
                  <a:pt x="44648" y="0"/>
                </a:lnTo>
                <a:lnTo>
                  <a:pt x="35718" y="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3687960" y="4491632"/>
            <a:ext cx="419697" cy="696517"/>
          </a:xfrm>
          <a:custGeom>
            <a:avLst/>
            <a:gdLst/>
            <a:ahLst/>
            <a:cxnLst/>
            <a:rect l="0" t="0" r="0" b="0"/>
            <a:pathLst>
              <a:path w="419697" h="696517">
                <a:moveTo>
                  <a:pt x="0" y="44648"/>
                </a:move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8930" y="62508"/>
                </a:lnTo>
                <a:lnTo>
                  <a:pt x="893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17860" y="107156"/>
                </a:lnTo>
                <a:lnTo>
                  <a:pt x="17860" y="116086"/>
                </a:lnTo>
                <a:lnTo>
                  <a:pt x="17860" y="133945"/>
                </a:lnTo>
                <a:lnTo>
                  <a:pt x="17860" y="151805"/>
                </a:lnTo>
                <a:lnTo>
                  <a:pt x="17860" y="169664"/>
                </a:lnTo>
                <a:lnTo>
                  <a:pt x="17860" y="187523"/>
                </a:lnTo>
                <a:lnTo>
                  <a:pt x="26790" y="214312"/>
                </a:lnTo>
                <a:lnTo>
                  <a:pt x="17860" y="241101"/>
                </a:lnTo>
                <a:lnTo>
                  <a:pt x="26790" y="267891"/>
                </a:lnTo>
                <a:lnTo>
                  <a:pt x="26790" y="294680"/>
                </a:lnTo>
                <a:lnTo>
                  <a:pt x="26790" y="321469"/>
                </a:lnTo>
                <a:lnTo>
                  <a:pt x="26790" y="348258"/>
                </a:lnTo>
                <a:lnTo>
                  <a:pt x="26790" y="383976"/>
                </a:lnTo>
                <a:lnTo>
                  <a:pt x="26790" y="410766"/>
                </a:lnTo>
                <a:lnTo>
                  <a:pt x="26790" y="437555"/>
                </a:lnTo>
                <a:lnTo>
                  <a:pt x="26790" y="464344"/>
                </a:lnTo>
                <a:lnTo>
                  <a:pt x="26790" y="491133"/>
                </a:lnTo>
                <a:lnTo>
                  <a:pt x="26790" y="517922"/>
                </a:lnTo>
                <a:lnTo>
                  <a:pt x="26790" y="544711"/>
                </a:lnTo>
                <a:lnTo>
                  <a:pt x="26790" y="571500"/>
                </a:lnTo>
                <a:lnTo>
                  <a:pt x="26790" y="589360"/>
                </a:lnTo>
                <a:lnTo>
                  <a:pt x="26790" y="607219"/>
                </a:lnTo>
                <a:lnTo>
                  <a:pt x="26790" y="625078"/>
                </a:lnTo>
                <a:lnTo>
                  <a:pt x="26790" y="642938"/>
                </a:lnTo>
                <a:lnTo>
                  <a:pt x="26790" y="651868"/>
                </a:lnTo>
                <a:lnTo>
                  <a:pt x="26790" y="669727"/>
                </a:lnTo>
                <a:lnTo>
                  <a:pt x="26790" y="678657"/>
                </a:lnTo>
                <a:lnTo>
                  <a:pt x="26790" y="678657"/>
                </a:lnTo>
                <a:lnTo>
                  <a:pt x="26790" y="687586"/>
                </a:lnTo>
                <a:lnTo>
                  <a:pt x="26790" y="687586"/>
                </a:lnTo>
                <a:lnTo>
                  <a:pt x="26790" y="696516"/>
                </a:lnTo>
                <a:lnTo>
                  <a:pt x="26790" y="696516"/>
                </a:lnTo>
                <a:lnTo>
                  <a:pt x="26790" y="696516"/>
                </a:lnTo>
                <a:lnTo>
                  <a:pt x="35719" y="696516"/>
                </a:lnTo>
                <a:lnTo>
                  <a:pt x="35719" y="687586"/>
                </a:lnTo>
                <a:lnTo>
                  <a:pt x="35719" y="687586"/>
                </a:lnTo>
                <a:lnTo>
                  <a:pt x="35719" y="687586"/>
                </a:lnTo>
                <a:lnTo>
                  <a:pt x="35719" y="687586"/>
                </a:lnTo>
                <a:lnTo>
                  <a:pt x="35719" y="678657"/>
                </a:lnTo>
                <a:lnTo>
                  <a:pt x="35719" y="678657"/>
                </a:lnTo>
                <a:lnTo>
                  <a:pt x="44649" y="678657"/>
                </a:lnTo>
                <a:lnTo>
                  <a:pt x="44649" y="678657"/>
                </a:lnTo>
                <a:lnTo>
                  <a:pt x="53579" y="669727"/>
                </a:lnTo>
                <a:lnTo>
                  <a:pt x="53579" y="669727"/>
                </a:lnTo>
                <a:lnTo>
                  <a:pt x="62508" y="660797"/>
                </a:lnTo>
                <a:lnTo>
                  <a:pt x="80368" y="660797"/>
                </a:lnTo>
                <a:lnTo>
                  <a:pt x="89297" y="651868"/>
                </a:lnTo>
                <a:lnTo>
                  <a:pt x="107157" y="642938"/>
                </a:lnTo>
                <a:lnTo>
                  <a:pt x="125016" y="642938"/>
                </a:lnTo>
                <a:lnTo>
                  <a:pt x="142875" y="634008"/>
                </a:lnTo>
                <a:lnTo>
                  <a:pt x="160735" y="625078"/>
                </a:lnTo>
                <a:lnTo>
                  <a:pt x="178594" y="616149"/>
                </a:lnTo>
                <a:lnTo>
                  <a:pt x="196454" y="607219"/>
                </a:lnTo>
                <a:lnTo>
                  <a:pt x="223243" y="598289"/>
                </a:lnTo>
                <a:lnTo>
                  <a:pt x="241102" y="580430"/>
                </a:lnTo>
                <a:lnTo>
                  <a:pt x="258961" y="571500"/>
                </a:lnTo>
                <a:lnTo>
                  <a:pt x="276821" y="562571"/>
                </a:lnTo>
                <a:lnTo>
                  <a:pt x="294680" y="553641"/>
                </a:lnTo>
                <a:lnTo>
                  <a:pt x="312540" y="544711"/>
                </a:lnTo>
                <a:lnTo>
                  <a:pt x="330399" y="535782"/>
                </a:lnTo>
                <a:lnTo>
                  <a:pt x="339329" y="526852"/>
                </a:lnTo>
                <a:lnTo>
                  <a:pt x="357188" y="517922"/>
                </a:lnTo>
                <a:lnTo>
                  <a:pt x="366118" y="517922"/>
                </a:lnTo>
                <a:lnTo>
                  <a:pt x="375047" y="508993"/>
                </a:lnTo>
                <a:lnTo>
                  <a:pt x="383977" y="500063"/>
                </a:lnTo>
                <a:lnTo>
                  <a:pt x="392907" y="500063"/>
                </a:lnTo>
                <a:lnTo>
                  <a:pt x="401836" y="491133"/>
                </a:lnTo>
                <a:lnTo>
                  <a:pt x="401836" y="491133"/>
                </a:lnTo>
                <a:lnTo>
                  <a:pt x="410766" y="491133"/>
                </a:lnTo>
                <a:lnTo>
                  <a:pt x="410766" y="491133"/>
                </a:lnTo>
                <a:lnTo>
                  <a:pt x="41076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9696" y="482203"/>
                </a:lnTo>
                <a:lnTo>
                  <a:pt x="410766" y="482203"/>
                </a:lnTo>
                <a:lnTo>
                  <a:pt x="410766" y="473274"/>
                </a:lnTo>
                <a:lnTo>
                  <a:pt x="410766" y="473274"/>
                </a:lnTo>
                <a:lnTo>
                  <a:pt x="410766" y="464344"/>
                </a:lnTo>
                <a:lnTo>
                  <a:pt x="410766" y="464344"/>
                </a:lnTo>
                <a:lnTo>
                  <a:pt x="401836" y="455414"/>
                </a:lnTo>
                <a:lnTo>
                  <a:pt x="401836" y="437555"/>
                </a:lnTo>
                <a:lnTo>
                  <a:pt x="392907" y="419696"/>
                </a:lnTo>
                <a:lnTo>
                  <a:pt x="375047" y="401836"/>
                </a:lnTo>
                <a:lnTo>
                  <a:pt x="366118" y="383976"/>
                </a:lnTo>
                <a:lnTo>
                  <a:pt x="348258" y="357187"/>
                </a:lnTo>
                <a:lnTo>
                  <a:pt x="339329" y="339328"/>
                </a:lnTo>
                <a:lnTo>
                  <a:pt x="321469" y="312539"/>
                </a:lnTo>
                <a:lnTo>
                  <a:pt x="303610" y="294680"/>
                </a:lnTo>
                <a:lnTo>
                  <a:pt x="285750" y="267891"/>
                </a:lnTo>
                <a:lnTo>
                  <a:pt x="267891" y="241101"/>
                </a:lnTo>
                <a:lnTo>
                  <a:pt x="250032" y="214312"/>
                </a:lnTo>
                <a:lnTo>
                  <a:pt x="223243" y="196453"/>
                </a:lnTo>
                <a:lnTo>
                  <a:pt x="205383" y="169664"/>
                </a:lnTo>
                <a:lnTo>
                  <a:pt x="187524" y="151805"/>
                </a:lnTo>
                <a:lnTo>
                  <a:pt x="160735" y="133945"/>
                </a:lnTo>
                <a:lnTo>
                  <a:pt x="142875" y="116086"/>
                </a:lnTo>
                <a:lnTo>
                  <a:pt x="125016" y="98226"/>
                </a:lnTo>
                <a:lnTo>
                  <a:pt x="107157" y="80367"/>
                </a:lnTo>
                <a:lnTo>
                  <a:pt x="89297" y="62508"/>
                </a:lnTo>
                <a:lnTo>
                  <a:pt x="80368" y="53578"/>
                </a:lnTo>
                <a:lnTo>
                  <a:pt x="62508" y="35719"/>
                </a:lnTo>
                <a:lnTo>
                  <a:pt x="53579" y="26789"/>
                </a:lnTo>
                <a:lnTo>
                  <a:pt x="35719" y="17859"/>
                </a:lnTo>
                <a:lnTo>
                  <a:pt x="26790" y="8930"/>
                </a:lnTo>
                <a:lnTo>
                  <a:pt x="26790" y="8930"/>
                </a:lnTo>
                <a:lnTo>
                  <a:pt x="17860" y="893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90" y="8930"/>
                </a:lnTo>
                <a:lnTo>
                  <a:pt x="26790" y="8930"/>
                </a:lnTo>
                <a:lnTo>
                  <a:pt x="2679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4018359" y="4697015"/>
            <a:ext cx="223243" cy="258962"/>
          </a:xfrm>
          <a:custGeom>
            <a:avLst/>
            <a:gdLst/>
            <a:ahLst/>
            <a:cxnLst/>
            <a:rect l="0" t="0" r="0" b="0"/>
            <a:pathLst>
              <a:path w="223243" h="258962">
                <a:moveTo>
                  <a:pt x="0" y="26789"/>
                </a:moveTo>
                <a:lnTo>
                  <a:pt x="0" y="26789"/>
                </a:lnTo>
                <a:lnTo>
                  <a:pt x="0" y="17859"/>
                </a:lnTo>
                <a:lnTo>
                  <a:pt x="8930" y="17859"/>
                </a:lnTo>
                <a:lnTo>
                  <a:pt x="17859" y="17859"/>
                </a:lnTo>
                <a:lnTo>
                  <a:pt x="26789" y="17859"/>
                </a:lnTo>
                <a:lnTo>
                  <a:pt x="44648" y="26789"/>
                </a:lnTo>
                <a:lnTo>
                  <a:pt x="53578" y="26789"/>
                </a:lnTo>
                <a:lnTo>
                  <a:pt x="71437" y="35718"/>
                </a:lnTo>
                <a:lnTo>
                  <a:pt x="89297" y="44648"/>
                </a:lnTo>
                <a:lnTo>
                  <a:pt x="107156" y="53578"/>
                </a:lnTo>
                <a:lnTo>
                  <a:pt x="125016" y="62508"/>
                </a:lnTo>
                <a:lnTo>
                  <a:pt x="142875" y="80367"/>
                </a:lnTo>
                <a:lnTo>
                  <a:pt x="160734" y="89297"/>
                </a:lnTo>
                <a:lnTo>
                  <a:pt x="178594" y="107156"/>
                </a:lnTo>
                <a:lnTo>
                  <a:pt x="187523" y="116086"/>
                </a:lnTo>
                <a:lnTo>
                  <a:pt x="196453" y="133945"/>
                </a:lnTo>
                <a:lnTo>
                  <a:pt x="205383" y="151804"/>
                </a:lnTo>
                <a:lnTo>
                  <a:pt x="214312" y="160734"/>
                </a:lnTo>
                <a:lnTo>
                  <a:pt x="223242" y="178593"/>
                </a:lnTo>
                <a:lnTo>
                  <a:pt x="223242" y="187524"/>
                </a:lnTo>
                <a:lnTo>
                  <a:pt x="223242" y="196453"/>
                </a:lnTo>
                <a:lnTo>
                  <a:pt x="223242" y="205383"/>
                </a:lnTo>
                <a:lnTo>
                  <a:pt x="223242" y="223242"/>
                </a:lnTo>
                <a:lnTo>
                  <a:pt x="223242" y="232172"/>
                </a:lnTo>
                <a:lnTo>
                  <a:pt x="214312" y="241102"/>
                </a:lnTo>
                <a:lnTo>
                  <a:pt x="205383" y="250031"/>
                </a:lnTo>
                <a:lnTo>
                  <a:pt x="196453" y="258961"/>
                </a:lnTo>
                <a:lnTo>
                  <a:pt x="187523" y="258961"/>
                </a:lnTo>
                <a:lnTo>
                  <a:pt x="169664" y="258961"/>
                </a:lnTo>
                <a:lnTo>
                  <a:pt x="160734" y="258961"/>
                </a:lnTo>
                <a:lnTo>
                  <a:pt x="142875" y="258961"/>
                </a:lnTo>
                <a:lnTo>
                  <a:pt x="133945" y="250031"/>
                </a:lnTo>
                <a:lnTo>
                  <a:pt x="116086" y="241102"/>
                </a:lnTo>
                <a:lnTo>
                  <a:pt x="98226" y="232172"/>
                </a:lnTo>
                <a:lnTo>
                  <a:pt x="89297" y="223242"/>
                </a:lnTo>
                <a:lnTo>
                  <a:pt x="71437" y="205383"/>
                </a:lnTo>
                <a:lnTo>
                  <a:pt x="62508" y="187524"/>
                </a:lnTo>
                <a:lnTo>
                  <a:pt x="53578" y="178593"/>
                </a:lnTo>
                <a:lnTo>
                  <a:pt x="44648" y="160734"/>
                </a:lnTo>
                <a:lnTo>
                  <a:pt x="35719" y="142875"/>
                </a:lnTo>
                <a:lnTo>
                  <a:pt x="26789" y="133945"/>
                </a:lnTo>
                <a:lnTo>
                  <a:pt x="26789" y="116086"/>
                </a:lnTo>
                <a:lnTo>
                  <a:pt x="26789" y="107156"/>
                </a:lnTo>
                <a:lnTo>
                  <a:pt x="26789" y="89297"/>
                </a:lnTo>
                <a:lnTo>
                  <a:pt x="26789" y="80367"/>
                </a:lnTo>
                <a:lnTo>
                  <a:pt x="35719" y="62508"/>
                </a:lnTo>
                <a:lnTo>
                  <a:pt x="35719" y="53578"/>
                </a:lnTo>
                <a:lnTo>
                  <a:pt x="44648" y="44648"/>
                </a:lnTo>
                <a:lnTo>
                  <a:pt x="53578" y="35718"/>
                </a:lnTo>
                <a:lnTo>
                  <a:pt x="62508" y="26789"/>
                </a:lnTo>
                <a:lnTo>
                  <a:pt x="71437" y="17859"/>
                </a:lnTo>
                <a:lnTo>
                  <a:pt x="80367" y="8929"/>
                </a:lnTo>
                <a:lnTo>
                  <a:pt x="89297" y="8929"/>
                </a:lnTo>
                <a:lnTo>
                  <a:pt x="98226" y="0"/>
                </a:lnTo>
                <a:lnTo>
                  <a:pt x="107156" y="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161234" y="4777382"/>
            <a:ext cx="517923" cy="17860"/>
          </a:xfrm>
          <a:custGeom>
            <a:avLst/>
            <a:gdLst/>
            <a:ahLst/>
            <a:cxnLst/>
            <a:rect l="0" t="0" r="0" b="0"/>
            <a:pathLst>
              <a:path w="517923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1785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35719" y="17859"/>
                </a:lnTo>
                <a:lnTo>
                  <a:pt x="44648" y="17859"/>
                </a:lnTo>
                <a:lnTo>
                  <a:pt x="62508" y="17859"/>
                </a:lnTo>
                <a:lnTo>
                  <a:pt x="71437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107156" y="17859"/>
                </a:lnTo>
                <a:lnTo>
                  <a:pt x="116086" y="17859"/>
                </a:lnTo>
                <a:lnTo>
                  <a:pt x="133945" y="17859"/>
                </a:lnTo>
                <a:lnTo>
                  <a:pt x="142875" y="17859"/>
                </a:lnTo>
                <a:lnTo>
                  <a:pt x="160734" y="17859"/>
                </a:lnTo>
                <a:lnTo>
                  <a:pt x="169664" y="8930"/>
                </a:lnTo>
                <a:lnTo>
                  <a:pt x="187523" y="8930"/>
                </a:lnTo>
                <a:lnTo>
                  <a:pt x="205383" y="8930"/>
                </a:lnTo>
                <a:lnTo>
                  <a:pt x="223242" y="8930"/>
                </a:lnTo>
                <a:lnTo>
                  <a:pt x="241101" y="8930"/>
                </a:lnTo>
                <a:lnTo>
                  <a:pt x="258961" y="8930"/>
                </a:lnTo>
                <a:lnTo>
                  <a:pt x="276820" y="8930"/>
                </a:lnTo>
                <a:lnTo>
                  <a:pt x="294680" y="8930"/>
                </a:lnTo>
                <a:lnTo>
                  <a:pt x="312539" y="8930"/>
                </a:lnTo>
                <a:lnTo>
                  <a:pt x="330398" y="8930"/>
                </a:lnTo>
                <a:lnTo>
                  <a:pt x="348258" y="8930"/>
                </a:lnTo>
                <a:lnTo>
                  <a:pt x="366117" y="8930"/>
                </a:lnTo>
                <a:lnTo>
                  <a:pt x="375047" y="8930"/>
                </a:lnTo>
                <a:lnTo>
                  <a:pt x="392906" y="8930"/>
                </a:lnTo>
                <a:lnTo>
                  <a:pt x="410766" y="8930"/>
                </a:lnTo>
                <a:lnTo>
                  <a:pt x="428625" y="8930"/>
                </a:lnTo>
                <a:lnTo>
                  <a:pt x="437555" y="8930"/>
                </a:lnTo>
                <a:lnTo>
                  <a:pt x="446484" y="8930"/>
                </a:lnTo>
                <a:lnTo>
                  <a:pt x="464344" y="0"/>
                </a:lnTo>
                <a:lnTo>
                  <a:pt x="473273" y="0"/>
                </a:lnTo>
                <a:lnTo>
                  <a:pt x="482203" y="0"/>
                </a:lnTo>
                <a:lnTo>
                  <a:pt x="491133" y="0"/>
                </a:lnTo>
                <a:lnTo>
                  <a:pt x="491133" y="0"/>
                </a:lnTo>
                <a:lnTo>
                  <a:pt x="500062" y="8930"/>
                </a:lnTo>
                <a:lnTo>
                  <a:pt x="508992" y="8930"/>
                </a:lnTo>
                <a:lnTo>
                  <a:pt x="508992" y="0"/>
                </a:lnTo>
                <a:lnTo>
                  <a:pt x="50899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893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  <a:lnTo>
                  <a:pt x="5179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518171" y="5741788"/>
            <a:ext cx="535783" cy="53579"/>
          </a:xfrm>
          <a:custGeom>
            <a:avLst/>
            <a:gdLst/>
            <a:ahLst/>
            <a:cxnLst/>
            <a:rect l="0" t="0" r="0" b="0"/>
            <a:pathLst>
              <a:path w="535783" h="53579">
                <a:moveTo>
                  <a:pt x="0" y="35719"/>
                </a:moveTo>
                <a:lnTo>
                  <a:pt x="0" y="35719"/>
                </a:lnTo>
                <a:lnTo>
                  <a:pt x="8930" y="35719"/>
                </a:lnTo>
                <a:lnTo>
                  <a:pt x="26789" y="35719"/>
                </a:lnTo>
                <a:lnTo>
                  <a:pt x="44649" y="35719"/>
                </a:lnTo>
                <a:lnTo>
                  <a:pt x="71438" y="44648"/>
                </a:lnTo>
                <a:lnTo>
                  <a:pt x="98227" y="44648"/>
                </a:lnTo>
                <a:lnTo>
                  <a:pt x="133946" y="44648"/>
                </a:lnTo>
                <a:lnTo>
                  <a:pt x="160735" y="53578"/>
                </a:lnTo>
                <a:lnTo>
                  <a:pt x="187524" y="53578"/>
                </a:lnTo>
                <a:lnTo>
                  <a:pt x="223243" y="44648"/>
                </a:lnTo>
                <a:lnTo>
                  <a:pt x="250032" y="44648"/>
                </a:lnTo>
                <a:lnTo>
                  <a:pt x="267891" y="44648"/>
                </a:lnTo>
                <a:lnTo>
                  <a:pt x="294680" y="35719"/>
                </a:lnTo>
                <a:lnTo>
                  <a:pt x="312539" y="26789"/>
                </a:lnTo>
                <a:lnTo>
                  <a:pt x="339329" y="26789"/>
                </a:lnTo>
                <a:lnTo>
                  <a:pt x="357188" y="17859"/>
                </a:lnTo>
                <a:lnTo>
                  <a:pt x="383977" y="17859"/>
                </a:lnTo>
                <a:lnTo>
                  <a:pt x="401836" y="8929"/>
                </a:lnTo>
                <a:lnTo>
                  <a:pt x="428625" y="8929"/>
                </a:lnTo>
                <a:lnTo>
                  <a:pt x="446485" y="8929"/>
                </a:lnTo>
                <a:lnTo>
                  <a:pt x="464344" y="8929"/>
                </a:lnTo>
                <a:lnTo>
                  <a:pt x="482204" y="0"/>
                </a:lnTo>
                <a:lnTo>
                  <a:pt x="500063" y="0"/>
                </a:lnTo>
                <a:lnTo>
                  <a:pt x="508993" y="0"/>
                </a:lnTo>
                <a:lnTo>
                  <a:pt x="526852" y="0"/>
                </a:lnTo>
                <a:lnTo>
                  <a:pt x="526852" y="0"/>
                </a:lnTo>
                <a:lnTo>
                  <a:pt x="535782" y="0"/>
                </a:lnTo>
                <a:lnTo>
                  <a:pt x="5357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375296" y="6063257"/>
            <a:ext cx="589361" cy="98227"/>
          </a:xfrm>
          <a:custGeom>
            <a:avLst/>
            <a:gdLst/>
            <a:ahLst/>
            <a:cxnLst/>
            <a:rect l="0" t="0" r="0" b="0"/>
            <a:pathLst>
              <a:path w="589361" h="98227">
                <a:moveTo>
                  <a:pt x="0" y="98226"/>
                </a:moveTo>
                <a:lnTo>
                  <a:pt x="0" y="98226"/>
                </a:lnTo>
                <a:lnTo>
                  <a:pt x="8930" y="89296"/>
                </a:lnTo>
                <a:lnTo>
                  <a:pt x="8930" y="89296"/>
                </a:lnTo>
                <a:lnTo>
                  <a:pt x="17860" y="89296"/>
                </a:lnTo>
                <a:lnTo>
                  <a:pt x="26789" y="80367"/>
                </a:lnTo>
                <a:lnTo>
                  <a:pt x="35719" y="80367"/>
                </a:lnTo>
                <a:lnTo>
                  <a:pt x="53579" y="80367"/>
                </a:lnTo>
                <a:lnTo>
                  <a:pt x="62508" y="71437"/>
                </a:lnTo>
                <a:lnTo>
                  <a:pt x="80368" y="71437"/>
                </a:lnTo>
                <a:lnTo>
                  <a:pt x="89297" y="71437"/>
                </a:lnTo>
                <a:lnTo>
                  <a:pt x="107157" y="62507"/>
                </a:lnTo>
                <a:lnTo>
                  <a:pt x="125016" y="62507"/>
                </a:lnTo>
                <a:lnTo>
                  <a:pt x="151805" y="53578"/>
                </a:lnTo>
                <a:lnTo>
                  <a:pt x="169664" y="53578"/>
                </a:lnTo>
                <a:lnTo>
                  <a:pt x="187524" y="53578"/>
                </a:lnTo>
                <a:lnTo>
                  <a:pt x="214313" y="44648"/>
                </a:lnTo>
                <a:lnTo>
                  <a:pt x="241102" y="44648"/>
                </a:lnTo>
                <a:lnTo>
                  <a:pt x="267891" y="35718"/>
                </a:lnTo>
                <a:lnTo>
                  <a:pt x="285750" y="35718"/>
                </a:lnTo>
                <a:lnTo>
                  <a:pt x="312539" y="26789"/>
                </a:lnTo>
                <a:lnTo>
                  <a:pt x="339329" y="26789"/>
                </a:lnTo>
                <a:lnTo>
                  <a:pt x="366118" y="26789"/>
                </a:lnTo>
                <a:lnTo>
                  <a:pt x="383977" y="26789"/>
                </a:lnTo>
                <a:lnTo>
                  <a:pt x="410766" y="17859"/>
                </a:lnTo>
                <a:lnTo>
                  <a:pt x="428625" y="17859"/>
                </a:lnTo>
                <a:lnTo>
                  <a:pt x="455414" y="17859"/>
                </a:lnTo>
                <a:lnTo>
                  <a:pt x="473274" y="17859"/>
                </a:lnTo>
                <a:lnTo>
                  <a:pt x="491133" y="8929"/>
                </a:lnTo>
                <a:lnTo>
                  <a:pt x="508993" y="8929"/>
                </a:lnTo>
                <a:lnTo>
                  <a:pt x="526852" y="8929"/>
                </a:lnTo>
                <a:lnTo>
                  <a:pt x="544711" y="8929"/>
                </a:lnTo>
                <a:lnTo>
                  <a:pt x="553641" y="0"/>
                </a:lnTo>
                <a:lnTo>
                  <a:pt x="571500" y="0"/>
                </a:lnTo>
                <a:lnTo>
                  <a:pt x="580430" y="0"/>
                </a:lnTo>
                <a:lnTo>
                  <a:pt x="589360" y="0"/>
                </a:lnTo>
                <a:lnTo>
                  <a:pt x="5893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2946796" y="5563195"/>
            <a:ext cx="375048" cy="669727"/>
          </a:xfrm>
          <a:custGeom>
            <a:avLst/>
            <a:gdLst/>
            <a:ahLst/>
            <a:cxnLst/>
            <a:rect l="0" t="0" r="0" b="0"/>
            <a:pathLst>
              <a:path w="375048" h="669727">
                <a:moveTo>
                  <a:pt x="107157" y="53577"/>
                </a:moveTo>
                <a:lnTo>
                  <a:pt x="107157" y="53577"/>
                </a:lnTo>
                <a:lnTo>
                  <a:pt x="107157" y="62507"/>
                </a:lnTo>
                <a:lnTo>
                  <a:pt x="98227" y="62507"/>
                </a:lnTo>
                <a:lnTo>
                  <a:pt x="98227" y="71437"/>
                </a:lnTo>
                <a:lnTo>
                  <a:pt x="98227" y="89296"/>
                </a:lnTo>
                <a:lnTo>
                  <a:pt x="89297" y="98226"/>
                </a:lnTo>
                <a:lnTo>
                  <a:pt x="89297" y="116085"/>
                </a:lnTo>
                <a:lnTo>
                  <a:pt x="89297" y="133944"/>
                </a:lnTo>
                <a:lnTo>
                  <a:pt x="89297" y="160733"/>
                </a:lnTo>
                <a:lnTo>
                  <a:pt x="80368" y="178593"/>
                </a:lnTo>
                <a:lnTo>
                  <a:pt x="80368" y="205382"/>
                </a:lnTo>
                <a:lnTo>
                  <a:pt x="80368" y="232171"/>
                </a:lnTo>
                <a:lnTo>
                  <a:pt x="71438" y="258960"/>
                </a:lnTo>
                <a:lnTo>
                  <a:pt x="71438" y="285749"/>
                </a:lnTo>
                <a:lnTo>
                  <a:pt x="71438" y="312538"/>
                </a:lnTo>
                <a:lnTo>
                  <a:pt x="62508" y="348257"/>
                </a:lnTo>
                <a:lnTo>
                  <a:pt x="62508" y="375046"/>
                </a:lnTo>
                <a:lnTo>
                  <a:pt x="53579" y="401835"/>
                </a:lnTo>
                <a:lnTo>
                  <a:pt x="44649" y="428624"/>
                </a:lnTo>
                <a:lnTo>
                  <a:pt x="44649" y="455413"/>
                </a:lnTo>
                <a:lnTo>
                  <a:pt x="35719" y="482202"/>
                </a:lnTo>
                <a:lnTo>
                  <a:pt x="26789" y="500062"/>
                </a:lnTo>
                <a:lnTo>
                  <a:pt x="17860" y="517921"/>
                </a:lnTo>
                <a:lnTo>
                  <a:pt x="17860" y="544710"/>
                </a:lnTo>
                <a:lnTo>
                  <a:pt x="8930" y="553640"/>
                </a:lnTo>
                <a:lnTo>
                  <a:pt x="8930" y="571499"/>
                </a:lnTo>
                <a:lnTo>
                  <a:pt x="0" y="589358"/>
                </a:lnTo>
                <a:lnTo>
                  <a:pt x="0" y="598288"/>
                </a:lnTo>
                <a:lnTo>
                  <a:pt x="0" y="616147"/>
                </a:lnTo>
                <a:lnTo>
                  <a:pt x="0" y="625077"/>
                </a:lnTo>
                <a:lnTo>
                  <a:pt x="0" y="634007"/>
                </a:lnTo>
                <a:lnTo>
                  <a:pt x="0" y="634007"/>
                </a:lnTo>
                <a:lnTo>
                  <a:pt x="0" y="642937"/>
                </a:lnTo>
                <a:lnTo>
                  <a:pt x="0" y="642937"/>
                </a:lnTo>
                <a:lnTo>
                  <a:pt x="0" y="642937"/>
                </a:lnTo>
                <a:lnTo>
                  <a:pt x="0" y="651866"/>
                </a:lnTo>
                <a:lnTo>
                  <a:pt x="0" y="651866"/>
                </a:lnTo>
                <a:lnTo>
                  <a:pt x="0" y="651866"/>
                </a:lnTo>
                <a:lnTo>
                  <a:pt x="0" y="651866"/>
                </a:lnTo>
                <a:lnTo>
                  <a:pt x="0" y="651866"/>
                </a:lnTo>
                <a:lnTo>
                  <a:pt x="0" y="651866"/>
                </a:lnTo>
                <a:lnTo>
                  <a:pt x="0" y="651866"/>
                </a:lnTo>
                <a:lnTo>
                  <a:pt x="8930" y="651866"/>
                </a:lnTo>
                <a:lnTo>
                  <a:pt x="8930" y="651866"/>
                </a:lnTo>
                <a:lnTo>
                  <a:pt x="8930" y="651866"/>
                </a:lnTo>
                <a:lnTo>
                  <a:pt x="17860" y="651866"/>
                </a:lnTo>
                <a:lnTo>
                  <a:pt x="26789" y="660796"/>
                </a:lnTo>
                <a:lnTo>
                  <a:pt x="35719" y="660796"/>
                </a:lnTo>
                <a:lnTo>
                  <a:pt x="44649" y="660796"/>
                </a:lnTo>
                <a:lnTo>
                  <a:pt x="53579" y="660796"/>
                </a:lnTo>
                <a:lnTo>
                  <a:pt x="62508" y="669726"/>
                </a:lnTo>
                <a:lnTo>
                  <a:pt x="71438" y="669726"/>
                </a:lnTo>
                <a:lnTo>
                  <a:pt x="80368" y="669726"/>
                </a:lnTo>
                <a:lnTo>
                  <a:pt x="98227" y="669726"/>
                </a:lnTo>
                <a:lnTo>
                  <a:pt x="107157" y="660796"/>
                </a:lnTo>
                <a:lnTo>
                  <a:pt x="116086" y="660796"/>
                </a:lnTo>
                <a:lnTo>
                  <a:pt x="133946" y="660796"/>
                </a:lnTo>
                <a:lnTo>
                  <a:pt x="142875" y="651866"/>
                </a:lnTo>
                <a:lnTo>
                  <a:pt x="160735" y="651866"/>
                </a:lnTo>
                <a:lnTo>
                  <a:pt x="178594" y="642937"/>
                </a:lnTo>
                <a:lnTo>
                  <a:pt x="187524" y="634007"/>
                </a:lnTo>
                <a:lnTo>
                  <a:pt x="205383" y="634007"/>
                </a:lnTo>
                <a:lnTo>
                  <a:pt x="223243" y="625077"/>
                </a:lnTo>
                <a:lnTo>
                  <a:pt x="232172" y="616147"/>
                </a:lnTo>
                <a:lnTo>
                  <a:pt x="241102" y="607218"/>
                </a:lnTo>
                <a:lnTo>
                  <a:pt x="258961" y="598288"/>
                </a:lnTo>
                <a:lnTo>
                  <a:pt x="267891" y="589358"/>
                </a:lnTo>
                <a:lnTo>
                  <a:pt x="285750" y="571499"/>
                </a:lnTo>
                <a:lnTo>
                  <a:pt x="294680" y="562569"/>
                </a:lnTo>
                <a:lnTo>
                  <a:pt x="303610" y="553640"/>
                </a:lnTo>
                <a:lnTo>
                  <a:pt x="312539" y="535780"/>
                </a:lnTo>
                <a:lnTo>
                  <a:pt x="321469" y="526851"/>
                </a:lnTo>
                <a:lnTo>
                  <a:pt x="330399" y="508991"/>
                </a:lnTo>
                <a:lnTo>
                  <a:pt x="339329" y="500062"/>
                </a:lnTo>
                <a:lnTo>
                  <a:pt x="348258" y="482202"/>
                </a:lnTo>
                <a:lnTo>
                  <a:pt x="357188" y="464343"/>
                </a:lnTo>
                <a:lnTo>
                  <a:pt x="357188" y="455413"/>
                </a:lnTo>
                <a:lnTo>
                  <a:pt x="366118" y="437554"/>
                </a:lnTo>
                <a:lnTo>
                  <a:pt x="366118" y="428624"/>
                </a:lnTo>
                <a:lnTo>
                  <a:pt x="375047" y="410765"/>
                </a:lnTo>
                <a:lnTo>
                  <a:pt x="375047" y="392905"/>
                </a:lnTo>
                <a:lnTo>
                  <a:pt x="375047" y="383976"/>
                </a:lnTo>
                <a:lnTo>
                  <a:pt x="375047" y="366116"/>
                </a:lnTo>
                <a:lnTo>
                  <a:pt x="375047" y="357187"/>
                </a:lnTo>
                <a:lnTo>
                  <a:pt x="375047" y="339327"/>
                </a:lnTo>
                <a:lnTo>
                  <a:pt x="375047" y="330397"/>
                </a:lnTo>
                <a:lnTo>
                  <a:pt x="375047" y="312538"/>
                </a:lnTo>
                <a:lnTo>
                  <a:pt x="366118" y="294679"/>
                </a:lnTo>
                <a:lnTo>
                  <a:pt x="366118" y="285749"/>
                </a:lnTo>
                <a:lnTo>
                  <a:pt x="357188" y="267890"/>
                </a:lnTo>
                <a:lnTo>
                  <a:pt x="357188" y="250030"/>
                </a:lnTo>
                <a:lnTo>
                  <a:pt x="348258" y="232171"/>
                </a:lnTo>
                <a:lnTo>
                  <a:pt x="339329" y="223241"/>
                </a:lnTo>
                <a:lnTo>
                  <a:pt x="330399" y="205382"/>
                </a:lnTo>
                <a:lnTo>
                  <a:pt x="321469" y="187522"/>
                </a:lnTo>
                <a:lnTo>
                  <a:pt x="312539" y="169663"/>
                </a:lnTo>
                <a:lnTo>
                  <a:pt x="303610" y="160733"/>
                </a:lnTo>
                <a:lnTo>
                  <a:pt x="294680" y="142874"/>
                </a:lnTo>
                <a:lnTo>
                  <a:pt x="285750" y="133944"/>
                </a:lnTo>
                <a:lnTo>
                  <a:pt x="276821" y="125015"/>
                </a:lnTo>
                <a:lnTo>
                  <a:pt x="258961" y="107155"/>
                </a:lnTo>
                <a:lnTo>
                  <a:pt x="250032" y="98226"/>
                </a:lnTo>
                <a:lnTo>
                  <a:pt x="241102" y="89296"/>
                </a:lnTo>
                <a:lnTo>
                  <a:pt x="223243" y="80366"/>
                </a:lnTo>
                <a:lnTo>
                  <a:pt x="214313" y="71437"/>
                </a:lnTo>
                <a:lnTo>
                  <a:pt x="205383" y="62507"/>
                </a:lnTo>
                <a:lnTo>
                  <a:pt x="187524" y="53577"/>
                </a:lnTo>
                <a:lnTo>
                  <a:pt x="178594" y="44647"/>
                </a:lnTo>
                <a:lnTo>
                  <a:pt x="160735" y="35718"/>
                </a:lnTo>
                <a:lnTo>
                  <a:pt x="151805" y="35718"/>
                </a:lnTo>
                <a:lnTo>
                  <a:pt x="142875" y="26788"/>
                </a:lnTo>
                <a:lnTo>
                  <a:pt x="125016" y="17858"/>
                </a:lnTo>
                <a:lnTo>
                  <a:pt x="116086" y="8930"/>
                </a:lnTo>
                <a:lnTo>
                  <a:pt x="98227" y="8930"/>
                </a:lnTo>
                <a:lnTo>
                  <a:pt x="89297" y="8930"/>
                </a:lnTo>
                <a:lnTo>
                  <a:pt x="80368" y="0"/>
                </a:lnTo>
                <a:lnTo>
                  <a:pt x="71438" y="0"/>
                </a:lnTo>
                <a:lnTo>
                  <a:pt x="71438" y="0"/>
                </a:lnTo>
                <a:lnTo>
                  <a:pt x="62508" y="0"/>
                </a:lnTo>
                <a:lnTo>
                  <a:pt x="53579" y="8930"/>
                </a:lnTo>
                <a:lnTo>
                  <a:pt x="5357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4464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17858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3286125" y="5813225"/>
            <a:ext cx="455415" cy="26790"/>
          </a:xfrm>
          <a:custGeom>
            <a:avLst/>
            <a:gdLst/>
            <a:ahLst/>
            <a:cxnLst/>
            <a:rect l="0" t="0" r="0" b="0"/>
            <a:pathLst>
              <a:path w="455415" h="26790">
                <a:moveTo>
                  <a:pt x="0" y="26789"/>
                </a:moveTo>
                <a:lnTo>
                  <a:pt x="0" y="26789"/>
                </a:lnTo>
                <a:lnTo>
                  <a:pt x="0" y="26789"/>
                </a:lnTo>
                <a:lnTo>
                  <a:pt x="8929" y="26789"/>
                </a:lnTo>
                <a:lnTo>
                  <a:pt x="8929" y="26789"/>
                </a:lnTo>
                <a:lnTo>
                  <a:pt x="17859" y="26789"/>
                </a:lnTo>
                <a:lnTo>
                  <a:pt x="26789" y="26789"/>
                </a:lnTo>
                <a:lnTo>
                  <a:pt x="26789" y="26789"/>
                </a:lnTo>
                <a:lnTo>
                  <a:pt x="35718" y="26789"/>
                </a:lnTo>
                <a:lnTo>
                  <a:pt x="44648" y="26789"/>
                </a:lnTo>
                <a:lnTo>
                  <a:pt x="53578" y="26789"/>
                </a:lnTo>
                <a:lnTo>
                  <a:pt x="53578" y="26789"/>
                </a:lnTo>
                <a:lnTo>
                  <a:pt x="62507" y="17860"/>
                </a:lnTo>
                <a:lnTo>
                  <a:pt x="71437" y="17860"/>
                </a:lnTo>
                <a:lnTo>
                  <a:pt x="80367" y="17860"/>
                </a:lnTo>
                <a:lnTo>
                  <a:pt x="89296" y="17860"/>
                </a:lnTo>
                <a:lnTo>
                  <a:pt x="107156" y="17860"/>
                </a:lnTo>
                <a:lnTo>
                  <a:pt x="116085" y="17860"/>
                </a:lnTo>
                <a:lnTo>
                  <a:pt x="125015" y="17860"/>
                </a:lnTo>
                <a:lnTo>
                  <a:pt x="133945" y="17860"/>
                </a:lnTo>
                <a:lnTo>
                  <a:pt x="151804" y="17860"/>
                </a:lnTo>
                <a:lnTo>
                  <a:pt x="160734" y="17860"/>
                </a:lnTo>
                <a:lnTo>
                  <a:pt x="178593" y="8930"/>
                </a:lnTo>
                <a:lnTo>
                  <a:pt x="196453" y="8930"/>
                </a:lnTo>
                <a:lnTo>
                  <a:pt x="205382" y="8930"/>
                </a:lnTo>
                <a:lnTo>
                  <a:pt x="223242" y="8930"/>
                </a:lnTo>
                <a:lnTo>
                  <a:pt x="232171" y="8930"/>
                </a:lnTo>
                <a:lnTo>
                  <a:pt x="250031" y="8930"/>
                </a:lnTo>
                <a:lnTo>
                  <a:pt x="267890" y="8930"/>
                </a:lnTo>
                <a:lnTo>
                  <a:pt x="276820" y="0"/>
                </a:lnTo>
                <a:lnTo>
                  <a:pt x="294679" y="0"/>
                </a:lnTo>
                <a:lnTo>
                  <a:pt x="312539" y="0"/>
                </a:lnTo>
                <a:lnTo>
                  <a:pt x="321468" y="0"/>
                </a:lnTo>
                <a:lnTo>
                  <a:pt x="330398" y="0"/>
                </a:lnTo>
                <a:lnTo>
                  <a:pt x="348257" y="0"/>
                </a:lnTo>
                <a:lnTo>
                  <a:pt x="357187" y="0"/>
                </a:lnTo>
                <a:lnTo>
                  <a:pt x="366117" y="0"/>
                </a:lnTo>
                <a:lnTo>
                  <a:pt x="375046" y="0"/>
                </a:lnTo>
                <a:lnTo>
                  <a:pt x="392906" y="0"/>
                </a:lnTo>
                <a:lnTo>
                  <a:pt x="401835" y="0"/>
                </a:lnTo>
                <a:lnTo>
                  <a:pt x="410765" y="0"/>
                </a:lnTo>
                <a:lnTo>
                  <a:pt x="419695" y="0"/>
                </a:lnTo>
                <a:lnTo>
                  <a:pt x="428625" y="0"/>
                </a:lnTo>
                <a:lnTo>
                  <a:pt x="428625" y="0"/>
                </a:lnTo>
                <a:lnTo>
                  <a:pt x="437554" y="0"/>
                </a:lnTo>
                <a:lnTo>
                  <a:pt x="446484" y="0"/>
                </a:lnTo>
                <a:lnTo>
                  <a:pt x="446484" y="0"/>
                </a:lnTo>
                <a:lnTo>
                  <a:pt x="44648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3687960" y="5572125"/>
            <a:ext cx="26791" cy="303609"/>
          </a:xfrm>
          <a:custGeom>
            <a:avLst/>
            <a:gdLst/>
            <a:ahLst/>
            <a:cxnLst/>
            <a:rect l="0" t="0" r="0" b="0"/>
            <a:pathLst>
              <a:path w="26791" h="303609">
                <a:moveTo>
                  <a:pt x="26790" y="0"/>
                </a:move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2679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2679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8928"/>
                </a:lnTo>
                <a:lnTo>
                  <a:pt x="17860" y="17858"/>
                </a:lnTo>
                <a:lnTo>
                  <a:pt x="26790" y="17858"/>
                </a:lnTo>
                <a:lnTo>
                  <a:pt x="26790" y="26788"/>
                </a:lnTo>
                <a:lnTo>
                  <a:pt x="26790" y="35717"/>
                </a:lnTo>
                <a:lnTo>
                  <a:pt x="26790" y="44647"/>
                </a:lnTo>
                <a:lnTo>
                  <a:pt x="17860" y="53577"/>
                </a:lnTo>
                <a:lnTo>
                  <a:pt x="17860" y="62507"/>
                </a:lnTo>
                <a:lnTo>
                  <a:pt x="17860" y="71436"/>
                </a:lnTo>
                <a:lnTo>
                  <a:pt x="17860" y="80366"/>
                </a:lnTo>
                <a:lnTo>
                  <a:pt x="17860" y="89296"/>
                </a:lnTo>
                <a:lnTo>
                  <a:pt x="17860" y="107155"/>
                </a:lnTo>
                <a:lnTo>
                  <a:pt x="17860" y="116085"/>
                </a:lnTo>
                <a:lnTo>
                  <a:pt x="8930" y="133944"/>
                </a:lnTo>
                <a:lnTo>
                  <a:pt x="8930" y="142874"/>
                </a:lnTo>
                <a:lnTo>
                  <a:pt x="8930" y="160733"/>
                </a:lnTo>
                <a:lnTo>
                  <a:pt x="8930" y="169663"/>
                </a:lnTo>
                <a:lnTo>
                  <a:pt x="8930" y="187522"/>
                </a:lnTo>
                <a:lnTo>
                  <a:pt x="8930" y="196452"/>
                </a:lnTo>
                <a:lnTo>
                  <a:pt x="8930" y="214311"/>
                </a:lnTo>
                <a:lnTo>
                  <a:pt x="8930" y="223241"/>
                </a:lnTo>
                <a:lnTo>
                  <a:pt x="0" y="232171"/>
                </a:lnTo>
                <a:lnTo>
                  <a:pt x="0" y="241100"/>
                </a:lnTo>
                <a:lnTo>
                  <a:pt x="0" y="250030"/>
                </a:lnTo>
                <a:lnTo>
                  <a:pt x="0" y="258960"/>
                </a:lnTo>
                <a:lnTo>
                  <a:pt x="0" y="267889"/>
                </a:lnTo>
                <a:lnTo>
                  <a:pt x="0" y="267889"/>
                </a:lnTo>
                <a:lnTo>
                  <a:pt x="0" y="276819"/>
                </a:lnTo>
                <a:lnTo>
                  <a:pt x="0" y="276819"/>
                </a:lnTo>
                <a:lnTo>
                  <a:pt x="0" y="285749"/>
                </a:lnTo>
                <a:lnTo>
                  <a:pt x="0" y="285749"/>
                </a:lnTo>
                <a:lnTo>
                  <a:pt x="0" y="294678"/>
                </a:lnTo>
                <a:lnTo>
                  <a:pt x="0" y="294678"/>
                </a:lnTo>
                <a:lnTo>
                  <a:pt x="0" y="294678"/>
                </a:lnTo>
                <a:lnTo>
                  <a:pt x="8930" y="294678"/>
                </a:lnTo>
                <a:lnTo>
                  <a:pt x="8930" y="294678"/>
                </a:lnTo>
                <a:lnTo>
                  <a:pt x="8930" y="294678"/>
                </a:lnTo>
                <a:lnTo>
                  <a:pt x="8930" y="303608"/>
                </a:lnTo>
                <a:lnTo>
                  <a:pt x="8930" y="303608"/>
                </a:lnTo>
                <a:lnTo>
                  <a:pt x="8930" y="3036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3652242" y="5456039"/>
            <a:ext cx="294680" cy="357187"/>
          </a:xfrm>
          <a:custGeom>
            <a:avLst/>
            <a:gdLst/>
            <a:ahLst/>
            <a:cxnLst/>
            <a:rect l="0" t="0" r="0" b="0"/>
            <a:pathLst>
              <a:path w="294680" h="357187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35718" y="35718"/>
                </a:lnTo>
                <a:lnTo>
                  <a:pt x="53578" y="44648"/>
                </a:lnTo>
                <a:lnTo>
                  <a:pt x="62508" y="62507"/>
                </a:lnTo>
                <a:lnTo>
                  <a:pt x="71437" y="71437"/>
                </a:lnTo>
                <a:lnTo>
                  <a:pt x="80367" y="80367"/>
                </a:lnTo>
                <a:lnTo>
                  <a:pt x="89297" y="89296"/>
                </a:lnTo>
                <a:lnTo>
                  <a:pt x="107156" y="107156"/>
                </a:lnTo>
                <a:lnTo>
                  <a:pt x="116086" y="116086"/>
                </a:lnTo>
                <a:lnTo>
                  <a:pt x="125015" y="125014"/>
                </a:lnTo>
                <a:lnTo>
                  <a:pt x="142875" y="133944"/>
                </a:lnTo>
                <a:lnTo>
                  <a:pt x="151804" y="142874"/>
                </a:lnTo>
                <a:lnTo>
                  <a:pt x="169664" y="151803"/>
                </a:lnTo>
                <a:lnTo>
                  <a:pt x="178593" y="160733"/>
                </a:lnTo>
                <a:lnTo>
                  <a:pt x="196453" y="169663"/>
                </a:lnTo>
                <a:lnTo>
                  <a:pt x="205383" y="178593"/>
                </a:lnTo>
                <a:lnTo>
                  <a:pt x="223242" y="187522"/>
                </a:lnTo>
                <a:lnTo>
                  <a:pt x="232172" y="196452"/>
                </a:lnTo>
                <a:lnTo>
                  <a:pt x="241101" y="205382"/>
                </a:lnTo>
                <a:lnTo>
                  <a:pt x="250031" y="214311"/>
                </a:lnTo>
                <a:lnTo>
                  <a:pt x="250031" y="214311"/>
                </a:lnTo>
                <a:lnTo>
                  <a:pt x="258961" y="223241"/>
                </a:lnTo>
                <a:lnTo>
                  <a:pt x="267890" y="223241"/>
                </a:lnTo>
                <a:lnTo>
                  <a:pt x="276820" y="232171"/>
                </a:lnTo>
                <a:lnTo>
                  <a:pt x="276820" y="232171"/>
                </a:lnTo>
                <a:lnTo>
                  <a:pt x="285750" y="241100"/>
                </a:lnTo>
                <a:lnTo>
                  <a:pt x="285750" y="241100"/>
                </a:lnTo>
                <a:lnTo>
                  <a:pt x="294679" y="250030"/>
                </a:lnTo>
                <a:lnTo>
                  <a:pt x="294679" y="250030"/>
                </a:lnTo>
                <a:lnTo>
                  <a:pt x="294679" y="258960"/>
                </a:lnTo>
                <a:lnTo>
                  <a:pt x="294679" y="258960"/>
                </a:lnTo>
                <a:lnTo>
                  <a:pt x="294679" y="267889"/>
                </a:lnTo>
                <a:lnTo>
                  <a:pt x="294679" y="276819"/>
                </a:lnTo>
                <a:lnTo>
                  <a:pt x="294679" y="276819"/>
                </a:lnTo>
                <a:lnTo>
                  <a:pt x="294679" y="276819"/>
                </a:lnTo>
                <a:lnTo>
                  <a:pt x="294679" y="285749"/>
                </a:lnTo>
                <a:lnTo>
                  <a:pt x="294679" y="285749"/>
                </a:lnTo>
                <a:lnTo>
                  <a:pt x="294679" y="294678"/>
                </a:lnTo>
                <a:lnTo>
                  <a:pt x="294679" y="303608"/>
                </a:lnTo>
                <a:lnTo>
                  <a:pt x="294679" y="303608"/>
                </a:lnTo>
                <a:lnTo>
                  <a:pt x="285750" y="303608"/>
                </a:lnTo>
                <a:lnTo>
                  <a:pt x="285750" y="312538"/>
                </a:lnTo>
                <a:lnTo>
                  <a:pt x="276820" y="312538"/>
                </a:lnTo>
                <a:lnTo>
                  <a:pt x="267890" y="312538"/>
                </a:lnTo>
                <a:lnTo>
                  <a:pt x="267890" y="321468"/>
                </a:lnTo>
                <a:lnTo>
                  <a:pt x="258961" y="321468"/>
                </a:lnTo>
                <a:lnTo>
                  <a:pt x="250031" y="330397"/>
                </a:lnTo>
                <a:lnTo>
                  <a:pt x="241101" y="330397"/>
                </a:lnTo>
                <a:lnTo>
                  <a:pt x="232172" y="330397"/>
                </a:lnTo>
                <a:lnTo>
                  <a:pt x="223242" y="330397"/>
                </a:lnTo>
                <a:lnTo>
                  <a:pt x="205383" y="339327"/>
                </a:lnTo>
                <a:lnTo>
                  <a:pt x="196453" y="339327"/>
                </a:lnTo>
                <a:lnTo>
                  <a:pt x="187523" y="339327"/>
                </a:lnTo>
                <a:lnTo>
                  <a:pt x="169664" y="339327"/>
                </a:lnTo>
                <a:lnTo>
                  <a:pt x="160734" y="348257"/>
                </a:lnTo>
                <a:lnTo>
                  <a:pt x="142875" y="348257"/>
                </a:lnTo>
                <a:lnTo>
                  <a:pt x="133945" y="348257"/>
                </a:lnTo>
                <a:lnTo>
                  <a:pt x="125015" y="348257"/>
                </a:lnTo>
                <a:lnTo>
                  <a:pt x="107156" y="357186"/>
                </a:lnTo>
                <a:lnTo>
                  <a:pt x="98226" y="357186"/>
                </a:lnTo>
                <a:lnTo>
                  <a:pt x="89297" y="357186"/>
                </a:lnTo>
                <a:lnTo>
                  <a:pt x="80367" y="357186"/>
                </a:lnTo>
                <a:lnTo>
                  <a:pt x="80367" y="357186"/>
                </a:lnTo>
                <a:lnTo>
                  <a:pt x="71437" y="357186"/>
                </a:lnTo>
                <a:lnTo>
                  <a:pt x="62508" y="357186"/>
                </a:lnTo>
                <a:lnTo>
                  <a:pt x="53578" y="357186"/>
                </a:lnTo>
                <a:lnTo>
                  <a:pt x="53578" y="357186"/>
                </a:lnTo>
                <a:lnTo>
                  <a:pt x="44648" y="357186"/>
                </a:lnTo>
                <a:lnTo>
                  <a:pt x="44648" y="357186"/>
                </a:lnTo>
                <a:lnTo>
                  <a:pt x="44648" y="357186"/>
                </a:lnTo>
                <a:lnTo>
                  <a:pt x="44648" y="357186"/>
                </a:lnTo>
                <a:lnTo>
                  <a:pt x="44648" y="357186"/>
                </a:lnTo>
                <a:lnTo>
                  <a:pt x="4464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  <a:lnTo>
                  <a:pt x="35718" y="357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3893343" y="5545335"/>
            <a:ext cx="169665" cy="178594"/>
          </a:xfrm>
          <a:custGeom>
            <a:avLst/>
            <a:gdLst/>
            <a:ahLst/>
            <a:cxnLst/>
            <a:rect l="0" t="0" r="0" b="0"/>
            <a:pathLst>
              <a:path w="169665" h="178594">
                <a:moveTo>
                  <a:pt x="17860" y="26790"/>
                </a:moveTo>
                <a:lnTo>
                  <a:pt x="17860" y="26790"/>
                </a:lnTo>
                <a:lnTo>
                  <a:pt x="17860" y="26790"/>
                </a:lnTo>
                <a:lnTo>
                  <a:pt x="26789" y="26790"/>
                </a:lnTo>
                <a:lnTo>
                  <a:pt x="35719" y="26790"/>
                </a:lnTo>
                <a:lnTo>
                  <a:pt x="35719" y="26790"/>
                </a:lnTo>
                <a:lnTo>
                  <a:pt x="44649" y="26790"/>
                </a:lnTo>
                <a:lnTo>
                  <a:pt x="53578" y="26790"/>
                </a:lnTo>
                <a:lnTo>
                  <a:pt x="62508" y="26790"/>
                </a:lnTo>
                <a:lnTo>
                  <a:pt x="71438" y="26790"/>
                </a:lnTo>
                <a:lnTo>
                  <a:pt x="71438" y="35718"/>
                </a:lnTo>
                <a:lnTo>
                  <a:pt x="80367" y="35718"/>
                </a:lnTo>
                <a:lnTo>
                  <a:pt x="89297" y="44648"/>
                </a:lnTo>
                <a:lnTo>
                  <a:pt x="98227" y="44648"/>
                </a:lnTo>
                <a:lnTo>
                  <a:pt x="107157" y="53578"/>
                </a:lnTo>
                <a:lnTo>
                  <a:pt x="116086" y="62507"/>
                </a:lnTo>
                <a:lnTo>
                  <a:pt x="125016" y="71437"/>
                </a:lnTo>
                <a:lnTo>
                  <a:pt x="133946" y="80367"/>
                </a:lnTo>
                <a:lnTo>
                  <a:pt x="142875" y="89297"/>
                </a:lnTo>
                <a:lnTo>
                  <a:pt x="151805" y="98226"/>
                </a:lnTo>
                <a:lnTo>
                  <a:pt x="151805" y="107156"/>
                </a:lnTo>
                <a:lnTo>
                  <a:pt x="160735" y="107156"/>
                </a:lnTo>
                <a:lnTo>
                  <a:pt x="160735" y="116086"/>
                </a:lnTo>
                <a:lnTo>
                  <a:pt x="160735" y="125015"/>
                </a:lnTo>
                <a:lnTo>
                  <a:pt x="169664" y="133945"/>
                </a:lnTo>
                <a:lnTo>
                  <a:pt x="169664" y="133945"/>
                </a:lnTo>
                <a:lnTo>
                  <a:pt x="169664" y="142875"/>
                </a:lnTo>
                <a:lnTo>
                  <a:pt x="169664" y="142875"/>
                </a:lnTo>
                <a:lnTo>
                  <a:pt x="169664" y="151804"/>
                </a:lnTo>
                <a:lnTo>
                  <a:pt x="169664" y="160734"/>
                </a:lnTo>
                <a:lnTo>
                  <a:pt x="160735" y="160734"/>
                </a:lnTo>
                <a:lnTo>
                  <a:pt x="160735" y="169664"/>
                </a:lnTo>
                <a:lnTo>
                  <a:pt x="151805" y="169664"/>
                </a:lnTo>
                <a:lnTo>
                  <a:pt x="151805" y="169664"/>
                </a:lnTo>
                <a:lnTo>
                  <a:pt x="142875" y="169664"/>
                </a:lnTo>
                <a:lnTo>
                  <a:pt x="133946" y="178593"/>
                </a:lnTo>
                <a:lnTo>
                  <a:pt x="133946" y="178593"/>
                </a:lnTo>
                <a:lnTo>
                  <a:pt x="125016" y="178593"/>
                </a:lnTo>
                <a:lnTo>
                  <a:pt x="116086" y="178593"/>
                </a:lnTo>
                <a:lnTo>
                  <a:pt x="107157" y="169664"/>
                </a:lnTo>
                <a:lnTo>
                  <a:pt x="98227" y="169664"/>
                </a:lnTo>
                <a:lnTo>
                  <a:pt x="89297" y="169664"/>
                </a:lnTo>
                <a:lnTo>
                  <a:pt x="80367" y="160734"/>
                </a:lnTo>
                <a:lnTo>
                  <a:pt x="71438" y="160734"/>
                </a:lnTo>
                <a:lnTo>
                  <a:pt x="62508" y="151804"/>
                </a:lnTo>
                <a:lnTo>
                  <a:pt x="53578" y="142875"/>
                </a:lnTo>
                <a:lnTo>
                  <a:pt x="44649" y="133945"/>
                </a:lnTo>
                <a:lnTo>
                  <a:pt x="35719" y="133945"/>
                </a:lnTo>
                <a:lnTo>
                  <a:pt x="26789" y="125015"/>
                </a:lnTo>
                <a:lnTo>
                  <a:pt x="17860" y="116086"/>
                </a:lnTo>
                <a:lnTo>
                  <a:pt x="17860" y="107156"/>
                </a:lnTo>
                <a:lnTo>
                  <a:pt x="8930" y="98226"/>
                </a:lnTo>
                <a:lnTo>
                  <a:pt x="0" y="89297"/>
                </a:lnTo>
                <a:lnTo>
                  <a:pt x="0" y="80367"/>
                </a:lnTo>
                <a:lnTo>
                  <a:pt x="0" y="71437"/>
                </a:lnTo>
                <a:lnTo>
                  <a:pt x="0" y="62507"/>
                </a:lnTo>
                <a:lnTo>
                  <a:pt x="0" y="53578"/>
                </a:lnTo>
                <a:lnTo>
                  <a:pt x="0" y="53578"/>
                </a:lnTo>
                <a:lnTo>
                  <a:pt x="0" y="44648"/>
                </a:lnTo>
                <a:lnTo>
                  <a:pt x="0" y="35718"/>
                </a:lnTo>
                <a:lnTo>
                  <a:pt x="0" y="26790"/>
                </a:lnTo>
                <a:lnTo>
                  <a:pt x="0" y="17860"/>
                </a:lnTo>
                <a:lnTo>
                  <a:pt x="8930" y="1786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0"/>
                </a:lnTo>
                <a:lnTo>
                  <a:pt x="2678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4009429" y="5572125"/>
            <a:ext cx="508993" cy="44648"/>
          </a:xfrm>
          <a:custGeom>
            <a:avLst/>
            <a:gdLst/>
            <a:ahLst/>
            <a:cxnLst/>
            <a:rect l="0" t="0" r="0" b="0"/>
            <a:pathLst>
              <a:path w="508993" h="4464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8928"/>
                </a:lnTo>
                <a:lnTo>
                  <a:pt x="53578" y="8928"/>
                </a:lnTo>
                <a:lnTo>
                  <a:pt x="62508" y="8928"/>
                </a:lnTo>
                <a:lnTo>
                  <a:pt x="71438" y="8928"/>
                </a:lnTo>
                <a:lnTo>
                  <a:pt x="80367" y="8928"/>
                </a:lnTo>
                <a:lnTo>
                  <a:pt x="89297" y="8928"/>
                </a:lnTo>
                <a:lnTo>
                  <a:pt x="98227" y="8928"/>
                </a:lnTo>
                <a:lnTo>
                  <a:pt x="116086" y="17858"/>
                </a:lnTo>
                <a:lnTo>
                  <a:pt x="125016" y="17858"/>
                </a:lnTo>
                <a:lnTo>
                  <a:pt x="133946" y="17858"/>
                </a:lnTo>
                <a:lnTo>
                  <a:pt x="151805" y="17858"/>
                </a:lnTo>
                <a:lnTo>
                  <a:pt x="160735" y="17858"/>
                </a:lnTo>
                <a:lnTo>
                  <a:pt x="178594" y="17858"/>
                </a:lnTo>
                <a:lnTo>
                  <a:pt x="187524" y="17858"/>
                </a:lnTo>
                <a:lnTo>
                  <a:pt x="205383" y="26788"/>
                </a:lnTo>
                <a:lnTo>
                  <a:pt x="223242" y="26788"/>
                </a:lnTo>
                <a:lnTo>
                  <a:pt x="232172" y="26788"/>
                </a:lnTo>
                <a:lnTo>
                  <a:pt x="250031" y="26788"/>
                </a:lnTo>
                <a:lnTo>
                  <a:pt x="267891" y="26788"/>
                </a:lnTo>
                <a:lnTo>
                  <a:pt x="285750" y="26788"/>
                </a:lnTo>
                <a:lnTo>
                  <a:pt x="294680" y="26788"/>
                </a:lnTo>
                <a:lnTo>
                  <a:pt x="312539" y="26788"/>
                </a:lnTo>
                <a:lnTo>
                  <a:pt x="330399" y="26788"/>
                </a:lnTo>
                <a:lnTo>
                  <a:pt x="348258" y="35717"/>
                </a:lnTo>
                <a:lnTo>
                  <a:pt x="357188" y="35717"/>
                </a:lnTo>
                <a:lnTo>
                  <a:pt x="375047" y="35717"/>
                </a:lnTo>
                <a:lnTo>
                  <a:pt x="392906" y="35717"/>
                </a:lnTo>
                <a:lnTo>
                  <a:pt x="401836" y="35717"/>
                </a:lnTo>
                <a:lnTo>
                  <a:pt x="419696" y="35717"/>
                </a:lnTo>
                <a:lnTo>
                  <a:pt x="428625" y="35717"/>
                </a:lnTo>
                <a:lnTo>
                  <a:pt x="437555" y="35717"/>
                </a:lnTo>
                <a:lnTo>
                  <a:pt x="446485" y="44647"/>
                </a:lnTo>
                <a:lnTo>
                  <a:pt x="455414" y="44647"/>
                </a:lnTo>
                <a:lnTo>
                  <a:pt x="464344" y="44647"/>
                </a:lnTo>
                <a:lnTo>
                  <a:pt x="473274" y="44647"/>
                </a:lnTo>
                <a:lnTo>
                  <a:pt x="482203" y="44647"/>
                </a:lnTo>
                <a:lnTo>
                  <a:pt x="482203" y="35717"/>
                </a:lnTo>
                <a:lnTo>
                  <a:pt x="491133" y="35717"/>
                </a:lnTo>
                <a:lnTo>
                  <a:pt x="491133" y="35717"/>
                </a:lnTo>
                <a:lnTo>
                  <a:pt x="500063" y="35717"/>
                </a:lnTo>
                <a:lnTo>
                  <a:pt x="500063" y="35717"/>
                </a:lnTo>
                <a:lnTo>
                  <a:pt x="500063" y="35717"/>
                </a:lnTo>
                <a:lnTo>
                  <a:pt x="500063" y="35717"/>
                </a:lnTo>
                <a:lnTo>
                  <a:pt x="508992" y="35717"/>
                </a:lnTo>
                <a:lnTo>
                  <a:pt x="508992" y="35717"/>
                </a:lnTo>
                <a:lnTo>
                  <a:pt x="500063" y="44647"/>
                </a:lnTo>
                <a:lnTo>
                  <a:pt x="500063" y="35717"/>
                </a:lnTo>
                <a:lnTo>
                  <a:pt x="500063" y="35717"/>
                </a:lnTo>
                <a:lnTo>
                  <a:pt x="500063" y="35717"/>
                </a:lnTo>
                <a:lnTo>
                  <a:pt x="500063" y="3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2312789" y="5536406"/>
            <a:ext cx="116087" cy="214312"/>
          </a:xfrm>
          <a:custGeom>
            <a:avLst/>
            <a:gdLst/>
            <a:ahLst/>
            <a:cxnLst/>
            <a:rect l="0" t="0" r="0" b="0"/>
            <a:pathLst>
              <a:path w="116087" h="214312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8929" y="17859"/>
                </a:lnTo>
                <a:lnTo>
                  <a:pt x="8929" y="26789"/>
                </a:lnTo>
                <a:lnTo>
                  <a:pt x="8929" y="35719"/>
                </a:lnTo>
                <a:lnTo>
                  <a:pt x="8929" y="35719"/>
                </a:lnTo>
                <a:lnTo>
                  <a:pt x="8929" y="44647"/>
                </a:lnTo>
                <a:lnTo>
                  <a:pt x="0" y="53577"/>
                </a:lnTo>
                <a:lnTo>
                  <a:pt x="0" y="62507"/>
                </a:lnTo>
                <a:lnTo>
                  <a:pt x="0" y="71436"/>
                </a:lnTo>
                <a:lnTo>
                  <a:pt x="0" y="80366"/>
                </a:lnTo>
                <a:lnTo>
                  <a:pt x="0" y="89296"/>
                </a:lnTo>
                <a:lnTo>
                  <a:pt x="0" y="89296"/>
                </a:lnTo>
                <a:lnTo>
                  <a:pt x="0" y="89296"/>
                </a:lnTo>
                <a:lnTo>
                  <a:pt x="0" y="89296"/>
                </a:lnTo>
                <a:lnTo>
                  <a:pt x="0" y="89296"/>
                </a:lnTo>
                <a:lnTo>
                  <a:pt x="8929" y="89296"/>
                </a:lnTo>
                <a:lnTo>
                  <a:pt x="8929" y="89296"/>
                </a:lnTo>
                <a:lnTo>
                  <a:pt x="17859" y="89296"/>
                </a:lnTo>
                <a:lnTo>
                  <a:pt x="26789" y="80366"/>
                </a:lnTo>
                <a:lnTo>
                  <a:pt x="35718" y="80366"/>
                </a:lnTo>
                <a:lnTo>
                  <a:pt x="44648" y="71436"/>
                </a:lnTo>
                <a:lnTo>
                  <a:pt x="53578" y="62507"/>
                </a:lnTo>
                <a:lnTo>
                  <a:pt x="62507" y="62507"/>
                </a:lnTo>
                <a:lnTo>
                  <a:pt x="71437" y="53577"/>
                </a:lnTo>
                <a:lnTo>
                  <a:pt x="80367" y="44647"/>
                </a:lnTo>
                <a:lnTo>
                  <a:pt x="89296" y="44647"/>
                </a:lnTo>
                <a:lnTo>
                  <a:pt x="98226" y="35719"/>
                </a:lnTo>
                <a:lnTo>
                  <a:pt x="98226" y="26789"/>
                </a:lnTo>
                <a:lnTo>
                  <a:pt x="107156" y="26789"/>
                </a:lnTo>
                <a:lnTo>
                  <a:pt x="107156" y="26789"/>
                </a:lnTo>
                <a:lnTo>
                  <a:pt x="107156" y="26789"/>
                </a:lnTo>
                <a:lnTo>
                  <a:pt x="116086" y="26789"/>
                </a:lnTo>
                <a:lnTo>
                  <a:pt x="116086" y="26789"/>
                </a:lnTo>
                <a:lnTo>
                  <a:pt x="116086" y="26789"/>
                </a:lnTo>
                <a:lnTo>
                  <a:pt x="116086" y="35719"/>
                </a:lnTo>
                <a:lnTo>
                  <a:pt x="116086" y="44647"/>
                </a:lnTo>
                <a:lnTo>
                  <a:pt x="116086" y="53577"/>
                </a:lnTo>
                <a:lnTo>
                  <a:pt x="116086" y="71436"/>
                </a:lnTo>
                <a:lnTo>
                  <a:pt x="116086" y="80366"/>
                </a:lnTo>
                <a:lnTo>
                  <a:pt x="116086" y="89296"/>
                </a:lnTo>
                <a:lnTo>
                  <a:pt x="116086" y="107155"/>
                </a:lnTo>
                <a:lnTo>
                  <a:pt x="107156" y="125015"/>
                </a:lnTo>
                <a:lnTo>
                  <a:pt x="107156" y="133944"/>
                </a:lnTo>
                <a:lnTo>
                  <a:pt x="98226" y="151804"/>
                </a:lnTo>
                <a:lnTo>
                  <a:pt x="89296" y="169663"/>
                </a:lnTo>
                <a:lnTo>
                  <a:pt x="80367" y="178593"/>
                </a:lnTo>
                <a:lnTo>
                  <a:pt x="71437" y="187522"/>
                </a:lnTo>
                <a:lnTo>
                  <a:pt x="62507" y="196452"/>
                </a:lnTo>
                <a:lnTo>
                  <a:pt x="53578" y="196452"/>
                </a:lnTo>
                <a:lnTo>
                  <a:pt x="44648" y="205382"/>
                </a:lnTo>
                <a:lnTo>
                  <a:pt x="35718" y="214311"/>
                </a:lnTo>
                <a:lnTo>
                  <a:pt x="17859" y="214311"/>
                </a:lnTo>
                <a:lnTo>
                  <a:pt x="8929" y="214311"/>
                </a:lnTo>
                <a:lnTo>
                  <a:pt x="8929" y="205382"/>
                </a:lnTo>
                <a:lnTo>
                  <a:pt x="0" y="205382"/>
                </a:lnTo>
                <a:lnTo>
                  <a:pt x="0" y="205382"/>
                </a:lnTo>
                <a:lnTo>
                  <a:pt x="0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2464593" y="5339953"/>
            <a:ext cx="62509" cy="160735"/>
          </a:xfrm>
          <a:custGeom>
            <a:avLst/>
            <a:gdLst/>
            <a:ahLst/>
            <a:cxnLst/>
            <a:rect l="0" t="0" r="0" b="0"/>
            <a:pathLst>
              <a:path w="62509" h="16073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17859"/>
                </a:lnTo>
                <a:lnTo>
                  <a:pt x="17860" y="35718"/>
                </a:lnTo>
                <a:lnTo>
                  <a:pt x="26789" y="53578"/>
                </a:lnTo>
                <a:lnTo>
                  <a:pt x="35719" y="80367"/>
                </a:lnTo>
                <a:lnTo>
                  <a:pt x="44649" y="98226"/>
                </a:lnTo>
                <a:lnTo>
                  <a:pt x="53578" y="125015"/>
                </a:lnTo>
                <a:lnTo>
                  <a:pt x="53578" y="151804"/>
                </a:lnTo>
                <a:lnTo>
                  <a:pt x="62508" y="160734"/>
                </a:lnTo>
                <a:lnTo>
                  <a:pt x="62508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035968" y="5911452"/>
            <a:ext cx="258962" cy="250032"/>
          </a:xfrm>
          <a:custGeom>
            <a:avLst/>
            <a:gdLst/>
            <a:ahLst/>
            <a:cxnLst/>
            <a:rect l="0" t="0" r="0" b="0"/>
            <a:pathLst>
              <a:path w="258962" h="250032">
                <a:moveTo>
                  <a:pt x="62508" y="0"/>
                </a:move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80367" y="0"/>
                </a:lnTo>
                <a:lnTo>
                  <a:pt x="89297" y="0"/>
                </a:lnTo>
                <a:lnTo>
                  <a:pt x="107157" y="0"/>
                </a:lnTo>
                <a:lnTo>
                  <a:pt x="116086" y="0"/>
                </a:lnTo>
                <a:lnTo>
                  <a:pt x="133946" y="0"/>
                </a:lnTo>
                <a:lnTo>
                  <a:pt x="142875" y="0"/>
                </a:lnTo>
                <a:lnTo>
                  <a:pt x="160735" y="8930"/>
                </a:lnTo>
                <a:lnTo>
                  <a:pt x="169664" y="8930"/>
                </a:lnTo>
                <a:lnTo>
                  <a:pt x="187524" y="17859"/>
                </a:lnTo>
                <a:lnTo>
                  <a:pt x="196453" y="17859"/>
                </a:lnTo>
                <a:lnTo>
                  <a:pt x="205383" y="17859"/>
                </a:lnTo>
                <a:lnTo>
                  <a:pt x="20538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14313" y="26789"/>
                </a:lnTo>
                <a:lnTo>
                  <a:pt x="205383" y="35719"/>
                </a:lnTo>
                <a:lnTo>
                  <a:pt x="205383" y="35719"/>
                </a:lnTo>
                <a:lnTo>
                  <a:pt x="196453" y="44648"/>
                </a:lnTo>
                <a:lnTo>
                  <a:pt x="196453" y="53578"/>
                </a:lnTo>
                <a:lnTo>
                  <a:pt x="187524" y="62508"/>
                </a:lnTo>
                <a:lnTo>
                  <a:pt x="178594" y="71437"/>
                </a:lnTo>
                <a:lnTo>
                  <a:pt x="169664" y="80367"/>
                </a:lnTo>
                <a:lnTo>
                  <a:pt x="160735" y="89297"/>
                </a:lnTo>
                <a:lnTo>
                  <a:pt x="142875" y="89297"/>
                </a:lnTo>
                <a:lnTo>
                  <a:pt x="133946" y="107156"/>
                </a:lnTo>
                <a:lnTo>
                  <a:pt x="116086" y="116086"/>
                </a:lnTo>
                <a:lnTo>
                  <a:pt x="98227" y="125015"/>
                </a:lnTo>
                <a:lnTo>
                  <a:pt x="89297" y="133945"/>
                </a:lnTo>
                <a:lnTo>
                  <a:pt x="71438" y="142875"/>
                </a:lnTo>
                <a:lnTo>
                  <a:pt x="53578" y="151805"/>
                </a:lnTo>
                <a:lnTo>
                  <a:pt x="44649" y="160734"/>
                </a:lnTo>
                <a:lnTo>
                  <a:pt x="35719" y="169664"/>
                </a:lnTo>
                <a:lnTo>
                  <a:pt x="17860" y="187523"/>
                </a:lnTo>
                <a:lnTo>
                  <a:pt x="8930" y="196453"/>
                </a:lnTo>
                <a:lnTo>
                  <a:pt x="8930" y="196453"/>
                </a:lnTo>
                <a:lnTo>
                  <a:pt x="0" y="205383"/>
                </a:lnTo>
                <a:lnTo>
                  <a:pt x="8930" y="214312"/>
                </a:lnTo>
                <a:lnTo>
                  <a:pt x="8930" y="223242"/>
                </a:lnTo>
                <a:lnTo>
                  <a:pt x="8930" y="223242"/>
                </a:lnTo>
                <a:lnTo>
                  <a:pt x="17860" y="232172"/>
                </a:lnTo>
                <a:lnTo>
                  <a:pt x="26789" y="232172"/>
                </a:lnTo>
                <a:lnTo>
                  <a:pt x="35719" y="232172"/>
                </a:lnTo>
                <a:lnTo>
                  <a:pt x="53578" y="241101"/>
                </a:lnTo>
                <a:lnTo>
                  <a:pt x="62508" y="241101"/>
                </a:lnTo>
                <a:lnTo>
                  <a:pt x="80367" y="241101"/>
                </a:lnTo>
                <a:lnTo>
                  <a:pt x="107157" y="250031"/>
                </a:lnTo>
                <a:lnTo>
                  <a:pt x="125016" y="250031"/>
                </a:lnTo>
                <a:lnTo>
                  <a:pt x="142875" y="250031"/>
                </a:lnTo>
                <a:lnTo>
                  <a:pt x="160735" y="250031"/>
                </a:lnTo>
                <a:lnTo>
                  <a:pt x="178594" y="250031"/>
                </a:lnTo>
                <a:lnTo>
                  <a:pt x="196453" y="250031"/>
                </a:lnTo>
                <a:lnTo>
                  <a:pt x="205383" y="250031"/>
                </a:lnTo>
                <a:lnTo>
                  <a:pt x="214313" y="250031"/>
                </a:lnTo>
                <a:lnTo>
                  <a:pt x="223242" y="250031"/>
                </a:lnTo>
                <a:lnTo>
                  <a:pt x="232172" y="250031"/>
                </a:lnTo>
                <a:lnTo>
                  <a:pt x="241102" y="250031"/>
                </a:lnTo>
                <a:lnTo>
                  <a:pt x="24110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0032" y="241101"/>
                </a:lnTo>
                <a:lnTo>
                  <a:pt x="258961" y="232172"/>
                </a:lnTo>
                <a:lnTo>
                  <a:pt x="258961" y="232172"/>
                </a:lnTo>
                <a:lnTo>
                  <a:pt x="258961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4768453" y="4714874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0" y="8930"/>
                </a:move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4741664" y="3884413"/>
            <a:ext cx="401837" cy="616150"/>
          </a:xfrm>
          <a:custGeom>
            <a:avLst/>
            <a:gdLst/>
            <a:ahLst/>
            <a:cxnLst/>
            <a:rect l="0" t="0" r="0" b="0"/>
            <a:pathLst>
              <a:path w="401837" h="616150">
                <a:moveTo>
                  <a:pt x="133945" y="0"/>
                </a:moveTo>
                <a:lnTo>
                  <a:pt x="133945" y="0"/>
                </a:lnTo>
                <a:lnTo>
                  <a:pt x="133945" y="0"/>
                </a:lnTo>
                <a:lnTo>
                  <a:pt x="125015" y="8930"/>
                </a:lnTo>
                <a:lnTo>
                  <a:pt x="125015" y="26789"/>
                </a:lnTo>
                <a:lnTo>
                  <a:pt x="125015" y="35719"/>
                </a:lnTo>
                <a:lnTo>
                  <a:pt x="116086" y="44649"/>
                </a:lnTo>
                <a:lnTo>
                  <a:pt x="116086" y="62508"/>
                </a:lnTo>
                <a:lnTo>
                  <a:pt x="107156" y="71438"/>
                </a:lnTo>
                <a:lnTo>
                  <a:pt x="107156" y="89297"/>
                </a:lnTo>
                <a:lnTo>
                  <a:pt x="107156" y="98227"/>
                </a:lnTo>
                <a:lnTo>
                  <a:pt x="98226" y="116086"/>
                </a:lnTo>
                <a:lnTo>
                  <a:pt x="98226" y="133945"/>
                </a:lnTo>
                <a:lnTo>
                  <a:pt x="98226" y="142875"/>
                </a:lnTo>
                <a:lnTo>
                  <a:pt x="89296" y="160735"/>
                </a:lnTo>
                <a:lnTo>
                  <a:pt x="89296" y="178594"/>
                </a:lnTo>
                <a:lnTo>
                  <a:pt x="80367" y="196453"/>
                </a:lnTo>
                <a:lnTo>
                  <a:pt x="80367" y="214313"/>
                </a:lnTo>
                <a:lnTo>
                  <a:pt x="80367" y="232172"/>
                </a:lnTo>
                <a:lnTo>
                  <a:pt x="71437" y="250031"/>
                </a:lnTo>
                <a:lnTo>
                  <a:pt x="71437" y="267891"/>
                </a:lnTo>
                <a:lnTo>
                  <a:pt x="62507" y="276820"/>
                </a:lnTo>
                <a:lnTo>
                  <a:pt x="62507" y="294680"/>
                </a:lnTo>
                <a:lnTo>
                  <a:pt x="53578" y="312539"/>
                </a:lnTo>
                <a:lnTo>
                  <a:pt x="53578" y="330399"/>
                </a:lnTo>
                <a:lnTo>
                  <a:pt x="44648" y="348258"/>
                </a:lnTo>
                <a:lnTo>
                  <a:pt x="44648" y="366117"/>
                </a:lnTo>
                <a:lnTo>
                  <a:pt x="35718" y="375047"/>
                </a:lnTo>
                <a:lnTo>
                  <a:pt x="35718" y="392906"/>
                </a:lnTo>
                <a:lnTo>
                  <a:pt x="26789" y="410766"/>
                </a:lnTo>
                <a:lnTo>
                  <a:pt x="26789" y="419695"/>
                </a:lnTo>
                <a:lnTo>
                  <a:pt x="26789" y="437555"/>
                </a:lnTo>
                <a:lnTo>
                  <a:pt x="17859" y="446485"/>
                </a:lnTo>
                <a:lnTo>
                  <a:pt x="17859" y="464344"/>
                </a:lnTo>
                <a:lnTo>
                  <a:pt x="17859" y="473274"/>
                </a:lnTo>
                <a:lnTo>
                  <a:pt x="8929" y="482203"/>
                </a:lnTo>
                <a:lnTo>
                  <a:pt x="8929" y="500063"/>
                </a:lnTo>
                <a:lnTo>
                  <a:pt x="8929" y="508992"/>
                </a:lnTo>
                <a:lnTo>
                  <a:pt x="0" y="517922"/>
                </a:lnTo>
                <a:lnTo>
                  <a:pt x="0" y="526852"/>
                </a:lnTo>
                <a:lnTo>
                  <a:pt x="0" y="535781"/>
                </a:lnTo>
                <a:lnTo>
                  <a:pt x="0" y="544711"/>
                </a:lnTo>
                <a:lnTo>
                  <a:pt x="0" y="553641"/>
                </a:lnTo>
                <a:lnTo>
                  <a:pt x="0" y="562570"/>
                </a:lnTo>
                <a:lnTo>
                  <a:pt x="0" y="571500"/>
                </a:lnTo>
                <a:lnTo>
                  <a:pt x="0" y="571500"/>
                </a:lnTo>
                <a:lnTo>
                  <a:pt x="0" y="580430"/>
                </a:lnTo>
                <a:lnTo>
                  <a:pt x="0" y="589360"/>
                </a:lnTo>
                <a:lnTo>
                  <a:pt x="0" y="589360"/>
                </a:lnTo>
                <a:lnTo>
                  <a:pt x="0" y="589360"/>
                </a:lnTo>
                <a:lnTo>
                  <a:pt x="0" y="598289"/>
                </a:lnTo>
                <a:lnTo>
                  <a:pt x="0" y="598289"/>
                </a:lnTo>
                <a:lnTo>
                  <a:pt x="0" y="607219"/>
                </a:lnTo>
                <a:lnTo>
                  <a:pt x="0" y="607219"/>
                </a:lnTo>
                <a:lnTo>
                  <a:pt x="0" y="607219"/>
                </a:lnTo>
                <a:lnTo>
                  <a:pt x="0" y="607219"/>
                </a:lnTo>
                <a:lnTo>
                  <a:pt x="8929" y="607219"/>
                </a:lnTo>
                <a:lnTo>
                  <a:pt x="8929" y="607219"/>
                </a:lnTo>
                <a:lnTo>
                  <a:pt x="8929" y="607219"/>
                </a:lnTo>
                <a:lnTo>
                  <a:pt x="8929" y="607219"/>
                </a:lnTo>
                <a:lnTo>
                  <a:pt x="17859" y="607219"/>
                </a:lnTo>
                <a:lnTo>
                  <a:pt x="17859" y="616149"/>
                </a:lnTo>
                <a:lnTo>
                  <a:pt x="26789" y="616149"/>
                </a:lnTo>
                <a:lnTo>
                  <a:pt x="35718" y="616149"/>
                </a:lnTo>
                <a:lnTo>
                  <a:pt x="44648" y="616149"/>
                </a:lnTo>
                <a:lnTo>
                  <a:pt x="53578" y="607219"/>
                </a:lnTo>
                <a:lnTo>
                  <a:pt x="71437" y="607219"/>
                </a:lnTo>
                <a:lnTo>
                  <a:pt x="80367" y="607219"/>
                </a:lnTo>
                <a:lnTo>
                  <a:pt x="98226" y="607219"/>
                </a:lnTo>
                <a:lnTo>
                  <a:pt x="107156" y="607219"/>
                </a:lnTo>
                <a:lnTo>
                  <a:pt x="125015" y="607219"/>
                </a:lnTo>
                <a:lnTo>
                  <a:pt x="142875" y="607219"/>
                </a:lnTo>
                <a:lnTo>
                  <a:pt x="169664" y="607219"/>
                </a:lnTo>
                <a:lnTo>
                  <a:pt x="187523" y="607219"/>
                </a:lnTo>
                <a:lnTo>
                  <a:pt x="214312" y="607219"/>
                </a:lnTo>
                <a:lnTo>
                  <a:pt x="232171" y="607219"/>
                </a:lnTo>
                <a:lnTo>
                  <a:pt x="258961" y="607219"/>
                </a:lnTo>
                <a:lnTo>
                  <a:pt x="276820" y="607219"/>
                </a:lnTo>
                <a:lnTo>
                  <a:pt x="294679" y="607219"/>
                </a:lnTo>
                <a:lnTo>
                  <a:pt x="312539" y="607219"/>
                </a:lnTo>
                <a:lnTo>
                  <a:pt x="330398" y="607219"/>
                </a:lnTo>
                <a:lnTo>
                  <a:pt x="348257" y="607219"/>
                </a:lnTo>
                <a:lnTo>
                  <a:pt x="357187" y="616149"/>
                </a:lnTo>
                <a:lnTo>
                  <a:pt x="366117" y="616149"/>
                </a:lnTo>
                <a:lnTo>
                  <a:pt x="375046" y="616149"/>
                </a:lnTo>
                <a:lnTo>
                  <a:pt x="383976" y="616149"/>
                </a:lnTo>
                <a:lnTo>
                  <a:pt x="392906" y="616149"/>
                </a:lnTo>
                <a:lnTo>
                  <a:pt x="392906" y="616149"/>
                </a:lnTo>
                <a:lnTo>
                  <a:pt x="392906" y="607219"/>
                </a:lnTo>
                <a:lnTo>
                  <a:pt x="401836" y="607219"/>
                </a:lnTo>
                <a:lnTo>
                  <a:pt x="401836" y="607219"/>
                </a:lnTo>
                <a:lnTo>
                  <a:pt x="401836" y="607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4634507" y="4607718"/>
            <a:ext cx="446486" cy="35720"/>
          </a:xfrm>
          <a:custGeom>
            <a:avLst/>
            <a:gdLst/>
            <a:ahLst/>
            <a:cxnLst/>
            <a:rect l="0" t="0" r="0" b="0"/>
            <a:pathLst>
              <a:path w="446486" h="35720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16086" y="17859"/>
                </a:lnTo>
                <a:lnTo>
                  <a:pt x="133946" y="17859"/>
                </a:lnTo>
                <a:lnTo>
                  <a:pt x="151805" y="17859"/>
                </a:lnTo>
                <a:lnTo>
                  <a:pt x="169664" y="17859"/>
                </a:lnTo>
                <a:lnTo>
                  <a:pt x="187524" y="17859"/>
                </a:lnTo>
                <a:lnTo>
                  <a:pt x="205383" y="26789"/>
                </a:lnTo>
                <a:lnTo>
                  <a:pt x="223243" y="17859"/>
                </a:lnTo>
                <a:lnTo>
                  <a:pt x="241102" y="17859"/>
                </a:lnTo>
                <a:lnTo>
                  <a:pt x="267891" y="17859"/>
                </a:lnTo>
                <a:lnTo>
                  <a:pt x="285750" y="17859"/>
                </a:lnTo>
                <a:lnTo>
                  <a:pt x="303610" y="17859"/>
                </a:lnTo>
                <a:lnTo>
                  <a:pt x="321469" y="17859"/>
                </a:lnTo>
                <a:lnTo>
                  <a:pt x="330399" y="17859"/>
                </a:lnTo>
                <a:lnTo>
                  <a:pt x="348258" y="26789"/>
                </a:lnTo>
                <a:lnTo>
                  <a:pt x="366118" y="26789"/>
                </a:lnTo>
                <a:lnTo>
                  <a:pt x="383977" y="26789"/>
                </a:lnTo>
                <a:lnTo>
                  <a:pt x="392907" y="26789"/>
                </a:lnTo>
                <a:lnTo>
                  <a:pt x="410766" y="26789"/>
                </a:lnTo>
                <a:lnTo>
                  <a:pt x="419696" y="26789"/>
                </a:lnTo>
                <a:lnTo>
                  <a:pt x="428625" y="26789"/>
                </a:lnTo>
                <a:lnTo>
                  <a:pt x="437555" y="26789"/>
                </a:lnTo>
                <a:lnTo>
                  <a:pt x="446485" y="35719"/>
                </a:lnTo>
                <a:lnTo>
                  <a:pt x="446485" y="35719"/>
                </a:lnTo>
                <a:lnTo>
                  <a:pt x="446485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4420195" y="4777382"/>
            <a:ext cx="642938" cy="812602"/>
          </a:xfrm>
          <a:custGeom>
            <a:avLst/>
            <a:gdLst/>
            <a:ahLst/>
            <a:cxnLst/>
            <a:rect l="0" t="0" r="0" b="0"/>
            <a:pathLst>
              <a:path w="642938" h="812602">
                <a:moveTo>
                  <a:pt x="0" y="723305"/>
                </a:moveTo>
                <a:lnTo>
                  <a:pt x="0" y="723305"/>
                </a:lnTo>
                <a:lnTo>
                  <a:pt x="0" y="723305"/>
                </a:lnTo>
                <a:lnTo>
                  <a:pt x="0" y="723305"/>
                </a:lnTo>
                <a:lnTo>
                  <a:pt x="0" y="723305"/>
                </a:lnTo>
                <a:lnTo>
                  <a:pt x="8930" y="723305"/>
                </a:lnTo>
                <a:lnTo>
                  <a:pt x="8930" y="723305"/>
                </a:lnTo>
                <a:lnTo>
                  <a:pt x="17859" y="732235"/>
                </a:lnTo>
                <a:lnTo>
                  <a:pt x="26789" y="741164"/>
                </a:lnTo>
                <a:lnTo>
                  <a:pt x="35719" y="741164"/>
                </a:lnTo>
                <a:lnTo>
                  <a:pt x="53578" y="750094"/>
                </a:lnTo>
                <a:lnTo>
                  <a:pt x="71437" y="759024"/>
                </a:lnTo>
                <a:lnTo>
                  <a:pt x="89297" y="767953"/>
                </a:lnTo>
                <a:lnTo>
                  <a:pt x="107156" y="767953"/>
                </a:lnTo>
                <a:lnTo>
                  <a:pt x="125015" y="776883"/>
                </a:lnTo>
                <a:lnTo>
                  <a:pt x="142875" y="785813"/>
                </a:lnTo>
                <a:lnTo>
                  <a:pt x="160734" y="794743"/>
                </a:lnTo>
                <a:lnTo>
                  <a:pt x="187523" y="794743"/>
                </a:lnTo>
                <a:lnTo>
                  <a:pt x="205383" y="803671"/>
                </a:lnTo>
                <a:lnTo>
                  <a:pt x="232172" y="803671"/>
                </a:lnTo>
                <a:lnTo>
                  <a:pt x="250031" y="812601"/>
                </a:lnTo>
                <a:lnTo>
                  <a:pt x="267890" y="812601"/>
                </a:lnTo>
                <a:lnTo>
                  <a:pt x="294680" y="812601"/>
                </a:lnTo>
                <a:lnTo>
                  <a:pt x="312539" y="812601"/>
                </a:lnTo>
                <a:lnTo>
                  <a:pt x="330398" y="812601"/>
                </a:lnTo>
                <a:lnTo>
                  <a:pt x="339328" y="812601"/>
                </a:lnTo>
                <a:lnTo>
                  <a:pt x="357187" y="812601"/>
                </a:lnTo>
                <a:lnTo>
                  <a:pt x="375047" y="803671"/>
                </a:lnTo>
                <a:lnTo>
                  <a:pt x="383976" y="803671"/>
                </a:lnTo>
                <a:lnTo>
                  <a:pt x="392906" y="794743"/>
                </a:lnTo>
                <a:lnTo>
                  <a:pt x="401836" y="785813"/>
                </a:lnTo>
                <a:lnTo>
                  <a:pt x="410765" y="785813"/>
                </a:lnTo>
                <a:lnTo>
                  <a:pt x="410765" y="776883"/>
                </a:lnTo>
                <a:lnTo>
                  <a:pt x="419695" y="767953"/>
                </a:lnTo>
                <a:lnTo>
                  <a:pt x="419695" y="750094"/>
                </a:lnTo>
                <a:lnTo>
                  <a:pt x="419695" y="741164"/>
                </a:lnTo>
                <a:lnTo>
                  <a:pt x="419695" y="723305"/>
                </a:lnTo>
                <a:lnTo>
                  <a:pt x="410765" y="705446"/>
                </a:lnTo>
                <a:lnTo>
                  <a:pt x="410765" y="687586"/>
                </a:lnTo>
                <a:lnTo>
                  <a:pt x="401836" y="660797"/>
                </a:lnTo>
                <a:lnTo>
                  <a:pt x="392906" y="634008"/>
                </a:lnTo>
                <a:lnTo>
                  <a:pt x="392906" y="607219"/>
                </a:lnTo>
                <a:lnTo>
                  <a:pt x="383976" y="580430"/>
                </a:lnTo>
                <a:lnTo>
                  <a:pt x="375047" y="553641"/>
                </a:lnTo>
                <a:lnTo>
                  <a:pt x="366117" y="526852"/>
                </a:lnTo>
                <a:lnTo>
                  <a:pt x="357187" y="500063"/>
                </a:lnTo>
                <a:lnTo>
                  <a:pt x="348258" y="473274"/>
                </a:lnTo>
                <a:lnTo>
                  <a:pt x="339328" y="446485"/>
                </a:lnTo>
                <a:lnTo>
                  <a:pt x="330398" y="419696"/>
                </a:lnTo>
                <a:lnTo>
                  <a:pt x="321469" y="392907"/>
                </a:lnTo>
                <a:lnTo>
                  <a:pt x="321469" y="366118"/>
                </a:lnTo>
                <a:lnTo>
                  <a:pt x="312539" y="339328"/>
                </a:lnTo>
                <a:lnTo>
                  <a:pt x="312539" y="312539"/>
                </a:lnTo>
                <a:lnTo>
                  <a:pt x="312539" y="285750"/>
                </a:lnTo>
                <a:lnTo>
                  <a:pt x="312539" y="267891"/>
                </a:lnTo>
                <a:lnTo>
                  <a:pt x="312539" y="241102"/>
                </a:lnTo>
                <a:lnTo>
                  <a:pt x="312539" y="223243"/>
                </a:lnTo>
                <a:lnTo>
                  <a:pt x="312539" y="196453"/>
                </a:lnTo>
                <a:lnTo>
                  <a:pt x="312539" y="178594"/>
                </a:lnTo>
                <a:lnTo>
                  <a:pt x="321469" y="160735"/>
                </a:lnTo>
                <a:lnTo>
                  <a:pt x="321469" y="142875"/>
                </a:lnTo>
                <a:lnTo>
                  <a:pt x="321469" y="125016"/>
                </a:lnTo>
                <a:lnTo>
                  <a:pt x="330398" y="116086"/>
                </a:lnTo>
                <a:lnTo>
                  <a:pt x="330398" y="98226"/>
                </a:lnTo>
                <a:lnTo>
                  <a:pt x="339328" y="89297"/>
                </a:lnTo>
                <a:lnTo>
                  <a:pt x="339328" y="80367"/>
                </a:lnTo>
                <a:lnTo>
                  <a:pt x="348258" y="71437"/>
                </a:lnTo>
                <a:lnTo>
                  <a:pt x="348258" y="71437"/>
                </a:lnTo>
                <a:lnTo>
                  <a:pt x="357187" y="62508"/>
                </a:lnTo>
                <a:lnTo>
                  <a:pt x="366117" y="53578"/>
                </a:lnTo>
                <a:lnTo>
                  <a:pt x="366117" y="53578"/>
                </a:lnTo>
                <a:lnTo>
                  <a:pt x="375047" y="44648"/>
                </a:lnTo>
                <a:lnTo>
                  <a:pt x="383976" y="44648"/>
                </a:lnTo>
                <a:lnTo>
                  <a:pt x="392906" y="44648"/>
                </a:lnTo>
                <a:lnTo>
                  <a:pt x="401836" y="44648"/>
                </a:lnTo>
                <a:lnTo>
                  <a:pt x="410765" y="44648"/>
                </a:lnTo>
                <a:lnTo>
                  <a:pt x="419695" y="35719"/>
                </a:lnTo>
                <a:lnTo>
                  <a:pt x="428625" y="35719"/>
                </a:lnTo>
                <a:lnTo>
                  <a:pt x="437555" y="35719"/>
                </a:lnTo>
                <a:lnTo>
                  <a:pt x="446484" y="35719"/>
                </a:lnTo>
                <a:lnTo>
                  <a:pt x="464344" y="35719"/>
                </a:lnTo>
                <a:lnTo>
                  <a:pt x="482203" y="35719"/>
                </a:lnTo>
                <a:lnTo>
                  <a:pt x="491133" y="35719"/>
                </a:lnTo>
                <a:lnTo>
                  <a:pt x="508992" y="26789"/>
                </a:lnTo>
                <a:lnTo>
                  <a:pt x="517922" y="26789"/>
                </a:lnTo>
                <a:lnTo>
                  <a:pt x="535781" y="26789"/>
                </a:lnTo>
                <a:lnTo>
                  <a:pt x="544711" y="26789"/>
                </a:lnTo>
                <a:lnTo>
                  <a:pt x="562570" y="17859"/>
                </a:lnTo>
                <a:lnTo>
                  <a:pt x="571500" y="17859"/>
                </a:lnTo>
                <a:lnTo>
                  <a:pt x="580430" y="17859"/>
                </a:lnTo>
                <a:lnTo>
                  <a:pt x="589359" y="17859"/>
                </a:lnTo>
                <a:lnTo>
                  <a:pt x="607219" y="17859"/>
                </a:lnTo>
                <a:lnTo>
                  <a:pt x="616148" y="17859"/>
                </a:lnTo>
                <a:lnTo>
                  <a:pt x="625078" y="17859"/>
                </a:lnTo>
                <a:lnTo>
                  <a:pt x="625078" y="17859"/>
                </a:lnTo>
                <a:lnTo>
                  <a:pt x="634008" y="8930"/>
                </a:lnTo>
                <a:lnTo>
                  <a:pt x="634008" y="8930"/>
                </a:lnTo>
                <a:lnTo>
                  <a:pt x="642937" y="8930"/>
                </a:lnTo>
                <a:lnTo>
                  <a:pt x="642937" y="0"/>
                </a:lnTo>
                <a:lnTo>
                  <a:pt x="642937" y="0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4955976" y="4116585"/>
            <a:ext cx="455415" cy="946548"/>
          </a:xfrm>
          <a:custGeom>
            <a:avLst/>
            <a:gdLst/>
            <a:ahLst/>
            <a:cxnLst/>
            <a:rect l="0" t="0" r="0" b="0"/>
            <a:pathLst>
              <a:path w="455415" h="946548">
                <a:moveTo>
                  <a:pt x="98227" y="98227"/>
                </a:moveTo>
                <a:lnTo>
                  <a:pt x="98227" y="98227"/>
                </a:lnTo>
                <a:lnTo>
                  <a:pt x="98227" y="98227"/>
                </a:lnTo>
                <a:lnTo>
                  <a:pt x="98227" y="107156"/>
                </a:lnTo>
                <a:lnTo>
                  <a:pt x="98227" y="107156"/>
                </a:lnTo>
                <a:lnTo>
                  <a:pt x="98227" y="116086"/>
                </a:lnTo>
                <a:lnTo>
                  <a:pt x="98227" y="125016"/>
                </a:lnTo>
                <a:lnTo>
                  <a:pt x="98227" y="133945"/>
                </a:lnTo>
                <a:lnTo>
                  <a:pt x="98227" y="151805"/>
                </a:lnTo>
                <a:lnTo>
                  <a:pt x="98227" y="169664"/>
                </a:lnTo>
                <a:lnTo>
                  <a:pt x="89297" y="187523"/>
                </a:lnTo>
                <a:lnTo>
                  <a:pt x="89297" y="205383"/>
                </a:lnTo>
                <a:lnTo>
                  <a:pt x="89297" y="232172"/>
                </a:lnTo>
                <a:lnTo>
                  <a:pt x="89297" y="258961"/>
                </a:lnTo>
                <a:lnTo>
                  <a:pt x="80367" y="285750"/>
                </a:lnTo>
                <a:lnTo>
                  <a:pt x="80367" y="312539"/>
                </a:lnTo>
                <a:lnTo>
                  <a:pt x="80367" y="339328"/>
                </a:lnTo>
                <a:lnTo>
                  <a:pt x="71438" y="375047"/>
                </a:lnTo>
                <a:lnTo>
                  <a:pt x="71438" y="401836"/>
                </a:lnTo>
                <a:lnTo>
                  <a:pt x="71438" y="437555"/>
                </a:lnTo>
                <a:lnTo>
                  <a:pt x="71438" y="464344"/>
                </a:lnTo>
                <a:lnTo>
                  <a:pt x="71438" y="500063"/>
                </a:lnTo>
                <a:lnTo>
                  <a:pt x="71438" y="535781"/>
                </a:lnTo>
                <a:lnTo>
                  <a:pt x="62508" y="562570"/>
                </a:lnTo>
                <a:lnTo>
                  <a:pt x="62508" y="598289"/>
                </a:lnTo>
                <a:lnTo>
                  <a:pt x="62508" y="634008"/>
                </a:lnTo>
                <a:lnTo>
                  <a:pt x="62508" y="660797"/>
                </a:lnTo>
                <a:lnTo>
                  <a:pt x="53578" y="687586"/>
                </a:lnTo>
                <a:lnTo>
                  <a:pt x="53578" y="723305"/>
                </a:lnTo>
                <a:lnTo>
                  <a:pt x="53578" y="750094"/>
                </a:lnTo>
                <a:lnTo>
                  <a:pt x="53578" y="776883"/>
                </a:lnTo>
                <a:lnTo>
                  <a:pt x="53578" y="794743"/>
                </a:lnTo>
                <a:lnTo>
                  <a:pt x="53578" y="821532"/>
                </a:lnTo>
                <a:lnTo>
                  <a:pt x="62508" y="839391"/>
                </a:lnTo>
                <a:lnTo>
                  <a:pt x="62508" y="857250"/>
                </a:lnTo>
                <a:lnTo>
                  <a:pt x="62508" y="875110"/>
                </a:lnTo>
                <a:lnTo>
                  <a:pt x="62508" y="892969"/>
                </a:lnTo>
                <a:lnTo>
                  <a:pt x="71438" y="901899"/>
                </a:lnTo>
                <a:lnTo>
                  <a:pt x="71438" y="910829"/>
                </a:lnTo>
                <a:lnTo>
                  <a:pt x="71438" y="919758"/>
                </a:lnTo>
                <a:lnTo>
                  <a:pt x="71438" y="928688"/>
                </a:lnTo>
                <a:lnTo>
                  <a:pt x="80367" y="928688"/>
                </a:lnTo>
                <a:lnTo>
                  <a:pt x="80367" y="937618"/>
                </a:lnTo>
                <a:lnTo>
                  <a:pt x="80367" y="937618"/>
                </a:lnTo>
                <a:lnTo>
                  <a:pt x="80367" y="946547"/>
                </a:lnTo>
                <a:lnTo>
                  <a:pt x="89297" y="946547"/>
                </a:lnTo>
                <a:lnTo>
                  <a:pt x="89297" y="946547"/>
                </a:lnTo>
                <a:lnTo>
                  <a:pt x="98227" y="946547"/>
                </a:lnTo>
                <a:lnTo>
                  <a:pt x="107156" y="946547"/>
                </a:lnTo>
                <a:lnTo>
                  <a:pt x="116086" y="937618"/>
                </a:lnTo>
                <a:lnTo>
                  <a:pt x="125016" y="937618"/>
                </a:lnTo>
                <a:lnTo>
                  <a:pt x="133945" y="928688"/>
                </a:lnTo>
                <a:lnTo>
                  <a:pt x="151805" y="928688"/>
                </a:lnTo>
                <a:lnTo>
                  <a:pt x="160734" y="919758"/>
                </a:lnTo>
                <a:lnTo>
                  <a:pt x="178594" y="910829"/>
                </a:lnTo>
                <a:lnTo>
                  <a:pt x="196453" y="901899"/>
                </a:lnTo>
                <a:lnTo>
                  <a:pt x="214313" y="892969"/>
                </a:lnTo>
                <a:lnTo>
                  <a:pt x="241102" y="884040"/>
                </a:lnTo>
                <a:lnTo>
                  <a:pt x="258961" y="866180"/>
                </a:lnTo>
                <a:lnTo>
                  <a:pt x="276820" y="857250"/>
                </a:lnTo>
                <a:lnTo>
                  <a:pt x="294680" y="839391"/>
                </a:lnTo>
                <a:lnTo>
                  <a:pt x="321469" y="821532"/>
                </a:lnTo>
                <a:lnTo>
                  <a:pt x="339328" y="803672"/>
                </a:lnTo>
                <a:lnTo>
                  <a:pt x="348258" y="785813"/>
                </a:lnTo>
                <a:lnTo>
                  <a:pt x="366117" y="759023"/>
                </a:lnTo>
                <a:lnTo>
                  <a:pt x="383977" y="741164"/>
                </a:lnTo>
                <a:lnTo>
                  <a:pt x="392906" y="714375"/>
                </a:lnTo>
                <a:lnTo>
                  <a:pt x="401836" y="687586"/>
                </a:lnTo>
                <a:lnTo>
                  <a:pt x="419695" y="660797"/>
                </a:lnTo>
                <a:lnTo>
                  <a:pt x="428625" y="634008"/>
                </a:lnTo>
                <a:lnTo>
                  <a:pt x="437555" y="607219"/>
                </a:lnTo>
                <a:lnTo>
                  <a:pt x="446484" y="580430"/>
                </a:lnTo>
                <a:lnTo>
                  <a:pt x="446484" y="553641"/>
                </a:lnTo>
                <a:lnTo>
                  <a:pt x="455414" y="517922"/>
                </a:lnTo>
                <a:lnTo>
                  <a:pt x="455414" y="491133"/>
                </a:lnTo>
                <a:lnTo>
                  <a:pt x="455414" y="464344"/>
                </a:lnTo>
                <a:lnTo>
                  <a:pt x="455414" y="428625"/>
                </a:lnTo>
                <a:lnTo>
                  <a:pt x="446484" y="401836"/>
                </a:lnTo>
                <a:lnTo>
                  <a:pt x="446484" y="375047"/>
                </a:lnTo>
                <a:lnTo>
                  <a:pt x="437555" y="339328"/>
                </a:lnTo>
                <a:lnTo>
                  <a:pt x="428625" y="312539"/>
                </a:lnTo>
                <a:lnTo>
                  <a:pt x="419695" y="285750"/>
                </a:lnTo>
                <a:lnTo>
                  <a:pt x="401836" y="250031"/>
                </a:lnTo>
                <a:lnTo>
                  <a:pt x="392906" y="223242"/>
                </a:lnTo>
                <a:lnTo>
                  <a:pt x="375047" y="196453"/>
                </a:lnTo>
                <a:lnTo>
                  <a:pt x="366117" y="178594"/>
                </a:lnTo>
                <a:lnTo>
                  <a:pt x="348258" y="151805"/>
                </a:lnTo>
                <a:lnTo>
                  <a:pt x="330399" y="133945"/>
                </a:lnTo>
                <a:lnTo>
                  <a:pt x="312539" y="116086"/>
                </a:lnTo>
                <a:lnTo>
                  <a:pt x="294680" y="89297"/>
                </a:lnTo>
                <a:lnTo>
                  <a:pt x="276820" y="80367"/>
                </a:lnTo>
                <a:lnTo>
                  <a:pt x="250031" y="62508"/>
                </a:lnTo>
                <a:lnTo>
                  <a:pt x="232172" y="44648"/>
                </a:lnTo>
                <a:lnTo>
                  <a:pt x="214313" y="35719"/>
                </a:lnTo>
                <a:lnTo>
                  <a:pt x="187524" y="26789"/>
                </a:lnTo>
                <a:lnTo>
                  <a:pt x="169664" y="17859"/>
                </a:lnTo>
                <a:lnTo>
                  <a:pt x="151805" y="8930"/>
                </a:lnTo>
                <a:lnTo>
                  <a:pt x="133945" y="8930"/>
                </a:lnTo>
                <a:lnTo>
                  <a:pt x="116086" y="8930"/>
                </a:lnTo>
                <a:lnTo>
                  <a:pt x="98227" y="0"/>
                </a:lnTo>
                <a:lnTo>
                  <a:pt x="80367" y="0"/>
                </a:lnTo>
                <a:lnTo>
                  <a:pt x="62508" y="0"/>
                </a:lnTo>
                <a:lnTo>
                  <a:pt x="44649" y="0"/>
                </a:lnTo>
                <a:lnTo>
                  <a:pt x="35719" y="8930"/>
                </a:lnTo>
                <a:lnTo>
                  <a:pt x="26789" y="8930"/>
                </a:lnTo>
                <a:lnTo>
                  <a:pt x="17859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5384601" y="4348757"/>
            <a:ext cx="196454" cy="178595"/>
          </a:xfrm>
          <a:custGeom>
            <a:avLst/>
            <a:gdLst/>
            <a:ahLst/>
            <a:cxnLst/>
            <a:rect l="0" t="0" r="0" b="0"/>
            <a:pathLst>
              <a:path w="196454" h="178595">
                <a:moveTo>
                  <a:pt x="0" y="17859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5357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80367" y="0"/>
                </a:lnTo>
                <a:lnTo>
                  <a:pt x="89297" y="8930"/>
                </a:lnTo>
                <a:lnTo>
                  <a:pt x="98227" y="8930"/>
                </a:lnTo>
                <a:lnTo>
                  <a:pt x="107156" y="17859"/>
                </a:lnTo>
                <a:lnTo>
                  <a:pt x="107156" y="17859"/>
                </a:lnTo>
                <a:lnTo>
                  <a:pt x="116086" y="17859"/>
                </a:lnTo>
                <a:lnTo>
                  <a:pt x="125016" y="26789"/>
                </a:lnTo>
                <a:lnTo>
                  <a:pt x="133945" y="35719"/>
                </a:lnTo>
                <a:lnTo>
                  <a:pt x="133945" y="44648"/>
                </a:lnTo>
                <a:lnTo>
                  <a:pt x="142875" y="44648"/>
                </a:lnTo>
                <a:lnTo>
                  <a:pt x="151805" y="53578"/>
                </a:lnTo>
                <a:lnTo>
                  <a:pt x="160734" y="62508"/>
                </a:lnTo>
                <a:lnTo>
                  <a:pt x="160734" y="71437"/>
                </a:lnTo>
                <a:lnTo>
                  <a:pt x="169664" y="71437"/>
                </a:lnTo>
                <a:lnTo>
                  <a:pt x="169664" y="80367"/>
                </a:lnTo>
                <a:lnTo>
                  <a:pt x="169664" y="89297"/>
                </a:lnTo>
                <a:lnTo>
                  <a:pt x="178594" y="89297"/>
                </a:lnTo>
                <a:lnTo>
                  <a:pt x="178594" y="98226"/>
                </a:lnTo>
                <a:lnTo>
                  <a:pt x="178594" y="107156"/>
                </a:lnTo>
                <a:lnTo>
                  <a:pt x="178594" y="116086"/>
                </a:lnTo>
                <a:lnTo>
                  <a:pt x="178594" y="125016"/>
                </a:lnTo>
                <a:lnTo>
                  <a:pt x="178594" y="125016"/>
                </a:lnTo>
                <a:lnTo>
                  <a:pt x="178594" y="133945"/>
                </a:lnTo>
                <a:lnTo>
                  <a:pt x="187524" y="133945"/>
                </a:lnTo>
                <a:lnTo>
                  <a:pt x="187524" y="142875"/>
                </a:lnTo>
                <a:lnTo>
                  <a:pt x="187524" y="142875"/>
                </a:lnTo>
                <a:lnTo>
                  <a:pt x="187524" y="151805"/>
                </a:lnTo>
                <a:lnTo>
                  <a:pt x="187524" y="151805"/>
                </a:lnTo>
                <a:lnTo>
                  <a:pt x="187524" y="160734"/>
                </a:lnTo>
                <a:lnTo>
                  <a:pt x="187524" y="160734"/>
                </a:lnTo>
                <a:lnTo>
                  <a:pt x="187524" y="160734"/>
                </a:lnTo>
                <a:lnTo>
                  <a:pt x="196453" y="169664"/>
                </a:lnTo>
                <a:lnTo>
                  <a:pt x="196453" y="169664"/>
                </a:lnTo>
                <a:lnTo>
                  <a:pt x="196453" y="169664"/>
                </a:lnTo>
                <a:lnTo>
                  <a:pt x="196453" y="169664"/>
                </a:lnTo>
                <a:lnTo>
                  <a:pt x="196453" y="169664"/>
                </a:lnTo>
                <a:lnTo>
                  <a:pt x="196453" y="169664"/>
                </a:lnTo>
                <a:lnTo>
                  <a:pt x="196453" y="178594"/>
                </a:lnTo>
                <a:lnTo>
                  <a:pt x="196453" y="178594"/>
                </a:lnTo>
                <a:lnTo>
                  <a:pt x="196453" y="178594"/>
                </a:lnTo>
                <a:lnTo>
                  <a:pt x="196453" y="178594"/>
                </a:lnTo>
                <a:lnTo>
                  <a:pt x="196453" y="178594"/>
                </a:lnTo>
                <a:lnTo>
                  <a:pt x="196453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  <a:lnTo>
                  <a:pt x="187524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5411390" y="4420194"/>
            <a:ext cx="669728" cy="80369"/>
          </a:xfrm>
          <a:custGeom>
            <a:avLst/>
            <a:gdLst/>
            <a:ahLst/>
            <a:cxnLst/>
            <a:rect l="0" t="0" r="0" b="0"/>
            <a:pathLst>
              <a:path w="669728" h="8036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44649" y="8930"/>
                </a:lnTo>
                <a:lnTo>
                  <a:pt x="53578" y="17860"/>
                </a:lnTo>
                <a:lnTo>
                  <a:pt x="62508" y="17860"/>
                </a:lnTo>
                <a:lnTo>
                  <a:pt x="80367" y="17860"/>
                </a:lnTo>
                <a:lnTo>
                  <a:pt x="89297" y="17860"/>
                </a:lnTo>
                <a:lnTo>
                  <a:pt x="107156" y="26789"/>
                </a:lnTo>
                <a:lnTo>
                  <a:pt x="125016" y="26789"/>
                </a:lnTo>
                <a:lnTo>
                  <a:pt x="142875" y="26789"/>
                </a:lnTo>
                <a:lnTo>
                  <a:pt x="160735" y="26789"/>
                </a:lnTo>
                <a:lnTo>
                  <a:pt x="178594" y="35719"/>
                </a:lnTo>
                <a:lnTo>
                  <a:pt x="196453" y="35719"/>
                </a:lnTo>
                <a:lnTo>
                  <a:pt x="223242" y="44649"/>
                </a:lnTo>
                <a:lnTo>
                  <a:pt x="241102" y="44649"/>
                </a:lnTo>
                <a:lnTo>
                  <a:pt x="258961" y="44649"/>
                </a:lnTo>
                <a:lnTo>
                  <a:pt x="285750" y="53579"/>
                </a:lnTo>
                <a:lnTo>
                  <a:pt x="303610" y="53579"/>
                </a:lnTo>
                <a:lnTo>
                  <a:pt x="321469" y="53579"/>
                </a:lnTo>
                <a:lnTo>
                  <a:pt x="348258" y="53579"/>
                </a:lnTo>
                <a:lnTo>
                  <a:pt x="366117" y="53579"/>
                </a:lnTo>
                <a:lnTo>
                  <a:pt x="392906" y="62508"/>
                </a:lnTo>
                <a:lnTo>
                  <a:pt x="410766" y="62508"/>
                </a:lnTo>
                <a:lnTo>
                  <a:pt x="437555" y="62508"/>
                </a:lnTo>
                <a:lnTo>
                  <a:pt x="455414" y="71438"/>
                </a:lnTo>
                <a:lnTo>
                  <a:pt x="482203" y="71438"/>
                </a:lnTo>
                <a:lnTo>
                  <a:pt x="500063" y="71438"/>
                </a:lnTo>
                <a:lnTo>
                  <a:pt x="517922" y="71438"/>
                </a:lnTo>
                <a:lnTo>
                  <a:pt x="535781" y="71438"/>
                </a:lnTo>
                <a:lnTo>
                  <a:pt x="553641" y="80368"/>
                </a:lnTo>
                <a:lnTo>
                  <a:pt x="571500" y="80368"/>
                </a:lnTo>
                <a:lnTo>
                  <a:pt x="589360" y="80368"/>
                </a:lnTo>
                <a:lnTo>
                  <a:pt x="607219" y="80368"/>
                </a:lnTo>
                <a:lnTo>
                  <a:pt x="616149" y="80368"/>
                </a:lnTo>
                <a:lnTo>
                  <a:pt x="634008" y="80368"/>
                </a:lnTo>
                <a:lnTo>
                  <a:pt x="642938" y="80368"/>
                </a:lnTo>
                <a:lnTo>
                  <a:pt x="642938" y="80368"/>
                </a:lnTo>
                <a:lnTo>
                  <a:pt x="651867" y="80368"/>
                </a:lnTo>
                <a:lnTo>
                  <a:pt x="651867" y="80368"/>
                </a:lnTo>
                <a:lnTo>
                  <a:pt x="660797" y="80368"/>
                </a:lnTo>
                <a:lnTo>
                  <a:pt x="660797" y="80368"/>
                </a:lnTo>
                <a:lnTo>
                  <a:pt x="660797" y="80368"/>
                </a:lnTo>
                <a:lnTo>
                  <a:pt x="660797" y="71438"/>
                </a:lnTo>
                <a:lnTo>
                  <a:pt x="660797" y="71438"/>
                </a:lnTo>
                <a:lnTo>
                  <a:pt x="669727" y="71438"/>
                </a:lnTo>
                <a:lnTo>
                  <a:pt x="669727" y="71438"/>
                </a:lnTo>
                <a:lnTo>
                  <a:pt x="669727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5884664" y="4143374"/>
            <a:ext cx="491133" cy="526853"/>
          </a:xfrm>
          <a:custGeom>
            <a:avLst/>
            <a:gdLst/>
            <a:ahLst/>
            <a:cxnLst/>
            <a:rect l="0" t="0" r="0" b="0"/>
            <a:pathLst>
              <a:path w="491133" h="526853">
                <a:moveTo>
                  <a:pt x="98226" y="89297"/>
                </a:moveTo>
                <a:lnTo>
                  <a:pt x="98226" y="89297"/>
                </a:lnTo>
                <a:lnTo>
                  <a:pt x="98226" y="89297"/>
                </a:lnTo>
                <a:lnTo>
                  <a:pt x="98226" y="89297"/>
                </a:lnTo>
                <a:lnTo>
                  <a:pt x="107156" y="89297"/>
                </a:lnTo>
                <a:lnTo>
                  <a:pt x="107156" y="98227"/>
                </a:lnTo>
                <a:lnTo>
                  <a:pt x="107156" y="107156"/>
                </a:lnTo>
                <a:lnTo>
                  <a:pt x="107156" y="107156"/>
                </a:lnTo>
                <a:lnTo>
                  <a:pt x="107156" y="116086"/>
                </a:lnTo>
                <a:lnTo>
                  <a:pt x="116086" y="116086"/>
                </a:lnTo>
                <a:lnTo>
                  <a:pt x="116086" y="125016"/>
                </a:lnTo>
                <a:lnTo>
                  <a:pt x="116086" y="133945"/>
                </a:lnTo>
                <a:lnTo>
                  <a:pt x="116086" y="133945"/>
                </a:lnTo>
                <a:lnTo>
                  <a:pt x="116086" y="142875"/>
                </a:lnTo>
                <a:lnTo>
                  <a:pt x="116086" y="151805"/>
                </a:lnTo>
                <a:lnTo>
                  <a:pt x="116086" y="151805"/>
                </a:lnTo>
                <a:lnTo>
                  <a:pt x="116086" y="160734"/>
                </a:lnTo>
                <a:lnTo>
                  <a:pt x="116086" y="169664"/>
                </a:lnTo>
                <a:lnTo>
                  <a:pt x="116086" y="178594"/>
                </a:lnTo>
                <a:lnTo>
                  <a:pt x="116086" y="196453"/>
                </a:lnTo>
                <a:lnTo>
                  <a:pt x="116086" y="205383"/>
                </a:lnTo>
                <a:lnTo>
                  <a:pt x="116086" y="214313"/>
                </a:lnTo>
                <a:lnTo>
                  <a:pt x="116086" y="232172"/>
                </a:lnTo>
                <a:lnTo>
                  <a:pt x="116086" y="241102"/>
                </a:lnTo>
                <a:lnTo>
                  <a:pt x="107156" y="258961"/>
                </a:lnTo>
                <a:lnTo>
                  <a:pt x="107156" y="267891"/>
                </a:lnTo>
                <a:lnTo>
                  <a:pt x="107156" y="285750"/>
                </a:lnTo>
                <a:lnTo>
                  <a:pt x="107156" y="294680"/>
                </a:lnTo>
                <a:lnTo>
                  <a:pt x="107156" y="312539"/>
                </a:lnTo>
                <a:lnTo>
                  <a:pt x="107156" y="330399"/>
                </a:lnTo>
                <a:lnTo>
                  <a:pt x="107156" y="339328"/>
                </a:lnTo>
                <a:lnTo>
                  <a:pt x="98226" y="357188"/>
                </a:lnTo>
                <a:lnTo>
                  <a:pt x="98226" y="375047"/>
                </a:lnTo>
                <a:lnTo>
                  <a:pt x="98226" y="383977"/>
                </a:lnTo>
                <a:lnTo>
                  <a:pt x="98226" y="401836"/>
                </a:lnTo>
                <a:lnTo>
                  <a:pt x="98226" y="410766"/>
                </a:lnTo>
                <a:lnTo>
                  <a:pt x="98226" y="419695"/>
                </a:lnTo>
                <a:lnTo>
                  <a:pt x="98226" y="437555"/>
                </a:lnTo>
                <a:lnTo>
                  <a:pt x="89296" y="446484"/>
                </a:lnTo>
                <a:lnTo>
                  <a:pt x="89296" y="464344"/>
                </a:lnTo>
                <a:lnTo>
                  <a:pt x="89296" y="473274"/>
                </a:lnTo>
                <a:lnTo>
                  <a:pt x="89296" y="482203"/>
                </a:lnTo>
                <a:lnTo>
                  <a:pt x="89296" y="491133"/>
                </a:lnTo>
                <a:lnTo>
                  <a:pt x="89296" y="500063"/>
                </a:lnTo>
                <a:lnTo>
                  <a:pt x="89296" y="508992"/>
                </a:lnTo>
                <a:lnTo>
                  <a:pt x="89296" y="508992"/>
                </a:lnTo>
                <a:lnTo>
                  <a:pt x="89296" y="517922"/>
                </a:lnTo>
                <a:lnTo>
                  <a:pt x="89296" y="517922"/>
                </a:lnTo>
                <a:lnTo>
                  <a:pt x="80367" y="526852"/>
                </a:lnTo>
                <a:lnTo>
                  <a:pt x="80367" y="526852"/>
                </a:lnTo>
                <a:lnTo>
                  <a:pt x="80367" y="526852"/>
                </a:lnTo>
                <a:lnTo>
                  <a:pt x="80367" y="526852"/>
                </a:lnTo>
                <a:lnTo>
                  <a:pt x="89296" y="526852"/>
                </a:lnTo>
                <a:lnTo>
                  <a:pt x="89296" y="526852"/>
                </a:lnTo>
                <a:lnTo>
                  <a:pt x="89296" y="517922"/>
                </a:lnTo>
                <a:lnTo>
                  <a:pt x="98226" y="517922"/>
                </a:lnTo>
                <a:lnTo>
                  <a:pt x="98226" y="517922"/>
                </a:lnTo>
                <a:lnTo>
                  <a:pt x="107156" y="508992"/>
                </a:lnTo>
                <a:lnTo>
                  <a:pt x="116086" y="508992"/>
                </a:lnTo>
                <a:lnTo>
                  <a:pt x="125015" y="500063"/>
                </a:lnTo>
                <a:lnTo>
                  <a:pt x="133945" y="500063"/>
                </a:lnTo>
                <a:lnTo>
                  <a:pt x="142875" y="491133"/>
                </a:lnTo>
                <a:lnTo>
                  <a:pt x="151804" y="482203"/>
                </a:lnTo>
                <a:lnTo>
                  <a:pt x="160734" y="482203"/>
                </a:lnTo>
                <a:lnTo>
                  <a:pt x="178593" y="473274"/>
                </a:lnTo>
                <a:lnTo>
                  <a:pt x="196453" y="464344"/>
                </a:lnTo>
                <a:lnTo>
                  <a:pt x="205382" y="464344"/>
                </a:lnTo>
                <a:lnTo>
                  <a:pt x="223242" y="455414"/>
                </a:lnTo>
                <a:lnTo>
                  <a:pt x="241101" y="446484"/>
                </a:lnTo>
                <a:lnTo>
                  <a:pt x="258961" y="437555"/>
                </a:lnTo>
                <a:lnTo>
                  <a:pt x="285750" y="437555"/>
                </a:lnTo>
                <a:lnTo>
                  <a:pt x="303609" y="428625"/>
                </a:lnTo>
                <a:lnTo>
                  <a:pt x="321468" y="419695"/>
                </a:lnTo>
                <a:lnTo>
                  <a:pt x="339328" y="419695"/>
                </a:lnTo>
                <a:lnTo>
                  <a:pt x="357187" y="410766"/>
                </a:lnTo>
                <a:lnTo>
                  <a:pt x="375046" y="410766"/>
                </a:lnTo>
                <a:lnTo>
                  <a:pt x="383976" y="401836"/>
                </a:lnTo>
                <a:lnTo>
                  <a:pt x="401836" y="401836"/>
                </a:lnTo>
                <a:lnTo>
                  <a:pt x="419695" y="392906"/>
                </a:lnTo>
                <a:lnTo>
                  <a:pt x="428625" y="383977"/>
                </a:lnTo>
                <a:lnTo>
                  <a:pt x="437554" y="383977"/>
                </a:lnTo>
                <a:lnTo>
                  <a:pt x="446484" y="383977"/>
                </a:lnTo>
                <a:lnTo>
                  <a:pt x="455414" y="375047"/>
                </a:lnTo>
                <a:lnTo>
                  <a:pt x="464343" y="375047"/>
                </a:lnTo>
                <a:lnTo>
                  <a:pt x="473273" y="366117"/>
                </a:lnTo>
                <a:lnTo>
                  <a:pt x="473273" y="366117"/>
                </a:lnTo>
                <a:lnTo>
                  <a:pt x="482203" y="357188"/>
                </a:lnTo>
                <a:lnTo>
                  <a:pt x="482203" y="357188"/>
                </a:lnTo>
                <a:lnTo>
                  <a:pt x="482203" y="357188"/>
                </a:lnTo>
                <a:lnTo>
                  <a:pt x="491132" y="357188"/>
                </a:lnTo>
                <a:lnTo>
                  <a:pt x="491132" y="348258"/>
                </a:lnTo>
                <a:lnTo>
                  <a:pt x="491132" y="348258"/>
                </a:lnTo>
                <a:lnTo>
                  <a:pt x="491132" y="348258"/>
                </a:lnTo>
                <a:lnTo>
                  <a:pt x="482203" y="339328"/>
                </a:lnTo>
                <a:lnTo>
                  <a:pt x="482203" y="339328"/>
                </a:lnTo>
                <a:lnTo>
                  <a:pt x="482203" y="330399"/>
                </a:lnTo>
                <a:lnTo>
                  <a:pt x="473273" y="330399"/>
                </a:lnTo>
                <a:lnTo>
                  <a:pt x="464343" y="321469"/>
                </a:lnTo>
                <a:lnTo>
                  <a:pt x="455414" y="312539"/>
                </a:lnTo>
                <a:lnTo>
                  <a:pt x="446484" y="303609"/>
                </a:lnTo>
                <a:lnTo>
                  <a:pt x="437554" y="294680"/>
                </a:lnTo>
                <a:lnTo>
                  <a:pt x="419695" y="276820"/>
                </a:lnTo>
                <a:lnTo>
                  <a:pt x="410765" y="267891"/>
                </a:lnTo>
                <a:lnTo>
                  <a:pt x="392906" y="250031"/>
                </a:lnTo>
                <a:lnTo>
                  <a:pt x="375046" y="232172"/>
                </a:lnTo>
                <a:lnTo>
                  <a:pt x="357187" y="223242"/>
                </a:lnTo>
                <a:lnTo>
                  <a:pt x="330398" y="205383"/>
                </a:lnTo>
                <a:lnTo>
                  <a:pt x="312539" y="187524"/>
                </a:lnTo>
                <a:lnTo>
                  <a:pt x="294679" y="169664"/>
                </a:lnTo>
                <a:lnTo>
                  <a:pt x="267890" y="151805"/>
                </a:lnTo>
                <a:lnTo>
                  <a:pt x="241101" y="133945"/>
                </a:lnTo>
                <a:lnTo>
                  <a:pt x="214312" y="116086"/>
                </a:lnTo>
                <a:lnTo>
                  <a:pt x="187523" y="98227"/>
                </a:lnTo>
                <a:lnTo>
                  <a:pt x="160734" y="89297"/>
                </a:lnTo>
                <a:lnTo>
                  <a:pt x="142875" y="71438"/>
                </a:lnTo>
                <a:lnTo>
                  <a:pt x="116086" y="62508"/>
                </a:lnTo>
                <a:lnTo>
                  <a:pt x="89296" y="44649"/>
                </a:lnTo>
                <a:lnTo>
                  <a:pt x="71437" y="35719"/>
                </a:lnTo>
                <a:lnTo>
                  <a:pt x="53578" y="26789"/>
                </a:lnTo>
                <a:lnTo>
                  <a:pt x="35718" y="17859"/>
                </a:lnTo>
                <a:lnTo>
                  <a:pt x="17859" y="8930"/>
                </a:lnTo>
                <a:lnTo>
                  <a:pt x="8929" y="8930"/>
                </a:lnTo>
                <a:lnTo>
                  <a:pt x="0" y="893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6223992" y="4188023"/>
            <a:ext cx="303610" cy="241102"/>
          </a:xfrm>
          <a:custGeom>
            <a:avLst/>
            <a:gdLst/>
            <a:ahLst/>
            <a:cxnLst/>
            <a:rect l="0" t="0" r="0" b="0"/>
            <a:pathLst>
              <a:path w="303610" h="241102">
                <a:moveTo>
                  <a:pt x="35718" y="116085"/>
                </a:moveTo>
                <a:lnTo>
                  <a:pt x="35718" y="107156"/>
                </a:lnTo>
                <a:lnTo>
                  <a:pt x="44648" y="107156"/>
                </a:lnTo>
                <a:lnTo>
                  <a:pt x="53578" y="107156"/>
                </a:lnTo>
                <a:lnTo>
                  <a:pt x="62508" y="98226"/>
                </a:lnTo>
                <a:lnTo>
                  <a:pt x="80367" y="98226"/>
                </a:lnTo>
                <a:lnTo>
                  <a:pt x="98226" y="89296"/>
                </a:lnTo>
                <a:lnTo>
                  <a:pt x="107156" y="80367"/>
                </a:lnTo>
                <a:lnTo>
                  <a:pt x="125015" y="80367"/>
                </a:lnTo>
                <a:lnTo>
                  <a:pt x="142875" y="80367"/>
                </a:lnTo>
                <a:lnTo>
                  <a:pt x="160734" y="80367"/>
                </a:lnTo>
                <a:lnTo>
                  <a:pt x="169664" y="80367"/>
                </a:lnTo>
                <a:lnTo>
                  <a:pt x="187523" y="89296"/>
                </a:lnTo>
                <a:lnTo>
                  <a:pt x="205383" y="89296"/>
                </a:lnTo>
                <a:lnTo>
                  <a:pt x="223242" y="98226"/>
                </a:lnTo>
                <a:lnTo>
                  <a:pt x="232172" y="107156"/>
                </a:lnTo>
                <a:lnTo>
                  <a:pt x="250031" y="116085"/>
                </a:lnTo>
                <a:lnTo>
                  <a:pt x="258961" y="125015"/>
                </a:lnTo>
                <a:lnTo>
                  <a:pt x="267890" y="125015"/>
                </a:lnTo>
                <a:lnTo>
                  <a:pt x="276820" y="133945"/>
                </a:lnTo>
                <a:lnTo>
                  <a:pt x="285750" y="151804"/>
                </a:lnTo>
                <a:lnTo>
                  <a:pt x="294679" y="160734"/>
                </a:lnTo>
                <a:lnTo>
                  <a:pt x="294679" y="169664"/>
                </a:lnTo>
                <a:lnTo>
                  <a:pt x="303609" y="178593"/>
                </a:lnTo>
                <a:lnTo>
                  <a:pt x="303609" y="187523"/>
                </a:lnTo>
                <a:lnTo>
                  <a:pt x="303609" y="196453"/>
                </a:lnTo>
                <a:lnTo>
                  <a:pt x="303609" y="205382"/>
                </a:lnTo>
                <a:lnTo>
                  <a:pt x="294679" y="214312"/>
                </a:lnTo>
                <a:lnTo>
                  <a:pt x="285750" y="223242"/>
                </a:lnTo>
                <a:lnTo>
                  <a:pt x="276820" y="232171"/>
                </a:lnTo>
                <a:lnTo>
                  <a:pt x="267890" y="232171"/>
                </a:lnTo>
                <a:lnTo>
                  <a:pt x="258961" y="241101"/>
                </a:lnTo>
                <a:lnTo>
                  <a:pt x="241101" y="241101"/>
                </a:lnTo>
                <a:lnTo>
                  <a:pt x="223242" y="241101"/>
                </a:lnTo>
                <a:lnTo>
                  <a:pt x="205383" y="241101"/>
                </a:lnTo>
                <a:lnTo>
                  <a:pt x="187523" y="241101"/>
                </a:lnTo>
                <a:lnTo>
                  <a:pt x="169664" y="232171"/>
                </a:lnTo>
                <a:lnTo>
                  <a:pt x="142875" y="232171"/>
                </a:lnTo>
                <a:lnTo>
                  <a:pt x="125015" y="223242"/>
                </a:lnTo>
                <a:lnTo>
                  <a:pt x="107156" y="214312"/>
                </a:lnTo>
                <a:lnTo>
                  <a:pt x="89297" y="205382"/>
                </a:lnTo>
                <a:lnTo>
                  <a:pt x="71437" y="196453"/>
                </a:lnTo>
                <a:lnTo>
                  <a:pt x="53578" y="187523"/>
                </a:lnTo>
                <a:lnTo>
                  <a:pt x="35718" y="178593"/>
                </a:lnTo>
                <a:lnTo>
                  <a:pt x="26789" y="169664"/>
                </a:lnTo>
                <a:lnTo>
                  <a:pt x="17859" y="151804"/>
                </a:lnTo>
                <a:lnTo>
                  <a:pt x="8929" y="142875"/>
                </a:lnTo>
                <a:lnTo>
                  <a:pt x="0" y="133945"/>
                </a:lnTo>
                <a:lnTo>
                  <a:pt x="0" y="116085"/>
                </a:lnTo>
                <a:lnTo>
                  <a:pt x="0" y="98226"/>
                </a:lnTo>
                <a:lnTo>
                  <a:pt x="0" y="89296"/>
                </a:lnTo>
                <a:lnTo>
                  <a:pt x="0" y="71437"/>
                </a:lnTo>
                <a:lnTo>
                  <a:pt x="0" y="62507"/>
                </a:lnTo>
                <a:lnTo>
                  <a:pt x="0" y="53578"/>
                </a:lnTo>
                <a:lnTo>
                  <a:pt x="8929" y="44648"/>
                </a:lnTo>
                <a:lnTo>
                  <a:pt x="17859" y="26789"/>
                </a:lnTo>
                <a:lnTo>
                  <a:pt x="17859" y="17859"/>
                </a:lnTo>
                <a:lnTo>
                  <a:pt x="26789" y="8929"/>
                </a:lnTo>
                <a:lnTo>
                  <a:pt x="35718" y="8929"/>
                </a:lnTo>
                <a:lnTo>
                  <a:pt x="44648" y="0"/>
                </a:lnTo>
                <a:lnTo>
                  <a:pt x="446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6465093" y="4277319"/>
            <a:ext cx="812603" cy="44650"/>
          </a:xfrm>
          <a:custGeom>
            <a:avLst/>
            <a:gdLst/>
            <a:ahLst/>
            <a:cxnLst/>
            <a:rect l="0" t="0" r="0" b="0"/>
            <a:pathLst>
              <a:path w="812603" h="4465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44649" y="8930"/>
                </a:lnTo>
                <a:lnTo>
                  <a:pt x="62508" y="8930"/>
                </a:lnTo>
                <a:lnTo>
                  <a:pt x="80367" y="8930"/>
                </a:lnTo>
                <a:lnTo>
                  <a:pt x="98227" y="8930"/>
                </a:lnTo>
                <a:lnTo>
                  <a:pt x="125016" y="8930"/>
                </a:lnTo>
                <a:lnTo>
                  <a:pt x="142875" y="17860"/>
                </a:lnTo>
                <a:lnTo>
                  <a:pt x="169664" y="17860"/>
                </a:lnTo>
                <a:lnTo>
                  <a:pt x="196453" y="17860"/>
                </a:lnTo>
                <a:lnTo>
                  <a:pt x="223242" y="17860"/>
                </a:lnTo>
                <a:lnTo>
                  <a:pt x="250032" y="26789"/>
                </a:lnTo>
                <a:lnTo>
                  <a:pt x="276821" y="26789"/>
                </a:lnTo>
                <a:lnTo>
                  <a:pt x="303610" y="26789"/>
                </a:lnTo>
                <a:lnTo>
                  <a:pt x="330399" y="26789"/>
                </a:lnTo>
                <a:lnTo>
                  <a:pt x="357188" y="26789"/>
                </a:lnTo>
                <a:lnTo>
                  <a:pt x="383977" y="26789"/>
                </a:lnTo>
                <a:lnTo>
                  <a:pt x="410766" y="26789"/>
                </a:lnTo>
                <a:lnTo>
                  <a:pt x="446485" y="26789"/>
                </a:lnTo>
                <a:lnTo>
                  <a:pt x="473274" y="35719"/>
                </a:lnTo>
                <a:lnTo>
                  <a:pt x="500063" y="35719"/>
                </a:lnTo>
                <a:lnTo>
                  <a:pt x="526852" y="35719"/>
                </a:lnTo>
                <a:lnTo>
                  <a:pt x="562571" y="35719"/>
                </a:lnTo>
                <a:lnTo>
                  <a:pt x="589360" y="35719"/>
                </a:lnTo>
                <a:lnTo>
                  <a:pt x="616149" y="44649"/>
                </a:lnTo>
                <a:lnTo>
                  <a:pt x="642938" y="44649"/>
                </a:lnTo>
                <a:lnTo>
                  <a:pt x="669727" y="44649"/>
                </a:lnTo>
                <a:lnTo>
                  <a:pt x="687586" y="44649"/>
                </a:lnTo>
                <a:lnTo>
                  <a:pt x="714375" y="44649"/>
                </a:lnTo>
                <a:lnTo>
                  <a:pt x="732235" y="44649"/>
                </a:lnTo>
                <a:lnTo>
                  <a:pt x="750094" y="44649"/>
                </a:lnTo>
                <a:lnTo>
                  <a:pt x="767953" y="44649"/>
                </a:lnTo>
                <a:lnTo>
                  <a:pt x="776883" y="44649"/>
                </a:lnTo>
                <a:lnTo>
                  <a:pt x="785813" y="44649"/>
                </a:lnTo>
                <a:lnTo>
                  <a:pt x="803672" y="44649"/>
                </a:lnTo>
                <a:lnTo>
                  <a:pt x="812602" y="44649"/>
                </a:lnTo>
                <a:lnTo>
                  <a:pt x="812602" y="44649"/>
                </a:lnTo>
                <a:lnTo>
                  <a:pt x="812602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356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517921" y="1714499"/>
            <a:ext cx="1812728" cy="71439"/>
          </a:xfrm>
          <a:custGeom>
            <a:avLst/>
            <a:gdLst/>
            <a:ahLst/>
            <a:cxnLst/>
            <a:rect l="0" t="0" r="0" b="0"/>
            <a:pathLst>
              <a:path w="1812728" h="7143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17860"/>
                </a:lnTo>
                <a:lnTo>
                  <a:pt x="26790" y="17860"/>
                </a:lnTo>
                <a:lnTo>
                  <a:pt x="26790" y="26789"/>
                </a:lnTo>
                <a:lnTo>
                  <a:pt x="35719" y="26789"/>
                </a:lnTo>
                <a:lnTo>
                  <a:pt x="44649" y="35719"/>
                </a:lnTo>
                <a:lnTo>
                  <a:pt x="62508" y="35719"/>
                </a:lnTo>
                <a:lnTo>
                  <a:pt x="71438" y="44649"/>
                </a:lnTo>
                <a:lnTo>
                  <a:pt x="80368" y="44649"/>
                </a:lnTo>
                <a:lnTo>
                  <a:pt x="98227" y="53578"/>
                </a:lnTo>
                <a:lnTo>
                  <a:pt x="107157" y="53578"/>
                </a:lnTo>
                <a:lnTo>
                  <a:pt x="125016" y="53578"/>
                </a:lnTo>
                <a:lnTo>
                  <a:pt x="142875" y="53578"/>
                </a:lnTo>
                <a:lnTo>
                  <a:pt x="151805" y="62508"/>
                </a:lnTo>
                <a:lnTo>
                  <a:pt x="169665" y="62508"/>
                </a:lnTo>
                <a:lnTo>
                  <a:pt x="178594" y="62508"/>
                </a:lnTo>
                <a:lnTo>
                  <a:pt x="187524" y="62508"/>
                </a:lnTo>
                <a:lnTo>
                  <a:pt x="205383" y="71438"/>
                </a:lnTo>
                <a:lnTo>
                  <a:pt x="214313" y="71438"/>
                </a:lnTo>
                <a:lnTo>
                  <a:pt x="223243" y="71438"/>
                </a:lnTo>
                <a:lnTo>
                  <a:pt x="241102" y="71438"/>
                </a:lnTo>
                <a:lnTo>
                  <a:pt x="250032" y="71438"/>
                </a:lnTo>
                <a:lnTo>
                  <a:pt x="258961" y="71438"/>
                </a:lnTo>
                <a:lnTo>
                  <a:pt x="267891" y="71438"/>
                </a:lnTo>
                <a:lnTo>
                  <a:pt x="285750" y="71438"/>
                </a:lnTo>
                <a:lnTo>
                  <a:pt x="294680" y="71438"/>
                </a:lnTo>
                <a:lnTo>
                  <a:pt x="303610" y="71438"/>
                </a:lnTo>
                <a:lnTo>
                  <a:pt x="312540" y="71438"/>
                </a:lnTo>
                <a:lnTo>
                  <a:pt x="330399" y="71438"/>
                </a:lnTo>
                <a:lnTo>
                  <a:pt x="339329" y="71438"/>
                </a:lnTo>
                <a:lnTo>
                  <a:pt x="357188" y="71438"/>
                </a:lnTo>
                <a:lnTo>
                  <a:pt x="375047" y="62508"/>
                </a:lnTo>
                <a:lnTo>
                  <a:pt x="383977" y="62508"/>
                </a:lnTo>
                <a:lnTo>
                  <a:pt x="401836" y="62508"/>
                </a:lnTo>
                <a:lnTo>
                  <a:pt x="419696" y="62508"/>
                </a:lnTo>
                <a:lnTo>
                  <a:pt x="437555" y="62508"/>
                </a:lnTo>
                <a:lnTo>
                  <a:pt x="455415" y="62508"/>
                </a:lnTo>
                <a:lnTo>
                  <a:pt x="473274" y="62508"/>
                </a:lnTo>
                <a:lnTo>
                  <a:pt x="491133" y="62508"/>
                </a:lnTo>
                <a:lnTo>
                  <a:pt x="508993" y="62508"/>
                </a:lnTo>
                <a:lnTo>
                  <a:pt x="526852" y="62508"/>
                </a:lnTo>
                <a:lnTo>
                  <a:pt x="544711" y="62508"/>
                </a:lnTo>
                <a:lnTo>
                  <a:pt x="562571" y="62508"/>
                </a:lnTo>
                <a:lnTo>
                  <a:pt x="589360" y="53578"/>
                </a:lnTo>
                <a:lnTo>
                  <a:pt x="607219" y="53578"/>
                </a:lnTo>
                <a:lnTo>
                  <a:pt x="625079" y="53578"/>
                </a:lnTo>
                <a:lnTo>
                  <a:pt x="651868" y="62508"/>
                </a:lnTo>
                <a:lnTo>
                  <a:pt x="669727" y="62508"/>
                </a:lnTo>
                <a:lnTo>
                  <a:pt x="687586" y="62508"/>
                </a:lnTo>
                <a:lnTo>
                  <a:pt x="714375" y="62508"/>
                </a:lnTo>
                <a:lnTo>
                  <a:pt x="741164" y="62508"/>
                </a:lnTo>
                <a:lnTo>
                  <a:pt x="759024" y="62508"/>
                </a:lnTo>
                <a:lnTo>
                  <a:pt x="785813" y="53578"/>
                </a:lnTo>
                <a:lnTo>
                  <a:pt x="803672" y="62508"/>
                </a:lnTo>
                <a:lnTo>
                  <a:pt x="830461" y="53578"/>
                </a:lnTo>
                <a:lnTo>
                  <a:pt x="848321" y="53578"/>
                </a:lnTo>
                <a:lnTo>
                  <a:pt x="875110" y="53578"/>
                </a:lnTo>
                <a:lnTo>
                  <a:pt x="892969" y="53578"/>
                </a:lnTo>
                <a:lnTo>
                  <a:pt x="919758" y="53578"/>
                </a:lnTo>
                <a:lnTo>
                  <a:pt x="937618" y="53578"/>
                </a:lnTo>
                <a:lnTo>
                  <a:pt x="955477" y="44649"/>
                </a:lnTo>
                <a:lnTo>
                  <a:pt x="982266" y="44649"/>
                </a:lnTo>
                <a:lnTo>
                  <a:pt x="1000125" y="44649"/>
                </a:lnTo>
                <a:lnTo>
                  <a:pt x="1017985" y="44649"/>
                </a:lnTo>
                <a:lnTo>
                  <a:pt x="1035844" y="44649"/>
                </a:lnTo>
                <a:lnTo>
                  <a:pt x="1053704" y="35719"/>
                </a:lnTo>
                <a:lnTo>
                  <a:pt x="1071563" y="35719"/>
                </a:lnTo>
                <a:lnTo>
                  <a:pt x="1098352" y="35719"/>
                </a:lnTo>
                <a:lnTo>
                  <a:pt x="1116211" y="35719"/>
                </a:lnTo>
                <a:lnTo>
                  <a:pt x="1134071" y="26789"/>
                </a:lnTo>
                <a:lnTo>
                  <a:pt x="1151930" y="26789"/>
                </a:lnTo>
                <a:lnTo>
                  <a:pt x="1178719" y="26789"/>
                </a:lnTo>
                <a:lnTo>
                  <a:pt x="1196579" y="26789"/>
                </a:lnTo>
                <a:lnTo>
                  <a:pt x="1214438" y="26789"/>
                </a:lnTo>
                <a:lnTo>
                  <a:pt x="1241227" y="26789"/>
                </a:lnTo>
                <a:lnTo>
                  <a:pt x="1259086" y="26789"/>
                </a:lnTo>
                <a:lnTo>
                  <a:pt x="1285875" y="26789"/>
                </a:lnTo>
                <a:lnTo>
                  <a:pt x="1312664" y="26789"/>
                </a:lnTo>
                <a:lnTo>
                  <a:pt x="1330524" y="26789"/>
                </a:lnTo>
                <a:lnTo>
                  <a:pt x="1357313" y="26789"/>
                </a:lnTo>
                <a:lnTo>
                  <a:pt x="1375172" y="26789"/>
                </a:lnTo>
                <a:lnTo>
                  <a:pt x="1401961" y="35719"/>
                </a:lnTo>
                <a:lnTo>
                  <a:pt x="1419821" y="35719"/>
                </a:lnTo>
                <a:lnTo>
                  <a:pt x="1437680" y="35719"/>
                </a:lnTo>
                <a:lnTo>
                  <a:pt x="1464469" y="44649"/>
                </a:lnTo>
                <a:lnTo>
                  <a:pt x="1482329" y="44649"/>
                </a:lnTo>
                <a:lnTo>
                  <a:pt x="1500188" y="44649"/>
                </a:lnTo>
                <a:lnTo>
                  <a:pt x="1518047" y="53578"/>
                </a:lnTo>
                <a:lnTo>
                  <a:pt x="1535907" y="53578"/>
                </a:lnTo>
                <a:lnTo>
                  <a:pt x="1553766" y="53578"/>
                </a:lnTo>
                <a:lnTo>
                  <a:pt x="1571625" y="53578"/>
                </a:lnTo>
                <a:lnTo>
                  <a:pt x="1589485" y="53578"/>
                </a:lnTo>
                <a:lnTo>
                  <a:pt x="1598414" y="62508"/>
                </a:lnTo>
                <a:lnTo>
                  <a:pt x="1616274" y="62508"/>
                </a:lnTo>
                <a:lnTo>
                  <a:pt x="1625204" y="62508"/>
                </a:lnTo>
                <a:lnTo>
                  <a:pt x="1643063" y="62508"/>
                </a:lnTo>
                <a:lnTo>
                  <a:pt x="1651993" y="62508"/>
                </a:lnTo>
                <a:lnTo>
                  <a:pt x="1660922" y="62508"/>
                </a:lnTo>
                <a:lnTo>
                  <a:pt x="1669852" y="62508"/>
                </a:lnTo>
                <a:lnTo>
                  <a:pt x="1678782" y="62508"/>
                </a:lnTo>
                <a:lnTo>
                  <a:pt x="1687711" y="62508"/>
                </a:lnTo>
                <a:lnTo>
                  <a:pt x="1696641" y="62508"/>
                </a:lnTo>
                <a:lnTo>
                  <a:pt x="1705571" y="62508"/>
                </a:lnTo>
                <a:lnTo>
                  <a:pt x="1714500" y="62508"/>
                </a:lnTo>
                <a:lnTo>
                  <a:pt x="1732360" y="62508"/>
                </a:lnTo>
                <a:lnTo>
                  <a:pt x="1741289" y="62508"/>
                </a:lnTo>
                <a:lnTo>
                  <a:pt x="1759149" y="62508"/>
                </a:lnTo>
                <a:lnTo>
                  <a:pt x="1768079" y="62508"/>
                </a:lnTo>
                <a:lnTo>
                  <a:pt x="1785938" y="62508"/>
                </a:lnTo>
                <a:lnTo>
                  <a:pt x="1803797" y="71438"/>
                </a:lnTo>
                <a:lnTo>
                  <a:pt x="1812727" y="71438"/>
                </a:lnTo>
                <a:lnTo>
                  <a:pt x="1812727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402335" y="1223367"/>
            <a:ext cx="312541" cy="44649"/>
          </a:xfrm>
          <a:custGeom>
            <a:avLst/>
            <a:gdLst/>
            <a:ahLst/>
            <a:cxnLst/>
            <a:rect l="0" t="0" r="0" b="0"/>
            <a:pathLst>
              <a:path w="312541" h="44649">
                <a:moveTo>
                  <a:pt x="0" y="0"/>
                </a:moveTo>
                <a:lnTo>
                  <a:pt x="8930" y="0"/>
                </a:lnTo>
                <a:lnTo>
                  <a:pt x="17860" y="0"/>
                </a:lnTo>
                <a:lnTo>
                  <a:pt x="26790" y="0"/>
                </a:lnTo>
                <a:lnTo>
                  <a:pt x="44649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8929"/>
                </a:lnTo>
                <a:lnTo>
                  <a:pt x="133946" y="8929"/>
                </a:lnTo>
                <a:lnTo>
                  <a:pt x="151805" y="8929"/>
                </a:lnTo>
                <a:lnTo>
                  <a:pt x="169665" y="8929"/>
                </a:lnTo>
                <a:lnTo>
                  <a:pt x="196454" y="17859"/>
                </a:lnTo>
                <a:lnTo>
                  <a:pt x="214313" y="17859"/>
                </a:lnTo>
                <a:lnTo>
                  <a:pt x="232172" y="17859"/>
                </a:lnTo>
                <a:lnTo>
                  <a:pt x="241102" y="26789"/>
                </a:lnTo>
                <a:lnTo>
                  <a:pt x="258961" y="26789"/>
                </a:lnTo>
                <a:lnTo>
                  <a:pt x="267891" y="26789"/>
                </a:lnTo>
                <a:lnTo>
                  <a:pt x="285750" y="35718"/>
                </a:lnTo>
                <a:lnTo>
                  <a:pt x="294680" y="35718"/>
                </a:lnTo>
                <a:lnTo>
                  <a:pt x="294680" y="35718"/>
                </a:lnTo>
                <a:lnTo>
                  <a:pt x="303610" y="35718"/>
                </a:lnTo>
                <a:lnTo>
                  <a:pt x="303610" y="35718"/>
                </a:lnTo>
                <a:lnTo>
                  <a:pt x="312540" y="35718"/>
                </a:lnTo>
                <a:lnTo>
                  <a:pt x="312540" y="35718"/>
                </a:lnTo>
                <a:lnTo>
                  <a:pt x="312540" y="35718"/>
                </a:lnTo>
                <a:lnTo>
                  <a:pt x="312540" y="35718"/>
                </a:lnTo>
                <a:lnTo>
                  <a:pt x="312540" y="44648"/>
                </a:lnTo>
                <a:lnTo>
                  <a:pt x="312540" y="44648"/>
                </a:lnTo>
                <a:lnTo>
                  <a:pt x="312540" y="44648"/>
                </a:lnTo>
                <a:lnTo>
                  <a:pt x="312540" y="44648"/>
                </a:lnTo>
                <a:lnTo>
                  <a:pt x="312540" y="44648"/>
                </a:lnTo>
                <a:lnTo>
                  <a:pt x="312540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393031" y="2991444"/>
            <a:ext cx="267891" cy="437556"/>
          </a:xfrm>
          <a:custGeom>
            <a:avLst/>
            <a:gdLst/>
            <a:ahLst/>
            <a:cxnLst/>
            <a:rect l="0" t="0" r="0" b="0"/>
            <a:pathLst>
              <a:path w="267891" h="437556">
                <a:moveTo>
                  <a:pt x="267890" y="0"/>
                </a:moveTo>
                <a:lnTo>
                  <a:pt x="267890" y="0"/>
                </a:lnTo>
                <a:lnTo>
                  <a:pt x="267890" y="8930"/>
                </a:lnTo>
                <a:lnTo>
                  <a:pt x="267890" y="8930"/>
                </a:lnTo>
                <a:lnTo>
                  <a:pt x="258961" y="26789"/>
                </a:lnTo>
                <a:lnTo>
                  <a:pt x="258961" y="44649"/>
                </a:lnTo>
                <a:lnTo>
                  <a:pt x="250031" y="62508"/>
                </a:lnTo>
                <a:lnTo>
                  <a:pt x="241101" y="80368"/>
                </a:lnTo>
                <a:lnTo>
                  <a:pt x="232172" y="107157"/>
                </a:lnTo>
                <a:lnTo>
                  <a:pt x="214312" y="133946"/>
                </a:lnTo>
                <a:lnTo>
                  <a:pt x="196453" y="160735"/>
                </a:lnTo>
                <a:lnTo>
                  <a:pt x="178594" y="187524"/>
                </a:lnTo>
                <a:lnTo>
                  <a:pt x="151804" y="223243"/>
                </a:lnTo>
                <a:lnTo>
                  <a:pt x="133945" y="250032"/>
                </a:lnTo>
                <a:lnTo>
                  <a:pt x="116086" y="276821"/>
                </a:lnTo>
                <a:lnTo>
                  <a:pt x="89297" y="303610"/>
                </a:lnTo>
                <a:lnTo>
                  <a:pt x="71437" y="330399"/>
                </a:lnTo>
                <a:lnTo>
                  <a:pt x="53578" y="357188"/>
                </a:lnTo>
                <a:lnTo>
                  <a:pt x="44648" y="383977"/>
                </a:lnTo>
                <a:lnTo>
                  <a:pt x="26789" y="401836"/>
                </a:lnTo>
                <a:lnTo>
                  <a:pt x="17859" y="410766"/>
                </a:lnTo>
                <a:lnTo>
                  <a:pt x="17859" y="428625"/>
                </a:lnTo>
                <a:lnTo>
                  <a:pt x="8929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419820" y="3036093"/>
            <a:ext cx="294681" cy="428626"/>
          </a:xfrm>
          <a:custGeom>
            <a:avLst/>
            <a:gdLst/>
            <a:ahLst/>
            <a:cxnLst/>
            <a:rect l="0" t="0" r="0" b="0"/>
            <a:pathLst>
              <a:path w="294681" h="428626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8930" y="8930"/>
                </a:lnTo>
                <a:lnTo>
                  <a:pt x="17859" y="17859"/>
                </a:lnTo>
                <a:lnTo>
                  <a:pt x="26789" y="35719"/>
                </a:lnTo>
                <a:lnTo>
                  <a:pt x="44648" y="53578"/>
                </a:lnTo>
                <a:lnTo>
                  <a:pt x="62508" y="80367"/>
                </a:lnTo>
                <a:lnTo>
                  <a:pt x="71437" y="98226"/>
                </a:lnTo>
                <a:lnTo>
                  <a:pt x="89297" y="125015"/>
                </a:lnTo>
                <a:lnTo>
                  <a:pt x="107156" y="151805"/>
                </a:lnTo>
                <a:lnTo>
                  <a:pt x="125015" y="187523"/>
                </a:lnTo>
                <a:lnTo>
                  <a:pt x="142875" y="214312"/>
                </a:lnTo>
                <a:lnTo>
                  <a:pt x="160734" y="241101"/>
                </a:lnTo>
                <a:lnTo>
                  <a:pt x="178594" y="267890"/>
                </a:lnTo>
                <a:lnTo>
                  <a:pt x="196453" y="294680"/>
                </a:lnTo>
                <a:lnTo>
                  <a:pt x="205383" y="312539"/>
                </a:lnTo>
                <a:lnTo>
                  <a:pt x="223242" y="339328"/>
                </a:lnTo>
                <a:lnTo>
                  <a:pt x="232172" y="357187"/>
                </a:lnTo>
                <a:lnTo>
                  <a:pt x="250031" y="366117"/>
                </a:lnTo>
                <a:lnTo>
                  <a:pt x="258961" y="383976"/>
                </a:lnTo>
                <a:lnTo>
                  <a:pt x="258961" y="392906"/>
                </a:lnTo>
                <a:lnTo>
                  <a:pt x="267890" y="410765"/>
                </a:lnTo>
                <a:lnTo>
                  <a:pt x="276820" y="419695"/>
                </a:lnTo>
                <a:lnTo>
                  <a:pt x="276820" y="419695"/>
                </a:lnTo>
                <a:lnTo>
                  <a:pt x="285750" y="419695"/>
                </a:lnTo>
                <a:lnTo>
                  <a:pt x="285750" y="428625"/>
                </a:lnTo>
                <a:lnTo>
                  <a:pt x="294680" y="428625"/>
                </a:lnTo>
                <a:lnTo>
                  <a:pt x="294680" y="428625"/>
                </a:lnTo>
                <a:lnTo>
                  <a:pt x="294680" y="428625"/>
                </a:lnTo>
                <a:lnTo>
                  <a:pt x="294680" y="428625"/>
                </a:lnTo>
                <a:lnTo>
                  <a:pt x="29468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94680" y="419695"/>
                </a:lnTo>
                <a:lnTo>
                  <a:pt x="29468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9695"/>
                </a:lnTo>
                <a:lnTo>
                  <a:pt x="285750" y="410765"/>
                </a:lnTo>
                <a:lnTo>
                  <a:pt x="285750" y="410765"/>
                </a:lnTo>
                <a:lnTo>
                  <a:pt x="28575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027039" y="3071812"/>
            <a:ext cx="44649" cy="303610"/>
          </a:xfrm>
          <a:custGeom>
            <a:avLst/>
            <a:gdLst/>
            <a:ahLst/>
            <a:cxnLst/>
            <a:rect l="0" t="0" r="0" b="0"/>
            <a:pathLst>
              <a:path w="44649" h="303610">
                <a:moveTo>
                  <a:pt x="44648" y="0"/>
                </a:move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0"/>
                </a:lnTo>
                <a:lnTo>
                  <a:pt x="44648" y="8929"/>
                </a:lnTo>
                <a:lnTo>
                  <a:pt x="44648" y="17859"/>
                </a:lnTo>
                <a:lnTo>
                  <a:pt x="44648" y="35718"/>
                </a:lnTo>
                <a:lnTo>
                  <a:pt x="35718" y="44648"/>
                </a:lnTo>
                <a:lnTo>
                  <a:pt x="35718" y="62507"/>
                </a:lnTo>
                <a:lnTo>
                  <a:pt x="35718" y="80367"/>
                </a:lnTo>
                <a:lnTo>
                  <a:pt x="26789" y="98226"/>
                </a:lnTo>
                <a:lnTo>
                  <a:pt x="26789" y="116086"/>
                </a:lnTo>
                <a:lnTo>
                  <a:pt x="17859" y="142875"/>
                </a:lnTo>
                <a:lnTo>
                  <a:pt x="17859" y="160734"/>
                </a:lnTo>
                <a:lnTo>
                  <a:pt x="8929" y="187523"/>
                </a:lnTo>
                <a:lnTo>
                  <a:pt x="8929" y="205382"/>
                </a:lnTo>
                <a:lnTo>
                  <a:pt x="8929" y="223242"/>
                </a:lnTo>
                <a:lnTo>
                  <a:pt x="8929" y="241101"/>
                </a:lnTo>
                <a:lnTo>
                  <a:pt x="0" y="258961"/>
                </a:lnTo>
                <a:lnTo>
                  <a:pt x="0" y="276820"/>
                </a:lnTo>
                <a:lnTo>
                  <a:pt x="0" y="285750"/>
                </a:lnTo>
                <a:lnTo>
                  <a:pt x="0" y="29467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48445" y="3187898"/>
            <a:ext cx="312540" cy="17860"/>
          </a:xfrm>
          <a:custGeom>
            <a:avLst/>
            <a:gdLst/>
            <a:ahLst/>
            <a:cxnLst/>
            <a:rect l="0" t="0" r="0" b="0"/>
            <a:pathLst>
              <a:path w="312540" h="17860">
                <a:moveTo>
                  <a:pt x="0" y="17859"/>
                </a:moveTo>
                <a:lnTo>
                  <a:pt x="0" y="17859"/>
                </a:lnTo>
                <a:lnTo>
                  <a:pt x="0" y="8929"/>
                </a:lnTo>
                <a:lnTo>
                  <a:pt x="0" y="8929"/>
                </a:lnTo>
                <a:lnTo>
                  <a:pt x="8930" y="8929"/>
                </a:lnTo>
                <a:lnTo>
                  <a:pt x="17859" y="0"/>
                </a:lnTo>
                <a:lnTo>
                  <a:pt x="35719" y="0"/>
                </a:lnTo>
                <a:lnTo>
                  <a:pt x="53578" y="0"/>
                </a:lnTo>
                <a:lnTo>
                  <a:pt x="80367" y="0"/>
                </a:lnTo>
                <a:lnTo>
                  <a:pt x="107156" y="8929"/>
                </a:lnTo>
                <a:lnTo>
                  <a:pt x="142875" y="8929"/>
                </a:lnTo>
                <a:lnTo>
                  <a:pt x="169664" y="8929"/>
                </a:lnTo>
                <a:lnTo>
                  <a:pt x="205383" y="8929"/>
                </a:lnTo>
                <a:lnTo>
                  <a:pt x="232172" y="8929"/>
                </a:lnTo>
                <a:lnTo>
                  <a:pt x="258961" y="17859"/>
                </a:lnTo>
                <a:lnTo>
                  <a:pt x="285750" y="17859"/>
                </a:lnTo>
                <a:lnTo>
                  <a:pt x="303609" y="17859"/>
                </a:lnTo>
                <a:lnTo>
                  <a:pt x="312539" y="17859"/>
                </a:lnTo>
                <a:lnTo>
                  <a:pt x="31253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339578" y="2982515"/>
            <a:ext cx="339329" cy="562571"/>
          </a:xfrm>
          <a:custGeom>
            <a:avLst/>
            <a:gdLst/>
            <a:ahLst/>
            <a:cxnLst/>
            <a:rect l="0" t="0" r="0" b="0"/>
            <a:pathLst>
              <a:path w="339329" h="562571">
                <a:moveTo>
                  <a:pt x="80367" y="0"/>
                </a:moveTo>
                <a:lnTo>
                  <a:pt x="80367" y="0"/>
                </a:lnTo>
                <a:lnTo>
                  <a:pt x="71437" y="0"/>
                </a:lnTo>
                <a:lnTo>
                  <a:pt x="71437" y="0"/>
                </a:lnTo>
                <a:lnTo>
                  <a:pt x="71437" y="8929"/>
                </a:lnTo>
                <a:lnTo>
                  <a:pt x="71437" y="17859"/>
                </a:lnTo>
                <a:lnTo>
                  <a:pt x="62507" y="35718"/>
                </a:lnTo>
                <a:lnTo>
                  <a:pt x="62507" y="44648"/>
                </a:lnTo>
                <a:lnTo>
                  <a:pt x="53578" y="62508"/>
                </a:lnTo>
                <a:lnTo>
                  <a:pt x="44648" y="80367"/>
                </a:lnTo>
                <a:lnTo>
                  <a:pt x="35718" y="98226"/>
                </a:lnTo>
                <a:lnTo>
                  <a:pt x="35718" y="107156"/>
                </a:lnTo>
                <a:lnTo>
                  <a:pt x="35718" y="125015"/>
                </a:lnTo>
                <a:lnTo>
                  <a:pt x="26789" y="142875"/>
                </a:lnTo>
                <a:lnTo>
                  <a:pt x="35718" y="151804"/>
                </a:lnTo>
                <a:lnTo>
                  <a:pt x="35718" y="160734"/>
                </a:lnTo>
                <a:lnTo>
                  <a:pt x="44648" y="169664"/>
                </a:lnTo>
                <a:lnTo>
                  <a:pt x="53578" y="178593"/>
                </a:lnTo>
                <a:lnTo>
                  <a:pt x="62507" y="187523"/>
                </a:lnTo>
                <a:lnTo>
                  <a:pt x="80367" y="187523"/>
                </a:lnTo>
                <a:lnTo>
                  <a:pt x="98226" y="187523"/>
                </a:lnTo>
                <a:lnTo>
                  <a:pt x="116086" y="187523"/>
                </a:lnTo>
                <a:lnTo>
                  <a:pt x="133945" y="178593"/>
                </a:lnTo>
                <a:lnTo>
                  <a:pt x="160734" y="178593"/>
                </a:lnTo>
                <a:lnTo>
                  <a:pt x="178593" y="169664"/>
                </a:lnTo>
                <a:lnTo>
                  <a:pt x="196453" y="160734"/>
                </a:lnTo>
                <a:lnTo>
                  <a:pt x="214312" y="151804"/>
                </a:lnTo>
                <a:lnTo>
                  <a:pt x="232172" y="142875"/>
                </a:lnTo>
                <a:lnTo>
                  <a:pt x="241101" y="133945"/>
                </a:lnTo>
                <a:lnTo>
                  <a:pt x="250031" y="125015"/>
                </a:lnTo>
                <a:lnTo>
                  <a:pt x="258961" y="107156"/>
                </a:lnTo>
                <a:lnTo>
                  <a:pt x="267890" y="98226"/>
                </a:lnTo>
                <a:lnTo>
                  <a:pt x="276820" y="98226"/>
                </a:lnTo>
                <a:lnTo>
                  <a:pt x="285750" y="89297"/>
                </a:lnTo>
                <a:lnTo>
                  <a:pt x="285750" y="89297"/>
                </a:lnTo>
                <a:lnTo>
                  <a:pt x="285750" y="89297"/>
                </a:lnTo>
                <a:lnTo>
                  <a:pt x="294679" y="89297"/>
                </a:lnTo>
                <a:lnTo>
                  <a:pt x="294679" y="98226"/>
                </a:lnTo>
                <a:lnTo>
                  <a:pt x="294679" y="98226"/>
                </a:lnTo>
                <a:lnTo>
                  <a:pt x="303609" y="116086"/>
                </a:lnTo>
                <a:lnTo>
                  <a:pt x="312539" y="125015"/>
                </a:lnTo>
                <a:lnTo>
                  <a:pt x="321468" y="142875"/>
                </a:lnTo>
                <a:lnTo>
                  <a:pt x="330398" y="169664"/>
                </a:lnTo>
                <a:lnTo>
                  <a:pt x="330398" y="187523"/>
                </a:lnTo>
                <a:lnTo>
                  <a:pt x="330398" y="214312"/>
                </a:lnTo>
                <a:lnTo>
                  <a:pt x="339328" y="232172"/>
                </a:lnTo>
                <a:lnTo>
                  <a:pt x="330398" y="258961"/>
                </a:lnTo>
                <a:lnTo>
                  <a:pt x="330398" y="285750"/>
                </a:lnTo>
                <a:lnTo>
                  <a:pt x="321468" y="312539"/>
                </a:lnTo>
                <a:lnTo>
                  <a:pt x="321468" y="339328"/>
                </a:lnTo>
                <a:lnTo>
                  <a:pt x="303609" y="366117"/>
                </a:lnTo>
                <a:lnTo>
                  <a:pt x="294679" y="392906"/>
                </a:lnTo>
                <a:lnTo>
                  <a:pt x="285750" y="419695"/>
                </a:lnTo>
                <a:lnTo>
                  <a:pt x="250031" y="446484"/>
                </a:lnTo>
                <a:lnTo>
                  <a:pt x="232172" y="464343"/>
                </a:lnTo>
                <a:lnTo>
                  <a:pt x="214312" y="482203"/>
                </a:lnTo>
                <a:lnTo>
                  <a:pt x="196453" y="500062"/>
                </a:lnTo>
                <a:lnTo>
                  <a:pt x="169664" y="517922"/>
                </a:lnTo>
                <a:lnTo>
                  <a:pt x="142875" y="526851"/>
                </a:lnTo>
                <a:lnTo>
                  <a:pt x="125015" y="535781"/>
                </a:lnTo>
                <a:lnTo>
                  <a:pt x="98226" y="544711"/>
                </a:lnTo>
                <a:lnTo>
                  <a:pt x="80367" y="553640"/>
                </a:lnTo>
                <a:lnTo>
                  <a:pt x="62507" y="553640"/>
                </a:lnTo>
                <a:lnTo>
                  <a:pt x="44648" y="553640"/>
                </a:lnTo>
                <a:lnTo>
                  <a:pt x="26789" y="562570"/>
                </a:lnTo>
                <a:lnTo>
                  <a:pt x="17859" y="562570"/>
                </a:lnTo>
                <a:lnTo>
                  <a:pt x="8929" y="553640"/>
                </a:lnTo>
                <a:lnTo>
                  <a:pt x="0" y="553640"/>
                </a:lnTo>
                <a:lnTo>
                  <a:pt x="0" y="553640"/>
                </a:lnTo>
                <a:lnTo>
                  <a:pt x="0" y="553640"/>
                </a:lnTo>
                <a:lnTo>
                  <a:pt x="0" y="553640"/>
                </a:lnTo>
                <a:lnTo>
                  <a:pt x="0" y="553640"/>
                </a:lnTo>
                <a:lnTo>
                  <a:pt x="0" y="544711"/>
                </a:lnTo>
                <a:lnTo>
                  <a:pt x="0" y="544711"/>
                </a:lnTo>
                <a:lnTo>
                  <a:pt x="0" y="544711"/>
                </a:lnTo>
                <a:lnTo>
                  <a:pt x="0" y="535781"/>
                </a:lnTo>
                <a:lnTo>
                  <a:pt x="0" y="526851"/>
                </a:lnTo>
                <a:lnTo>
                  <a:pt x="8929" y="526851"/>
                </a:lnTo>
                <a:lnTo>
                  <a:pt x="8929" y="517922"/>
                </a:lnTo>
                <a:lnTo>
                  <a:pt x="8929" y="508992"/>
                </a:lnTo>
                <a:lnTo>
                  <a:pt x="8929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759273" y="2884288"/>
            <a:ext cx="312540" cy="767954"/>
          </a:xfrm>
          <a:custGeom>
            <a:avLst/>
            <a:gdLst/>
            <a:ahLst/>
            <a:cxnLst/>
            <a:rect l="0" t="0" r="0" b="0"/>
            <a:pathLst>
              <a:path w="312540" h="767954">
                <a:moveTo>
                  <a:pt x="178594" y="0"/>
                </a:moveTo>
                <a:lnTo>
                  <a:pt x="178594" y="0"/>
                </a:lnTo>
                <a:lnTo>
                  <a:pt x="187523" y="8930"/>
                </a:lnTo>
                <a:lnTo>
                  <a:pt x="205383" y="17860"/>
                </a:lnTo>
                <a:lnTo>
                  <a:pt x="223242" y="35719"/>
                </a:lnTo>
                <a:lnTo>
                  <a:pt x="232172" y="44649"/>
                </a:lnTo>
                <a:lnTo>
                  <a:pt x="250031" y="62508"/>
                </a:lnTo>
                <a:lnTo>
                  <a:pt x="258961" y="80367"/>
                </a:lnTo>
                <a:lnTo>
                  <a:pt x="267891" y="98227"/>
                </a:lnTo>
                <a:lnTo>
                  <a:pt x="276820" y="116086"/>
                </a:lnTo>
                <a:lnTo>
                  <a:pt x="285750" y="142875"/>
                </a:lnTo>
                <a:lnTo>
                  <a:pt x="294680" y="160735"/>
                </a:lnTo>
                <a:lnTo>
                  <a:pt x="303609" y="187524"/>
                </a:lnTo>
                <a:lnTo>
                  <a:pt x="312539" y="205383"/>
                </a:lnTo>
                <a:lnTo>
                  <a:pt x="312539" y="232172"/>
                </a:lnTo>
                <a:lnTo>
                  <a:pt x="312539" y="258961"/>
                </a:lnTo>
                <a:lnTo>
                  <a:pt x="312539" y="285750"/>
                </a:lnTo>
                <a:lnTo>
                  <a:pt x="312539" y="312539"/>
                </a:lnTo>
                <a:lnTo>
                  <a:pt x="312539" y="339328"/>
                </a:lnTo>
                <a:lnTo>
                  <a:pt x="303609" y="366117"/>
                </a:lnTo>
                <a:lnTo>
                  <a:pt x="294680" y="392906"/>
                </a:lnTo>
                <a:lnTo>
                  <a:pt x="285750" y="419695"/>
                </a:lnTo>
                <a:lnTo>
                  <a:pt x="276820" y="437555"/>
                </a:lnTo>
                <a:lnTo>
                  <a:pt x="258961" y="464344"/>
                </a:lnTo>
                <a:lnTo>
                  <a:pt x="250031" y="491133"/>
                </a:lnTo>
                <a:lnTo>
                  <a:pt x="232172" y="517922"/>
                </a:lnTo>
                <a:lnTo>
                  <a:pt x="205383" y="544711"/>
                </a:lnTo>
                <a:lnTo>
                  <a:pt x="187523" y="571500"/>
                </a:lnTo>
                <a:lnTo>
                  <a:pt x="169664" y="598289"/>
                </a:lnTo>
                <a:lnTo>
                  <a:pt x="151805" y="616149"/>
                </a:lnTo>
                <a:lnTo>
                  <a:pt x="125016" y="642938"/>
                </a:lnTo>
                <a:lnTo>
                  <a:pt x="107156" y="660797"/>
                </a:lnTo>
                <a:lnTo>
                  <a:pt x="89297" y="687586"/>
                </a:lnTo>
                <a:lnTo>
                  <a:pt x="62508" y="705445"/>
                </a:lnTo>
                <a:lnTo>
                  <a:pt x="44648" y="723305"/>
                </a:lnTo>
                <a:lnTo>
                  <a:pt x="26789" y="732235"/>
                </a:lnTo>
                <a:lnTo>
                  <a:pt x="17859" y="750094"/>
                </a:lnTo>
                <a:lnTo>
                  <a:pt x="0" y="759024"/>
                </a:lnTo>
                <a:lnTo>
                  <a:pt x="0" y="767953"/>
                </a:lnTo>
                <a:lnTo>
                  <a:pt x="0" y="767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09054" y="2973585"/>
            <a:ext cx="321470" cy="803673"/>
          </a:xfrm>
          <a:custGeom>
            <a:avLst/>
            <a:gdLst/>
            <a:ahLst/>
            <a:cxnLst/>
            <a:rect l="0" t="0" r="0" b="0"/>
            <a:pathLst>
              <a:path w="321470" h="803673">
                <a:moveTo>
                  <a:pt x="71438" y="0"/>
                </a:moveTo>
                <a:lnTo>
                  <a:pt x="62508" y="0"/>
                </a:lnTo>
                <a:lnTo>
                  <a:pt x="62508" y="8930"/>
                </a:lnTo>
                <a:lnTo>
                  <a:pt x="53578" y="17859"/>
                </a:lnTo>
                <a:lnTo>
                  <a:pt x="44649" y="35719"/>
                </a:lnTo>
                <a:lnTo>
                  <a:pt x="35719" y="53578"/>
                </a:lnTo>
                <a:lnTo>
                  <a:pt x="26789" y="71438"/>
                </a:lnTo>
                <a:lnTo>
                  <a:pt x="17860" y="89297"/>
                </a:lnTo>
                <a:lnTo>
                  <a:pt x="17860" y="116086"/>
                </a:lnTo>
                <a:lnTo>
                  <a:pt x="8930" y="142875"/>
                </a:lnTo>
                <a:lnTo>
                  <a:pt x="8930" y="169664"/>
                </a:lnTo>
                <a:lnTo>
                  <a:pt x="0" y="205383"/>
                </a:lnTo>
                <a:lnTo>
                  <a:pt x="0" y="232172"/>
                </a:lnTo>
                <a:lnTo>
                  <a:pt x="0" y="258961"/>
                </a:lnTo>
                <a:lnTo>
                  <a:pt x="0" y="294680"/>
                </a:lnTo>
                <a:lnTo>
                  <a:pt x="0" y="321469"/>
                </a:lnTo>
                <a:lnTo>
                  <a:pt x="0" y="357188"/>
                </a:lnTo>
                <a:lnTo>
                  <a:pt x="8930" y="383977"/>
                </a:lnTo>
                <a:lnTo>
                  <a:pt x="17860" y="410766"/>
                </a:lnTo>
                <a:lnTo>
                  <a:pt x="26789" y="446484"/>
                </a:lnTo>
                <a:lnTo>
                  <a:pt x="35719" y="473273"/>
                </a:lnTo>
                <a:lnTo>
                  <a:pt x="44649" y="500063"/>
                </a:lnTo>
                <a:lnTo>
                  <a:pt x="62508" y="526852"/>
                </a:lnTo>
                <a:lnTo>
                  <a:pt x="71438" y="553641"/>
                </a:lnTo>
                <a:lnTo>
                  <a:pt x="98227" y="580430"/>
                </a:lnTo>
                <a:lnTo>
                  <a:pt x="116086" y="607219"/>
                </a:lnTo>
                <a:lnTo>
                  <a:pt x="142875" y="634008"/>
                </a:lnTo>
                <a:lnTo>
                  <a:pt x="160735" y="660797"/>
                </a:lnTo>
                <a:lnTo>
                  <a:pt x="187524" y="687586"/>
                </a:lnTo>
                <a:lnTo>
                  <a:pt x="214313" y="705445"/>
                </a:lnTo>
                <a:lnTo>
                  <a:pt x="232172" y="732234"/>
                </a:lnTo>
                <a:lnTo>
                  <a:pt x="258961" y="750094"/>
                </a:lnTo>
                <a:lnTo>
                  <a:pt x="285750" y="776883"/>
                </a:lnTo>
                <a:lnTo>
                  <a:pt x="303610" y="794742"/>
                </a:lnTo>
                <a:lnTo>
                  <a:pt x="321469" y="803672"/>
                </a:lnTo>
                <a:lnTo>
                  <a:pt x="321469" y="8036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098601" y="2553890"/>
            <a:ext cx="142876" cy="250032"/>
          </a:xfrm>
          <a:custGeom>
            <a:avLst/>
            <a:gdLst/>
            <a:ahLst/>
            <a:cxnLst/>
            <a:rect l="0" t="0" r="0" b="0"/>
            <a:pathLst>
              <a:path w="142876" h="25003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17859" y="26789"/>
                </a:lnTo>
                <a:lnTo>
                  <a:pt x="17859" y="35719"/>
                </a:lnTo>
                <a:lnTo>
                  <a:pt x="26789" y="44649"/>
                </a:lnTo>
                <a:lnTo>
                  <a:pt x="26789" y="62508"/>
                </a:lnTo>
                <a:lnTo>
                  <a:pt x="35719" y="71438"/>
                </a:lnTo>
                <a:lnTo>
                  <a:pt x="44649" y="80367"/>
                </a:lnTo>
                <a:lnTo>
                  <a:pt x="53578" y="98227"/>
                </a:lnTo>
                <a:lnTo>
                  <a:pt x="62508" y="107156"/>
                </a:lnTo>
                <a:lnTo>
                  <a:pt x="62508" y="116086"/>
                </a:lnTo>
                <a:lnTo>
                  <a:pt x="71438" y="133945"/>
                </a:lnTo>
                <a:lnTo>
                  <a:pt x="80367" y="142875"/>
                </a:lnTo>
                <a:lnTo>
                  <a:pt x="89297" y="151805"/>
                </a:lnTo>
                <a:lnTo>
                  <a:pt x="98227" y="169664"/>
                </a:lnTo>
                <a:lnTo>
                  <a:pt x="98227" y="178594"/>
                </a:lnTo>
                <a:lnTo>
                  <a:pt x="107156" y="187524"/>
                </a:lnTo>
                <a:lnTo>
                  <a:pt x="116086" y="196453"/>
                </a:lnTo>
                <a:lnTo>
                  <a:pt x="116086" y="205383"/>
                </a:lnTo>
                <a:lnTo>
                  <a:pt x="125016" y="214313"/>
                </a:lnTo>
                <a:lnTo>
                  <a:pt x="125016" y="223242"/>
                </a:lnTo>
                <a:lnTo>
                  <a:pt x="125016" y="232172"/>
                </a:lnTo>
                <a:lnTo>
                  <a:pt x="125016" y="232172"/>
                </a:lnTo>
                <a:lnTo>
                  <a:pt x="133945" y="241101"/>
                </a:lnTo>
                <a:lnTo>
                  <a:pt x="133945" y="24110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33945" y="250031"/>
                </a:lnTo>
                <a:lnTo>
                  <a:pt x="142875" y="241101"/>
                </a:lnTo>
                <a:lnTo>
                  <a:pt x="142875" y="241101"/>
                </a:lnTo>
                <a:lnTo>
                  <a:pt x="142875" y="241101"/>
                </a:lnTo>
                <a:lnTo>
                  <a:pt x="142875" y="241101"/>
                </a:lnTo>
                <a:lnTo>
                  <a:pt x="142875" y="241101"/>
                </a:lnTo>
                <a:lnTo>
                  <a:pt x="142875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616398" y="2794991"/>
            <a:ext cx="89298" cy="151806"/>
          </a:xfrm>
          <a:custGeom>
            <a:avLst/>
            <a:gdLst/>
            <a:ahLst/>
            <a:cxnLst/>
            <a:rect l="0" t="0" r="0" b="0"/>
            <a:pathLst>
              <a:path w="89298" h="15180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17859" y="17860"/>
                </a:lnTo>
                <a:lnTo>
                  <a:pt x="17859" y="17860"/>
                </a:lnTo>
                <a:lnTo>
                  <a:pt x="26789" y="26789"/>
                </a:lnTo>
                <a:lnTo>
                  <a:pt x="26789" y="35719"/>
                </a:lnTo>
                <a:lnTo>
                  <a:pt x="35719" y="44649"/>
                </a:lnTo>
                <a:lnTo>
                  <a:pt x="35719" y="53578"/>
                </a:lnTo>
                <a:lnTo>
                  <a:pt x="44648" y="62508"/>
                </a:lnTo>
                <a:lnTo>
                  <a:pt x="44648" y="71438"/>
                </a:lnTo>
                <a:lnTo>
                  <a:pt x="53578" y="80367"/>
                </a:lnTo>
                <a:lnTo>
                  <a:pt x="53578" y="89297"/>
                </a:lnTo>
                <a:lnTo>
                  <a:pt x="62508" y="98227"/>
                </a:lnTo>
                <a:lnTo>
                  <a:pt x="62508" y="98227"/>
                </a:lnTo>
                <a:lnTo>
                  <a:pt x="62508" y="107157"/>
                </a:lnTo>
                <a:lnTo>
                  <a:pt x="62508" y="116086"/>
                </a:lnTo>
                <a:lnTo>
                  <a:pt x="71437" y="125016"/>
                </a:lnTo>
                <a:lnTo>
                  <a:pt x="71437" y="125016"/>
                </a:lnTo>
                <a:lnTo>
                  <a:pt x="71437" y="133946"/>
                </a:lnTo>
                <a:lnTo>
                  <a:pt x="71437" y="133946"/>
                </a:lnTo>
                <a:lnTo>
                  <a:pt x="80367" y="142875"/>
                </a:lnTo>
                <a:lnTo>
                  <a:pt x="80367" y="142875"/>
                </a:lnTo>
                <a:lnTo>
                  <a:pt x="89297" y="142875"/>
                </a:lnTo>
                <a:lnTo>
                  <a:pt x="89297" y="151805"/>
                </a:lnTo>
                <a:lnTo>
                  <a:pt x="89297" y="151805"/>
                </a:lnTo>
                <a:lnTo>
                  <a:pt x="89297" y="151805"/>
                </a:lnTo>
                <a:lnTo>
                  <a:pt x="89297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678781" y="2741414"/>
            <a:ext cx="107157" cy="151805"/>
          </a:xfrm>
          <a:custGeom>
            <a:avLst/>
            <a:gdLst/>
            <a:ahLst/>
            <a:cxnLst/>
            <a:rect l="0" t="0" r="0" b="0"/>
            <a:pathLst>
              <a:path w="107157" h="15180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8929" y="26789"/>
                </a:lnTo>
                <a:lnTo>
                  <a:pt x="8929" y="35718"/>
                </a:lnTo>
                <a:lnTo>
                  <a:pt x="17859" y="44648"/>
                </a:lnTo>
                <a:lnTo>
                  <a:pt x="17859" y="53577"/>
                </a:lnTo>
                <a:lnTo>
                  <a:pt x="26789" y="62507"/>
                </a:lnTo>
                <a:lnTo>
                  <a:pt x="35719" y="71437"/>
                </a:lnTo>
                <a:lnTo>
                  <a:pt x="35719" y="71437"/>
                </a:lnTo>
                <a:lnTo>
                  <a:pt x="44648" y="80366"/>
                </a:lnTo>
                <a:lnTo>
                  <a:pt x="44648" y="89296"/>
                </a:lnTo>
                <a:lnTo>
                  <a:pt x="53578" y="98226"/>
                </a:lnTo>
                <a:lnTo>
                  <a:pt x="62508" y="107155"/>
                </a:lnTo>
                <a:lnTo>
                  <a:pt x="62508" y="107155"/>
                </a:lnTo>
                <a:lnTo>
                  <a:pt x="71437" y="116085"/>
                </a:lnTo>
                <a:lnTo>
                  <a:pt x="80367" y="125015"/>
                </a:lnTo>
                <a:lnTo>
                  <a:pt x="80367" y="125015"/>
                </a:lnTo>
                <a:lnTo>
                  <a:pt x="89297" y="133944"/>
                </a:lnTo>
                <a:lnTo>
                  <a:pt x="89297" y="133944"/>
                </a:lnTo>
                <a:lnTo>
                  <a:pt x="89297" y="142874"/>
                </a:lnTo>
                <a:lnTo>
                  <a:pt x="98226" y="142874"/>
                </a:lnTo>
                <a:lnTo>
                  <a:pt x="98226" y="142874"/>
                </a:lnTo>
                <a:lnTo>
                  <a:pt x="98226" y="142874"/>
                </a:lnTo>
                <a:lnTo>
                  <a:pt x="98226" y="151804"/>
                </a:lnTo>
                <a:lnTo>
                  <a:pt x="107156" y="142874"/>
                </a:lnTo>
                <a:lnTo>
                  <a:pt x="107156" y="142874"/>
                </a:lnTo>
                <a:lnTo>
                  <a:pt x="107156" y="142874"/>
                </a:lnTo>
                <a:lnTo>
                  <a:pt x="107156" y="14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500437" y="2964655"/>
            <a:ext cx="62509" cy="437556"/>
          </a:xfrm>
          <a:custGeom>
            <a:avLst/>
            <a:gdLst/>
            <a:ahLst/>
            <a:cxnLst/>
            <a:rect l="0" t="0" r="0" b="0"/>
            <a:pathLst>
              <a:path w="62509" h="437556">
                <a:moveTo>
                  <a:pt x="62508" y="0"/>
                </a:move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8930"/>
                </a:lnTo>
                <a:lnTo>
                  <a:pt x="53578" y="8930"/>
                </a:lnTo>
                <a:lnTo>
                  <a:pt x="53578" y="17860"/>
                </a:lnTo>
                <a:lnTo>
                  <a:pt x="53578" y="26789"/>
                </a:lnTo>
                <a:lnTo>
                  <a:pt x="53578" y="35719"/>
                </a:lnTo>
                <a:lnTo>
                  <a:pt x="53578" y="44649"/>
                </a:lnTo>
                <a:lnTo>
                  <a:pt x="53578" y="53578"/>
                </a:lnTo>
                <a:lnTo>
                  <a:pt x="44648" y="62508"/>
                </a:lnTo>
                <a:lnTo>
                  <a:pt x="44648" y="80368"/>
                </a:lnTo>
                <a:lnTo>
                  <a:pt x="44648" y="89297"/>
                </a:lnTo>
                <a:lnTo>
                  <a:pt x="35719" y="107157"/>
                </a:lnTo>
                <a:lnTo>
                  <a:pt x="35719" y="125016"/>
                </a:lnTo>
                <a:lnTo>
                  <a:pt x="35719" y="142875"/>
                </a:lnTo>
                <a:lnTo>
                  <a:pt x="26789" y="169664"/>
                </a:lnTo>
                <a:lnTo>
                  <a:pt x="26789" y="187524"/>
                </a:lnTo>
                <a:lnTo>
                  <a:pt x="17859" y="205383"/>
                </a:lnTo>
                <a:lnTo>
                  <a:pt x="17859" y="223243"/>
                </a:lnTo>
                <a:lnTo>
                  <a:pt x="17859" y="250032"/>
                </a:lnTo>
                <a:lnTo>
                  <a:pt x="8930" y="267891"/>
                </a:lnTo>
                <a:lnTo>
                  <a:pt x="8930" y="285750"/>
                </a:lnTo>
                <a:lnTo>
                  <a:pt x="8930" y="312539"/>
                </a:lnTo>
                <a:lnTo>
                  <a:pt x="8930" y="330399"/>
                </a:lnTo>
                <a:lnTo>
                  <a:pt x="8930" y="348258"/>
                </a:lnTo>
                <a:lnTo>
                  <a:pt x="8930" y="366118"/>
                </a:lnTo>
                <a:lnTo>
                  <a:pt x="0" y="383977"/>
                </a:lnTo>
                <a:lnTo>
                  <a:pt x="0" y="392907"/>
                </a:lnTo>
                <a:lnTo>
                  <a:pt x="0" y="410766"/>
                </a:lnTo>
                <a:lnTo>
                  <a:pt x="0" y="419696"/>
                </a:lnTo>
                <a:lnTo>
                  <a:pt x="0" y="42862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295054" y="3116460"/>
            <a:ext cx="544712" cy="53579"/>
          </a:xfrm>
          <a:custGeom>
            <a:avLst/>
            <a:gdLst/>
            <a:ahLst/>
            <a:cxnLst/>
            <a:rect l="0" t="0" r="0" b="0"/>
            <a:pathLst>
              <a:path w="544712" h="5357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60" y="0"/>
                </a:lnTo>
                <a:lnTo>
                  <a:pt x="35719" y="8930"/>
                </a:lnTo>
                <a:lnTo>
                  <a:pt x="53578" y="8930"/>
                </a:lnTo>
                <a:lnTo>
                  <a:pt x="80367" y="8930"/>
                </a:lnTo>
                <a:lnTo>
                  <a:pt x="107156" y="17859"/>
                </a:lnTo>
                <a:lnTo>
                  <a:pt x="142875" y="17859"/>
                </a:lnTo>
                <a:lnTo>
                  <a:pt x="169664" y="17859"/>
                </a:lnTo>
                <a:lnTo>
                  <a:pt x="205383" y="26789"/>
                </a:lnTo>
                <a:lnTo>
                  <a:pt x="241102" y="26789"/>
                </a:lnTo>
                <a:lnTo>
                  <a:pt x="267891" y="35719"/>
                </a:lnTo>
                <a:lnTo>
                  <a:pt x="303610" y="35719"/>
                </a:lnTo>
                <a:lnTo>
                  <a:pt x="330399" y="35719"/>
                </a:lnTo>
                <a:lnTo>
                  <a:pt x="366117" y="44648"/>
                </a:lnTo>
                <a:lnTo>
                  <a:pt x="392906" y="44648"/>
                </a:lnTo>
                <a:lnTo>
                  <a:pt x="410766" y="44648"/>
                </a:lnTo>
                <a:lnTo>
                  <a:pt x="437555" y="44648"/>
                </a:lnTo>
                <a:lnTo>
                  <a:pt x="455414" y="44648"/>
                </a:lnTo>
                <a:lnTo>
                  <a:pt x="473274" y="44648"/>
                </a:lnTo>
                <a:lnTo>
                  <a:pt x="482203" y="44648"/>
                </a:lnTo>
                <a:lnTo>
                  <a:pt x="491133" y="44648"/>
                </a:lnTo>
                <a:lnTo>
                  <a:pt x="508992" y="44648"/>
                </a:lnTo>
                <a:lnTo>
                  <a:pt x="517922" y="44648"/>
                </a:lnTo>
                <a:lnTo>
                  <a:pt x="526852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44711" y="53578"/>
                </a:lnTo>
                <a:lnTo>
                  <a:pt x="544711" y="53578"/>
                </a:lnTo>
                <a:lnTo>
                  <a:pt x="54471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53578"/>
                </a:lnTo>
                <a:lnTo>
                  <a:pt x="535781" y="44648"/>
                </a:lnTo>
                <a:lnTo>
                  <a:pt x="535781" y="44648"/>
                </a:lnTo>
                <a:lnTo>
                  <a:pt x="535781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223742" y="2911077"/>
            <a:ext cx="241102" cy="428626"/>
          </a:xfrm>
          <a:custGeom>
            <a:avLst/>
            <a:gdLst/>
            <a:ahLst/>
            <a:cxnLst/>
            <a:rect l="0" t="0" r="0" b="0"/>
            <a:pathLst>
              <a:path w="241102" h="428626">
                <a:moveTo>
                  <a:pt x="241101" y="0"/>
                </a:moveTo>
                <a:lnTo>
                  <a:pt x="232172" y="0"/>
                </a:lnTo>
                <a:lnTo>
                  <a:pt x="232172" y="8930"/>
                </a:lnTo>
                <a:lnTo>
                  <a:pt x="232172" y="17860"/>
                </a:lnTo>
                <a:lnTo>
                  <a:pt x="223242" y="35719"/>
                </a:lnTo>
                <a:lnTo>
                  <a:pt x="214312" y="62508"/>
                </a:lnTo>
                <a:lnTo>
                  <a:pt x="205383" y="80367"/>
                </a:lnTo>
                <a:lnTo>
                  <a:pt x="187523" y="107156"/>
                </a:lnTo>
                <a:lnTo>
                  <a:pt x="178593" y="125016"/>
                </a:lnTo>
                <a:lnTo>
                  <a:pt x="151804" y="151805"/>
                </a:lnTo>
                <a:lnTo>
                  <a:pt x="142875" y="187524"/>
                </a:lnTo>
                <a:lnTo>
                  <a:pt x="125015" y="214313"/>
                </a:lnTo>
                <a:lnTo>
                  <a:pt x="107156" y="241102"/>
                </a:lnTo>
                <a:lnTo>
                  <a:pt x="89297" y="267891"/>
                </a:lnTo>
                <a:lnTo>
                  <a:pt x="71437" y="294680"/>
                </a:lnTo>
                <a:lnTo>
                  <a:pt x="62508" y="321469"/>
                </a:lnTo>
                <a:lnTo>
                  <a:pt x="44648" y="348258"/>
                </a:lnTo>
                <a:lnTo>
                  <a:pt x="35718" y="366117"/>
                </a:lnTo>
                <a:lnTo>
                  <a:pt x="26789" y="383977"/>
                </a:lnTo>
                <a:lnTo>
                  <a:pt x="17859" y="401836"/>
                </a:lnTo>
                <a:lnTo>
                  <a:pt x="8929" y="419696"/>
                </a:lnTo>
                <a:lnTo>
                  <a:pt x="0" y="428625"/>
                </a:lnTo>
                <a:lnTo>
                  <a:pt x="0" y="42862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214812" y="2928937"/>
            <a:ext cx="160735" cy="357188"/>
          </a:xfrm>
          <a:custGeom>
            <a:avLst/>
            <a:gdLst/>
            <a:ahLst/>
            <a:cxnLst/>
            <a:rect l="0" t="0" r="0" b="0"/>
            <a:pathLst>
              <a:path w="160735" h="35718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29"/>
                </a:lnTo>
                <a:lnTo>
                  <a:pt x="8930" y="17859"/>
                </a:lnTo>
                <a:lnTo>
                  <a:pt x="17859" y="26789"/>
                </a:lnTo>
                <a:lnTo>
                  <a:pt x="26789" y="44648"/>
                </a:lnTo>
                <a:lnTo>
                  <a:pt x="35719" y="62507"/>
                </a:lnTo>
                <a:lnTo>
                  <a:pt x="44648" y="80367"/>
                </a:lnTo>
                <a:lnTo>
                  <a:pt x="53578" y="107156"/>
                </a:lnTo>
                <a:lnTo>
                  <a:pt x="62508" y="125015"/>
                </a:lnTo>
                <a:lnTo>
                  <a:pt x="71438" y="151804"/>
                </a:lnTo>
                <a:lnTo>
                  <a:pt x="80367" y="178593"/>
                </a:lnTo>
                <a:lnTo>
                  <a:pt x="89297" y="205382"/>
                </a:lnTo>
                <a:lnTo>
                  <a:pt x="98227" y="232171"/>
                </a:lnTo>
                <a:lnTo>
                  <a:pt x="107156" y="250031"/>
                </a:lnTo>
                <a:lnTo>
                  <a:pt x="107156" y="276820"/>
                </a:lnTo>
                <a:lnTo>
                  <a:pt x="116086" y="294679"/>
                </a:lnTo>
                <a:lnTo>
                  <a:pt x="125016" y="312539"/>
                </a:lnTo>
                <a:lnTo>
                  <a:pt x="133945" y="330398"/>
                </a:lnTo>
                <a:lnTo>
                  <a:pt x="142875" y="339328"/>
                </a:lnTo>
                <a:lnTo>
                  <a:pt x="151805" y="348257"/>
                </a:lnTo>
                <a:lnTo>
                  <a:pt x="151805" y="348257"/>
                </a:lnTo>
                <a:lnTo>
                  <a:pt x="160734" y="357187"/>
                </a:lnTo>
                <a:lnTo>
                  <a:pt x="160734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697015" y="2991444"/>
            <a:ext cx="26790" cy="285751"/>
          </a:xfrm>
          <a:custGeom>
            <a:avLst/>
            <a:gdLst/>
            <a:ahLst/>
            <a:cxnLst/>
            <a:rect l="0" t="0" r="0" b="0"/>
            <a:pathLst>
              <a:path w="26790" h="285751">
                <a:moveTo>
                  <a:pt x="26789" y="0"/>
                </a:moveTo>
                <a:lnTo>
                  <a:pt x="26789" y="893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60" y="53579"/>
                </a:lnTo>
                <a:lnTo>
                  <a:pt x="17860" y="71438"/>
                </a:lnTo>
                <a:lnTo>
                  <a:pt x="17860" y="98227"/>
                </a:lnTo>
                <a:lnTo>
                  <a:pt x="8930" y="125016"/>
                </a:lnTo>
                <a:lnTo>
                  <a:pt x="8930" y="142875"/>
                </a:lnTo>
                <a:lnTo>
                  <a:pt x="0" y="169664"/>
                </a:lnTo>
                <a:lnTo>
                  <a:pt x="0" y="196454"/>
                </a:lnTo>
                <a:lnTo>
                  <a:pt x="0" y="214313"/>
                </a:lnTo>
                <a:lnTo>
                  <a:pt x="0" y="241102"/>
                </a:lnTo>
                <a:lnTo>
                  <a:pt x="0" y="250032"/>
                </a:lnTo>
                <a:lnTo>
                  <a:pt x="0" y="267891"/>
                </a:lnTo>
                <a:lnTo>
                  <a:pt x="0" y="276821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536281" y="3062882"/>
            <a:ext cx="330399" cy="53579"/>
          </a:xfrm>
          <a:custGeom>
            <a:avLst/>
            <a:gdLst/>
            <a:ahLst/>
            <a:cxnLst/>
            <a:rect l="0" t="0" r="0" b="0"/>
            <a:pathLst>
              <a:path w="330399" h="53579">
                <a:moveTo>
                  <a:pt x="0" y="8930"/>
                </a:move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8930"/>
                </a:lnTo>
                <a:lnTo>
                  <a:pt x="71437" y="8930"/>
                </a:lnTo>
                <a:lnTo>
                  <a:pt x="89297" y="17859"/>
                </a:lnTo>
                <a:lnTo>
                  <a:pt x="107156" y="17859"/>
                </a:lnTo>
                <a:lnTo>
                  <a:pt x="125015" y="17859"/>
                </a:lnTo>
                <a:lnTo>
                  <a:pt x="151804" y="26789"/>
                </a:lnTo>
                <a:lnTo>
                  <a:pt x="169664" y="26789"/>
                </a:lnTo>
                <a:lnTo>
                  <a:pt x="196453" y="35719"/>
                </a:lnTo>
                <a:lnTo>
                  <a:pt x="214312" y="44648"/>
                </a:lnTo>
                <a:lnTo>
                  <a:pt x="232172" y="44648"/>
                </a:lnTo>
                <a:lnTo>
                  <a:pt x="250031" y="44648"/>
                </a:lnTo>
                <a:lnTo>
                  <a:pt x="258961" y="44648"/>
                </a:lnTo>
                <a:lnTo>
                  <a:pt x="276820" y="53578"/>
                </a:lnTo>
                <a:lnTo>
                  <a:pt x="294679" y="53578"/>
                </a:lnTo>
                <a:lnTo>
                  <a:pt x="303609" y="53578"/>
                </a:lnTo>
                <a:lnTo>
                  <a:pt x="312539" y="53578"/>
                </a:lnTo>
                <a:lnTo>
                  <a:pt x="321469" y="53578"/>
                </a:lnTo>
                <a:lnTo>
                  <a:pt x="321469" y="53578"/>
                </a:lnTo>
                <a:lnTo>
                  <a:pt x="321469" y="53578"/>
                </a:lnTo>
                <a:lnTo>
                  <a:pt x="330398" y="53578"/>
                </a:lnTo>
                <a:lnTo>
                  <a:pt x="330398" y="53578"/>
                </a:lnTo>
                <a:lnTo>
                  <a:pt x="330398" y="53578"/>
                </a:lnTo>
                <a:lnTo>
                  <a:pt x="330398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000625" y="2857499"/>
            <a:ext cx="267891" cy="455415"/>
          </a:xfrm>
          <a:custGeom>
            <a:avLst/>
            <a:gdLst/>
            <a:ahLst/>
            <a:cxnLst/>
            <a:rect l="0" t="0" r="0" b="0"/>
            <a:pathLst>
              <a:path w="267891" h="455415">
                <a:moveTo>
                  <a:pt x="44648" y="0"/>
                </a:moveTo>
                <a:lnTo>
                  <a:pt x="44648" y="8930"/>
                </a:lnTo>
                <a:lnTo>
                  <a:pt x="35718" y="8930"/>
                </a:lnTo>
                <a:lnTo>
                  <a:pt x="35718" y="17859"/>
                </a:lnTo>
                <a:lnTo>
                  <a:pt x="26789" y="26789"/>
                </a:lnTo>
                <a:lnTo>
                  <a:pt x="26789" y="35719"/>
                </a:lnTo>
                <a:lnTo>
                  <a:pt x="17859" y="53578"/>
                </a:lnTo>
                <a:lnTo>
                  <a:pt x="17859" y="62508"/>
                </a:lnTo>
                <a:lnTo>
                  <a:pt x="8929" y="80367"/>
                </a:lnTo>
                <a:lnTo>
                  <a:pt x="8929" y="89297"/>
                </a:lnTo>
                <a:lnTo>
                  <a:pt x="8929" y="98227"/>
                </a:lnTo>
                <a:lnTo>
                  <a:pt x="0" y="107156"/>
                </a:lnTo>
                <a:lnTo>
                  <a:pt x="8929" y="116086"/>
                </a:lnTo>
                <a:lnTo>
                  <a:pt x="8929" y="116086"/>
                </a:lnTo>
                <a:lnTo>
                  <a:pt x="8929" y="125016"/>
                </a:lnTo>
                <a:lnTo>
                  <a:pt x="17859" y="125016"/>
                </a:lnTo>
                <a:lnTo>
                  <a:pt x="35718" y="125016"/>
                </a:lnTo>
                <a:lnTo>
                  <a:pt x="44648" y="125016"/>
                </a:lnTo>
                <a:lnTo>
                  <a:pt x="62507" y="125016"/>
                </a:lnTo>
                <a:lnTo>
                  <a:pt x="80367" y="125016"/>
                </a:lnTo>
                <a:lnTo>
                  <a:pt x="98226" y="116086"/>
                </a:lnTo>
                <a:lnTo>
                  <a:pt x="116085" y="107156"/>
                </a:lnTo>
                <a:lnTo>
                  <a:pt x="133945" y="98227"/>
                </a:lnTo>
                <a:lnTo>
                  <a:pt x="160734" y="98227"/>
                </a:lnTo>
                <a:lnTo>
                  <a:pt x="169664" y="89297"/>
                </a:lnTo>
                <a:lnTo>
                  <a:pt x="187523" y="80367"/>
                </a:lnTo>
                <a:lnTo>
                  <a:pt x="205382" y="71438"/>
                </a:lnTo>
                <a:lnTo>
                  <a:pt x="214312" y="71438"/>
                </a:lnTo>
                <a:lnTo>
                  <a:pt x="232171" y="62508"/>
                </a:lnTo>
                <a:lnTo>
                  <a:pt x="241101" y="62508"/>
                </a:lnTo>
                <a:lnTo>
                  <a:pt x="250031" y="62508"/>
                </a:lnTo>
                <a:lnTo>
                  <a:pt x="250031" y="71438"/>
                </a:lnTo>
                <a:lnTo>
                  <a:pt x="258960" y="71438"/>
                </a:lnTo>
                <a:lnTo>
                  <a:pt x="258960" y="80367"/>
                </a:lnTo>
                <a:lnTo>
                  <a:pt x="267890" y="89297"/>
                </a:lnTo>
                <a:lnTo>
                  <a:pt x="267890" y="107156"/>
                </a:lnTo>
                <a:lnTo>
                  <a:pt x="267890" y="125016"/>
                </a:lnTo>
                <a:lnTo>
                  <a:pt x="267890" y="142875"/>
                </a:lnTo>
                <a:lnTo>
                  <a:pt x="267890" y="169664"/>
                </a:lnTo>
                <a:lnTo>
                  <a:pt x="258960" y="187524"/>
                </a:lnTo>
                <a:lnTo>
                  <a:pt x="250031" y="214313"/>
                </a:lnTo>
                <a:lnTo>
                  <a:pt x="241101" y="241102"/>
                </a:lnTo>
                <a:lnTo>
                  <a:pt x="223242" y="267891"/>
                </a:lnTo>
                <a:lnTo>
                  <a:pt x="205382" y="285750"/>
                </a:lnTo>
                <a:lnTo>
                  <a:pt x="187523" y="312539"/>
                </a:lnTo>
                <a:lnTo>
                  <a:pt x="169664" y="339328"/>
                </a:lnTo>
                <a:lnTo>
                  <a:pt x="151804" y="366117"/>
                </a:lnTo>
                <a:lnTo>
                  <a:pt x="125015" y="383977"/>
                </a:lnTo>
                <a:lnTo>
                  <a:pt x="107156" y="410766"/>
                </a:lnTo>
                <a:lnTo>
                  <a:pt x="80367" y="428625"/>
                </a:lnTo>
                <a:lnTo>
                  <a:pt x="62507" y="437555"/>
                </a:lnTo>
                <a:lnTo>
                  <a:pt x="44648" y="446484"/>
                </a:lnTo>
                <a:lnTo>
                  <a:pt x="26789" y="455414"/>
                </a:lnTo>
                <a:lnTo>
                  <a:pt x="26789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973710" y="2714625"/>
            <a:ext cx="178595" cy="901899"/>
          </a:xfrm>
          <a:custGeom>
            <a:avLst/>
            <a:gdLst/>
            <a:ahLst/>
            <a:cxnLst/>
            <a:rect l="0" t="0" r="0" b="0"/>
            <a:pathLst>
              <a:path w="178595" h="901899">
                <a:moveTo>
                  <a:pt x="125016" y="0"/>
                </a:moveTo>
                <a:lnTo>
                  <a:pt x="125016" y="8929"/>
                </a:lnTo>
                <a:lnTo>
                  <a:pt x="125016" y="17859"/>
                </a:lnTo>
                <a:lnTo>
                  <a:pt x="107157" y="26789"/>
                </a:lnTo>
                <a:lnTo>
                  <a:pt x="98227" y="53578"/>
                </a:lnTo>
                <a:lnTo>
                  <a:pt x="89297" y="71437"/>
                </a:lnTo>
                <a:lnTo>
                  <a:pt x="80368" y="98226"/>
                </a:lnTo>
                <a:lnTo>
                  <a:pt x="71438" y="133944"/>
                </a:lnTo>
                <a:lnTo>
                  <a:pt x="53579" y="160733"/>
                </a:lnTo>
                <a:lnTo>
                  <a:pt x="44649" y="196452"/>
                </a:lnTo>
                <a:lnTo>
                  <a:pt x="35719" y="232171"/>
                </a:lnTo>
                <a:lnTo>
                  <a:pt x="26790" y="267890"/>
                </a:lnTo>
                <a:lnTo>
                  <a:pt x="17860" y="303608"/>
                </a:lnTo>
                <a:lnTo>
                  <a:pt x="8930" y="348257"/>
                </a:lnTo>
                <a:lnTo>
                  <a:pt x="0" y="392905"/>
                </a:lnTo>
                <a:lnTo>
                  <a:pt x="0" y="428624"/>
                </a:lnTo>
                <a:lnTo>
                  <a:pt x="0" y="473273"/>
                </a:lnTo>
                <a:lnTo>
                  <a:pt x="0" y="508991"/>
                </a:lnTo>
                <a:lnTo>
                  <a:pt x="0" y="553640"/>
                </a:lnTo>
                <a:lnTo>
                  <a:pt x="8930" y="589358"/>
                </a:lnTo>
                <a:lnTo>
                  <a:pt x="17860" y="634007"/>
                </a:lnTo>
                <a:lnTo>
                  <a:pt x="26790" y="669726"/>
                </a:lnTo>
                <a:lnTo>
                  <a:pt x="44649" y="705444"/>
                </a:lnTo>
                <a:lnTo>
                  <a:pt x="53579" y="741163"/>
                </a:lnTo>
                <a:lnTo>
                  <a:pt x="71438" y="767952"/>
                </a:lnTo>
                <a:lnTo>
                  <a:pt x="89297" y="794741"/>
                </a:lnTo>
                <a:lnTo>
                  <a:pt x="107157" y="821530"/>
                </a:lnTo>
                <a:lnTo>
                  <a:pt x="133946" y="848319"/>
                </a:lnTo>
                <a:lnTo>
                  <a:pt x="151805" y="875108"/>
                </a:lnTo>
                <a:lnTo>
                  <a:pt x="169665" y="892968"/>
                </a:lnTo>
                <a:lnTo>
                  <a:pt x="178594" y="901898"/>
                </a:lnTo>
                <a:lnTo>
                  <a:pt x="178594" y="9018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197078" y="2634257"/>
            <a:ext cx="267891" cy="776884"/>
          </a:xfrm>
          <a:custGeom>
            <a:avLst/>
            <a:gdLst/>
            <a:ahLst/>
            <a:cxnLst/>
            <a:rect l="0" t="0" r="0" b="0"/>
            <a:pathLst>
              <a:path w="267891" h="776884">
                <a:moveTo>
                  <a:pt x="107156" y="0"/>
                </a:moveTo>
                <a:lnTo>
                  <a:pt x="107156" y="0"/>
                </a:lnTo>
                <a:lnTo>
                  <a:pt x="116086" y="8930"/>
                </a:lnTo>
                <a:lnTo>
                  <a:pt x="133945" y="26789"/>
                </a:lnTo>
                <a:lnTo>
                  <a:pt x="151804" y="44649"/>
                </a:lnTo>
                <a:lnTo>
                  <a:pt x="178593" y="71438"/>
                </a:lnTo>
                <a:lnTo>
                  <a:pt x="196453" y="98227"/>
                </a:lnTo>
                <a:lnTo>
                  <a:pt x="214312" y="133946"/>
                </a:lnTo>
                <a:lnTo>
                  <a:pt x="232172" y="160734"/>
                </a:lnTo>
                <a:lnTo>
                  <a:pt x="241101" y="196453"/>
                </a:lnTo>
                <a:lnTo>
                  <a:pt x="258961" y="232172"/>
                </a:lnTo>
                <a:lnTo>
                  <a:pt x="267890" y="267891"/>
                </a:lnTo>
                <a:lnTo>
                  <a:pt x="267890" y="294680"/>
                </a:lnTo>
                <a:lnTo>
                  <a:pt x="267890" y="330398"/>
                </a:lnTo>
                <a:lnTo>
                  <a:pt x="267890" y="366117"/>
                </a:lnTo>
                <a:lnTo>
                  <a:pt x="258961" y="401836"/>
                </a:lnTo>
                <a:lnTo>
                  <a:pt x="250031" y="428625"/>
                </a:lnTo>
                <a:lnTo>
                  <a:pt x="241101" y="464344"/>
                </a:lnTo>
                <a:lnTo>
                  <a:pt x="223242" y="500062"/>
                </a:lnTo>
                <a:lnTo>
                  <a:pt x="205382" y="526851"/>
                </a:lnTo>
                <a:lnTo>
                  <a:pt x="187523" y="553641"/>
                </a:lnTo>
                <a:lnTo>
                  <a:pt x="169664" y="580430"/>
                </a:lnTo>
                <a:lnTo>
                  <a:pt x="151804" y="607219"/>
                </a:lnTo>
                <a:lnTo>
                  <a:pt x="142875" y="634008"/>
                </a:lnTo>
                <a:lnTo>
                  <a:pt x="125015" y="660797"/>
                </a:lnTo>
                <a:lnTo>
                  <a:pt x="107156" y="678656"/>
                </a:lnTo>
                <a:lnTo>
                  <a:pt x="89297" y="696516"/>
                </a:lnTo>
                <a:lnTo>
                  <a:pt x="80367" y="714375"/>
                </a:lnTo>
                <a:lnTo>
                  <a:pt x="62507" y="723305"/>
                </a:lnTo>
                <a:lnTo>
                  <a:pt x="53578" y="741164"/>
                </a:lnTo>
                <a:lnTo>
                  <a:pt x="35718" y="750094"/>
                </a:lnTo>
                <a:lnTo>
                  <a:pt x="26789" y="759023"/>
                </a:lnTo>
                <a:lnTo>
                  <a:pt x="26789" y="767953"/>
                </a:lnTo>
                <a:lnTo>
                  <a:pt x="17859" y="76795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0" y="776883"/>
                </a:lnTo>
                <a:lnTo>
                  <a:pt x="0" y="776883"/>
                </a:lnTo>
                <a:lnTo>
                  <a:pt x="0" y="776883"/>
                </a:lnTo>
                <a:lnTo>
                  <a:pt x="0" y="776883"/>
                </a:lnTo>
                <a:lnTo>
                  <a:pt x="0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  <a:lnTo>
                  <a:pt x="8929" y="776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723929" y="2866429"/>
            <a:ext cx="62509" cy="339329"/>
          </a:xfrm>
          <a:custGeom>
            <a:avLst/>
            <a:gdLst/>
            <a:ahLst/>
            <a:cxnLst/>
            <a:rect l="0" t="0" r="0" b="0"/>
            <a:pathLst>
              <a:path w="62509" h="339329">
                <a:moveTo>
                  <a:pt x="62508" y="0"/>
                </a:move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8929"/>
                </a:lnTo>
                <a:lnTo>
                  <a:pt x="62508" y="17859"/>
                </a:lnTo>
                <a:lnTo>
                  <a:pt x="62508" y="26789"/>
                </a:lnTo>
                <a:lnTo>
                  <a:pt x="62508" y="35719"/>
                </a:lnTo>
                <a:lnTo>
                  <a:pt x="62508" y="53578"/>
                </a:lnTo>
                <a:lnTo>
                  <a:pt x="53578" y="71437"/>
                </a:lnTo>
                <a:lnTo>
                  <a:pt x="53578" y="89297"/>
                </a:lnTo>
                <a:lnTo>
                  <a:pt x="53578" y="116086"/>
                </a:lnTo>
                <a:lnTo>
                  <a:pt x="44649" y="133945"/>
                </a:lnTo>
                <a:lnTo>
                  <a:pt x="44649" y="160734"/>
                </a:lnTo>
                <a:lnTo>
                  <a:pt x="44649" y="187523"/>
                </a:lnTo>
                <a:lnTo>
                  <a:pt x="35719" y="205383"/>
                </a:lnTo>
                <a:lnTo>
                  <a:pt x="26789" y="232172"/>
                </a:lnTo>
                <a:lnTo>
                  <a:pt x="26789" y="250031"/>
                </a:lnTo>
                <a:lnTo>
                  <a:pt x="17860" y="276820"/>
                </a:lnTo>
                <a:lnTo>
                  <a:pt x="17860" y="294679"/>
                </a:lnTo>
                <a:lnTo>
                  <a:pt x="8930" y="312539"/>
                </a:lnTo>
                <a:lnTo>
                  <a:pt x="8930" y="321469"/>
                </a:lnTo>
                <a:lnTo>
                  <a:pt x="0" y="330398"/>
                </a:lnTo>
                <a:lnTo>
                  <a:pt x="0" y="339328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625703" y="2946796"/>
            <a:ext cx="258962" cy="17860"/>
          </a:xfrm>
          <a:custGeom>
            <a:avLst/>
            <a:gdLst/>
            <a:ahLst/>
            <a:cxnLst/>
            <a:rect l="0" t="0" r="0" b="0"/>
            <a:pathLst>
              <a:path w="258962" h="17860">
                <a:moveTo>
                  <a:pt x="0" y="17859"/>
                </a:moveTo>
                <a:lnTo>
                  <a:pt x="0" y="17859"/>
                </a:lnTo>
                <a:lnTo>
                  <a:pt x="892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71437" y="0"/>
                </a:lnTo>
                <a:lnTo>
                  <a:pt x="98226" y="0"/>
                </a:lnTo>
                <a:lnTo>
                  <a:pt x="133945" y="8930"/>
                </a:lnTo>
                <a:lnTo>
                  <a:pt x="169664" y="8930"/>
                </a:lnTo>
                <a:lnTo>
                  <a:pt x="205382" y="8930"/>
                </a:lnTo>
                <a:lnTo>
                  <a:pt x="241101" y="17859"/>
                </a:lnTo>
                <a:lnTo>
                  <a:pt x="258961" y="17859"/>
                </a:lnTo>
                <a:lnTo>
                  <a:pt x="2589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339953" y="2366366"/>
            <a:ext cx="160735" cy="223244"/>
          </a:xfrm>
          <a:custGeom>
            <a:avLst/>
            <a:gdLst/>
            <a:ahLst/>
            <a:cxnLst/>
            <a:rect l="0" t="0" r="0" b="0"/>
            <a:pathLst>
              <a:path w="160735" h="22324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8929" y="17860"/>
                </a:lnTo>
                <a:lnTo>
                  <a:pt x="8929" y="26790"/>
                </a:lnTo>
                <a:lnTo>
                  <a:pt x="17859" y="35719"/>
                </a:lnTo>
                <a:lnTo>
                  <a:pt x="17859" y="44649"/>
                </a:lnTo>
                <a:lnTo>
                  <a:pt x="26789" y="62508"/>
                </a:lnTo>
                <a:lnTo>
                  <a:pt x="35718" y="71438"/>
                </a:lnTo>
                <a:lnTo>
                  <a:pt x="44648" y="80368"/>
                </a:lnTo>
                <a:lnTo>
                  <a:pt x="53578" y="89298"/>
                </a:lnTo>
                <a:lnTo>
                  <a:pt x="62507" y="107157"/>
                </a:lnTo>
                <a:lnTo>
                  <a:pt x="62507" y="116087"/>
                </a:lnTo>
                <a:lnTo>
                  <a:pt x="71437" y="125016"/>
                </a:lnTo>
                <a:lnTo>
                  <a:pt x="80367" y="133946"/>
                </a:lnTo>
                <a:lnTo>
                  <a:pt x="89297" y="151805"/>
                </a:lnTo>
                <a:lnTo>
                  <a:pt x="98226" y="160735"/>
                </a:lnTo>
                <a:lnTo>
                  <a:pt x="107156" y="169665"/>
                </a:lnTo>
                <a:lnTo>
                  <a:pt x="116086" y="178594"/>
                </a:lnTo>
                <a:lnTo>
                  <a:pt x="125015" y="187524"/>
                </a:lnTo>
                <a:lnTo>
                  <a:pt x="125015" y="196454"/>
                </a:lnTo>
                <a:lnTo>
                  <a:pt x="133945" y="205384"/>
                </a:lnTo>
                <a:lnTo>
                  <a:pt x="142875" y="205384"/>
                </a:lnTo>
                <a:lnTo>
                  <a:pt x="142875" y="214313"/>
                </a:lnTo>
                <a:lnTo>
                  <a:pt x="142875" y="214313"/>
                </a:lnTo>
                <a:lnTo>
                  <a:pt x="151804" y="21431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51804" y="223243"/>
                </a:lnTo>
                <a:lnTo>
                  <a:pt x="160734" y="223243"/>
                </a:lnTo>
                <a:lnTo>
                  <a:pt x="160734" y="223243"/>
                </a:lnTo>
                <a:lnTo>
                  <a:pt x="160734" y="223243"/>
                </a:lnTo>
                <a:lnTo>
                  <a:pt x="160734" y="223243"/>
                </a:lnTo>
                <a:lnTo>
                  <a:pt x="160734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215062" y="2643187"/>
            <a:ext cx="366118" cy="535782"/>
          </a:xfrm>
          <a:custGeom>
            <a:avLst/>
            <a:gdLst/>
            <a:ahLst/>
            <a:cxnLst/>
            <a:rect l="0" t="0" r="0" b="0"/>
            <a:pathLst>
              <a:path w="366118" h="535782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26789"/>
                </a:lnTo>
                <a:lnTo>
                  <a:pt x="17859" y="3571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6"/>
                </a:lnTo>
                <a:lnTo>
                  <a:pt x="8930" y="142875"/>
                </a:lnTo>
                <a:lnTo>
                  <a:pt x="8930" y="169664"/>
                </a:lnTo>
                <a:lnTo>
                  <a:pt x="8930" y="187523"/>
                </a:lnTo>
                <a:lnTo>
                  <a:pt x="8930" y="196453"/>
                </a:lnTo>
                <a:lnTo>
                  <a:pt x="8930" y="214312"/>
                </a:lnTo>
                <a:lnTo>
                  <a:pt x="17859" y="232171"/>
                </a:lnTo>
                <a:lnTo>
                  <a:pt x="26789" y="241101"/>
                </a:lnTo>
                <a:lnTo>
                  <a:pt x="35719" y="241101"/>
                </a:lnTo>
                <a:lnTo>
                  <a:pt x="53578" y="250031"/>
                </a:lnTo>
                <a:lnTo>
                  <a:pt x="71438" y="250031"/>
                </a:lnTo>
                <a:lnTo>
                  <a:pt x="89297" y="250031"/>
                </a:lnTo>
                <a:lnTo>
                  <a:pt x="116086" y="250031"/>
                </a:lnTo>
                <a:lnTo>
                  <a:pt x="142875" y="241101"/>
                </a:lnTo>
                <a:lnTo>
                  <a:pt x="160734" y="232171"/>
                </a:lnTo>
                <a:lnTo>
                  <a:pt x="196453" y="223242"/>
                </a:lnTo>
                <a:lnTo>
                  <a:pt x="214313" y="214312"/>
                </a:lnTo>
                <a:lnTo>
                  <a:pt x="241102" y="205382"/>
                </a:lnTo>
                <a:lnTo>
                  <a:pt x="267891" y="196453"/>
                </a:lnTo>
                <a:lnTo>
                  <a:pt x="285750" y="187523"/>
                </a:lnTo>
                <a:lnTo>
                  <a:pt x="303609" y="178593"/>
                </a:lnTo>
                <a:lnTo>
                  <a:pt x="321469" y="169664"/>
                </a:lnTo>
                <a:lnTo>
                  <a:pt x="330398" y="169664"/>
                </a:lnTo>
                <a:lnTo>
                  <a:pt x="348258" y="169664"/>
                </a:lnTo>
                <a:lnTo>
                  <a:pt x="348258" y="160734"/>
                </a:lnTo>
                <a:lnTo>
                  <a:pt x="357188" y="169664"/>
                </a:lnTo>
                <a:lnTo>
                  <a:pt x="366117" y="169664"/>
                </a:lnTo>
                <a:lnTo>
                  <a:pt x="366117" y="178593"/>
                </a:lnTo>
                <a:lnTo>
                  <a:pt x="366117" y="187523"/>
                </a:lnTo>
                <a:lnTo>
                  <a:pt x="366117" y="196453"/>
                </a:lnTo>
                <a:lnTo>
                  <a:pt x="366117" y="214312"/>
                </a:lnTo>
                <a:lnTo>
                  <a:pt x="366117" y="232171"/>
                </a:lnTo>
                <a:lnTo>
                  <a:pt x="357188" y="250031"/>
                </a:lnTo>
                <a:lnTo>
                  <a:pt x="348258" y="267890"/>
                </a:lnTo>
                <a:lnTo>
                  <a:pt x="339328" y="294679"/>
                </a:lnTo>
                <a:lnTo>
                  <a:pt x="330398" y="312539"/>
                </a:lnTo>
                <a:lnTo>
                  <a:pt x="312539" y="339328"/>
                </a:lnTo>
                <a:lnTo>
                  <a:pt x="303609" y="357187"/>
                </a:lnTo>
                <a:lnTo>
                  <a:pt x="285750" y="383976"/>
                </a:lnTo>
                <a:lnTo>
                  <a:pt x="267891" y="401836"/>
                </a:lnTo>
                <a:lnTo>
                  <a:pt x="250031" y="419695"/>
                </a:lnTo>
                <a:lnTo>
                  <a:pt x="232172" y="446484"/>
                </a:lnTo>
                <a:lnTo>
                  <a:pt x="214313" y="464343"/>
                </a:lnTo>
                <a:lnTo>
                  <a:pt x="187523" y="482203"/>
                </a:lnTo>
                <a:lnTo>
                  <a:pt x="169664" y="491132"/>
                </a:lnTo>
                <a:lnTo>
                  <a:pt x="151805" y="508992"/>
                </a:lnTo>
                <a:lnTo>
                  <a:pt x="125016" y="517921"/>
                </a:lnTo>
                <a:lnTo>
                  <a:pt x="107156" y="517921"/>
                </a:lnTo>
                <a:lnTo>
                  <a:pt x="89297" y="526851"/>
                </a:lnTo>
                <a:lnTo>
                  <a:pt x="71438" y="535781"/>
                </a:lnTo>
                <a:lnTo>
                  <a:pt x="53578" y="535781"/>
                </a:lnTo>
                <a:lnTo>
                  <a:pt x="44648" y="535781"/>
                </a:lnTo>
                <a:lnTo>
                  <a:pt x="26789" y="535781"/>
                </a:lnTo>
                <a:lnTo>
                  <a:pt x="17859" y="526851"/>
                </a:lnTo>
                <a:lnTo>
                  <a:pt x="8930" y="517921"/>
                </a:lnTo>
                <a:lnTo>
                  <a:pt x="0" y="517921"/>
                </a:lnTo>
                <a:lnTo>
                  <a:pt x="0" y="500062"/>
                </a:lnTo>
                <a:lnTo>
                  <a:pt x="0" y="500062"/>
                </a:lnTo>
                <a:lnTo>
                  <a:pt x="0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920382" y="2527101"/>
            <a:ext cx="160736" cy="821532"/>
          </a:xfrm>
          <a:custGeom>
            <a:avLst/>
            <a:gdLst/>
            <a:ahLst/>
            <a:cxnLst/>
            <a:rect l="0" t="0" r="0" b="0"/>
            <a:pathLst>
              <a:path w="160736" h="821532">
                <a:moveTo>
                  <a:pt x="44649" y="0"/>
                </a:moveTo>
                <a:lnTo>
                  <a:pt x="44649" y="0"/>
                </a:lnTo>
                <a:lnTo>
                  <a:pt x="44649" y="8930"/>
                </a:lnTo>
                <a:lnTo>
                  <a:pt x="35719" y="17859"/>
                </a:lnTo>
                <a:lnTo>
                  <a:pt x="35719" y="26789"/>
                </a:lnTo>
                <a:lnTo>
                  <a:pt x="26789" y="53578"/>
                </a:lnTo>
                <a:lnTo>
                  <a:pt x="26789" y="71438"/>
                </a:lnTo>
                <a:lnTo>
                  <a:pt x="17860" y="98227"/>
                </a:lnTo>
                <a:lnTo>
                  <a:pt x="17860" y="125016"/>
                </a:lnTo>
                <a:lnTo>
                  <a:pt x="17860" y="151805"/>
                </a:lnTo>
                <a:lnTo>
                  <a:pt x="8930" y="178594"/>
                </a:lnTo>
                <a:lnTo>
                  <a:pt x="8930" y="214313"/>
                </a:lnTo>
                <a:lnTo>
                  <a:pt x="0" y="250031"/>
                </a:lnTo>
                <a:lnTo>
                  <a:pt x="0" y="285750"/>
                </a:lnTo>
                <a:lnTo>
                  <a:pt x="0" y="312539"/>
                </a:lnTo>
                <a:lnTo>
                  <a:pt x="0" y="357187"/>
                </a:lnTo>
                <a:lnTo>
                  <a:pt x="0" y="392906"/>
                </a:lnTo>
                <a:lnTo>
                  <a:pt x="0" y="428625"/>
                </a:lnTo>
                <a:lnTo>
                  <a:pt x="8930" y="464343"/>
                </a:lnTo>
                <a:lnTo>
                  <a:pt x="8930" y="500062"/>
                </a:lnTo>
                <a:lnTo>
                  <a:pt x="17860" y="535781"/>
                </a:lnTo>
                <a:lnTo>
                  <a:pt x="17860" y="571500"/>
                </a:lnTo>
                <a:lnTo>
                  <a:pt x="35719" y="607218"/>
                </a:lnTo>
                <a:lnTo>
                  <a:pt x="44649" y="642937"/>
                </a:lnTo>
                <a:lnTo>
                  <a:pt x="62508" y="678656"/>
                </a:lnTo>
                <a:lnTo>
                  <a:pt x="80368" y="714375"/>
                </a:lnTo>
                <a:lnTo>
                  <a:pt x="98227" y="741164"/>
                </a:lnTo>
                <a:lnTo>
                  <a:pt x="116086" y="767953"/>
                </a:lnTo>
                <a:lnTo>
                  <a:pt x="133946" y="794742"/>
                </a:lnTo>
                <a:lnTo>
                  <a:pt x="151805" y="803672"/>
                </a:lnTo>
                <a:lnTo>
                  <a:pt x="160735" y="821531"/>
                </a:lnTo>
                <a:lnTo>
                  <a:pt x="160735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706195" y="2750343"/>
            <a:ext cx="8931" cy="294681"/>
          </a:xfrm>
          <a:custGeom>
            <a:avLst/>
            <a:gdLst/>
            <a:ahLst/>
            <a:cxnLst/>
            <a:rect l="0" t="0" r="0" b="0"/>
            <a:pathLst>
              <a:path w="8931" h="294681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8930" y="53578"/>
                </a:lnTo>
                <a:lnTo>
                  <a:pt x="0" y="71437"/>
                </a:lnTo>
                <a:lnTo>
                  <a:pt x="0" y="98226"/>
                </a:lnTo>
                <a:lnTo>
                  <a:pt x="0" y="116086"/>
                </a:lnTo>
                <a:lnTo>
                  <a:pt x="0" y="142875"/>
                </a:lnTo>
                <a:lnTo>
                  <a:pt x="0" y="169664"/>
                </a:lnTo>
                <a:lnTo>
                  <a:pt x="0" y="187523"/>
                </a:lnTo>
                <a:lnTo>
                  <a:pt x="0" y="214312"/>
                </a:lnTo>
                <a:lnTo>
                  <a:pt x="0" y="232172"/>
                </a:lnTo>
                <a:lnTo>
                  <a:pt x="0" y="258961"/>
                </a:lnTo>
                <a:lnTo>
                  <a:pt x="0" y="276820"/>
                </a:lnTo>
                <a:lnTo>
                  <a:pt x="0" y="28575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545460" y="2812851"/>
            <a:ext cx="223244" cy="17860"/>
          </a:xfrm>
          <a:custGeom>
            <a:avLst/>
            <a:gdLst/>
            <a:ahLst/>
            <a:cxnLst/>
            <a:rect l="0" t="0" r="0" b="0"/>
            <a:pathLst>
              <a:path w="223244" h="1786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17860" y="0"/>
                </a:lnTo>
                <a:lnTo>
                  <a:pt x="26790" y="0"/>
                </a:lnTo>
                <a:lnTo>
                  <a:pt x="44649" y="0"/>
                </a:lnTo>
                <a:lnTo>
                  <a:pt x="62508" y="0"/>
                </a:lnTo>
                <a:lnTo>
                  <a:pt x="80368" y="0"/>
                </a:lnTo>
                <a:lnTo>
                  <a:pt x="98227" y="0"/>
                </a:lnTo>
                <a:lnTo>
                  <a:pt x="125016" y="0"/>
                </a:lnTo>
                <a:lnTo>
                  <a:pt x="142875" y="8929"/>
                </a:lnTo>
                <a:lnTo>
                  <a:pt x="169665" y="8929"/>
                </a:lnTo>
                <a:lnTo>
                  <a:pt x="187524" y="17859"/>
                </a:lnTo>
                <a:lnTo>
                  <a:pt x="205383" y="17859"/>
                </a:lnTo>
                <a:lnTo>
                  <a:pt x="214313" y="17859"/>
                </a:lnTo>
                <a:lnTo>
                  <a:pt x="223243" y="17859"/>
                </a:lnTo>
                <a:lnTo>
                  <a:pt x="22324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947296" y="2661046"/>
            <a:ext cx="321470" cy="455415"/>
          </a:xfrm>
          <a:custGeom>
            <a:avLst/>
            <a:gdLst/>
            <a:ahLst/>
            <a:cxnLst/>
            <a:rect l="0" t="0" r="0" b="0"/>
            <a:pathLst>
              <a:path w="321470" h="455415">
                <a:moveTo>
                  <a:pt x="0" y="8930"/>
                </a:moveTo>
                <a:lnTo>
                  <a:pt x="0" y="8930"/>
                </a:lnTo>
                <a:lnTo>
                  <a:pt x="17860" y="8930"/>
                </a:lnTo>
                <a:lnTo>
                  <a:pt x="35719" y="0"/>
                </a:lnTo>
                <a:lnTo>
                  <a:pt x="62508" y="0"/>
                </a:lnTo>
                <a:lnTo>
                  <a:pt x="80368" y="8930"/>
                </a:lnTo>
                <a:lnTo>
                  <a:pt x="107157" y="8930"/>
                </a:lnTo>
                <a:lnTo>
                  <a:pt x="133946" y="17860"/>
                </a:lnTo>
                <a:lnTo>
                  <a:pt x="160735" y="17860"/>
                </a:lnTo>
                <a:lnTo>
                  <a:pt x="187524" y="26789"/>
                </a:lnTo>
                <a:lnTo>
                  <a:pt x="205383" y="35719"/>
                </a:lnTo>
                <a:lnTo>
                  <a:pt x="223243" y="44649"/>
                </a:lnTo>
                <a:lnTo>
                  <a:pt x="241102" y="62508"/>
                </a:lnTo>
                <a:lnTo>
                  <a:pt x="250032" y="71438"/>
                </a:lnTo>
                <a:lnTo>
                  <a:pt x="250032" y="80368"/>
                </a:lnTo>
                <a:lnTo>
                  <a:pt x="258961" y="98227"/>
                </a:lnTo>
                <a:lnTo>
                  <a:pt x="250032" y="116086"/>
                </a:lnTo>
                <a:lnTo>
                  <a:pt x="241102" y="133945"/>
                </a:lnTo>
                <a:lnTo>
                  <a:pt x="232172" y="151805"/>
                </a:lnTo>
                <a:lnTo>
                  <a:pt x="223243" y="169664"/>
                </a:lnTo>
                <a:lnTo>
                  <a:pt x="205383" y="187523"/>
                </a:lnTo>
                <a:lnTo>
                  <a:pt x="187524" y="205383"/>
                </a:lnTo>
                <a:lnTo>
                  <a:pt x="160735" y="223242"/>
                </a:lnTo>
                <a:lnTo>
                  <a:pt x="142875" y="250031"/>
                </a:lnTo>
                <a:lnTo>
                  <a:pt x="125016" y="267891"/>
                </a:lnTo>
                <a:lnTo>
                  <a:pt x="107157" y="285750"/>
                </a:lnTo>
                <a:lnTo>
                  <a:pt x="89297" y="312539"/>
                </a:lnTo>
                <a:lnTo>
                  <a:pt x="71438" y="330398"/>
                </a:lnTo>
                <a:lnTo>
                  <a:pt x="62508" y="348258"/>
                </a:lnTo>
                <a:lnTo>
                  <a:pt x="53579" y="366117"/>
                </a:lnTo>
                <a:lnTo>
                  <a:pt x="44649" y="383977"/>
                </a:lnTo>
                <a:lnTo>
                  <a:pt x="44649" y="392906"/>
                </a:lnTo>
                <a:lnTo>
                  <a:pt x="53579" y="401836"/>
                </a:lnTo>
                <a:lnTo>
                  <a:pt x="62508" y="410766"/>
                </a:lnTo>
                <a:lnTo>
                  <a:pt x="71438" y="419695"/>
                </a:lnTo>
                <a:lnTo>
                  <a:pt x="89297" y="428625"/>
                </a:lnTo>
                <a:lnTo>
                  <a:pt x="107157" y="437555"/>
                </a:lnTo>
                <a:lnTo>
                  <a:pt x="133946" y="446484"/>
                </a:lnTo>
                <a:lnTo>
                  <a:pt x="160735" y="446484"/>
                </a:lnTo>
                <a:lnTo>
                  <a:pt x="187524" y="446484"/>
                </a:lnTo>
                <a:lnTo>
                  <a:pt x="214313" y="446484"/>
                </a:lnTo>
                <a:lnTo>
                  <a:pt x="241102" y="446484"/>
                </a:lnTo>
                <a:lnTo>
                  <a:pt x="267891" y="446484"/>
                </a:lnTo>
                <a:lnTo>
                  <a:pt x="285750" y="455414"/>
                </a:lnTo>
                <a:lnTo>
                  <a:pt x="303610" y="455414"/>
                </a:lnTo>
                <a:lnTo>
                  <a:pt x="312539" y="446484"/>
                </a:lnTo>
                <a:lnTo>
                  <a:pt x="321469" y="446484"/>
                </a:lnTo>
                <a:lnTo>
                  <a:pt x="321469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902648" y="2830710"/>
            <a:ext cx="187524" cy="8931"/>
          </a:xfrm>
          <a:custGeom>
            <a:avLst/>
            <a:gdLst/>
            <a:ahLst/>
            <a:cxnLst/>
            <a:rect l="0" t="0" r="0" b="0"/>
            <a:pathLst>
              <a:path w="187524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0"/>
                </a:lnTo>
                <a:lnTo>
                  <a:pt x="71437" y="0"/>
                </a:lnTo>
                <a:lnTo>
                  <a:pt x="98227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0"/>
                </a:lnTo>
                <a:lnTo>
                  <a:pt x="169664" y="8930"/>
                </a:lnTo>
                <a:lnTo>
                  <a:pt x="178594" y="8930"/>
                </a:lnTo>
                <a:lnTo>
                  <a:pt x="187523" y="8930"/>
                </a:lnTo>
                <a:lnTo>
                  <a:pt x="18752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188398" y="2402085"/>
            <a:ext cx="98228" cy="214314"/>
          </a:xfrm>
          <a:custGeom>
            <a:avLst/>
            <a:gdLst/>
            <a:ahLst/>
            <a:cxnLst/>
            <a:rect l="0" t="0" r="0" b="0"/>
            <a:pathLst>
              <a:path w="98228" h="21431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35719"/>
                </a:lnTo>
                <a:lnTo>
                  <a:pt x="17859" y="44649"/>
                </a:lnTo>
                <a:lnTo>
                  <a:pt x="17859" y="53579"/>
                </a:lnTo>
                <a:lnTo>
                  <a:pt x="26789" y="71438"/>
                </a:lnTo>
                <a:lnTo>
                  <a:pt x="26789" y="89297"/>
                </a:lnTo>
                <a:lnTo>
                  <a:pt x="35719" y="107157"/>
                </a:lnTo>
                <a:lnTo>
                  <a:pt x="44648" y="116086"/>
                </a:lnTo>
                <a:lnTo>
                  <a:pt x="53578" y="133946"/>
                </a:lnTo>
                <a:lnTo>
                  <a:pt x="53578" y="142875"/>
                </a:lnTo>
                <a:lnTo>
                  <a:pt x="62508" y="151805"/>
                </a:lnTo>
                <a:lnTo>
                  <a:pt x="71437" y="169665"/>
                </a:lnTo>
                <a:lnTo>
                  <a:pt x="80367" y="178594"/>
                </a:lnTo>
                <a:lnTo>
                  <a:pt x="80367" y="187524"/>
                </a:lnTo>
                <a:lnTo>
                  <a:pt x="89297" y="196454"/>
                </a:lnTo>
                <a:lnTo>
                  <a:pt x="89297" y="205383"/>
                </a:lnTo>
                <a:lnTo>
                  <a:pt x="98227" y="214313"/>
                </a:lnTo>
                <a:lnTo>
                  <a:pt x="98227" y="214313"/>
                </a:lnTo>
                <a:lnTo>
                  <a:pt x="98227" y="214313"/>
                </a:lnTo>
                <a:lnTo>
                  <a:pt x="9822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7402710" y="2330648"/>
            <a:ext cx="169666" cy="839391"/>
          </a:xfrm>
          <a:custGeom>
            <a:avLst/>
            <a:gdLst/>
            <a:ahLst/>
            <a:cxnLst/>
            <a:rect l="0" t="0" r="0" b="0"/>
            <a:pathLst>
              <a:path w="169666" h="839391">
                <a:moveTo>
                  <a:pt x="26790" y="0"/>
                </a:moveTo>
                <a:lnTo>
                  <a:pt x="26790" y="0"/>
                </a:lnTo>
                <a:lnTo>
                  <a:pt x="35719" y="0"/>
                </a:lnTo>
                <a:lnTo>
                  <a:pt x="35719" y="8929"/>
                </a:lnTo>
                <a:lnTo>
                  <a:pt x="44649" y="26789"/>
                </a:lnTo>
                <a:lnTo>
                  <a:pt x="62508" y="35718"/>
                </a:lnTo>
                <a:lnTo>
                  <a:pt x="71438" y="53578"/>
                </a:lnTo>
                <a:lnTo>
                  <a:pt x="80368" y="71437"/>
                </a:lnTo>
                <a:lnTo>
                  <a:pt x="89297" y="89297"/>
                </a:lnTo>
                <a:lnTo>
                  <a:pt x="98227" y="107156"/>
                </a:lnTo>
                <a:lnTo>
                  <a:pt x="116086" y="133945"/>
                </a:lnTo>
                <a:lnTo>
                  <a:pt x="125016" y="151805"/>
                </a:lnTo>
                <a:lnTo>
                  <a:pt x="133946" y="178594"/>
                </a:lnTo>
                <a:lnTo>
                  <a:pt x="133946" y="205383"/>
                </a:lnTo>
                <a:lnTo>
                  <a:pt x="142875" y="223242"/>
                </a:lnTo>
                <a:lnTo>
                  <a:pt x="151805" y="250031"/>
                </a:lnTo>
                <a:lnTo>
                  <a:pt x="160735" y="276820"/>
                </a:lnTo>
                <a:lnTo>
                  <a:pt x="160735" y="303609"/>
                </a:lnTo>
                <a:lnTo>
                  <a:pt x="169665" y="330398"/>
                </a:lnTo>
                <a:lnTo>
                  <a:pt x="169665" y="366117"/>
                </a:lnTo>
                <a:lnTo>
                  <a:pt x="169665" y="392906"/>
                </a:lnTo>
                <a:lnTo>
                  <a:pt x="169665" y="428625"/>
                </a:lnTo>
                <a:lnTo>
                  <a:pt x="169665" y="455414"/>
                </a:lnTo>
                <a:lnTo>
                  <a:pt x="160735" y="482203"/>
                </a:lnTo>
                <a:lnTo>
                  <a:pt x="160735" y="508992"/>
                </a:lnTo>
                <a:lnTo>
                  <a:pt x="142875" y="535781"/>
                </a:lnTo>
                <a:lnTo>
                  <a:pt x="142875" y="562570"/>
                </a:lnTo>
                <a:lnTo>
                  <a:pt x="133946" y="580429"/>
                </a:lnTo>
                <a:lnTo>
                  <a:pt x="125016" y="607218"/>
                </a:lnTo>
                <a:lnTo>
                  <a:pt x="116086" y="634007"/>
                </a:lnTo>
                <a:lnTo>
                  <a:pt x="107157" y="651867"/>
                </a:lnTo>
                <a:lnTo>
                  <a:pt x="98227" y="669726"/>
                </a:lnTo>
                <a:lnTo>
                  <a:pt x="89297" y="696515"/>
                </a:lnTo>
                <a:lnTo>
                  <a:pt x="80368" y="714375"/>
                </a:lnTo>
                <a:lnTo>
                  <a:pt x="62508" y="732234"/>
                </a:lnTo>
                <a:lnTo>
                  <a:pt x="53579" y="750093"/>
                </a:lnTo>
                <a:lnTo>
                  <a:pt x="44649" y="759023"/>
                </a:lnTo>
                <a:lnTo>
                  <a:pt x="35719" y="776882"/>
                </a:lnTo>
                <a:lnTo>
                  <a:pt x="35719" y="785812"/>
                </a:lnTo>
                <a:lnTo>
                  <a:pt x="26790" y="794742"/>
                </a:lnTo>
                <a:lnTo>
                  <a:pt x="17860" y="803671"/>
                </a:lnTo>
                <a:lnTo>
                  <a:pt x="17860" y="812601"/>
                </a:lnTo>
                <a:lnTo>
                  <a:pt x="8930" y="821531"/>
                </a:lnTo>
                <a:lnTo>
                  <a:pt x="8930" y="821531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0" y="839390"/>
                </a:lnTo>
                <a:lnTo>
                  <a:pt x="0" y="839390"/>
                </a:lnTo>
                <a:lnTo>
                  <a:pt x="8930" y="839390"/>
                </a:lnTo>
                <a:lnTo>
                  <a:pt x="8930" y="839390"/>
                </a:lnTo>
                <a:lnTo>
                  <a:pt x="8930" y="83939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30460"/>
                </a:lnTo>
                <a:lnTo>
                  <a:pt x="8930" y="821531"/>
                </a:lnTo>
                <a:lnTo>
                  <a:pt x="8930" y="821531"/>
                </a:lnTo>
                <a:lnTo>
                  <a:pt x="8930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581304" y="2044898"/>
            <a:ext cx="98228" cy="321469"/>
          </a:xfrm>
          <a:custGeom>
            <a:avLst/>
            <a:gdLst/>
            <a:ahLst/>
            <a:cxnLst/>
            <a:rect l="0" t="0" r="0" b="0"/>
            <a:pathLst>
              <a:path w="98228" h="32146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17860" y="26789"/>
                </a:lnTo>
                <a:lnTo>
                  <a:pt x="17860" y="44648"/>
                </a:lnTo>
                <a:lnTo>
                  <a:pt x="17860" y="53578"/>
                </a:lnTo>
                <a:lnTo>
                  <a:pt x="17860" y="62508"/>
                </a:lnTo>
                <a:lnTo>
                  <a:pt x="26789" y="80367"/>
                </a:lnTo>
                <a:lnTo>
                  <a:pt x="26789" y="89297"/>
                </a:lnTo>
                <a:lnTo>
                  <a:pt x="35719" y="107156"/>
                </a:lnTo>
                <a:lnTo>
                  <a:pt x="35719" y="125015"/>
                </a:lnTo>
                <a:lnTo>
                  <a:pt x="44649" y="133945"/>
                </a:lnTo>
                <a:lnTo>
                  <a:pt x="44649" y="151804"/>
                </a:lnTo>
                <a:lnTo>
                  <a:pt x="53578" y="169664"/>
                </a:lnTo>
                <a:lnTo>
                  <a:pt x="62508" y="187523"/>
                </a:lnTo>
                <a:lnTo>
                  <a:pt x="62508" y="205383"/>
                </a:lnTo>
                <a:lnTo>
                  <a:pt x="71438" y="223242"/>
                </a:lnTo>
                <a:lnTo>
                  <a:pt x="71438" y="232172"/>
                </a:lnTo>
                <a:lnTo>
                  <a:pt x="80367" y="250031"/>
                </a:lnTo>
                <a:lnTo>
                  <a:pt x="80367" y="258961"/>
                </a:lnTo>
                <a:lnTo>
                  <a:pt x="89297" y="276820"/>
                </a:lnTo>
                <a:lnTo>
                  <a:pt x="89297" y="285750"/>
                </a:lnTo>
                <a:lnTo>
                  <a:pt x="98227" y="294679"/>
                </a:lnTo>
                <a:lnTo>
                  <a:pt x="98227" y="303609"/>
                </a:lnTo>
                <a:lnTo>
                  <a:pt x="98227" y="312539"/>
                </a:lnTo>
                <a:lnTo>
                  <a:pt x="98227" y="312539"/>
                </a:lnTo>
                <a:lnTo>
                  <a:pt x="98227" y="312539"/>
                </a:lnTo>
                <a:lnTo>
                  <a:pt x="98227" y="321468"/>
                </a:lnTo>
                <a:lnTo>
                  <a:pt x="98227" y="321468"/>
                </a:lnTo>
                <a:lnTo>
                  <a:pt x="98227" y="321468"/>
                </a:lnTo>
                <a:lnTo>
                  <a:pt x="98227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812601" y="2509242"/>
            <a:ext cx="598290" cy="1651992"/>
          </a:xfrm>
          <a:custGeom>
            <a:avLst/>
            <a:gdLst/>
            <a:ahLst/>
            <a:cxnLst/>
            <a:rect l="0" t="0" r="0" b="0"/>
            <a:pathLst>
              <a:path w="598290" h="1651992">
                <a:moveTo>
                  <a:pt x="303610" y="0"/>
                </a:moveTo>
                <a:lnTo>
                  <a:pt x="303610" y="0"/>
                </a:lnTo>
                <a:lnTo>
                  <a:pt x="303610" y="0"/>
                </a:lnTo>
                <a:lnTo>
                  <a:pt x="303610" y="0"/>
                </a:lnTo>
                <a:lnTo>
                  <a:pt x="294680" y="0"/>
                </a:lnTo>
                <a:lnTo>
                  <a:pt x="294680" y="0"/>
                </a:lnTo>
                <a:lnTo>
                  <a:pt x="285750" y="0"/>
                </a:lnTo>
                <a:lnTo>
                  <a:pt x="285750" y="8929"/>
                </a:lnTo>
                <a:lnTo>
                  <a:pt x="276820" y="8929"/>
                </a:lnTo>
                <a:lnTo>
                  <a:pt x="267891" y="17859"/>
                </a:lnTo>
                <a:lnTo>
                  <a:pt x="258961" y="26789"/>
                </a:lnTo>
                <a:lnTo>
                  <a:pt x="250031" y="35718"/>
                </a:lnTo>
                <a:lnTo>
                  <a:pt x="241102" y="35718"/>
                </a:lnTo>
                <a:lnTo>
                  <a:pt x="232172" y="53578"/>
                </a:lnTo>
                <a:lnTo>
                  <a:pt x="214313" y="62508"/>
                </a:lnTo>
                <a:lnTo>
                  <a:pt x="205383" y="71437"/>
                </a:lnTo>
                <a:lnTo>
                  <a:pt x="196453" y="80367"/>
                </a:lnTo>
                <a:lnTo>
                  <a:pt x="187524" y="98226"/>
                </a:lnTo>
                <a:lnTo>
                  <a:pt x="169664" y="107156"/>
                </a:lnTo>
                <a:lnTo>
                  <a:pt x="151805" y="125015"/>
                </a:lnTo>
                <a:lnTo>
                  <a:pt x="142875" y="142875"/>
                </a:lnTo>
                <a:lnTo>
                  <a:pt x="133945" y="151804"/>
                </a:lnTo>
                <a:lnTo>
                  <a:pt x="125016" y="169664"/>
                </a:lnTo>
                <a:lnTo>
                  <a:pt x="116086" y="187523"/>
                </a:lnTo>
                <a:lnTo>
                  <a:pt x="107156" y="196453"/>
                </a:lnTo>
                <a:lnTo>
                  <a:pt x="98227" y="223242"/>
                </a:lnTo>
                <a:lnTo>
                  <a:pt x="89297" y="241101"/>
                </a:lnTo>
                <a:lnTo>
                  <a:pt x="80367" y="258961"/>
                </a:lnTo>
                <a:lnTo>
                  <a:pt x="71438" y="276820"/>
                </a:lnTo>
                <a:lnTo>
                  <a:pt x="62508" y="294679"/>
                </a:lnTo>
                <a:lnTo>
                  <a:pt x="53578" y="312538"/>
                </a:lnTo>
                <a:lnTo>
                  <a:pt x="44649" y="330398"/>
                </a:lnTo>
                <a:lnTo>
                  <a:pt x="35719" y="357187"/>
                </a:lnTo>
                <a:lnTo>
                  <a:pt x="35719" y="375046"/>
                </a:lnTo>
                <a:lnTo>
                  <a:pt x="26789" y="392906"/>
                </a:lnTo>
                <a:lnTo>
                  <a:pt x="26789" y="419695"/>
                </a:lnTo>
                <a:lnTo>
                  <a:pt x="26789" y="437554"/>
                </a:lnTo>
                <a:lnTo>
                  <a:pt x="17860" y="464343"/>
                </a:lnTo>
                <a:lnTo>
                  <a:pt x="17860" y="482202"/>
                </a:lnTo>
                <a:lnTo>
                  <a:pt x="8930" y="508991"/>
                </a:lnTo>
                <a:lnTo>
                  <a:pt x="8930" y="526851"/>
                </a:lnTo>
                <a:lnTo>
                  <a:pt x="0" y="553640"/>
                </a:lnTo>
                <a:lnTo>
                  <a:pt x="0" y="580429"/>
                </a:lnTo>
                <a:lnTo>
                  <a:pt x="0" y="607218"/>
                </a:lnTo>
                <a:lnTo>
                  <a:pt x="0" y="634007"/>
                </a:lnTo>
                <a:lnTo>
                  <a:pt x="0" y="660796"/>
                </a:lnTo>
                <a:lnTo>
                  <a:pt x="0" y="687585"/>
                </a:lnTo>
                <a:lnTo>
                  <a:pt x="8930" y="714374"/>
                </a:lnTo>
                <a:lnTo>
                  <a:pt x="8930" y="741163"/>
                </a:lnTo>
                <a:lnTo>
                  <a:pt x="17860" y="767952"/>
                </a:lnTo>
                <a:lnTo>
                  <a:pt x="17860" y="794741"/>
                </a:lnTo>
                <a:lnTo>
                  <a:pt x="26789" y="830460"/>
                </a:lnTo>
                <a:lnTo>
                  <a:pt x="26789" y="857249"/>
                </a:lnTo>
                <a:lnTo>
                  <a:pt x="35719" y="884038"/>
                </a:lnTo>
                <a:lnTo>
                  <a:pt x="44649" y="910827"/>
                </a:lnTo>
                <a:lnTo>
                  <a:pt x="44649" y="946546"/>
                </a:lnTo>
                <a:lnTo>
                  <a:pt x="53578" y="973335"/>
                </a:lnTo>
                <a:lnTo>
                  <a:pt x="62508" y="1000124"/>
                </a:lnTo>
                <a:lnTo>
                  <a:pt x="62508" y="1026913"/>
                </a:lnTo>
                <a:lnTo>
                  <a:pt x="71438" y="1053702"/>
                </a:lnTo>
                <a:lnTo>
                  <a:pt x="80367" y="1089421"/>
                </a:lnTo>
                <a:lnTo>
                  <a:pt x="89297" y="1116210"/>
                </a:lnTo>
                <a:lnTo>
                  <a:pt x="107156" y="1151929"/>
                </a:lnTo>
                <a:lnTo>
                  <a:pt x="116086" y="1178718"/>
                </a:lnTo>
                <a:lnTo>
                  <a:pt x="125016" y="1214437"/>
                </a:lnTo>
                <a:lnTo>
                  <a:pt x="142875" y="1241226"/>
                </a:lnTo>
                <a:lnTo>
                  <a:pt x="160735" y="1268015"/>
                </a:lnTo>
                <a:lnTo>
                  <a:pt x="178594" y="1294804"/>
                </a:lnTo>
                <a:lnTo>
                  <a:pt x="196453" y="1330523"/>
                </a:lnTo>
                <a:lnTo>
                  <a:pt x="214313" y="1357312"/>
                </a:lnTo>
                <a:lnTo>
                  <a:pt x="241102" y="1384101"/>
                </a:lnTo>
                <a:lnTo>
                  <a:pt x="258961" y="1401960"/>
                </a:lnTo>
                <a:lnTo>
                  <a:pt x="276820" y="1428749"/>
                </a:lnTo>
                <a:lnTo>
                  <a:pt x="303610" y="1446609"/>
                </a:lnTo>
                <a:lnTo>
                  <a:pt x="321469" y="1473398"/>
                </a:lnTo>
                <a:lnTo>
                  <a:pt x="348258" y="1491257"/>
                </a:lnTo>
                <a:lnTo>
                  <a:pt x="375047" y="1509116"/>
                </a:lnTo>
                <a:lnTo>
                  <a:pt x="401836" y="1526976"/>
                </a:lnTo>
                <a:lnTo>
                  <a:pt x="419695" y="1544835"/>
                </a:lnTo>
                <a:lnTo>
                  <a:pt x="446484" y="1562695"/>
                </a:lnTo>
                <a:lnTo>
                  <a:pt x="473274" y="1571624"/>
                </a:lnTo>
                <a:lnTo>
                  <a:pt x="491133" y="1589484"/>
                </a:lnTo>
                <a:lnTo>
                  <a:pt x="508992" y="1598413"/>
                </a:lnTo>
                <a:lnTo>
                  <a:pt x="526852" y="1607343"/>
                </a:lnTo>
                <a:lnTo>
                  <a:pt x="544711" y="1616273"/>
                </a:lnTo>
                <a:lnTo>
                  <a:pt x="553641" y="1625202"/>
                </a:lnTo>
                <a:lnTo>
                  <a:pt x="562570" y="1634132"/>
                </a:lnTo>
                <a:lnTo>
                  <a:pt x="571500" y="1643062"/>
                </a:lnTo>
                <a:lnTo>
                  <a:pt x="580430" y="1643062"/>
                </a:lnTo>
                <a:lnTo>
                  <a:pt x="580430" y="1643062"/>
                </a:lnTo>
                <a:lnTo>
                  <a:pt x="580430" y="1651991"/>
                </a:lnTo>
                <a:lnTo>
                  <a:pt x="589359" y="1651991"/>
                </a:lnTo>
                <a:lnTo>
                  <a:pt x="589359" y="1651991"/>
                </a:lnTo>
                <a:lnTo>
                  <a:pt x="589359" y="1651991"/>
                </a:lnTo>
                <a:lnTo>
                  <a:pt x="589359" y="1643062"/>
                </a:lnTo>
                <a:lnTo>
                  <a:pt x="589359" y="1643062"/>
                </a:lnTo>
                <a:lnTo>
                  <a:pt x="589359" y="1643062"/>
                </a:lnTo>
                <a:lnTo>
                  <a:pt x="589359" y="1643062"/>
                </a:lnTo>
                <a:lnTo>
                  <a:pt x="598289" y="1643062"/>
                </a:lnTo>
                <a:lnTo>
                  <a:pt x="598289" y="1643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7474148" y="1803796"/>
            <a:ext cx="401837" cy="1848446"/>
          </a:xfrm>
          <a:custGeom>
            <a:avLst/>
            <a:gdLst/>
            <a:ahLst/>
            <a:cxnLst/>
            <a:rect l="0" t="0" r="0" b="0"/>
            <a:pathLst>
              <a:path w="401837" h="1848446">
                <a:moveTo>
                  <a:pt x="187523" y="0"/>
                </a:moveTo>
                <a:lnTo>
                  <a:pt x="187523" y="0"/>
                </a:lnTo>
                <a:lnTo>
                  <a:pt x="187523" y="0"/>
                </a:lnTo>
                <a:lnTo>
                  <a:pt x="196453" y="0"/>
                </a:lnTo>
                <a:lnTo>
                  <a:pt x="196453" y="0"/>
                </a:lnTo>
                <a:lnTo>
                  <a:pt x="205383" y="8930"/>
                </a:lnTo>
                <a:lnTo>
                  <a:pt x="214312" y="17860"/>
                </a:lnTo>
                <a:lnTo>
                  <a:pt x="214312" y="26789"/>
                </a:lnTo>
                <a:lnTo>
                  <a:pt x="223242" y="44649"/>
                </a:lnTo>
                <a:lnTo>
                  <a:pt x="232172" y="53578"/>
                </a:lnTo>
                <a:lnTo>
                  <a:pt x="241102" y="71438"/>
                </a:lnTo>
                <a:lnTo>
                  <a:pt x="250031" y="98227"/>
                </a:lnTo>
                <a:lnTo>
                  <a:pt x="258961" y="116086"/>
                </a:lnTo>
                <a:lnTo>
                  <a:pt x="267891" y="133945"/>
                </a:lnTo>
                <a:lnTo>
                  <a:pt x="276820" y="151805"/>
                </a:lnTo>
                <a:lnTo>
                  <a:pt x="285750" y="178594"/>
                </a:lnTo>
                <a:lnTo>
                  <a:pt x="294680" y="205383"/>
                </a:lnTo>
                <a:lnTo>
                  <a:pt x="303609" y="232172"/>
                </a:lnTo>
                <a:lnTo>
                  <a:pt x="312539" y="258961"/>
                </a:lnTo>
                <a:lnTo>
                  <a:pt x="312539" y="285750"/>
                </a:lnTo>
                <a:lnTo>
                  <a:pt x="321469" y="312539"/>
                </a:lnTo>
                <a:lnTo>
                  <a:pt x="330398" y="348258"/>
                </a:lnTo>
                <a:lnTo>
                  <a:pt x="348258" y="383977"/>
                </a:lnTo>
                <a:lnTo>
                  <a:pt x="357187" y="410766"/>
                </a:lnTo>
                <a:lnTo>
                  <a:pt x="357187" y="446485"/>
                </a:lnTo>
                <a:lnTo>
                  <a:pt x="366117" y="482203"/>
                </a:lnTo>
                <a:lnTo>
                  <a:pt x="375047" y="517922"/>
                </a:lnTo>
                <a:lnTo>
                  <a:pt x="383977" y="553641"/>
                </a:lnTo>
                <a:lnTo>
                  <a:pt x="383977" y="598289"/>
                </a:lnTo>
                <a:lnTo>
                  <a:pt x="392906" y="634008"/>
                </a:lnTo>
                <a:lnTo>
                  <a:pt x="401836" y="678657"/>
                </a:lnTo>
                <a:lnTo>
                  <a:pt x="401836" y="714375"/>
                </a:lnTo>
                <a:lnTo>
                  <a:pt x="401836" y="759024"/>
                </a:lnTo>
                <a:lnTo>
                  <a:pt x="401836" y="803672"/>
                </a:lnTo>
                <a:lnTo>
                  <a:pt x="401836" y="839391"/>
                </a:lnTo>
                <a:lnTo>
                  <a:pt x="401836" y="884039"/>
                </a:lnTo>
                <a:lnTo>
                  <a:pt x="401836" y="928688"/>
                </a:lnTo>
                <a:lnTo>
                  <a:pt x="401836" y="973336"/>
                </a:lnTo>
                <a:lnTo>
                  <a:pt x="392906" y="1009055"/>
                </a:lnTo>
                <a:lnTo>
                  <a:pt x="392906" y="1053703"/>
                </a:lnTo>
                <a:lnTo>
                  <a:pt x="383977" y="1098352"/>
                </a:lnTo>
                <a:lnTo>
                  <a:pt x="375047" y="1143000"/>
                </a:lnTo>
                <a:lnTo>
                  <a:pt x="366117" y="1187648"/>
                </a:lnTo>
                <a:lnTo>
                  <a:pt x="348258" y="1232297"/>
                </a:lnTo>
                <a:lnTo>
                  <a:pt x="330398" y="1276945"/>
                </a:lnTo>
                <a:lnTo>
                  <a:pt x="312539" y="1312664"/>
                </a:lnTo>
                <a:lnTo>
                  <a:pt x="294680" y="1357312"/>
                </a:lnTo>
                <a:lnTo>
                  <a:pt x="276820" y="1401961"/>
                </a:lnTo>
                <a:lnTo>
                  <a:pt x="267891" y="1437680"/>
                </a:lnTo>
                <a:lnTo>
                  <a:pt x="241102" y="1473398"/>
                </a:lnTo>
                <a:lnTo>
                  <a:pt x="223242" y="1518047"/>
                </a:lnTo>
                <a:lnTo>
                  <a:pt x="196453" y="1544836"/>
                </a:lnTo>
                <a:lnTo>
                  <a:pt x="178594" y="1580555"/>
                </a:lnTo>
                <a:lnTo>
                  <a:pt x="151805" y="1616273"/>
                </a:lnTo>
                <a:lnTo>
                  <a:pt x="151805" y="1643062"/>
                </a:lnTo>
                <a:lnTo>
                  <a:pt x="133945" y="1669852"/>
                </a:lnTo>
                <a:lnTo>
                  <a:pt x="116086" y="1696641"/>
                </a:lnTo>
                <a:lnTo>
                  <a:pt x="98227" y="1714500"/>
                </a:lnTo>
                <a:lnTo>
                  <a:pt x="80367" y="1741289"/>
                </a:lnTo>
                <a:lnTo>
                  <a:pt x="62508" y="1759148"/>
                </a:lnTo>
                <a:lnTo>
                  <a:pt x="53578" y="1777008"/>
                </a:lnTo>
                <a:lnTo>
                  <a:pt x="44648" y="1785937"/>
                </a:lnTo>
                <a:lnTo>
                  <a:pt x="35719" y="1803797"/>
                </a:lnTo>
                <a:lnTo>
                  <a:pt x="26789" y="1812727"/>
                </a:lnTo>
                <a:lnTo>
                  <a:pt x="17859" y="1821656"/>
                </a:lnTo>
                <a:lnTo>
                  <a:pt x="17859" y="1839516"/>
                </a:lnTo>
                <a:lnTo>
                  <a:pt x="8930" y="1839516"/>
                </a:lnTo>
                <a:lnTo>
                  <a:pt x="8930" y="1848445"/>
                </a:lnTo>
                <a:lnTo>
                  <a:pt x="0" y="1848445"/>
                </a:lnTo>
                <a:lnTo>
                  <a:pt x="0" y="1848445"/>
                </a:lnTo>
                <a:lnTo>
                  <a:pt x="0" y="1848445"/>
                </a:lnTo>
                <a:lnTo>
                  <a:pt x="0" y="1839516"/>
                </a:lnTo>
                <a:lnTo>
                  <a:pt x="0" y="1839516"/>
                </a:lnTo>
                <a:lnTo>
                  <a:pt x="0" y="1830586"/>
                </a:lnTo>
                <a:lnTo>
                  <a:pt x="0" y="1830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715250" y="1544835"/>
            <a:ext cx="196454" cy="312540"/>
          </a:xfrm>
          <a:custGeom>
            <a:avLst/>
            <a:gdLst/>
            <a:ahLst/>
            <a:cxnLst/>
            <a:rect l="0" t="0" r="0" b="0"/>
            <a:pathLst>
              <a:path w="196454" h="31254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8930"/>
                </a:lnTo>
                <a:lnTo>
                  <a:pt x="17859" y="17860"/>
                </a:lnTo>
                <a:lnTo>
                  <a:pt x="26789" y="35719"/>
                </a:lnTo>
                <a:lnTo>
                  <a:pt x="44648" y="44649"/>
                </a:lnTo>
                <a:lnTo>
                  <a:pt x="62507" y="62508"/>
                </a:lnTo>
                <a:lnTo>
                  <a:pt x="71437" y="80367"/>
                </a:lnTo>
                <a:lnTo>
                  <a:pt x="89296" y="98227"/>
                </a:lnTo>
                <a:lnTo>
                  <a:pt x="107156" y="116086"/>
                </a:lnTo>
                <a:lnTo>
                  <a:pt x="116085" y="142875"/>
                </a:lnTo>
                <a:lnTo>
                  <a:pt x="125015" y="160735"/>
                </a:lnTo>
                <a:lnTo>
                  <a:pt x="133945" y="178594"/>
                </a:lnTo>
                <a:lnTo>
                  <a:pt x="142875" y="196453"/>
                </a:lnTo>
                <a:lnTo>
                  <a:pt x="151804" y="214313"/>
                </a:lnTo>
                <a:lnTo>
                  <a:pt x="160734" y="232172"/>
                </a:lnTo>
                <a:lnTo>
                  <a:pt x="169664" y="250031"/>
                </a:lnTo>
                <a:lnTo>
                  <a:pt x="169664" y="267891"/>
                </a:lnTo>
                <a:lnTo>
                  <a:pt x="178593" y="276821"/>
                </a:lnTo>
                <a:lnTo>
                  <a:pt x="178593" y="294680"/>
                </a:lnTo>
                <a:lnTo>
                  <a:pt x="187523" y="294680"/>
                </a:lnTo>
                <a:lnTo>
                  <a:pt x="187523" y="303610"/>
                </a:lnTo>
                <a:lnTo>
                  <a:pt x="187523" y="303610"/>
                </a:lnTo>
                <a:lnTo>
                  <a:pt x="196453" y="312539"/>
                </a:lnTo>
                <a:lnTo>
                  <a:pt x="196453" y="312539"/>
                </a:lnTo>
                <a:lnTo>
                  <a:pt x="196453" y="312539"/>
                </a:lnTo>
                <a:lnTo>
                  <a:pt x="196453" y="312539"/>
                </a:lnTo>
                <a:lnTo>
                  <a:pt x="196453" y="303610"/>
                </a:lnTo>
                <a:lnTo>
                  <a:pt x="196453" y="303610"/>
                </a:lnTo>
                <a:lnTo>
                  <a:pt x="196453" y="303610"/>
                </a:lnTo>
                <a:lnTo>
                  <a:pt x="196453" y="303610"/>
                </a:lnTo>
                <a:lnTo>
                  <a:pt x="196453" y="303610"/>
                </a:lnTo>
                <a:lnTo>
                  <a:pt x="196453" y="303610"/>
                </a:lnTo>
                <a:lnTo>
                  <a:pt x="196453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87586" y="2178843"/>
            <a:ext cx="535782" cy="2232423"/>
          </a:xfrm>
          <a:custGeom>
            <a:avLst/>
            <a:gdLst/>
            <a:ahLst/>
            <a:cxnLst/>
            <a:rect l="0" t="0" r="0" b="0"/>
            <a:pathLst>
              <a:path w="535782" h="2232423">
                <a:moveTo>
                  <a:pt x="312539" y="0"/>
                </a:move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12539" y="0"/>
                </a:lnTo>
                <a:lnTo>
                  <a:pt x="303609" y="0"/>
                </a:lnTo>
                <a:lnTo>
                  <a:pt x="303609" y="0"/>
                </a:lnTo>
                <a:lnTo>
                  <a:pt x="303609" y="8930"/>
                </a:lnTo>
                <a:lnTo>
                  <a:pt x="294679" y="8930"/>
                </a:lnTo>
                <a:lnTo>
                  <a:pt x="285750" y="17859"/>
                </a:lnTo>
                <a:lnTo>
                  <a:pt x="285750" y="17859"/>
                </a:lnTo>
                <a:lnTo>
                  <a:pt x="276820" y="26789"/>
                </a:lnTo>
                <a:lnTo>
                  <a:pt x="267890" y="35719"/>
                </a:lnTo>
                <a:lnTo>
                  <a:pt x="258960" y="44648"/>
                </a:lnTo>
                <a:lnTo>
                  <a:pt x="250031" y="53578"/>
                </a:lnTo>
                <a:lnTo>
                  <a:pt x="241101" y="62508"/>
                </a:lnTo>
                <a:lnTo>
                  <a:pt x="232171" y="71438"/>
                </a:lnTo>
                <a:lnTo>
                  <a:pt x="214312" y="80367"/>
                </a:lnTo>
                <a:lnTo>
                  <a:pt x="205382" y="98227"/>
                </a:lnTo>
                <a:lnTo>
                  <a:pt x="196453" y="107156"/>
                </a:lnTo>
                <a:lnTo>
                  <a:pt x="178593" y="125016"/>
                </a:lnTo>
                <a:lnTo>
                  <a:pt x="169664" y="133945"/>
                </a:lnTo>
                <a:lnTo>
                  <a:pt x="151804" y="151805"/>
                </a:lnTo>
                <a:lnTo>
                  <a:pt x="142875" y="169664"/>
                </a:lnTo>
                <a:lnTo>
                  <a:pt x="133945" y="178594"/>
                </a:lnTo>
                <a:lnTo>
                  <a:pt x="116085" y="196453"/>
                </a:lnTo>
                <a:lnTo>
                  <a:pt x="107156" y="214313"/>
                </a:lnTo>
                <a:lnTo>
                  <a:pt x="98226" y="232172"/>
                </a:lnTo>
                <a:lnTo>
                  <a:pt x="89296" y="250031"/>
                </a:lnTo>
                <a:lnTo>
                  <a:pt x="80367" y="267891"/>
                </a:lnTo>
                <a:lnTo>
                  <a:pt x="71437" y="285750"/>
                </a:lnTo>
                <a:lnTo>
                  <a:pt x="62507" y="303610"/>
                </a:lnTo>
                <a:lnTo>
                  <a:pt x="53578" y="330399"/>
                </a:lnTo>
                <a:lnTo>
                  <a:pt x="44648" y="348258"/>
                </a:lnTo>
                <a:lnTo>
                  <a:pt x="44648" y="366117"/>
                </a:lnTo>
                <a:lnTo>
                  <a:pt x="35718" y="392907"/>
                </a:lnTo>
                <a:lnTo>
                  <a:pt x="35718" y="410766"/>
                </a:lnTo>
                <a:lnTo>
                  <a:pt x="35718" y="428625"/>
                </a:lnTo>
                <a:lnTo>
                  <a:pt x="26789" y="455414"/>
                </a:lnTo>
                <a:lnTo>
                  <a:pt x="26789" y="473274"/>
                </a:lnTo>
                <a:lnTo>
                  <a:pt x="26789" y="500063"/>
                </a:lnTo>
                <a:lnTo>
                  <a:pt x="26789" y="526852"/>
                </a:lnTo>
                <a:lnTo>
                  <a:pt x="17859" y="553641"/>
                </a:lnTo>
                <a:lnTo>
                  <a:pt x="17859" y="580430"/>
                </a:lnTo>
                <a:lnTo>
                  <a:pt x="17859" y="607219"/>
                </a:lnTo>
                <a:lnTo>
                  <a:pt x="17859" y="634008"/>
                </a:lnTo>
                <a:lnTo>
                  <a:pt x="8929" y="660797"/>
                </a:lnTo>
                <a:lnTo>
                  <a:pt x="8929" y="696515"/>
                </a:lnTo>
                <a:lnTo>
                  <a:pt x="8929" y="723305"/>
                </a:lnTo>
                <a:lnTo>
                  <a:pt x="8929" y="759023"/>
                </a:lnTo>
                <a:lnTo>
                  <a:pt x="8929" y="794742"/>
                </a:lnTo>
                <a:lnTo>
                  <a:pt x="0" y="821531"/>
                </a:lnTo>
                <a:lnTo>
                  <a:pt x="0" y="857250"/>
                </a:lnTo>
                <a:lnTo>
                  <a:pt x="0" y="892969"/>
                </a:lnTo>
                <a:lnTo>
                  <a:pt x="0" y="928687"/>
                </a:lnTo>
                <a:lnTo>
                  <a:pt x="0" y="964406"/>
                </a:lnTo>
                <a:lnTo>
                  <a:pt x="0" y="1000125"/>
                </a:lnTo>
                <a:lnTo>
                  <a:pt x="0" y="1035844"/>
                </a:lnTo>
                <a:lnTo>
                  <a:pt x="0" y="1071562"/>
                </a:lnTo>
                <a:lnTo>
                  <a:pt x="0" y="1116211"/>
                </a:lnTo>
                <a:lnTo>
                  <a:pt x="0" y="1151930"/>
                </a:lnTo>
                <a:lnTo>
                  <a:pt x="8929" y="1187648"/>
                </a:lnTo>
                <a:lnTo>
                  <a:pt x="8929" y="1223367"/>
                </a:lnTo>
                <a:lnTo>
                  <a:pt x="8929" y="1268015"/>
                </a:lnTo>
                <a:lnTo>
                  <a:pt x="17859" y="1303734"/>
                </a:lnTo>
                <a:lnTo>
                  <a:pt x="17859" y="1339453"/>
                </a:lnTo>
                <a:lnTo>
                  <a:pt x="26789" y="1375172"/>
                </a:lnTo>
                <a:lnTo>
                  <a:pt x="35718" y="1419820"/>
                </a:lnTo>
                <a:lnTo>
                  <a:pt x="44648" y="1455539"/>
                </a:lnTo>
                <a:lnTo>
                  <a:pt x="53578" y="1500187"/>
                </a:lnTo>
                <a:lnTo>
                  <a:pt x="71437" y="1535906"/>
                </a:lnTo>
                <a:lnTo>
                  <a:pt x="80367" y="1580555"/>
                </a:lnTo>
                <a:lnTo>
                  <a:pt x="98226" y="1616273"/>
                </a:lnTo>
                <a:lnTo>
                  <a:pt x="116085" y="1660922"/>
                </a:lnTo>
                <a:lnTo>
                  <a:pt x="133945" y="1696640"/>
                </a:lnTo>
                <a:lnTo>
                  <a:pt x="151804" y="1741289"/>
                </a:lnTo>
                <a:lnTo>
                  <a:pt x="169664" y="1777008"/>
                </a:lnTo>
                <a:lnTo>
                  <a:pt x="196453" y="1821656"/>
                </a:lnTo>
                <a:lnTo>
                  <a:pt x="214312" y="1857375"/>
                </a:lnTo>
                <a:lnTo>
                  <a:pt x="241101" y="1902023"/>
                </a:lnTo>
                <a:lnTo>
                  <a:pt x="267890" y="1937742"/>
                </a:lnTo>
                <a:lnTo>
                  <a:pt x="294679" y="1973461"/>
                </a:lnTo>
                <a:lnTo>
                  <a:pt x="321468" y="2018109"/>
                </a:lnTo>
                <a:lnTo>
                  <a:pt x="348257" y="2053828"/>
                </a:lnTo>
                <a:lnTo>
                  <a:pt x="383976" y="2089547"/>
                </a:lnTo>
                <a:lnTo>
                  <a:pt x="419695" y="2116336"/>
                </a:lnTo>
                <a:lnTo>
                  <a:pt x="446484" y="2152055"/>
                </a:lnTo>
                <a:lnTo>
                  <a:pt x="491132" y="2187773"/>
                </a:lnTo>
                <a:lnTo>
                  <a:pt x="517921" y="2214562"/>
                </a:lnTo>
                <a:lnTo>
                  <a:pt x="535781" y="2232422"/>
                </a:lnTo>
                <a:lnTo>
                  <a:pt x="535781" y="22324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7867054" y="1348382"/>
            <a:ext cx="437555" cy="2393157"/>
          </a:xfrm>
          <a:custGeom>
            <a:avLst/>
            <a:gdLst/>
            <a:ahLst/>
            <a:cxnLst/>
            <a:rect l="0" t="0" r="0" b="0"/>
            <a:pathLst>
              <a:path w="437555" h="2393157">
                <a:moveTo>
                  <a:pt x="62508" y="0"/>
                </a:move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107156" y="0"/>
                </a:lnTo>
                <a:lnTo>
                  <a:pt x="125016" y="8930"/>
                </a:lnTo>
                <a:lnTo>
                  <a:pt x="151805" y="17860"/>
                </a:lnTo>
                <a:lnTo>
                  <a:pt x="169664" y="35719"/>
                </a:lnTo>
                <a:lnTo>
                  <a:pt x="187524" y="53578"/>
                </a:lnTo>
                <a:lnTo>
                  <a:pt x="214313" y="71438"/>
                </a:lnTo>
                <a:lnTo>
                  <a:pt x="232172" y="98227"/>
                </a:lnTo>
                <a:lnTo>
                  <a:pt x="250031" y="125016"/>
                </a:lnTo>
                <a:lnTo>
                  <a:pt x="267891" y="151805"/>
                </a:lnTo>
                <a:lnTo>
                  <a:pt x="285750" y="178594"/>
                </a:lnTo>
                <a:lnTo>
                  <a:pt x="303610" y="214313"/>
                </a:lnTo>
                <a:lnTo>
                  <a:pt x="312539" y="250031"/>
                </a:lnTo>
                <a:lnTo>
                  <a:pt x="321468" y="285750"/>
                </a:lnTo>
                <a:lnTo>
                  <a:pt x="330398" y="330399"/>
                </a:lnTo>
                <a:lnTo>
                  <a:pt x="339328" y="366117"/>
                </a:lnTo>
                <a:lnTo>
                  <a:pt x="348257" y="419695"/>
                </a:lnTo>
                <a:lnTo>
                  <a:pt x="357187" y="473274"/>
                </a:lnTo>
                <a:lnTo>
                  <a:pt x="366117" y="526852"/>
                </a:lnTo>
                <a:lnTo>
                  <a:pt x="375046" y="580430"/>
                </a:lnTo>
                <a:lnTo>
                  <a:pt x="375046" y="642938"/>
                </a:lnTo>
                <a:lnTo>
                  <a:pt x="383976" y="705445"/>
                </a:lnTo>
                <a:lnTo>
                  <a:pt x="392906" y="767953"/>
                </a:lnTo>
                <a:lnTo>
                  <a:pt x="392906" y="830461"/>
                </a:lnTo>
                <a:lnTo>
                  <a:pt x="401835" y="892969"/>
                </a:lnTo>
                <a:lnTo>
                  <a:pt x="410765" y="964406"/>
                </a:lnTo>
                <a:lnTo>
                  <a:pt x="419695" y="1026914"/>
                </a:lnTo>
                <a:lnTo>
                  <a:pt x="428624" y="1098352"/>
                </a:lnTo>
                <a:lnTo>
                  <a:pt x="428624" y="1160860"/>
                </a:lnTo>
                <a:lnTo>
                  <a:pt x="437554" y="1232297"/>
                </a:lnTo>
                <a:lnTo>
                  <a:pt x="437554" y="1294805"/>
                </a:lnTo>
                <a:lnTo>
                  <a:pt x="437554" y="1357313"/>
                </a:lnTo>
                <a:lnTo>
                  <a:pt x="437554" y="1428750"/>
                </a:lnTo>
                <a:lnTo>
                  <a:pt x="437554" y="1491258"/>
                </a:lnTo>
                <a:lnTo>
                  <a:pt x="428624" y="1553766"/>
                </a:lnTo>
                <a:lnTo>
                  <a:pt x="419695" y="1616273"/>
                </a:lnTo>
                <a:lnTo>
                  <a:pt x="410765" y="1678781"/>
                </a:lnTo>
                <a:lnTo>
                  <a:pt x="401835" y="1732359"/>
                </a:lnTo>
                <a:lnTo>
                  <a:pt x="383976" y="1785937"/>
                </a:lnTo>
                <a:lnTo>
                  <a:pt x="366117" y="1839516"/>
                </a:lnTo>
                <a:lnTo>
                  <a:pt x="348257" y="1893094"/>
                </a:lnTo>
                <a:lnTo>
                  <a:pt x="321468" y="1937742"/>
                </a:lnTo>
                <a:lnTo>
                  <a:pt x="303610" y="1991320"/>
                </a:lnTo>
                <a:lnTo>
                  <a:pt x="276821" y="2035969"/>
                </a:lnTo>
                <a:lnTo>
                  <a:pt x="258961" y="2071687"/>
                </a:lnTo>
                <a:lnTo>
                  <a:pt x="232172" y="2116336"/>
                </a:lnTo>
                <a:lnTo>
                  <a:pt x="214313" y="2152055"/>
                </a:lnTo>
                <a:lnTo>
                  <a:pt x="187524" y="2178844"/>
                </a:lnTo>
                <a:lnTo>
                  <a:pt x="169664" y="2214562"/>
                </a:lnTo>
                <a:lnTo>
                  <a:pt x="142875" y="2241351"/>
                </a:lnTo>
                <a:lnTo>
                  <a:pt x="125016" y="2268141"/>
                </a:lnTo>
                <a:lnTo>
                  <a:pt x="98227" y="2294930"/>
                </a:lnTo>
                <a:lnTo>
                  <a:pt x="80367" y="2321719"/>
                </a:lnTo>
                <a:lnTo>
                  <a:pt x="71438" y="2339578"/>
                </a:lnTo>
                <a:lnTo>
                  <a:pt x="53578" y="2357437"/>
                </a:lnTo>
                <a:lnTo>
                  <a:pt x="35719" y="2375297"/>
                </a:lnTo>
                <a:lnTo>
                  <a:pt x="26789" y="2384226"/>
                </a:lnTo>
                <a:lnTo>
                  <a:pt x="8930" y="2393156"/>
                </a:lnTo>
                <a:lnTo>
                  <a:pt x="8930" y="2393156"/>
                </a:lnTo>
                <a:lnTo>
                  <a:pt x="0" y="2393156"/>
                </a:lnTo>
                <a:lnTo>
                  <a:pt x="0" y="2393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8206382" y="1017984"/>
            <a:ext cx="214313" cy="339329"/>
          </a:xfrm>
          <a:custGeom>
            <a:avLst/>
            <a:gdLst/>
            <a:ahLst/>
            <a:cxnLst/>
            <a:rect l="0" t="0" r="0" b="0"/>
            <a:pathLst>
              <a:path w="214313" h="33932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8929"/>
                </a:lnTo>
                <a:lnTo>
                  <a:pt x="8929" y="26789"/>
                </a:lnTo>
                <a:lnTo>
                  <a:pt x="17859" y="35719"/>
                </a:lnTo>
                <a:lnTo>
                  <a:pt x="17859" y="53578"/>
                </a:lnTo>
                <a:lnTo>
                  <a:pt x="26789" y="71437"/>
                </a:lnTo>
                <a:lnTo>
                  <a:pt x="35718" y="89297"/>
                </a:lnTo>
                <a:lnTo>
                  <a:pt x="44648" y="107156"/>
                </a:lnTo>
                <a:lnTo>
                  <a:pt x="53578" y="125015"/>
                </a:lnTo>
                <a:lnTo>
                  <a:pt x="62507" y="142875"/>
                </a:lnTo>
                <a:lnTo>
                  <a:pt x="71437" y="160734"/>
                </a:lnTo>
                <a:lnTo>
                  <a:pt x="89296" y="187523"/>
                </a:lnTo>
                <a:lnTo>
                  <a:pt x="107156" y="205383"/>
                </a:lnTo>
                <a:lnTo>
                  <a:pt x="116085" y="223242"/>
                </a:lnTo>
                <a:lnTo>
                  <a:pt x="133945" y="241101"/>
                </a:lnTo>
                <a:lnTo>
                  <a:pt x="151804" y="258961"/>
                </a:lnTo>
                <a:lnTo>
                  <a:pt x="160734" y="276820"/>
                </a:lnTo>
                <a:lnTo>
                  <a:pt x="169664" y="285750"/>
                </a:lnTo>
                <a:lnTo>
                  <a:pt x="178593" y="294680"/>
                </a:lnTo>
                <a:lnTo>
                  <a:pt x="187523" y="303609"/>
                </a:lnTo>
                <a:lnTo>
                  <a:pt x="187523" y="312539"/>
                </a:lnTo>
                <a:lnTo>
                  <a:pt x="196453" y="321469"/>
                </a:lnTo>
                <a:lnTo>
                  <a:pt x="196453" y="321469"/>
                </a:lnTo>
                <a:lnTo>
                  <a:pt x="205382" y="330398"/>
                </a:lnTo>
                <a:lnTo>
                  <a:pt x="205382" y="330398"/>
                </a:lnTo>
                <a:lnTo>
                  <a:pt x="205382" y="330398"/>
                </a:lnTo>
                <a:lnTo>
                  <a:pt x="214312" y="330398"/>
                </a:lnTo>
                <a:lnTo>
                  <a:pt x="214312" y="339328"/>
                </a:lnTo>
                <a:lnTo>
                  <a:pt x="214312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9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reeform 3"/>
          <p:cNvSpPr/>
          <p:nvPr/>
        </p:nvSpPr>
        <p:spPr>
          <a:xfrm>
            <a:off x="866179" y="1589484"/>
            <a:ext cx="2223493" cy="44649"/>
          </a:xfrm>
          <a:custGeom>
            <a:avLst/>
            <a:gdLst/>
            <a:ahLst/>
            <a:cxnLst/>
            <a:rect l="0" t="0" r="0" b="0"/>
            <a:pathLst>
              <a:path w="2223493" h="44649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17860" y="17859"/>
                </a:lnTo>
                <a:lnTo>
                  <a:pt x="26789" y="17859"/>
                </a:lnTo>
                <a:lnTo>
                  <a:pt x="35719" y="17859"/>
                </a:lnTo>
                <a:lnTo>
                  <a:pt x="44649" y="17859"/>
                </a:lnTo>
                <a:lnTo>
                  <a:pt x="53578" y="17859"/>
                </a:lnTo>
                <a:lnTo>
                  <a:pt x="62508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107157" y="17859"/>
                </a:lnTo>
                <a:lnTo>
                  <a:pt x="125016" y="17859"/>
                </a:lnTo>
                <a:lnTo>
                  <a:pt x="142875" y="17859"/>
                </a:lnTo>
                <a:lnTo>
                  <a:pt x="160735" y="17859"/>
                </a:lnTo>
                <a:lnTo>
                  <a:pt x="178594" y="17859"/>
                </a:lnTo>
                <a:lnTo>
                  <a:pt x="196453" y="8929"/>
                </a:lnTo>
                <a:lnTo>
                  <a:pt x="214313" y="8929"/>
                </a:lnTo>
                <a:lnTo>
                  <a:pt x="232172" y="8929"/>
                </a:lnTo>
                <a:lnTo>
                  <a:pt x="258961" y="8929"/>
                </a:lnTo>
                <a:lnTo>
                  <a:pt x="276821" y="8929"/>
                </a:lnTo>
                <a:lnTo>
                  <a:pt x="303610" y="8929"/>
                </a:lnTo>
                <a:lnTo>
                  <a:pt x="330399" y="8929"/>
                </a:lnTo>
                <a:lnTo>
                  <a:pt x="357188" y="8929"/>
                </a:lnTo>
                <a:lnTo>
                  <a:pt x="383977" y="8929"/>
                </a:lnTo>
                <a:lnTo>
                  <a:pt x="410766" y="8929"/>
                </a:lnTo>
                <a:lnTo>
                  <a:pt x="437555" y="8929"/>
                </a:lnTo>
                <a:lnTo>
                  <a:pt x="464344" y="8929"/>
                </a:lnTo>
                <a:lnTo>
                  <a:pt x="500063" y="8929"/>
                </a:lnTo>
                <a:lnTo>
                  <a:pt x="526852" y="17859"/>
                </a:lnTo>
                <a:lnTo>
                  <a:pt x="562571" y="17859"/>
                </a:lnTo>
                <a:lnTo>
                  <a:pt x="589360" y="17859"/>
                </a:lnTo>
                <a:lnTo>
                  <a:pt x="616149" y="17859"/>
                </a:lnTo>
                <a:lnTo>
                  <a:pt x="651867" y="17859"/>
                </a:lnTo>
                <a:lnTo>
                  <a:pt x="678656" y="17859"/>
                </a:lnTo>
                <a:lnTo>
                  <a:pt x="714375" y="17859"/>
                </a:lnTo>
                <a:lnTo>
                  <a:pt x="741164" y="17859"/>
                </a:lnTo>
                <a:lnTo>
                  <a:pt x="776883" y="17859"/>
                </a:lnTo>
                <a:lnTo>
                  <a:pt x="803672" y="17859"/>
                </a:lnTo>
                <a:lnTo>
                  <a:pt x="830461" y="17859"/>
                </a:lnTo>
                <a:lnTo>
                  <a:pt x="866180" y="17859"/>
                </a:lnTo>
                <a:lnTo>
                  <a:pt x="892969" y="17859"/>
                </a:lnTo>
                <a:lnTo>
                  <a:pt x="919758" y="17859"/>
                </a:lnTo>
                <a:lnTo>
                  <a:pt x="955477" y="17859"/>
                </a:lnTo>
                <a:lnTo>
                  <a:pt x="982266" y="17859"/>
                </a:lnTo>
                <a:lnTo>
                  <a:pt x="1009055" y="17859"/>
                </a:lnTo>
                <a:lnTo>
                  <a:pt x="1044774" y="17859"/>
                </a:lnTo>
                <a:lnTo>
                  <a:pt x="1071563" y="8929"/>
                </a:lnTo>
                <a:lnTo>
                  <a:pt x="1107281" y="17859"/>
                </a:lnTo>
                <a:lnTo>
                  <a:pt x="1134071" y="17859"/>
                </a:lnTo>
                <a:lnTo>
                  <a:pt x="1160860" y="8929"/>
                </a:lnTo>
                <a:lnTo>
                  <a:pt x="1196578" y="8929"/>
                </a:lnTo>
                <a:lnTo>
                  <a:pt x="1232297" y="8929"/>
                </a:lnTo>
                <a:lnTo>
                  <a:pt x="1259086" y="8929"/>
                </a:lnTo>
                <a:lnTo>
                  <a:pt x="1294805" y="8929"/>
                </a:lnTo>
                <a:lnTo>
                  <a:pt x="1321594" y="8929"/>
                </a:lnTo>
                <a:lnTo>
                  <a:pt x="1357313" y="8929"/>
                </a:lnTo>
                <a:lnTo>
                  <a:pt x="1384102" y="8929"/>
                </a:lnTo>
                <a:lnTo>
                  <a:pt x="1410891" y="0"/>
                </a:lnTo>
                <a:lnTo>
                  <a:pt x="1446610" y="0"/>
                </a:lnTo>
                <a:lnTo>
                  <a:pt x="1473399" y="0"/>
                </a:lnTo>
                <a:lnTo>
                  <a:pt x="1509117" y="0"/>
                </a:lnTo>
                <a:lnTo>
                  <a:pt x="1535906" y="0"/>
                </a:lnTo>
                <a:lnTo>
                  <a:pt x="1562696" y="0"/>
                </a:lnTo>
                <a:lnTo>
                  <a:pt x="1598414" y="0"/>
                </a:lnTo>
                <a:lnTo>
                  <a:pt x="1625203" y="0"/>
                </a:lnTo>
                <a:lnTo>
                  <a:pt x="1660922" y="0"/>
                </a:lnTo>
                <a:lnTo>
                  <a:pt x="1687711" y="0"/>
                </a:lnTo>
                <a:lnTo>
                  <a:pt x="1723430" y="0"/>
                </a:lnTo>
                <a:lnTo>
                  <a:pt x="1750219" y="0"/>
                </a:lnTo>
                <a:lnTo>
                  <a:pt x="1785938" y="0"/>
                </a:lnTo>
                <a:lnTo>
                  <a:pt x="1812727" y="0"/>
                </a:lnTo>
                <a:lnTo>
                  <a:pt x="1848446" y="0"/>
                </a:lnTo>
                <a:lnTo>
                  <a:pt x="1884164" y="0"/>
                </a:lnTo>
                <a:lnTo>
                  <a:pt x="1910953" y="8929"/>
                </a:lnTo>
                <a:lnTo>
                  <a:pt x="1946672" y="8929"/>
                </a:lnTo>
                <a:lnTo>
                  <a:pt x="1973461" y="8929"/>
                </a:lnTo>
                <a:lnTo>
                  <a:pt x="2009180" y="17859"/>
                </a:lnTo>
                <a:lnTo>
                  <a:pt x="2035969" y="17859"/>
                </a:lnTo>
                <a:lnTo>
                  <a:pt x="2062758" y="17859"/>
                </a:lnTo>
                <a:lnTo>
                  <a:pt x="2080617" y="26789"/>
                </a:lnTo>
                <a:lnTo>
                  <a:pt x="2107406" y="26789"/>
                </a:lnTo>
                <a:lnTo>
                  <a:pt x="2125266" y="26789"/>
                </a:lnTo>
                <a:lnTo>
                  <a:pt x="2143125" y="26789"/>
                </a:lnTo>
                <a:lnTo>
                  <a:pt x="2160985" y="35718"/>
                </a:lnTo>
                <a:lnTo>
                  <a:pt x="2169914" y="35718"/>
                </a:lnTo>
                <a:lnTo>
                  <a:pt x="2178844" y="35718"/>
                </a:lnTo>
                <a:lnTo>
                  <a:pt x="2187774" y="35718"/>
                </a:lnTo>
                <a:lnTo>
                  <a:pt x="2196703" y="44648"/>
                </a:lnTo>
                <a:lnTo>
                  <a:pt x="2205633" y="44648"/>
                </a:lnTo>
                <a:lnTo>
                  <a:pt x="2214563" y="44648"/>
                </a:lnTo>
                <a:lnTo>
                  <a:pt x="2214563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  <a:lnTo>
                  <a:pt x="2223492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071687" y="1169788"/>
            <a:ext cx="553642" cy="44650"/>
          </a:xfrm>
          <a:custGeom>
            <a:avLst/>
            <a:gdLst/>
            <a:ahLst/>
            <a:cxnLst/>
            <a:rect l="0" t="0" r="0" b="0"/>
            <a:pathLst>
              <a:path w="553642" h="44650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35719" y="0"/>
                </a:lnTo>
                <a:lnTo>
                  <a:pt x="53578" y="0"/>
                </a:lnTo>
                <a:lnTo>
                  <a:pt x="80367" y="0"/>
                </a:lnTo>
                <a:lnTo>
                  <a:pt x="107156" y="8930"/>
                </a:lnTo>
                <a:lnTo>
                  <a:pt x="133945" y="8930"/>
                </a:lnTo>
                <a:lnTo>
                  <a:pt x="160734" y="8930"/>
                </a:lnTo>
                <a:lnTo>
                  <a:pt x="178594" y="8930"/>
                </a:lnTo>
                <a:lnTo>
                  <a:pt x="205383" y="8930"/>
                </a:lnTo>
                <a:lnTo>
                  <a:pt x="232172" y="17860"/>
                </a:lnTo>
                <a:lnTo>
                  <a:pt x="258961" y="17860"/>
                </a:lnTo>
                <a:lnTo>
                  <a:pt x="285750" y="17860"/>
                </a:lnTo>
                <a:lnTo>
                  <a:pt x="312539" y="17860"/>
                </a:lnTo>
                <a:lnTo>
                  <a:pt x="339328" y="26790"/>
                </a:lnTo>
                <a:lnTo>
                  <a:pt x="366117" y="26790"/>
                </a:lnTo>
                <a:lnTo>
                  <a:pt x="392906" y="26790"/>
                </a:lnTo>
                <a:lnTo>
                  <a:pt x="428625" y="26790"/>
                </a:lnTo>
                <a:lnTo>
                  <a:pt x="455414" y="35719"/>
                </a:lnTo>
                <a:lnTo>
                  <a:pt x="491133" y="35719"/>
                </a:lnTo>
                <a:lnTo>
                  <a:pt x="517922" y="35719"/>
                </a:lnTo>
                <a:lnTo>
                  <a:pt x="544711" y="44649"/>
                </a:lnTo>
                <a:lnTo>
                  <a:pt x="553641" y="44649"/>
                </a:lnTo>
                <a:lnTo>
                  <a:pt x="553641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706195" y="857249"/>
            <a:ext cx="1455540" cy="142876"/>
          </a:xfrm>
          <a:custGeom>
            <a:avLst/>
            <a:gdLst/>
            <a:ahLst/>
            <a:cxnLst/>
            <a:rect l="0" t="0" r="0" b="0"/>
            <a:pathLst>
              <a:path w="1455540" h="14287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53578" y="0"/>
                </a:lnTo>
                <a:lnTo>
                  <a:pt x="62508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8930"/>
                </a:lnTo>
                <a:lnTo>
                  <a:pt x="160734" y="8930"/>
                </a:lnTo>
                <a:lnTo>
                  <a:pt x="178594" y="8930"/>
                </a:lnTo>
                <a:lnTo>
                  <a:pt x="196453" y="8930"/>
                </a:lnTo>
                <a:lnTo>
                  <a:pt x="214312" y="8930"/>
                </a:lnTo>
                <a:lnTo>
                  <a:pt x="232172" y="8930"/>
                </a:lnTo>
                <a:lnTo>
                  <a:pt x="258961" y="8930"/>
                </a:lnTo>
                <a:lnTo>
                  <a:pt x="276820" y="8930"/>
                </a:lnTo>
                <a:lnTo>
                  <a:pt x="294680" y="8930"/>
                </a:lnTo>
                <a:lnTo>
                  <a:pt x="312539" y="8930"/>
                </a:lnTo>
                <a:lnTo>
                  <a:pt x="339328" y="17860"/>
                </a:lnTo>
                <a:lnTo>
                  <a:pt x="366117" y="17860"/>
                </a:lnTo>
                <a:lnTo>
                  <a:pt x="383976" y="17860"/>
                </a:lnTo>
                <a:lnTo>
                  <a:pt x="410765" y="17860"/>
                </a:lnTo>
                <a:lnTo>
                  <a:pt x="437555" y="17860"/>
                </a:lnTo>
                <a:lnTo>
                  <a:pt x="464344" y="17860"/>
                </a:lnTo>
                <a:lnTo>
                  <a:pt x="491133" y="17860"/>
                </a:lnTo>
                <a:lnTo>
                  <a:pt x="517922" y="17860"/>
                </a:lnTo>
                <a:lnTo>
                  <a:pt x="544711" y="26789"/>
                </a:lnTo>
                <a:lnTo>
                  <a:pt x="580430" y="26789"/>
                </a:lnTo>
                <a:lnTo>
                  <a:pt x="607219" y="26789"/>
                </a:lnTo>
                <a:lnTo>
                  <a:pt x="634008" y="26789"/>
                </a:lnTo>
                <a:lnTo>
                  <a:pt x="669726" y="26789"/>
                </a:lnTo>
                <a:lnTo>
                  <a:pt x="696515" y="35719"/>
                </a:lnTo>
                <a:lnTo>
                  <a:pt x="732234" y="35719"/>
                </a:lnTo>
                <a:lnTo>
                  <a:pt x="759023" y="35719"/>
                </a:lnTo>
                <a:lnTo>
                  <a:pt x="794742" y="44649"/>
                </a:lnTo>
                <a:lnTo>
                  <a:pt x="830461" y="44649"/>
                </a:lnTo>
                <a:lnTo>
                  <a:pt x="857250" y="44649"/>
                </a:lnTo>
                <a:lnTo>
                  <a:pt x="892969" y="53579"/>
                </a:lnTo>
                <a:lnTo>
                  <a:pt x="928687" y="53579"/>
                </a:lnTo>
                <a:lnTo>
                  <a:pt x="964406" y="62508"/>
                </a:lnTo>
                <a:lnTo>
                  <a:pt x="1000125" y="62508"/>
                </a:lnTo>
                <a:lnTo>
                  <a:pt x="1035844" y="71438"/>
                </a:lnTo>
                <a:lnTo>
                  <a:pt x="1062633" y="71438"/>
                </a:lnTo>
                <a:lnTo>
                  <a:pt x="1098351" y="80368"/>
                </a:lnTo>
                <a:lnTo>
                  <a:pt x="1134070" y="80368"/>
                </a:lnTo>
                <a:lnTo>
                  <a:pt x="1178719" y="89297"/>
                </a:lnTo>
                <a:lnTo>
                  <a:pt x="1214437" y="98227"/>
                </a:lnTo>
                <a:lnTo>
                  <a:pt x="1250156" y="98227"/>
                </a:lnTo>
                <a:lnTo>
                  <a:pt x="1285875" y="107157"/>
                </a:lnTo>
                <a:lnTo>
                  <a:pt x="1321594" y="116086"/>
                </a:lnTo>
                <a:lnTo>
                  <a:pt x="1357312" y="125016"/>
                </a:lnTo>
                <a:lnTo>
                  <a:pt x="1384101" y="133946"/>
                </a:lnTo>
                <a:lnTo>
                  <a:pt x="1419820" y="133946"/>
                </a:lnTo>
                <a:lnTo>
                  <a:pt x="1446609" y="142875"/>
                </a:lnTo>
                <a:lnTo>
                  <a:pt x="1455539" y="142875"/>
                </a:lnTo>
                <a:lnTo>
                  <a:pt x="145553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464593" y="2794991"/>
            <a:ext cx="294681" cy="241103"/>
          </a:xfrm>
          <a:custGeom>
            <a:avLst/>
            <a:gdLst/>
            <a:ahLst/>
            <a:cxnLst/>
            <a:rect l="0" t="0" r="0" b="0"/>
            <a:pathLst>
              <a:path w="294681" h="241103">
                <a:moveTo>
                  <a:pt x="80367" y="35719"/>
                </a:moveTo>
                <a:lnTo>
                  <a:pt x="80367" y="35719"/>
                </a:lnTo>
                <a:lnTo>
                  <a:pt x="80367" y="35719"/>
                </a:lnTo>
                <a:lnTo>
                  <a:pt x="80367" y="35719"/>
                </a:lnTo>
                <a:lnTo>
                  <a:pt x="89297" y="26789"/>
                </a:lnTo>
                <a:lnTo>
                  <a:pt x="98227" y="26789"/>
                </a:lnTo>
                <a:lnTo>
                  <a:pt x="107157" y="17860"/>
                </a:lnTo>
                <a:lnTo>
                  <a:pt x="116086" y="17860"/>
                </a:lnTo>
                <a:lnTo>
                  <a:pt x="125016" y="17860"/>
                </a:lnTo>
                <a:lnTo>
                  <a:pt x="133946" y="17860"/>
                </a:lnTo>
                <a:lnTo>
                  <a:pt x="142875" y="17860"/>
                </a:lnTo>
                <a:lnTo>
                  <a:pt x="151805" y="8930"/>
                </a:lnTo>
                <a:lnTo>
                  <a:pt x="160735" y="17860"/>
                </a:lnTo>
                <a:lnTo>
                  <a:pt x="169664" y="17860"/>
                </a:lnTo>
                <a:lnTo>
                  <a:pt x="178594" y="17860"/>
                </a:lnTo>
                <a:lnTo>
                  <a:pt x="187524" y="17860"/>
                </a:lnTo>
                <a:lnTo>
                  <a:pt x="196453" y="17860"/>
                </a:lnTo>
                <a:lnTo>
                  <a:pt x="205383" y="26789"/>
                </a:lnTo>
                <a:lnTo>
                  <a:pt x="214313" y="26789"/>
                </a:lnTo>
                <a:lnTo>
                  <a:pt x="232172" y="35719"/>
                </a:lnTo>
                <a:lnTo>
                  <a:pt x="232172" y="44649"/>
                </a:lnTo>
                <a:lnTo>
                  <a:pt x="241102" y="44649"/>
                </a:lnTo>
                <a:lnTo>
                  <a:pt x="250032" y="53578"/>
                </a:lnTo>
                <a:lnTo>
                  <a:pt x="258961" y="53578"/>
                </a:lnTo>
                <a:lnTo>
                  <a:pt x="267891" y="62508"/>
                </a:lnTo>
                <a:lnTo>
                  <a:pt x="267891" y="71438"/>
                </a:lnTo>
                <a:lnTo>
                  <a:pt x="276821" y="80367"/>
                </a:lnTo>
                <a:lnTo>
                  <a:pt x="276821" y="89297"/>
                </a:lnTo>
                <a:lnTo>
                  <a:pt x="285750" y="98227"/>
                </a:lnTo>
                <a:lnTo>
                  <a:pt x="285750" y="107157"/>
                </a:lnTo>
                <a:lnTo>
                  <a:pt x="294680" y="116086"/>
                </a:lnTo>
                <a:lnTo>
                  <a:pt x="294680" y="125016"/>
                </a:lnTo>
                <a:lnTo>
                  <a:pt x="294680" y="133946"/>
                </a:lnTo>
                <a:lnTo>
                  <a:pt x="285750" y="142875"/>
                </a:lnTo>
                <a:lnTo>
                  <a:pt x="285750" y="151805"/>
                </a:lnTo>
                <a:lnTo>
                  <a:pt x="285750" y="160735"/>
                </a:lnTo>
                <a:lnTo>
                  <a:pt x="276821" y="169664"/>
                </a:lnTo>
                <a:lnTo>
                  <a:pt x="267891" y="178594"/>
                </a:lnTo>
                <a:lnTo>
                  <a:pt x="267891" y="187524"/>
                </a:lnTo>
                <a:lnTo>
                  <a:pt x="258961" y="196453"/>
                </a:lnTo>
                <a:lnTo>
                  <a:pt x="250032" y="205383"/>
                </a:lnTo>
                <a:lnTo>
                  <a:pt x="241102" y="205383"/>
                </a:lnTo>
                <a:lnTo>
                  <a:pt x="223242" y="214313"/>
                </a:lnTo>
                <a:lnTo>
                  <a:pt x="214313" y="223242"/>
                </a:lnTo>
                <a:lnTo>
                  <a:pt x="205383" y="223242"/>
                </a:lnTo>
                <a:lnTo>
                  <a:pt x="196453" y="232172"/>
                </a:lnTo>
                <a:lnTo>
                  <a:pt x="178594" y="232172"/>
                </a:lnTo>
                <a:lnTo>
                  <a:pt x="169664" y="241102"/>
                </a:lnTo>
                <a:lnTo>
                  <a:pt x="160735" y="241102"/>
                </a:lnTo>
                <a:lnTo>
                  <a:pt x="151805" y="241102"/>
                </a:lnTo>
                <a:lnTo>
                  <a:pt x="142875" y="241102"/>
                </a:lnTo>
                <a:lnTo>
                  <a:pt x="133946" y="241102"/>
                </a:lnTo>
                <a:lnTo>
                  <a:pt x="125016" y="241102"/>
                </a:lnTo>
                <a:lnTo>
                  <a:pt x="116086" y="232172"/>
                </a:lnTo>
                <a:lnTo>
                  <a:pt x="107157" y="232172"/>
                </a:lnTo>
                <a:lnTo>
                  <a:pt x="98227" y="223242"/>
                </a:lnTo>
                <a:lnTo>
                  <a:pt x="89297" y="223242"/>
                </a:lnTo>
                <a:lnTo>
                  <a:pt x="80367" y="214313"/>
                </a:lnTo>
                <a:lnTo>
                  <a:pt x="71438" y="205383"/>
                </a:lnTo>
                <a:lnTo>
                  <a:pt x="62508" y="196453"/>
                </a:lnTo>
                <a:lnTo>
                  <a:pt x="53578" y="187524"/>
                </a:lnTo>
                <a:lnTo>
                  <a:pt x="44649" y="178594"/>
                </a:lnTo>
                <a:lnTo>
                  <a:pt x="35719" y="169664"/>
                </a:lnTo>
                <a:lnTo>
                  <a:pt x="26789" y="160735"/>
                </a:lnTo>
                <a:lnTo>
                  <a:pt x="17860" y="151805"/>
                </a:lnTo>
                <a:lnTo>
                  <a:pt x="17860" y="142875"/>
                </a:lnTo>
                <a:lnTo>
                  <a:pt x="8930" y="133946"/>
                </a:lnTo>
                <a:lnTo>
                  <a:pt x="8930" y="125016"/>
                </a:lnTo>
                <a:lnTo>
                  <a:pt x="8930" y="116086"/>
                </a:lnTo>
                <a:lnTo>
                  <a:pt x="8930" y="107157"/>
                </a:lnTo>
                <a:lnTo>
                  <a:pt x="0" y="98227"/>
                </a:lnTo>
                <a:lnTo>
                  <a:pt x="0" y="89297"/>
                </a:lnTo>
                <a:lnTo>
                  <a:pt x="0" y="80367"/>
                </a:lnTo>
                <a:lnTo>
                  <a:pt x="0" y="71438"/>
                </a:lnTo>
                <a:lnTo>
                  <a:pt x="8930" y="71438"/>
                </a:lnTo>
                <a:lnTo>
                  <a:pt x="8930" y="62508"/>
                </a:lnTo>
                <a:lnTo>
                  <a:pt x="8930" y="53578"/>
                </a:lnTo>
                <a:lnTo>
                  <a:pt x="8930" y="44649"/>
                </a:lnTo>
                <a:lnTo>
                  <a:pt x="17860" y="44649"/>
                </a:lnTo>
                <a:lnTo>
                  <a:pt x="17860" y="35719"/>
                </a:lnTo>
                <a:lnTo>
                  <a:pt x="26789" y="26789"/>
                </a:lnTo>
                <a:lnTo>
                  <a:pt x="26789" y="17860"/>
                </a:lnTo>
                <a:lnTo>
                  <a:pt x="26789" y="17860"/>
                </a:lnTo>
                <a:lnTo>
                  <a:pt x="35719" y="8930"/>
                </a:lnTo>
                <a:lnTo>
                  <a:pt x="35719" y="8930"/>
                </a:lnTo>
                <a:lnTo>
                  <a:pt x="35719" y="893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482453" y="3277194"/>
            <a:ext cx="285751" cy="214314"/>
          </a:xfrm>
          <a:custGeom>
            <a:avLst/>
            <a:gdLst/>
            <a:ahLst/>
            <a:cxnLst/>
            <a:rect l="0" t="0" r="0" b="0"/>
            <a:pathLst>
              <a:path w="285751" h="214314">
                <a:moveTo>
                  <a:pt x="151804" y="17860"/>
                </a:moveTo>
                <a:lnTo>
                  <a:pt x="151804" y="17860"/>
                </a:lnTo>
                <a:lnTo>
                  <a:pt x="151804" y="17860"/>
                </a:lnTo>
                <a:lnTo>
                  <a:pt x="151804" y="17860"/>
                </a:lnTo>
                <a:lnTo>
                  <a:pt x="160734" y="17860"/>
                </a:lnTo>
                <a:lnTo>
                  <a:pt x="160734" y="17860"/>
                </a:lnTo>
                <a:lnTo>
                  <a:pt x="169664" y="26789"/>
                </a:lnTo>
                <a:lnTo>
                  <a:pt x="178593" y="26789"/>
                </a:lnTo>
                <a:lnTo>
                  <a:pt x="187523" y="35719"/>
                </a:lnTo>
                <a:lnTo>
                  <a:pt x="196453" y="35719"/>
                </a:lnTo>
                <a:lnTo>
                  <a:pt x="205382" y="44649"/>
                </a:lnTo>
                <a:lnTo>
                  <a:pt x="205382" y="44649"/>
                </a:lnTo>
                <a:lnTo>
                  <a:pt x="214312" y="53579"/>
                </a:lnTo>
                <a:lnTo>
                  <a:pt x="223242" y="62508"/>
                </a:lnTo>
                <a:lnTo>
                  <a:pt x="232172" y="62508"/>
                </a:lnTo>
                <a:lnTo>
                  <a:pt x="241101" y="71438"/>
                </a:lnTo>
                <a:lnTo>
                  <a:pt x="250031" y="71438"/>
                </a:lnTo>
                <a:lnTo>
                  <a:pt x="250031" y="80368"/>
                </a:lnTo>
                <a:lnTo>
                  <a:pt x="258961" y="89297"/>
                </a:lnTo>
                <a:lnTo>
                  <a:pt x="258961" y="98227"/>
                </a:lnTo>
                <a:lnTo>
                  <a:pt x="267890" y="98227"/>
                </a:lnTo>
                <a:lnTo>
                  <a:pt x="267890" y="107157"/>
                </a:lnTo>
                <a:lnTo>
                  <a:pt x="276820" y="116086"/>
                </a:lnTo>
                <a:lnTo>
                  <a:pt x="276820" y="125016"/>
                </a:lnTo>
                <a:lnTo>
                  <a:pt x="285750" y="125016"/>
                </a:lnTo>
                <a:lnTo>
                  <a:pt x="285750" y="133946"/>
                </a:lnTo>
                <a:lnTo>
                  <a:pt x="285750" y="142875"/>
                </a:lnTo>
                <a:lnTo>
                  <a:pt x="276820" y="151805"/>
                </a:lnTo>
                <a:lnTo>
                  <a:pt x="276820" y="151805"/>
                </a:lnTo>
                <a:lnTo>
                  <a:pt x="267890" y="160735"/>
                </a:lnTo>
                <a:lnTo>
                  <a:pt x="267890" y="169664"/>
                </a:lnTo>
                <a:lnTo>
                  <a:pt x="267890" y="169664"/>
                </a:lnTo>
                <a:lnTo>
                  <a:pt x="258961" y="178594"/>
                </a:lnTo>
                <a:lnTo>
                  <a:pt x="258961" y="178594"/>
                </a:lnTo>
                <a:lnTo>
                  <a:pt x="250031" y="187524"/>
                </a:lnTo>
                <a:lnTo>
                  <a:pt x="241101" y="187524"/>
                </a:lnTo>
                <a:lnTo>
                  <a:pt x="241101" y="196454"/>
                </a:lnTo>
                <a:lnTo>
                  <a:pt x="232172" y="196454"/>
                </a:lnTo>
                <a:lnTo>
                  <a:pt x="223242" y="205383"/>
                </a:lnTo>
                <a:lnTo>
                  <a:pt x="214312" y="205383"/>
                </a:lnTo>
                <a:lnTo>
                  <a:pt x="205382" y="205383"/>
                </a:lnTo>
                <a:lnTo>
                  <a:pt x="196453" y="205383"/>
                </a:lnTo>
                <a:lnTo>
                  <a:pt x="187523" y="214313"/>
                </a:lnTo>
                <a:lnTo>
                  <a:pt x="178593" y="214313"/>
                </a:lnTo>
                <a:lnTo>
                  <a:pt x="169664" y="214313"/>
                </a:lnTo>
                <a:lnTo>
                  <a:pt x="160734" y="214313"/>
                </a:lnTo>
                <a:lnTo>
                  <a:pt x="151804" y="214313"/>
                </a:lnTo>
                <a:lnTo>
                  <a:pt x="142875" y="214313"/>
                </a:lnTo>
                <a:lnTo>
                  <a:pt x="133945" y="214313"/>
                </a:lnTo>
                <a:lnTo>
                  <a:pt x="125015" y="214313"/>
                </a:lnTo>
                <a:lnTo>
                  <a:pt x="116086" y="205383"/>
                </a:lnTo>
                <a:lnTo>
                  <a:pt x="107156" y="205383"/>
                </a:lnTo>
                <a:lnTo>
                  <a:pt x="89297" y="205383"/>
                </a:lnTo>
                <a:lnTo>
                  <a:pt x="80367" y="196454"/>
                </a:lnTo>
                <a:lnTo>
                  <a:pt x="71437" y="196454"/>
                </a:lnTo>
                <a:lnTo>
                  <a:pt x="62507" y="187524"/>
                </a:lnTo>
                <a:lnTo>
                  <a:pt x="53578" y="187524"/>
                </a:lnTo>
                <a:lnTo>
                  <a:pt x="44648" y="178594"/>
                </a:lnTo>
                <a:lnTo>
                  <a:pt x="35718" y="169664"/>
                </a:lnTo>
                <a:lnTo>
                  <a:pt x="35718" y="169664"/>
                </a:lnTo>
                <a:lnTo>
                  <a:pt x="26789" y="160735"/>
                </a:lnTo>
                <a:lnTo>
                  <a:pt x="17859" y="151805"/>
                </a:lnTo>
                <a:lnTo>
                  <a:pt x="17859" y="151805"/>
                </a:lnTo>
                <a:lnTo>
                  <a:pt x="17859" y="142875"/>
                </a:lnTo>
                <a:lnTo>
                  <a:pt x="17859" y="133946"/>
                </a:lnTo>
                <a:lnTo>
                  <a:pt x="8929" y="133946"/>
                </a:lnTo>
                <a:lnTo>
                  <a:pt x="8929" y="125016"/>
                </a:lnTo>
                <a:lnTo>
                  <a:pt x="0" y="116086"/>
                </a:lnTo>
                <a:lnTo>
                  <a:pt x="0" y="107157"/>
                </a:lnTo>
                <a:lnTo>
                  <a:pt x="0" y="107157"/>
                </a:lnTo>
                <a:lnTo>
                  <a:pt x="0" y="98227"/>
                </a:lnTo>
                <a:lnTo>
                  <a:pt x="0" y="89297"/>
                </a:lnTo>
                <a:lnTo>
                  <a:pt x="0" y="80368"/>
                </a:lnTo>
                <a:lnTo>
                  <a:pt x="0" y="80368"/>
                </a:lnTo>
                <a:lnTo>
                  <a:pt x="0" y="71438"/>
                </a:lnTo>
                <a:lnTo>
                  <a:pt x="8929" y="71438"/>
                </a:lnTo>
                <a:lnTo>
                  <a:pt x="8929" y="62508"/>
                </a:lnTo>
                <a:lnTo>
                  <a:pt x="17859" y="62508"/>
                </a:lnTo>
                <a:lnTo>
                  <a:pt x="17859" y="53579"/>
                </a:lnTo>
                <a:lnTo>
                  <a:pt x="26789" y="44649"/>
                </a:lnTo>
                <a:lnTo>
                  <a:pt x="26789" y="44649"/>
                </a:lnTo>
                <a:lnTo>
                  <a:pt x="26789" y="44649"/>
                </a:lnTo>
                <a:lnTo>
                  <a:pt x="35718" y="35719"/>
                </a:lnTo>
                <a:lnTo>
                  <a:pt x="35718" y="35719"/>
                </a:lnTo>
                <a:lnTo>
                  <a:pt x="44648" y="26789"/>
                </a:lnTo>
                <a:lnTo>
                  <a:pt x="44648" y="26789"/>
                </a:lnTo>
                <a:lnTo>
                  <a:pt x="53578" y="26789"/>
                </a:lnTo>
                <a:lnTo>
                  <a:pt x="53578" y="17860"/>
                </a:lnTo>
                <a:lnTo>
                  <a:pt x="62507" y="17860"/>
                </a:lnTo>
                <a:lnTo>
                  <a:pt x="71437" y="17860"/>
                </a:lnTo>
                <a:lnTo>
                  <a:pt x="71437" y="17860"/>
                </a:lnTo>
                <a:lnTo>
                  <a:pt x="80367" y="8930"/>
                </a:lnTo>
                <a:lnTo>
                  <a:pt x="80367" y="8930"/>
                </a:lnTo>
                <a:lnTo>
                  <a:pt x="89297" y="8930"/>
                </a:lnTo>
                <a:lnTo>
                  <a:pt x="89297" y="8930"/>
                </a:lnTo>
                <a:lnTo>
                  <a:pt x="98226" y="8930"/>
                </a:lnTo>
                <a:lnTo>
                  <a:pt x="98226" y="8930"/>
                </a:lnTo>
                <a:lnTo>
                  <a:pt x="107156" y="8930"/>
                </a:lnTo>
                <a:lnTo>
                  <a:pt x="107156" y="0"/>
                </a:lnTo>
                <a:lnTo>
                  <a:pt x="116086" y="0"/>
                </a:lnTo>
                <a:lnTo>
                  <a:pt x="116086" y="0"/>
                </a:lnTo>
                <a:lnTo>
                  <a:pt x="125015" y="0"/>
                </a:lnTo>
                <a:lnTo>
                  <a:pt x="125015" y="0"/>
                </a:lnTo>
                <a:lnTo>
                  <a:pt x="125015" y="0"/>
                </a:lnTo>
                <a:lnTo>
                  <a:pt x="12501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509242" y="3696890"/>
            <a:ext cx="267891" cy="205384"/>
          </a:xfrm>
          <a:custGeom>
            <a:avLst/>
            <a:gdLst/>
            <a:ahLst/>
            <a:cxnLst/>
            <a:rect l="0" t="0" r="0" b="0"/>
            <a:pathLst>
              <a:path w="267891" h="205384">
                <a:moveTo>
                  <a:pt x="133945" y="8929"/>
                </a:moveTo>
                <a:lnTo>
                  <a:pt x="133945" y="8929"/>
                </a:lnTo>
                <a:lnTo>
                  <a:pt x="133945" y="17859"/>
                </a:lnTo>
                <a:lnTo>
                  <a:pt x="125015" y="17859"/>
                </a:lnTo>
                <a:lnTo>
                  <a:pt x="116086" y="17859"/>
                </a:lnTo>
                <a:lnTo>
                  <a:pt x="116086" y="17859"/>
                </a:lnTo>
                <a:lnTo>
                  <a:pt x="107156" y="17859"/>
                </a:lnTo>
                <a:lnTo>
                  <a:pt x="98226" y="17859"/>
                </a:lnTo>
                <a:lnTo>
                  <a:pt x="89297" y="17859"/>
                </a:lnTo>
                <a:lnTo>
                  <a:pt x="80367" y="17859"/>
                </a:lnTo>
                <a:lnTo>
                  <a:pt x="71437" y="17859"/>
                </a:lnTo>
                <a:lnTo>
                  <a:pt x="62508" y="17859"/>
                </a:lnTo>
                <a:lnTo>
                  <a:pt x="62508" y="17859"/>
                </a:lnTo>
                <a:lnTo>
                  <a:pt x="53578" y="26789"/>
                </a:lnTo>
                <a:lnTo>
                  <a:pt x="44648" y="26789"/>
                </a:lnTo>
                <a:lnTo>
                  <a:pt x="35718" y="26789"/>
                </a:lnTo>
                <a:lnTo>
                  <a:pt x="35718" y="35718"/>
                </a:lnTo>
                <a:lnTo>
                  <a:pt x="26789" y="35718"/>
                </a:lnTo>
                <a:lnTo>
                  <a:pt x="17859" y="44648"/>
                </a:lnTo>
                <a:lnTo>
                  <a:pt x="17859" y="44648"/>
                </a:lnTo>
                <a:lnTo>
                  <a:pt x="17859" y="53578"/>
                </a:lnTo>
                <a:lnTo>
                  <a:pt x="8929" y="53578"/>
                </a:lnTo>
                <a:lnTo>
                  <a:pt x="8929" y="62508"/>
                </a:lnTo>
                <a:lnTo>
                  <a:pt x="8929" y="62508"/>
                </a:lnTo>
                <a:lnTo>
                  <a:pt x="0" y="71437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29" y="89297"/>
                </a:lnTo>
                <a:lnTo>
                  <a:pt x="8929" y="98226"/>
                </a:lnTo>
                <a:lnTo>
                  <a:pt x="8929" y="107156"/>
                </a:lnTo>
                <a:lnTo>
                  <a:pt x="8929" y="116086"/>
                </a:lnTo>
                <a:lnTo>
                  <a:pt x="17859" y="116086"/>
                </a:lnTo>
                <a:lnTo>
                  <a:pt x="26789" y="125015"/>
                </a:lnTo>
                <a:lnTo>
                  <a:pt x="26789" y="133945"/>
                </a:lnTo>
                <a:lnTo>
                  <a:pt x="35718" y="142875"/>
                </a:lnTo>
                <a:lnTo>
                  <a:pt x="44648" y="142875"/>
                </a:lnTo>
                <a:lnTo>
                  <a:pt x="53578" y="151804"/>
                </a:lnTo>
                <a:lnTo>
                  <a:pt x="62508" y="160734"/>
                </a:lnTo>
                <a:lnTo>
                  <a:pt x="71437" y="169664"/>
                </a:lnTo>
                <a:lnTo>
                  <a:pt x="80367" y="169664"/>
                </a:lnTo>
                <a:lnTo>
                  <a:pt x="89297" y="178593"/>
                </a:lnTo>
                <a:lnTo>
                  <a:pt x="89297" y="187523"/>
                </a:lnTo>
                <a:lnTo>
                  <a:pt x="98226" y="187523"/>
                </a:lnTo>
                <a:lnTo>
                  <a:pt x="107156" y="196453"/>
                </a:lnTo>
                <a:lnTo>
                  <a:pt x="125015" y="196453"/>
                </a:lnTo>
                <a:lnTo>
                  <a:pt x="133945" y="196453"/>
                </a:lnTo>
                <a:lnTo>
                  <a:pt x="142875" y="205383"/>
                </a:lnTo>
                <a:lnTo>
                  <a:pt x="151804" y="205383"/>
                </a:lnTo>
                <a:lnTo>
                  <a:pt x="160734" y="205383"/>
                </a:lnTo>
                <a:lnTo>
                  <a:pt x="160734" y="205383"/>
                </a:lnTo>
                <a:lnTo>
                  <a:pt x="178593" y="205383"/>
                </a:lnTo>
                <a:lnTo>
                  <a:pt x="187523" y="205383"/>
                </a:lnTo>
                <a:lnTo>
                  <a:pt x="187523" y="196453"/>
                </a:lnTo>
                <a:lnTo>
                  <a:pt x="196453" y="196453"/>
                </a:lnTo>
                <a:lnTo>
                  <a:pt x="205383" y="196453"/>
                </a:lnTo>
                <a:lnTo>
                  <a:pt x="214312" y="187523"/>
                </a:lnTo>
                <a:lnTo>
                  <a:pt x="214312" y="187523"/>
                </a:lnTo>
                <a:lnTo>
                  <a:pt x="223242" y="187523"/>
                </a:lnTo>
                <a:lnTo>
                  <a:pt x="232172" y="178593"/>
                </a:lnTo>
                <a:lnTo>
                  <a:pt x="232172" y="178593"/>
                </a:lnTo>
                <a:lnTo>
                  <a:pt x="241101" y="169664"/>
                </a:lnTo>
                <a:lnTo>
                  <a:pt x="241101" y="169664"/>
                </a:lnTo>
                <a:lnTo>
                  <a:pt x="250031" y="160734"/>
                </a:lnTo>
                <a:lnTo>
                  <a:pt x="250031" y="160734"/>
                </a:lnTo>
                <a:lnTo>
                  <a:pt x="250031" y="151804"/>
                </a:lnTo>
                <a:lnTo>
                  <a:pt x="258961" y="151804"/>
                </a:lnTo>
                <a:lnTo>
                  <a:pt x="258961" y="142875"/>
                </a:lnTo>
                <a:lnTo>
                  <a:pt x="258961" y="142875"/>
                </a:lnTo>
                <a:lnTo>
                  <a:pt x="258961" y="133945"/>
                </a:lnTo>
                <a:lnTo>
                  <a:pt x="267890" y="133945"/>
                </a:lnTo>
                <a:lnTo>
                  <a:pt x="267890" y="125015"/>
                </a:lnTo>
                <a:lnTo>
                  <a:pt x="267890" y="125015"/>
                </a:lnTo>
                <a:lnTo>
                  <a:pt x="267890" y="116086"/>
                </a:lnTo>
                <a:lnTo>
                  <a:pt x="267890" y="116086"/>
                </a:lnTo>
                <a:lnTo>
                  <a:pt x="258961" y="107156"/>
                </a:lnTo>
                <a:lnTo>
                  <a:pt x="258961" y="98226"/>
                </a:lnTo>
                <a:lnTo>
                  <a:pt x="258961" y="98226"/>
                </a:lnTo>
                <a:lnTo>
                  <a:pt x="258961" y="89297"/>
                </a:lnTo>
                <a:lnTo>
                  <a:pt x="250031" y="89297"/>
                </a:lnTo>
                <a:lnTo>
                  <a:pt x="250031" y="80367"/>
                </a:lnTo>
                <a:lnTo>
                  <a:pt x="250031" y="80367"/>
                </a:lnTo>
                <a:lnTo>
                  <a:pt x="241101" y="71437"/>
                </a:lnTo>
                <a:lnTo>
                  <a:pt x="241101" y="71437"/>
                </a:lnTo>
                <a:lnTo>
                  <a:pt x="241101" y="62508"/>
                </a:lnTo>
                <a:lnTo>
                  <a:pt x="232172" y="62508"/>
                </a:lnTo>
                <a:lnTo>
                  <a:pt x="232172" y="53578"/>
                </a:lnTo>
                <a:lnTo>
                  <a:pt x="223242" y="53578"/>
                </a:lnTo>
                <a:lnTo>
                  <a:pt x="223242" y="44648"/>
                </a:lnTo>
                <a:lnTo>
                  <a:pt x="214312" y="44648"/>
                </a:lnTo>
                <a:lnTo>
                  <a:pt x="214312" y="44648"/>
                </a:lnTo>
                <a:lnTo>
                  <a:pt x="214312" y="35718"/>
                </a:lnTo>
                <a:lnTo>
                  <a:pt x="205383" y="35718"/>
                </a:lnTo>
                <a:lnTo>
                  <a:pt x="205383" y="35718"/>
                </a:lnTo>
                <a:lnTo>
                  <a:pt x="205383" y="26789"/>
                </a:lnTo>
                <a:lnTo>
                  <a:pt x="196453" y="26789"/>
                </a:lnTo>
                <a:lnTo>
                  <a:pt x="196453" y="26789"/>
                </a:lnTo>
                <a:lnTo>
                  <a:pt x="187523" y="26789"/>
                </a:lnTo>
                <a:lnTo>
                  <a:pt x="187523" y="17859"/>
                </a:lnTo>
                <a:lnTo>
                  <a:pt x="187523" y="17859"/>
                </a:lnTo>
                <a:lnTo>
                  <a:pt x="178593" y="17859"/>
                </a:lnTo>
                <a:lnTo>
                  <a:pt x="178593" y="17859"/>
                </a:lnTo>
                <a:lnTo>
                  <a:pt x="169664" y="17859"/>
                </a:lnTo>
                <a:lnTo>
                  <a:pt x="169664" y="17859"/>
                </a:lnTo>
                <a:lnTo>
                  <a:pt x="169664" y="8929"/>
                </a:lnTo>
                <a:lnTo>
                  <a:pt x="16966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42875" y="8929"/>
                </a:lnTo>
                <a:lnTo>
                  <a:pt x="151804" y="8929"/>
                </a:lnTo>
                <a:lnTo>
                  <a:pt x="151804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8929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562820" y="4071937"/>
            <a:ext cx="26790" cy="276821"/>
          </a:xfrm>
          <a:custGeom>
            <a:avLst/>
            <a:gdLst/>
            <a:ahLst/>
            <a:cxnLst/>
            <a:rect l="0" t="0" r="0" b="0"/>
            <a:pathLst>
              <a:path w="26790" h="276821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8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7"/>
                </a:lnTo>
                <a:lnTo>
                  <a:pt x="26789" y="71437"/>
                </a:lnTo>
                <a:lnTo>
                  <a:pt x="17859" y="80367"/>
                </a:lnTo>
                <a:lnTo>
                  <a:pt x="17859" y="89296"/>
                </a:lnTo>
                <a:lnTo>
                  <a:pt x="17859" y="98226"/>
                </a:lnTo>
                <a:lnTo>
                  <a:pt x="17859" y="107156"/>
                </a:lnTo>
                <a:lnTo>
                  <a:pt x="17859" y="116086"/>
                </a:lnTo>
                <a:lnTo>
                  <a:pt x="17859" y="125015"/>
                </a:lnTo>
                <a:lnTo>
                  <a:pt x="17859" y="142875"/>
                </a:lnTo>
                <a:lnTo>
                  <a:pt x="17859" y="151804"/>
                </a:lnTo>
                <a:lnTo>
                  <a:pt x="17859" y="160734"/>
                </a:lnTo>
                <a:lnTo>
                  <a:pt x="17859" y="178593"/>
                </a:lnTo>
                <a:lnTo>
                  <a:pt x="17859" y="187523"/>
                </a:lnTo>
                <a:lnTo>
                  <a:pt x="17859" y="196453"/>
                </a:lnTo>
                <a:lnTo>
                  <a:pt x="8930" y="205382"/>
                </a:lnTo>
                <a:lnTo>
                  <a:pt x="8930" y="214312"/>
                </a:lnTo>
                <a:lnTo>
                  <a:pt x="8930" y="223242"/>
                </a:lnTo>
                <a:lnTo>
                  <a:pt x="8930" y="232171"/>
                </a:lnTo>
                <a:lnTo>
                  <a:pt x="8930" y="232171"/>
                </a:lnTo>
                <a:lnTo>
                  <a:pt x="0" y="241101"/>
                </a:lnTo>
                <a:lnTo>
                  <a:pt x="0" y="241101"/>
                </a:lnTo>
                <a:lnTo>
                  <a:pt x="0" y="250031"/>
                </a:lnTo>
                <a:lnTo>
                  <a:pt x="0" y="258961"/>
                </a:lnTo>
                <a:lnTo>
                  <a:pt x="0" y="258961"/>
                </a:lnTo>
                <a:lnTo>
                  <a:pt x="0" y="267890"/>
                </a:lnTo>
                <a:lnTo>
                  <a:pt x="0" y="267890"/>
                </a:lnTo>
                <a:lnTo>
                  <a:pt x="0" y="26789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187648" y="5054203"/>
            <a:ext cx="116087" cy="8930"/>
          </a:xfrm>
          <a:custGeom>
            <a:avLst/>
            <a:gdLst/>
            <a:ahLst/>
            <a:cxnLst/>
            <a:rect l="0" t="0" r="0" b="0"/>
            <a:pathLst>
              <a:path w="116087" h="8930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62508" y="8929"/>
                </a:lnTo>
                <a:lnTo>
                  <a:pt x="62508" y="8929"/>
                </a:lnTo>
                <a:lnTo>
                  <a:pt x="71437" y="8929"/>
                </a:lnTo>
                <a:lnTo>
                  <a:pt x="71437" y="8929"/>
                </a:lnTo>
                <a:lnTo>
                  <a:pt x="80367" y="8929"/>
                </a:lnTo>
                <a:lnTo>
                  <a:pt x="80367" y="8929"/>
                </a:lnTo>
                <a:lnTo>
                  <a:pt x="89297" y="8929"/>
                </a:lnTo>
                <a:lnTo>
                  <a:pt x="98227" y="8929"/>
                </a:lnTo>
                <a:lnTo>
                  <a:pt x="98227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36031" y="4554140"/>
            <a:ext cx="267891" cy="232173"/>
          </a:xfrm>
          <a:custGeom>
            <a:avLst/>
            <a:gdLst/>
            <a:ahLst/>
            <a:cxnLst/>
            <a:rect l="0" t="0" r="0" b="0"/>
            <a:pathLst>
              <a:path w="267891" h="232173">
                <a:moveTo>
                  <a:pt x="116086" y="62508"/>
                </a:moveTo>
                <a:lnTo>
                  <a:pt x="116086" y="62508"/>
                </a:lnTo>
                <a:lnTo>
                  <a:pt x="116086" y="62508"/>
                </a:lnTo>
                <a:lnTo>
                  <a:pt x="125015" y="53578"/>
                </a:lnTo>
                <a:lnTo>
                  <a:pt x="133945" y="53578"/>
                </a:lnTo>
                <a:lnTo>
                  <a:pt x="133945" y="53578"/>
                </a:lnTo>
                <a:lnTo>
                  <a:pt x="142875" y="53578"/>
                </a:lnTo>
                <a:lnTo>
                  <a:pt x="142875" y="62508"/>
                </a:lnTo>
                <a:lnTo>
                  <a:pt x="151804" y="62508"/>
                </a:lnTo>
                <a:lnTo>
                  <a:pt x="151804" y="62508"/>
                </a:lnTo>
                <a:lnTo>
                  <a:pt x="160734" y="71437"/>
                </a:lnTo>
                <a:lnTo>
                  <a:pt x="169664" y="71437"/>
                </a:lnTo>
                <a:lnTo>
                  <a:pt x="178594" y="80367"/>
                </a:lnTo>
                <a:lnTo>
                  <a:pt x="187523" y="80367"/>
                </a:lnTo>
                <a:lnTo>
                  <a:pt x="196453" y="89297"/>
                </a:lnTo>
                <a:lnTo>
                  <a:pt x="205383" y="98226"/>
                </a:lnTo>
                <a:lnTo>
                  <a:pt x="214312" y="107156"/>
                </a:lnTo>
                <a:lnTo>
                  <a:pt x="223242" y="116086"/>
                </a:lnTo>
                <a:lnTo>
                  <a:pt x="232172" y="125015"/>
                </a:lnTo>
                <a:lnTo>
                  <a:pt x="241101" y="125015"/>
                </a:lnTo>
                <a:lnTo>
                  <a:pt x="241101" y="133945"/>
                </a:lnTo>
                <a:lnTo>
                  <a:pt x="250031" y="142875"/>
                </a:lnTo>
                <a:lnTo>
                  <a:pt x="258961" y="151804"/>
                </a:lnTo>
                <a:lnTo>
                  <a:pt x="258961" y="160734"/>
                </a:lnTo>
                <a:lnTo>
                  <a:pt x="267890" y="169664"/>
                </a:lnTo>
                <a:lnTo>
                  <a:pt x="267890" y="178593"/>
                </a:lnTo>
                <a:lnTo>
                  <a:pt x="267890" y="178593"/>
                </a:lnTo>
                <a:lnTo>
                  <a:pt x="267890" y="187523"/>
                </a:lnTo>
                <a:lnTo>
                  <a:pt x="267890" y="196453"/>
                </a:lnTo>
                <a:lnTo>
                  <a:pt x="267890" y="196453"/>
                </a:lnTo>
                <a:lnTo>
                  <a:pt x="267890" y="205383"/>
                </a:lnTo>
                <a:lnTo>
                  <a:pt x="258961" y="214312"/>
                </a:lnTo>
                <a:lnTo>
                  <a:pt x="250031" y="214312"/>
                </a:lnTo>
                <a:lnTo>
                  <a:pt x="250031" y="214312"/>
                </a:lnTo>
                <a:lnTo>
                  <a:pt x="241101" y="223242"/>
                </a:lnTo>
                <a:lnTo>
                  <a:pt x="241101" y="223242"/>
                </a:lnTo>
                <a:lnTo>
                  <a:pt x="232172" y="223242"/>
                </a:lnTo>
                <a:lnTo>
                  <a:pt x="223242" y="232172"/>
                </a:lnTo>
                <a:lnTo>
                  <a:pt x="214312" y="232172"/>
                </a:lnTo>
                <a:lnTo>
                  <a:pt x="196453" y="232172"/>
                </a:lnTo>
                <a:lnTo>
                  <a:pt x="187523" y="232172"/>
                </a:lnTo>
                <a:lnTo>
                  <a:pt x="178594" y="232172"/>
                </a:lnTo>
                <a:lnTo>
                  <a:pt x="160734" y="223242"/>
                </a:lnTo>
                <a:lnTo>
                  <a:pt x="151804" y="223242"/>
                </a:lnTo>
                <a:lnTo>
                  <a:pt x="133945" y="223242"/>
                </a:lnTo>
                <a:lnTo>
                  <a:pt x="125015" y="214312"/>
                </a:lnTo>
                <a:lnTo>
                  <a:pt x="116086" y="214312"/>
                </a:lnTo>
                <a:lnTo>
                  <a:pt x="98226" y="205383"/>
                </a:lnTo>
                <a:lnTo>
                  <a:pt x="89297" y="196453"/>
                </a:lnTo>
                <a:lnTo>
                  <a:pt x="80367" y="196453"/>
                </a:lnTo>
                <a:lnTo>
                  <a:pt x="71437" y="187523"/>
                </a:lnTo>
                <a:lnTo>
                  <a:pt x="53578" y="178593"/>
                </a:lnTo>
                <a:lnTo>
                  <a:pt x="44648" y="169664"/>
                </a:lnTo>
                <a:lnTo>
                  <a:pt x="35719" y="160734"/>
                </a:lnTo>
                <a:lnTo>
                  <a:pt x="26789" y="160734"/>
                </a:lnTo>
                <a:lnTo>
                  <a:pt x="26789" y="151804"/>
                </a:lnTo>
                <a:lnTo>
                  <a:pt x="17859" y="142875"/>
                </a:lnTo>
                <a:lnTo>
                  <a:pt x="17859" y="133945"/>
                </a:lnTo>
                <a:lnTo>
                  <a:pt x="8929" y="125015"/>
                </a:lnTo>
                <a:lnTo>
                  <a:pt x="8929" y="116086"/>
                </a:lnTo>
                <a:lnTo>
                  <a:pt x="8929" y="107156"/>
                </a:lnTo>
                <a:lnTo>
                  <a:pt x="8929" y="98226"/>
                </a:lnTo>
                <a:lnTo>
                  <a:pt x="0" y="89297"/>
                </a:lnTo>
                <a:lnTo>
                  <a:pt x="0" y="80367"/>
                </a:lnTo>
                <a:lnTo>
                  <a:pt x="0" y="71437"/>
                </a:lnTo>
                <a:lnTo>
                  <a:pt x="8929" y="71437"/>
                </a:lnTo>
                <a:lnTo>
                  <a:pt x="8929" y="62508"/>
                </a:lnTo>
                <a:lnTo>
                  <a:pt x="8929" y="53578"/>
                </a:lnTo>
                <a:lnTo>
                  <a:pt x="17859" y="53578"/>
                </a:lnTo>
                <a:lnTo>
                  <a:pt x="17859" y="44648"/>
                </a:lnTo>
                <a:lnTo>
                  <a:pt x="26789" y="35718"/>
                </a:lnTo>
                <a:lnTo>
                  <a:pt x="26789" y="35718"/>
                </a:lnTo>
                <a:lnTo>
                  <a:pt x="35719" y="26789"/>
                </a:lnTo>
                <a:lnTo>
                  <a:pt x="35719" y="26789"/>
                </a:lnTo>
                <a:lnTo>
                  <a:pt x="44648" y="26789"/>
                </a:lnTo>
                <a:lnTo>
                  <a:pt x="53578" y="17859"/>
                </a:lnTo>
                <a:lnTo>
                  <a:pt x="53578" y="17859"/>
                </a:lnTo>
                <a:lnTo>
                  <a:pt x="62508" y="8929"/>
                </a:lnTo>
                <a:lnTo>
                  <a:pt x="71437" y="8929"/>
                </a:lnTo>
                <a:lnTo>
                  <a:pt x="71437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0"/>
                </a:lnTo>
                <a:lnTo>
                  <a:pt x="107156" y="0"/>
                </a:lnTo>
                <a:lnTo>
                  <a:pt x="107156" y="0"/>
                </a:lnTo>
                <a:lnTo>
                  <a:pt x="116086" y="0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43187" y="5018484"/>
            <a:ext cx="26790" cy="285751"/>
          </a:xfrm>
          <a:custGeom>
            <a:avLst/>
            <a:gdLst/>
            <a:ahLst/>
            <a:cxnLst/>
            <a:rect l="0" t="0" r="0" b="0"/>
            <a:pathLst>
              <a:path w="26790" h="285751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26789" y="89297"/>
                </a:lnTo>
                <a:lnTo>
                  <a:pt x="17859" y="89297"/>
                </a:lnTo>
                <a:lnTo>
                  <a:pt x="17859" y="98226"/>
                </a:lnTo>
                <a:lnTo>
                  <a:pt x="17859" y="107156"/>
                </a:lnTo>
                <a:lnTo>
                  <a:pt x="17859" y="116086"/>
                </a:lnTo>
                <a:lnTo>
                  <a:pt x="17859" y="125016"/>
                </a:lnTo>
                <a:lnTo>
                  <a:pt x="17859" y="133945"/>
                </a:lnTo>
                <a:lnTo>
                  <a:pt x="17859" y="142875"/>
                </a:lnTo>
                <a:lnTo>
                  <a:pt x="17859" y="151805"/>
                </a:lnTo>
                <a:lnTo>
                  <a:pt x="17859" y="160734"/>
                </a:lnTo>
                <a:lnTo>
                  <a:pt x="17859" y="169664"/>
                </a:lnTo>
                <a:lnTo>
                  <a:pt x="17859" y="178594"/>
                </a:lnTo>
                <a:lnTo>
                  <a:pt x="17859" y="187523"/>
                </a:lnTo>
                <a:lnTo>
                  <a:pt x="17859" y="196453"/>
                </a:lnTo>
                <a:lnTo>
                  <a:pt x="17859" y="205383"/>
                </a:lnTo>
                <a:lnTo>
                  <a:pt x="17859" y="214312"/>
                </a:lnTo>
                <a:lnTo>
                  <a:pt x="17859" y="223242"/>
                </a:lnTo>
                <a:lnTo>
                  <a:pt x="17859" y="232172"/>
                </a:lnTo>
                <a:lnTo>
                  <a:pt x="17859" y="232172"/>
                </a:lnTo>
                <a:lnTo>
                  <a:pt x="8930" y="241101"/>
                </a:lnTo>
                <a:lnTo>
                  <a:pt x="8930" y="250031"/>
                </a:lnTo>
                <a:lnTo>
                  <a:pt x="8930" y="258961"/>
                </a:lnTo>
                <a:lnTo>
                  <a:pt x="8930" y="258961"/>
                </a:lnTo>
                <a:lnTo>
                  <a:pt x="8930" y="267891"/>
                </a:lnTo>
                <a:lnTo>
                  <a:pt x="8930" y="267891"/>
                </a:lnTo>
                <a:lnTo>
                  <a:pt x="8930" y="276820"/>
                </a:lnTo>
                <a:lnTo>
                  <a:pt x="8930" y="27682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0" y="285750"/>
                </a:lnTo>
                <a:lnTo>
                  <a:pt x="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  <a:lnTo>
                  <a:pt x="893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598539" y="5438179"/>
            <a:ext cx="17860" cy="294680"/>
          </a:xfrm>
          <a:custGeom>
            <a:avLst/>
            <a:gdLst/>
            <a:ahLst/>
            <a:cxnLst/>
            <a:rect l="0" t="0" r="0" b="0"/>
            <a:pathLst>
              <a:path w="17860" h="294680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8929" y="17860"/>
                </a:lnTo>
                <a:lnTo>
                  <a:pt x="8929" y="26789"/>
                </a:lnTo>
                <a:lnTo>
                  <a:pt x="8929" y="35719"/>
                </a:lnTo>
                <a:lnTo>
                  <a:pt x="8929" y="53578"/>
                </a:lnTo>
                <a:lnTo>
                  <a:pt x="17859" y="62508"/>
                </a:lnTo>
                <a:lnTo>
                  <a:pt x="17859" y="80367"/>
                </a:lnTo>
                <a:lnTo>
                  <a:pt x="17859" y="98227"/>
                </a:lnTo>
                <a:lnTo>
                  <a:pt x="17859" y="107156"/>
                </a:lnTo>
                <a:lnTo>
                  <a:pt x="17859" y="133946"/>
                </a:lnTo>
                <a:lnTo>
                  <a:pt x="17859" y="142874"/>
                </a:lnTo>
                <a:lnTo>
                  <a:pt x="17859" y="160734"/>
                </a:lnTo>
                <a:lnTo>
                  <a:pt x="8929" y="178593"/>
                </a:lnTo>
                <a:lnTo>
                  <a:pt x="8929" y="196453"/>
                </a:lnTo>
                <a:lnTo>
                  <a:pt x="8929" y="214312"/>
                </a:lnTo>
                <a:lnTo>
                  <a:pt x="8929" y="232171"/>
                </a:lnTo>
                <a:lnTo>
                  <a:pt x="8929" y="250031"/>
                </a:lnTo>
                <a:lnTo>
                  <a:pt x="8929" y="267890"/>
                </a:lnTo>
                <a:lnTo>
                  <a:pt x="8929" y="276820"/>
                </a:lnTo>
                <a:lnTo>
                  <a:pt x="8929" y="294679"/>
                </a:lnTo>
                <a:lnTo>
                  <a:pt x="8929" y="294679"/>
                </a:lnTo>
                <a:lnTo>
                  <a:pt x="8929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696765" y="5911452"/>
            <a:ext cx="26790" cy="330399"/>
          </a:xfrm>
          <a:custGeom>
            <a:avLst/>
            <a:gdLst/>
            <a:ahLst/>
            <a:cxnLst/>
            <a:rect l="0" t="0" r="0" b="0"/>
            <a:pathLst>
              <a:path w="26790" h="330399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17859"/>
                </a:lnTo>
                <a:lnTo>
                  <a:pt x="17860" y="26789"/>
                </a:lnTo>
                <a:lnTo>
                  <a:pt x="17860" y="35719"/>
                </a:lnTo>
                <a:lnTo>
                  <a:pt x="17860" y="44648"/>
                </a:lnTo>
                <a:lnTo>
                  <a:pt x="17860" y="53578"/>
                </a:lnTo>
                <a:lnTo>
                  <a:pt x="17860" y="62508"/>
                </a:lnTo>
                <a:lnTo>
                  <a:pt x="17860" y="71437"/>
                </a:lnTo>
                <a:lnTo>
                  <a:pt x="8930" y="80367"/>
                </a:lnTo>
                <a:lnTo>
                  <a:pt x="8930" y="89297"/>
                </a:lnTo>
                <a:lnTo>
                  <a:pt x="8930" y="107156"/>
                </a:lnTo>
                <a:lnTo>
                  <a:pt x="8930" y="125015"/>
                </a:lnTo>
                <a:lnTo>
                  <a:pt x="8930" y="142875"/>
                </a:lnTo>
                <a:lnTo>
                  <a:pt x="8930" y="160734"/>
                </a:lnTo>
                <a:lnTo>
                  <a:pt x="8930" y="178594"/>
                </a:lnTo>
                <a:lnTo>
                  <a:pt x="8930" y="196453"/>
                </a:lnTo>
                <a:lnTo>
                  <a:pt x="8930" y="214312"/>
                </a:lnTo>
                <a:lnTo>
                  <a:pt x="0" y="232172"/>
                </a:lnTo>
                <a:lnTo>
                  <a:pt x="0" y="250031"/>
                </a:lnTo>
                <a:lnTo>
                  <a:pt x="0" y="276820"/>
                </a:lnTo>
                <a:lnTo>
                  <a:pt x="0" y="285750"/>
                </a:lnTo>
                <a:lnTo>
                  <a:pt x="0" y="303609"/>
                </a:lnTo>
                <a:lnTo>
                  <a:pt x="0" y="321469"/>
                </a:lnTo>
                <a:lnTo>
                  <a:pt x="0" y="330398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759398" y="2348507"/>
            <a:ext cx="276821" cy="634009"/>
          </a:xfrm>
          <a:custGeom>
            <a:avLst/>
            <a:gdLst/>
            <a:ahLst/>
            <a:cxnLst/>
            <a:rect l="0" t="0" r="0" b="0"/>
            <a:pathLst>
              <a:path w="276821" h="634009">
                <a:moveTo>
                  <a:pt x="17859" y="634008"/>
                </a:move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34008"/>
                </a:lnTo>
                <a:lnTo>
                  <a:pt x="17859" y="625078"/>
                </a:lnTo>
                <a:lnTo>
                  <a:pt x="17859" y="625078"/>
                </a:lnTo>
                <a:lnTo>
                  <a:pt x="17859" y="625078"/>
                </a:lnTo>
                <a:lnTo>
                  <a:pt x="8930" y="616148"/>
                </a:lnTo>
                <a:lnTo>
                  <a:pt x="8930" y="616148"/>
                </a:lnTo>
                <a:lnTo>
                  <a:pt x="8930" y="607219"/>
                </a:lnTo>
                <a:lnTo>
                  <a:pt x="8930" y="598289"/>
                </a:lnTo>
                <a:lnTo>
                  <a:pt x="8930" y="589359"/>
                </a:lnTo>
                <a:lnTo>
                  <a:pt x="8930" y="580430"/>
                </a:lnTo>
                <a:lnTo>
                  <a:pt x="8930" y="571500"/>
                </a:lnTo>
                <a:lnTo>
                  <a:pt x="8930" y="553641"/>
                </a:lnTo>
                <a:lnTo>
                  <a:pt x="0" y="535781"/>
                </a:lnTo>
                <a:lnTo>
                  <a:pt x="0" y="517922"/>
                </a:lnTo>
                <a:lnTo>
                  <a:pt x="8930" y="500062"/>
                </a:lnTo>
                <a:lnTo>
                  <a:pt x="0" y="473273"/>
                </a:lnTo>
                <a:lnTo>
                  <a:pt x="0" y="446484"/>
                </a:lnTo>
                <a:lnTo>
                  <a:pt x="0" y="428625"/>
                </a:lnTo>
                <a:lnTo>
                  <a:pt x="0" y="401836"/>
                </a:lnTo>
                <a:lnTo>
                  <a:pt x="8930" y="375047"/>
                </a:lnTo>
                <a:lnTo>
                  <a:pt x="8930" y="348258"/>
                </a:lnTo>
                <a:lnTo>
                  <a:pt x="8930" y="321469"/>
                </a:lnTo>
                <a:lnTo>
                  <a:pt x="17859" y="294680"/>
                </a:lnTo>
                <a:lnTo>
                  <a:pt x="17859" y="267891"/>
                </a:lnTo>
                <a:lnTo>
                  <a:pt x="17859" y="241102"/>
                </a:lnTo>
                <a:lnTo>
                  <a:pt x="26789" y="214313"/>
                </a:lnTo>
                <a:lnTo>
                  <a:pt x="35719" y="196453"/>
                </a:lnTo>
                <a:lnTo>
                  <a:pt x="44648" y="169664"/>
                </a:lnTo>
                <a:lnTo>
                  <a:pt x="53578" y="142875"/>
                </a:lnTo>
                <a:lnTo>
                  <a:pt x="62508" y="125016"/>
                </a:lnTo>
                <a:lnTo>
                  <a:pt x="71437" y="107157"/>
                </a:lnTo>
                <a:lnTo>
                  <a:pt x="80367" y="89297"/>
                </a:lnTo>
                <a:lnTo>
                  <a:pt x="89297" y="71438"/>
                </a:lnTo>
                <a:lnTo>
                  <a:pt x="98227" y="53578"/>
                </a:lnTo>
                <a:lnTo>
                  <a:pt x="107156" y="35719"/>
                </a:lnTo>
                <a:lnTo>
                  <a:pt x="116086" y="26789"/>
                </a:lnTo>
                <a:lnTo>
                  <a:pt x="133945" y="17859"/>
                </a:lnTo>
                <a:lnTo>
                  <a:pt x="142875" y="8930"/>
                </a:lnTo>
                <a:lnTo>
                  <a:pt x="151805" y="0"/>
                </a:lnTo>
                <a:lnTo>
                  <a:pt x="160734" y="0"/>
                </a:lnTo>
                <a:lnTo>
                  <a:pt x="169664" y="0"/>
                </a:lnTo>
                <a:lnTo>
                  <a:pt x="178594" y="0"/>
                </a:lnTo>
                <a:lnTo>
                  <a:pt x="178594" y="0"/>
                </a:lnTo>
                <a:lnTo>
                  <a:pt x="187523" y="0"/>
                </a:lnTo>
                <a:lnTo>
                  <a:pt x="196453" y="8930"/>
                </a:lnTo>
                <a:lnTo>
                  <a:pt x="196453" y="17859"/>
                </a:lnTo>
                <a:lnTo>
                  <a:pt x="205383" y="35719"/>
                </a:lnTo>
                <a:lnTo>
                  <a:pt x="214312" y="44649"/>
                </a:lnTo>
                <a:lnTo>
                  <a:pt x="214312" y="62508"/>
                </a:lnTo>
                <a:lnTo>
                  <a:pt x="223242" y="71438"/>
                </a:lnTo>
                <a:lnTo>
                  <a:pt x="223242" y="89297"/>
                </a:lnTo>
                <a:lnTo>
                  <a:pt x="232172" y="98227"/>
                </a:lnTo>
                <a:lnTo>
                  <a:pt x="241102" y="116086"/>
                </a:lnTo>
                <a:lnTo>
                  <a:pt x="241102" y="133946"/>
                </a:lnTo>
                <a:lnTo>
                  <a:pt x="250031" y="151805"/>
                </a:lnTo>
                <a:lnTo>
                  <a:pt x="258961" y="169664"/>
                </a:lnTo>
                <a:lnTo>
                  <a:pt x="258961" y="178594"/>
                </a:lnTo>
                <a:lnTo>
                  <a:pt x="267891" y="196453"/>
                </a:lnTo>
                <a:lnTo>
                  <a:pt x="267891" y="205383"/>
                </a:lnTo>
                <a:lnTo>
                  <a:pt x="267891" y="214313"/>
                </a:lnTo>
                <a:lnTo>
                  <a:pt x="276820" y="223243"/>
                </a:lnTo>
                <a:lnTo>
                  <a:pt x="276820" y="232172"/>
                </a:lnTo>
                <a:lnTo>
                  <a:pt x="276820" y="241102"/>
                </a:lnTo>
                <a:lnTo>
                  <a:pt x="276820" y="241102"/>
                </a:lnTo>
                <a:lnTo>
                  <a:pt x="27682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562945" y="2643187"/>
            <a:ext cx="437556" cy="44649"/>
          </a:xfrm>
          <a:custGeom>
            <a:avLst/>
            <a:gdLst/>
            <a:ahLst/>
            <a:cxnLst/>
            <a:rect l="0" t="0" r="0" b="0"/>
            <a:pathLst>
              <a:path w="437556" h="44649">
                <a:moveTo>
                  <a:pt x="0" y="44648"/>
                </a:moveTo>
                <a:lnTo>
                  <a:pt x="0" y="44648"/>
                </a:lnTo>
                <a:lnTo>
                  <a:pt x="0" y="44648"/>
                </a:lnTo>
                <a:lnTo>
                  <a:pt x="0" y="44648"/>
                </a:lnTo>
                <a:lnTo>
                  <a:pt x="8930" y="35719"/>
                </a:lnTo>
                <a:lnTo>
                  <a:pt x="17859" y="35719"/>
                </a:lnTo>
                <a:lnTo>
                  <a:pt x="35719" y="26789"/>
                </a:lnTo>
                <a:lnTo>
                  <a:pt x="44648" y="26789"/>
                </a:lnTo>
                <a:lnTo>
                  <a:pt x="62508" y="26789"/>
                </a:lnTo>
                <a:lnTo>
                  <a:pt x="80367" y="17859"/>
                </a:lnTo>
                <a:lnTo>
                  <a:pt x="107156" y="17859"/>
                </a:lnTo>
                <a:lnTo>
                  <a:pt x="125015" y="17859"/>
                </a:lnTo>
                <a:lnTo>
                  <a:pt x="142875" y="17859"/>
                </a:lnTo>
                <a:lnTo>
                  <a:pt x="160734" y="17859"/>
                </a:lnTo>
                <a:lnTo>
                  <a:pt x="178594" y="8930"/>
                </a:lnTo>
                <a:lnTo>
                  <a:pt x="196453" y="8930"/>
                </a:lnTo>
                <a:lnTo>
                  <a:pt x="223242" y="8930"/>
                </a:lnTo>
                <a:lnTo>
                  <a:pt x="241101" y="8930"/>
                </a:lnTo>
                <a:lnTo>
                  <a:pt x="258961" y="8930"/>
                </a:lnTo>
                <a:lnTo>
                  <a:pt x="276820" y="8930"/>
                </a:lnTo>
                <a:lnTo>
                  <a:pt x="303609" y="8930"/>
                </a:lnTo>
                <a:lnTo>
                  <a:pt x="321469" y="0"/>
                </a:lnTo>
                <a:lnTo>
                  <a:pt x="339328" y="0"/>
                </a:lnTo>
                <a:lnTo>
                  <a:pt x="357187" y="8930"/>
                </a:lnTo>
                <a:lnTo>
                  <a:pt x="375047" y="8930"/>
                </a:lnTo>
                <a:lnTo>
                  <a:pt x="392906" y="8930"/>
                </a:lnTo>
                <a:lnTo>
                  <a:pt x="401836" y="8930"/>
                </a:lnTo>
                <a:lnTo>
                  <a:pt x="419695" y="8930"/>
                </a:lnTo>
                <a:lnTo>
                  <a:pt x="42862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045148" y="2705695"/>
            <a:ext cx="223243" cy="8931"/>
          </a:xfrm>
          <a:custGeom>
            <a:avLst/>
            <a:gdLst/>
            <a:ahLst/>
            <a:cxnLst/>
            <a:rect l="0" t="0" r="0" b="0"/>
            <a:pathLst>
              <a:path w="223243" h="8931">
                <a:moveTo>
                  <a:pt x="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17859" y="0"/>
                </a:lnTo>
                <a:lnTo>
                  <a:pt x="26789" y="0"/>
                </a:lnTo>
                <a:lnTo>
                  <a:pt x="44648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33945" y="0"/>
                </a:lnTo>
                <a:lnTo>
                  <a:pt x="160734" y="0"/>
                </a:lnTo>
                <a:lnTo>
                  <a:pt x="178594" y="0"/>
                </a:lnTo>
                <a:lnTo>
                  <a:pt x="196453" y="0"/>
                </a:lnTo>
                <a:lnTo>
                  <a:pt x="214312" y="0"/>
                </a:lnTo>
                <a:lnTo>
                  <a:pt x="223242" y="0"/>
                </a:lnTo>
                <a:lnTo>
                  <a:pt x="223242" y="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054078" y="2803921"/>
            <a:ext cx="214313" cy="17860"/>
          </a:xfrm>
          <a:custGeom>
            <a:avLst/>
            <a:gdLst/>
            <a:ahLst/>
            <a:cxnLst/>
            <a:rect l="0" t="0" r="0" b="0"/>
            <a:pathLst>
              <a:path w="214313" h="17860">
                <a:moveTo>
                  <a:pt x="0" y="17859"/>
                </a:moveTo>
                <a:lnTo>
                  <a:pt x="0" y="17859"/>
                </a:lnTo>
                <a:lnTo>
                  <a:pt x="0" y="8930"/>
                </a:lnTo>
                <a:lnTo>
                  <a:pt x="8929" y="8930"/>
                </a:lnTo>
                <a:lnTo>
                  <a:pt x="8929" y="8930"/>
                </a:lnTo>
                <a:lnTo>
                  <a:pt x="17859" y="8930"/>
                </a:lnTo>
                <a:lnTo>
                  <a:pt x="26789" y="8930"/>
                </a:lnTo>
                <a:lnTo>
                  <a:pt x="44648" y="8930"/>
                </a:lnTo>
                <a:lnTo>
                  <a:pt x="62507" y="0"/>
                </a:lnTo>
                <a:lnTo>
                  <a:pt x="80367" y="0"/>
                </a:lnTo>
                <a:lnTo>
                  <a:pt x="98226" y="0"/>
                </a:lnTo>
                <a:lnTo>
                  <a:pt x="116086" y="0"/>
                </a:lnTo>
                <a:lnTo>
                  <a:pt x="133945" y="0"/>
                </a:lnTo>
                <a:lnTo>
                  <a:pt x="160734" y="8930"/>
                </a:lnTo>
                <a:lnTo>
                  <a:pt x="178593" y="8930"/>
                </a:lnTo>
                <a:lnTo>
                  <a:pt x="196453" y="8930"/>
                </a:lnTo>
                <a:lnTo>
                  <a:pt x="205382" y="8930"/>
                </a:lnTo>
                <a:lnTo>
                  <a:pt x="214312" y="8930"/>
                </a:lnTo>
                <a:lnTo>
                  <a:pt x="21431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491632" y="2357437"/>
            <a:ext cx="508994" cy="821532"/>
          </a:xfrm>
          <a:custGeom>
            <a:avLst/>
            <a:gdLst/>
            <a:ahLst/>
            <a:cxnLst/>
            <a:rect l="0" t="0" r="0" b="0"/>
            <a:pathLst>
              <a:path w="508994" h="821532">
                <a:moveTo>
                  <a:pt x="508993" y="26789"/>
                </a:moveTo>
                <a:lnTo>
                  <a:pt x="508993" y="26789"/>
                </a:lnTo>
                <a:lnTo>
                  <a:pt x="508993" y="26789"/>
                </a:lnTo>
                <a:lnTo>
                  <a:pt x="508993" y="26789"/>
                </a:lnTo>
                <a:lnTo>
                  <a:pt x="508993" y="17859"/>
                </a:lnTo>
                <a:lnTo>
                  <a:pt x="508993" y="17859"/>
                </a:lnTo>
                <a:lnTo>
                  <a:pt x="508993" y="8929"/>
                </a:lnTo>
                <a:lnTo>
                  <a:pt x="508993" y="8929"/>
                </a:lnTo>
                <a:lnTo>
                  <a:pt x="508993" y="8929"/>
                </a:lnTo>
                <a:lnTo>
                  <a:pt x="500063" y="8929"/>
                </a:lnTo>
                <a:lnTo>
                  <a:pt x="491133" y="0"/>
                </a:lnTo>
                <a:lnTo>
                  <a:pt x="482203" y="0"/>
                </a:lnTo>
                <a:lnTo>
                  <a:pt x="464344" y="0"/>
                </a:lnTo>
                <a:lnTo>
                  <a:pt x="446485" y="0"/>
                </a:lnTo>
                <a:lnTo>
                  <a:pt x="419696" y="0"/>
                </a:lnTo>
                <a:lnTo>
                  <a:pt x="401836" y="0"/>
                </a:lnTo>
                <a:lnTo>
                  <a:pt x="375047" y="0"/>
                </a:lnTo>
                <a:lnTo>
                  <a:pt x="348258" y="8929"/>
                </a:lnTo>
                <a:lnTo>
                  <a:pt x="321469" y="8929"/>
                </a:lnTo>
                <a:lnTo>
                  <a:pt x="285750" y="17859"/>
                </a:lnTo>
                <a:lnTo>
                  <a:pt x="258961" y="17859"/>
                </a:lnTo>
                <a:lnTo>
                  <a:pt x="223243" y="26789"/>
                </a:lnTo>
                <a:lnTo>
                  <a:pt x="187524" y="35719"/>
                </a:lnTo>
                <a:lnTo>
                  <a:pt x="160735" y="35719"/>
                </a:lnTo>
                <a:lnTo>
                  <a:pt x="125016" y="53578"/>
                </a:lnTo>
                <a:lnTo>
                  <a:pt x="98227" y="62508"/>
                </a:lnTo>
                <a:lnTo>
                  <a:pt x="71438" y="71437"/>
                </a:lnTo>
                <a:lnTo>
                  <a:pt x="44649" y="80367"/>
                </a:lnTo>
                <a:lnTo>
                  <a:pt x="26789" y="98227"/>
                </a:lnTo>
                <a:lnTo>
                  <a:pt x="1786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33945"/>
                </a:lnTo>
                <a:lnTo>
                  <a:pt x="26789" y="142875"/>
                </a:lnTo>
                <a:lnTo>
                  <a:pt x="44649" y="142875"/>
                </a:lnTo>
                <a:lnTo>
                  <a:pt x="71438" y="151805"/>
                </a:lnTo>
                <a:lnTo>
                  <a:pt x="107157" y="151805"/>
                </a:lnTo>
                <a:lnTo>
                  <a:pt x="142875" y="151805"/>
                </a:lnTo>
                <a:lnTo>
                  <a:pt x="178594" y="160734"/>
                </a:lnTo>
                <a:lnTo>
                  <a:pt x="214313" y="160734"/>
                </a:lnTo>
                <a:lnTo>
                  <a:pt x="250032" y="160734"/>
                </a:lnTo>
                <a:lnTo>
                  <a:pt x="276821" y="169664"/>
                </a:lnTo>
                <a:lnTo>
                  <a:pt x="312539" y="169664"/>
                </a:lnTo>
                <a:lnTo>
                  <a:pt x="339328" y="178594"/>
                </a:lnTo>
                <a:lnTo>
                  <a:pt x="357188" y="178594"/>
                </a:lnTo>
                <a:lnTo>
                  <a:pt x="375047" y="187523"/>
                </a:lnTo>
                <a:lnTo>
                  <a:pt x="383977" y="187523"/>
                </a:lnTo>
                <a:lnTo>
                  <a:pt x="392907" y="196453"/>
                </a:lnTo>
                <a:lnTo>
                  <a:pt x="392907" y="205383"/>
                </a:lnTo>
                <a:lnTo>
                  <a:pt x="392907" y="214313"/>
                </a:lnTo>
                <a:lnTo>
                  <a:pt x="392907" y="223242"/>
                </a:lnTo>
                <a:lnTo>
                  <a:pt x="383977" y="241102"/>
                </a:lnTo>
                <a:lnTo>
                  <a:pt x="366118" y="250031"/>
                </a:lnTo>
                <a:lnTo>
                  <a:pt x="348258" y="267891"/>
                </a:lnTo>
                <a:lnTo>
                  <a:pt x="321469" y="276820"/>
                </a:lnTo>
                <a:lnTo>
                  <a:pt x="294680" y="294680"/>
                </a:lnTo>
                <a:lnTo>
                  <a:pt x="258961" y="321469"/>
                </a:lnTo>
                <a:lnTo>
                  <a:pt x="223243" y="339328"/>
                </a:lnTo>
                <a:lnTo>
                  <a:pt x="196453" y="357188"/>
                </a:lnTo>
                <a:lnTo>
                  <a:pt x="160735" y="375047"/>
                </a:lnTo>
                <a:lnTo>
                  <a:pt x="133946" y="401836"/>
                </a:lnTo>
                <a:lnTo>
                  <a:pt x="107157" y="428625"/>
                </a:lnTo>
                <a:lnTo>
                  <a:pt x="80368" y="446484"/>
                </a:lnTo>
                <a:lnTo>
                  <a:pt x="62508" y="482203"/>
                </a:lnTo>
                <a:lnTo>
                  <a:pt x="53578" y="500062"/>
                </a:lnTo>
                <a:lnTo>
                  <a:pt x="44649" y="517921"/>
                </a:lnTo>
                <a:lnTo>
                  <a:pt x="35719" y="544711"/>
                </a:lnTo>
                <a:lnTo>
                  <a:pt x="35719" y="562570"/>
                </a:lnTo>
                <a:lnTo>
                  <a:pt x="44649" y="580429"/>
                </a:lnTo>
                <a:lnTo>
                  <a:pt x="62508" y="607218"/>
                </a:lnTo>
                <a:lnTo>
                  <a:pt x="80368" y="616148"/>
                </a:lnTo>
                <a:lnTo>
                  <a:pt x="98227" y="642937"/>
                </a:lnTo>
                <a:lnTo>
                  <a:pt x="125016" y="660796"/>
                </a:lnTo>
                <a:lnTo>
                  <a:pt x="160735" y="678656"/>
                </a:lnTo>
                <a:lnTo>
                  <a:pt x="196453" y="696515"/>
                </a:lnTo>
                <a:lnTo>
                  <a:pt x="232172" y="705445"/>
                </a:lnTo>
                <a:lnTo>
                  <a:pt x="267891" y="723304"/>
                </a:lnTo>
                <a:lnTo>
                  <a:pt x="303610" y="741164"/>
                </a:lnTo>
                <a:lnTo>
                  <a:pt x="339328" y="759023"/>
                </a:lnTo>
                <a:lnTo>
                  <a:pt x="366118" y="767953"/>
                </a:lnTo>
                <a:lnTo>
                  <a:pt x="392907" y="776882"/>
                </a:lnTo>
                <a:lnTo>
                  <a:pt x="419696" y="785812"/>
                </a:lnTo>
                <a:lnTo>
                  <a:pt x="437555" y="794742"/>
                </a:lnTo>
                <a:lnTo>
                  <a:pt x="455414" y="803671"/>
                </a:lnTo>
                <a:lnTo>
                  <a:pt x="473274" y="812601"/>
                </a:lnTo>
                <a:lnTo>
                  <a:pt x="473274" y="812601"/>
                </a:lnTo>
                <a:lnTo>
                  <a:pt x="482203" y="812601"/>
                </a:lnTo>
                <a:lnTo>
                  <a:pt x="482203" y="821531"/>
                </a:lnTo>
                <a:lnTo>
                  <a:pt x="482203" y="812601"/>
                </a:lnTo>
                <a:lnTo>
                  <a:pt x="482203" y="812601"/>
                </a:lnTo>
                <a:lnTo>
                  <a:pt x="482203" y="812601"/>
                </a:lnTo>
                <a:lnTo>
                  <a:pt x="482203" y="812601"/>
                </a:lnTo>
                <a:lnTo>
                  <a:pt x="482203" y="812601"/>
                </a:lnTo>
                <a:lnTo>
                  <a:pt x="482203" y="812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054203" y="2357437"/>
            <a:ext cx="321469" cy="741165"/>
          </a:xfrm>
          <a:custGeom>
            <a:avLst/>
            <a:gdLst/>
            <a:ahLst/>
            <a:cxnLst/>
            <a:rect l="0" t="0" r="0" b="0"/>
            <a:pathLst>
              <a:path w="321469" h="741165">
                <a:moveTo>
                  <a:pt x="241101" y="0"/>
                </a:moveTo>
                <a:lnTo>
                  <a:pt x="241101" y="0"/>
                </a:lnTo>
                <a:lnTo>
                  <a:pt x="232172" y="8929"/>
                </a:lnTo>
                <a:lnTo>
                  <a:pt x="223242" y="8929"/>
                </a:lnTo>
                <a:lnTo>
                  <a:pt x="214312" y="17859"/>
                </a:lnTo>
                <a:lnTo>
                  <a:pt x="205382" y="17859"/>
                </a:lnTo>
                <a:lnTo>
                  <a:pt x="196453" y="26789"/>
                </a:lnTo>
                <a:lnTo>
                  <a:pt x="187523" y="35719"/>
                </a:lnTo>
                <a:lnTo>
                  <a:pt x="178593" y="44648"/>
                </a:lnTo>
                <a:lnTo>
                  <a:pt x="160734" y="53578"/>
                </a:lnTo>
                <a:lnTo>
                  <a:pt x="151804" y="62508"/>
                </a:lnTo>
                <a:lnTo>
                  <a:pt x="142875" y="71437"/>
                </a:lnTo>
                <a:lnTo>
                  <a:pt x="125015" y="80367"/>
                </a:lnTo>
                <a:lnTo>
                  <a:pt x="107156" y="98227"/>
                </a:lnTo>
                <a:lnTo>
                  <a:pt x="98226" y="107156"/>
                </a:lnTo>
                <a:lnTo>
                  <a:pt x="89297" y="116086"/>
                </a:lnTo>
                <a:lnTo>
                  <a:pt x="80367" y="133945"/>
                </a:lnTo>
                <a:lnTo>
                  <a:pt x="71437" y="142875"/>
                </a:lnTo>
                <a:lnTo>
                  <a:pt x="62507" y="160734"/>
                </a:lnTo>
                <a:lnTo>
                  <a:pt x="53578" y="169664"/>
                </a:lnTo>
                <a:lnTo>
                  <a:pt x="44648" y="187523"/>
                </a:lnTo>
                <a:lnTo>
                  <a:pt x="35718" y="196453"/>
                </a:lnTo>
                <a:lnTo>
                  <a:pt x="26789" y="214313"/>
                </a:lnTo>
                <a:lnTo>
                  <a:pt x="17859" y="223242"/>
                </a:lnTo>
                <a:lnTo>
                  <a:pt x="17859" y="241102"/>
                </a:lnTo>
                <a:lnTo>
                  <a:pt x="8929" y="258961"/>
                </a:lnTo>
                <a:lnTo>
                  <a:pt x="8929" y="267891"/>
                </a:lnTo>
                <a:lnTo>
                  <a:pt x="0" y="285750"/>
                </a:lnTo>
                <a:lnTo>
                  <a:pt x="0" y="303609"/>
                </a:lnTo>
                <a:lnTo>
                  <a:pt x="0" y="321469"/>
                </a:lnTo>
                <a:lnTo>
                  <a:pt x="0" y="339328"/>
                </a:lnTo>
                <a:lnTo>
                  <a:pt x="8929" y="348258"/>
                </a:lnTo>
                <a:lnTo>
                  <a:pt x="8929" y="366117"/>
                </a:lnTo>
                <a:lnTo>
                  <a:pt x="8929" y="383977"/>
                </a:lnTo>
                <a:lnTo>
                  <a:pt x="17859" y="401836"/>
                </a:lnTo>
                <a:lnTo>
                  <a:pt x="17859" y="419695"/>
                </a:lnTo>
                <a:lnTo>
                  <a:pt x="26789" y="437554"/>
                </a:lnTo>
                <a:lnTo>
                  <a:pt x="35718" y="455414"/>
                </a:lnTo>
                <a:lnTo>
                  <a:pt x="44648" y="473273"/>
                </a:lnTo>
                <a:lnTo>
                  <a:pt x="53578" y="482203"/>
                </a:lnTo>
                <a:lnTo>
                  <a:pt x="62507" y="500062"/>
                </a:lnTo>
                <a:lnTo>
                  <a:pt x="71437" y="517921"/>
                </a:lnTo>
                <a:lnTo>
                  <a:pt x="89297" y="535781"/>
                </a:lnTo>
                <a:lnTo>
                  <a:pt x="98226" y="553640"/>
                </a:lnTo>
                <a:lnTo>
                  <a:pt x="107156" y="571500"/>
                </a:lnTo>
                <a:lnTo>
                  <a:pt x="125015" y="589359"/>
                </a:lnTo>
                <a:lnTo>
                  <a:pt x="133945" y="598289"/>
                </a:lnTo>
                <a:lnTo>
                  <a:pt x="151804" y="616148"/>
                </a:lnTo>
                <a:lnTo>
                  <a:pt x="169664" y="634007"/>
                </a:lnTo>
                <a:lnTo>
                  <a:pt x="187523" y="642937"/>
                </a:lnTo>
                <a:lnTo>
                  <a:pt x="196453" y="660796"/>
                </a:lnTo>
                <a:lnTo>
                  <a:pt x="214312" y="669726"/>
                </a:lnTo>
                <a:lnTo>
                  <a:pt x="232172" y="687586"/>
                </a:lnTo>
                <a:lnTo>
                  <a:pt x="241101" y="696515"/>
                </a:lnTo>
                <a:lnTo>
                  <a:pt x="258961" y="705445"/>
                </a:lnTo>
                <a:lnTo>
                  <a:pt x="267890" y="714375"/>
                </a:lnTo>
                <a:lnTo>
                  <a:pt x="276820" y="723304"/>
                </a:lnTo>
                <a:lnTo>
                  <a:pt x="294679" y="723304"/>
                </a:lnTo>
                <a:lnTo>
                  <a:pt x="294679" y="732234"/>
                </a:lnTo>
                <a:lnTo>
                  <a:pt x="303609" y="732234"/>
                </a:lnTo>
                <a:lnTo>
                  <a:pt x="312539" y="732234"/>
                </a:lnTo>
                <a:lnTo>
                  <a:pt x="312539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41164"/>
                </a:lnTo>
                <a:lnTo>
                  <a:pt x="321468" y="732234"/>
                </a:lnTo>
                <a:lnTo>
                  <a:pt x="321468" y="732234"/>
                </a:lnTo>
                <a:lnTo>
                  <a:pt x="321468" y="732234"/>
                </a:lnTo>
                <a:lnTo>
                  <a:pt x="321468" y="732234"/>
                </a:lnTo>
                <a:lnTo>
                  <a:pt x="321468" y="732234"/>
                </a:lnTo>
                <a:lnTo>
                  <a:pt x="321468" y="723304"/>
                </a:lnTo>
                <a:lnTo>
                  <a:pt x="321468" y="714375"/>
                </a:lnTo>
                <a:lnTo>
                  <a:pt x="321468" y="714375"/>
                </a:lnTo>
                <a:lnTo>
                  <a:pt x="321468" y="7143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205757" y="2794991"/>
            <a:ext cx="160736" cy="142876"/>
          </a:xfrm>
          <a:custGeom>
            <a:avLst/>
            <a:gdLst/>
            <a:ahLst/>
            <a:cxnLst/>
            <a:rect l="0" t="0" r="0" b="0"/>
            <a:pathLst>
              <a:path w="160736" h="142876">
                <a:moveTo>
                  <a:pt x="89297" y="53578"/>
                </a:moveTo>
                <a:lnTo>
                  <a:pt x="80368" y="53578"/>
                </a:lnTo>
                <a:lnTo>
                  <a:pt x="71438" y="53578"/>
                </a:lnTo>
                <a:lnTo>
                  <a:pt x="71438" y="62508"/>
                </a:lnTo>
                <a:lnTo>
                  <a:pt x="53578" y="62508"/>
                </a:lnTo>
                <a:lnTo>
                  <a:pt x="53578" y="62508"/>
                </a:lnTo>
                <a:lnTo>
                  <a:pt x="44649" y="71438"/>
                </a:lnTo>
                <a:lnTo>
                  <a:pt x="35719" y="71438"/>
                </a:lnTo>
                <a:lnTo>
                  <a:pt x="26789" y="80367"/>
                </a:lnTo>
                <a:lnTo>
                  <a:pt x="17860" y="89297"/>
                </a:lnTo>
                <a:lnTo>
                  <a:pt x="17860" y="98227"/>
                </a:lnTo>
                <a:lnTo>
                  <a:pt x="8930" y="98227"/>
                </a:lnTo>
                <a:lnTo>
                  <a:pt x="8930" y="107157"/>
                </a:lnTo>
                <a:lnTo>
                  <a:pt x="0" y="116086"/>
                </a:lnTo>
                <a:lnTo>
                  <a:pt x="0" y="125016"/>
                </a:lnTo>
                <a:lnTo>
                  <a:pt x="0" y="125016"/>
                </a:lnTo>
                <a:lnTo>
                  <a:pt x="8930" y="133946"/>
                </a:lnTo>
                <a:lnTo>
                  <a:pt x="8930" y="133946"/>
                </a:lnTo>
                <a:lnTo>
                  <a:pt x="17860" y="133946"/>
                </a:lnTo>
                <a:lnTo>
                  <a:pt x="26789" y="142875"/>
                </a:lnTo>
                <a:lnTo>
                  <a:pt x="35719" y="133946"/>
                </a:lnTo>
                <a:lnTo>
                  <a:pt x="44649" y="133946"/>
                </a:lnTo>
                <a:lnTo>
                  <a:pt x="53578" y="133946"/>
                </a:lnTo>
                <a:lnTo>
                  <a:pt x="71438" y="125016"/>
                </a:lnTo>
                <a:lnTo>
                  <a:pt x="80368" y="125016"/>
                </a:lnTo>
                <a:lnTo>
                  <a:pt x="89297" y="116086"/>
                </a:lnTo>
                <a:lnTo>
                  <a:pt x="98227" y="107157"/>
                </a:lnTo>
                <a:lnTo>
                  <a:pt x="107157" y="98227"/>
                </a:lnTo>
                <a:lnTo>
                  <a:pt x="116086" y="98227"/>
                </a:lnTo>
                <a:lnTo>
                  <a:pt x="125016" y="89297"/>
                </a:lnTo>
                <a:lnTo>
                  <a:pt x="133946" y="80367"/>
                </a:lnTo>
                <a:lnTo>
                  <a:pt x="142875" y="71438"/>
                </a:lnTo>
                <a:lnTo>
                  <a:pt x="151805" y="62508"/>
                </a:lnTo>
                <a:lnTo>
                  <a:pt x="151805" y="53578"/>
                </a:lnTo>
                <a:lnTo>
                  <a:pt x="160735" y="44649"/>
                </a:lnTo>
                <a:lnTo>
                  <a:pt x="160735" y="35719"/>
                </a:lnTo>
                <a:lnTo>
                  <a:pt x="160735" y="26789"/>
                </a:lnTo>
                <a:lnTo>
                  <a:pt x="151805" y="17860"/>
                </a:lnTo>
                <a:lnTo>
                  <a:pt x="142875" y="17860"/>
                </a:lnTo>
                <a:lnTo>
                  <a:pt x="133946" y="8930"/>
                </a:lnTo>
                <a:lnTo>
                  <a:pt x="125016" y="0"/>
                </a:lnTo>
                <a:lnTo>
                  <a:pt x="125016" y="0"/>
                </a:lnTo>
                <a:lnTo>
                  <a:pt x="116086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259335" y="3196827"/>
            <a:ext cx="8931" cy="160736"/>
          </a:xfrm>
          <a:custGeom>
            <a:avLst/>
            <a:gdLst/>
            <a:ahLst/>
            <a:cxnLst/>
            <a:rect l="0" t="0" r="0" b="0"/>
            <a:pathLst>
              <a:path w="8931" h="16073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8930" y="35719"/>
                </a:lnTo>
                <a:lnTo>
                  <a:pt x="0" y="44649"/>
                </a:lnTo>
                <a:lnTo>
                  <a:pt x="8930" y="53578"/>
                </a:lnTo>
                <a:lnTo>
                  <a:pt x="8930" y="71438"/>
                </a:lnTo>
                <a:lnTo>
                  <a:pt x="8930" y="89297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51805"/>
                </a:lnTo>
                <a:lnTo>
                  <a:pt x="8930" y="160735"/>
                </a:lnTo>
                <a:lnTo>
                  <a:pt x="893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214687" y="3741538"/>
            <a:ext cx="214314" cy="196454"/>
          </a:xfrm>
          <a:custGeom>
            <a:avLst/>
            <a:gdLst/>
            <a:ahLst/>
            <a:cxnLst/>
            <a:rect l="0" t="0" r="0" b="0"/>
            <a:pathLst>
              <a:path w="214314" h="196454">
                <a:moveTo>
                  <a:pt x="0" y="44649"/>
                </a:moveTo>
                <a:lnTo>
                  <a:pt x="0" y="44649"/>
                </a:lnTo>
                <a:lnTo>
                  <a:pt x="8930" y="44649"/>
                </a:lnTo>
                <a:lnTo>
                  <a:pt x="8930" y="35719"/>
                </a:lnTo>
                <a:lnTo>
                  <a:pt x="8930" y="35719"/>
                </a:lnTo>
                <a:lnTo>
                  <a:pt x="17859" y="26789"/>
                </a:lnTo>
                <a:lnTo>
                  <a:pt x="26789" y="17860"/>
                </a:lnTo>
                <a:lnTo>
                  <a:pt x="35719" y="17860"/>
                </a:lnTo>
                <a:lnTo>
                  <a:pt x="44648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0367" y="0"/>
                </a:lnTo>
                <a:lnTo>
                  <a:pt x="89297" y="0"/>
                </a:lnTo>
                <a:lnTo>
                  <a:pt x="107156" y="0"/>
                </a:lnTo>
                <a:lnTo>
                  <a:pt x="116086" y="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5" y="8930"/>
                </a:lnTo>
                <a:lnTo>
                  <a:pt x="151805" y="17860"/>
                </a:lnTo>
                <a:lnTo>
                  <a:pt x="160734" y="17860"/>
                </a:lnTo>
                <a:lnTo>
                  <a:pt x="160734" y="26789"/>
                </a:lnTo>
                <a:lnTo>
                  <a:pt x="160734" y="35719"/>
                </a:lnTo>
                <a:lnTo>
                  <a:pt x="160734" y="44649"/>
                </a:lnTo>
                <a:lnTo>
                  <a:pt x="151805" y="53578"/>
                </a:lnTo>
                <a:lnTo>
                  <a:pt x="142875" y="62508"/>
                </a:lnTo>
                <a:lnTo>
                  <a:pt x="133945" y="80367"/>
                </a:lnTo>
                <a:lnTo>
                  <a:pt x="125016" y="89297"/>
                </a:lnTo>
                <a:lnTo>
                  <a:pt x="116086" y="98227"/>
                </a:lnTo>
                <a:lnTo>
                  <a:pt x="98227" y="107156"/>
                </a:lnTo>
                <a:lnTo>
                  <a:pt x="89297" y="116086"/>
                </a:lnTo>
                <a:lnTo>
                  <a:pt x="80367" y="125016"/>
                </a:lnTo>
                <a:lnTo>
                  <a:pt x="71438" y="133945"/>
                </a:lnTo>
                <a:lnTo>
                  <a:pt x="71438" y="142875"/>
                </a:lnTo>
                <a:lnTo>
                  <a:pt x="62508" y="151805"/>
                </a:lnTo>
                <a:lnTo>
                  <a:pt x="62508" y="151805"/>
                </a:lnTo>
                <a:lnTo>
                  <a:pt x="71438" y="160735"/>
                </a:lnTo>
                <a:lnTo>
                  <a:pt x="71438" y="160735"/>
                </a:lnTo>
                <a:lnTo>
                  <a:pt x="80367" y="169664"/>
                </a:lnTo>
                <a:lnTo>
                  <a:pt x="89297" y="169664"/>
                </a:lnTo>
                <a:lnTo>
                  <a:pt x="107156" y="169664"/>
                </a:lnTo>
                <a:lnTo>
                  <a:pt x="125016" y="178594"/>
                </a:lnTo>
                <a:lnTo>
                  <a:pt x="142875" y="178594"/>
                </a:lnTo>
                <a:lnTo>
                  <a:pt x="169664" y="178594"/>
                </a:lnTo>
                <a:lnTo>
                  <a:pt x="187523" y="187524"/>
                </a:lnTo>
                <a:lnTo>
                  <a:pt x="205383" y="187524"/>
                </a:lnTo>
                <a:lnTo>
                  <a:pt x="214313" y="196453"/>
                </a:lnTo>
                <a:lnTo>
                  <a:pt x="214313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21843" y="4089796"/>
            <a:ext cx="187525" cy="276821"/>
          </a:xfrm>
          <a:custGeom>
            <a:avLst/>
            <a:gdLst/>
            <a:ahLst/>
            <a:cxnLst/>
            <a:rect l="0" t="0" r="0" b="0"/>
            <a:pathLst>
              <a:path w="187525" h="276821">
                <a:moveTo>
                  <a:pt x="0" y="0"/>
                </a:moveTo>
                <a:lnTo>
                  <a:pt x="8930" y="0"/>
                </a:lnTo>
                <a:lnTo>
                  <a:pt x="17860" y="8930"/>
                </a:lnTo>
                <a:lnTo>
                  <a:pt x="26789" y="8930"/>
                </a:lnTo>
                <a:lnTo>
                  <a:pt x="44649" y="17859"/>
                </a:lnTo>
                <a:lnTo>
                  <a:pt x="71438" y="17859"/>
                </a:lnTo>
                <a:lnTo>
                  <a:pt x="98227" y="26789"/>
                </a:lnTo>
                <a:lnTo>
                  <a:pt x="125016" y="35719"/>
                </a:lnTo>
                <a:lnTo>
                  <a:pt x="142875" y="44648"/>
                </a:lnTo>
                <a:lnTo>
                  <a:pt x="160735" y="53578"/>
                </a:lnTo>
                <a:lnTo>
                  <a:pt x="178594" y="62508"/>
                </a:lnTo>
                <a:lnTo>
                  <a:pt x="187524" y="62508"/>
                </a:lnTo>
                <a:lnTo>
                  <a:pt x="187524" y="62508"/>
                </a:lnTo>
                <a:lnTo>
                  <a:pt x="187524" y="62508"/>
                </a:lnTo>
                <a:lnTo>
                  <a:pt x="178594" y="71437"/>
                </a:lnTo>
                <a:lnTo>
                  <a:pt x="169664" y="71437"/>
                </a:lnTo>
                <a:lnTo>
                  <a:pt x="160735" y="71437"/>
                </a:lnTo>
                <a:lnTo>
                  <a:pt x="142875" y="80367"/>
                </a:lnTo>
                <a:lnTo>
                  <a:pt x="125016" y="80367"/>
                </a:lnTo>
                <a:lnTo>
                  <a:pt x="107157" y="80367"/>
                </a:lnTo>
                <a:lnTo>
                  <a:pt x="89297" y="89297"/>
                </a:lnTo>
                <a:lnTo>
                  <a:pt x="71438" y="89297"/>
                </a:lnTo>
                <a:lnTo>
                  <a:pt x="62508" y="89297"/>
                </a:lnTo>
                <a:lnTo>
                  <a:pt x="53578" y="98227"/>
                </a:lnTo>
                <a:lnTo>
                  <a:pt x="53578" y="107156"/>
                </a:lnTo>
                <a:lnTo>
                  <a:pt x="53578" y="116086"/>
                </a:lnTo>
                <a:lnTo>
                  <a:pt x="53578" y="133945"/>
                </a:lnTo>
                <a:lnTo>
                  <a:pt x="62508" y="142875"/>
                </a:lnTo>
                <a:lnTo>
                  <a:pt x="71438" y="160734"/>
                </a:lnTo>
                <a:lnTo>
                  <a:pt x="80367" y="169664"/>
                </a:lnTo>
                <a:lnTo>
                  <a:pt x="89297" y="187523"/>
                </a:lnTo>
                <a:lnTo>
                  <a:pt x="98227" y="196453"/>
                </a:lnTo>
                <a:lnTo>
                  <a:pt x="107157" y="205383"/>
                </a:lnTo>
                <a:lnTo>
                  <a:pt x="107157" y="214312"/>
                </a:lnTo>
                <a:lnTo>
                  <a:pt x="107157" y="223242"/>
                </a:lnTo>
                <a:lnTo>
                  <a:pt x="98227" y="241102"/>
                </a:lnTo>
                <a:lnTo>
                  <a:pt x="89297" y="250031"/>
                </a:lnTo>
                <a:lnTo>
                  <a:pt x="80367" y="250031"/>
                </a:lnTo>
                <a:lnTo>
                  <a:pt x="71438" y="258961"/>
                </a:lnTo>
                <a:lnTo>
                  <a:pt x="62508" y="267891"/>
                </a:lnTo>
                <a:lnTo>
                  <a:pt x="44649" y="267891"/>
                </a:lnTo>
                <a:lnTo>
                  <a:pt x="44649" y="276820"/>
                </a:lnTo>
                <a:lnTo>
                  <a:pt x="44649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357562" y="4670226"/>
            <a:ext cx="26790" cy="169665"/>
          </a:xfrm>
          <a:custGeom>
            <a:avLst/>
            <a:gdLst/>
            <a:ahLst/>
            <a:cxnLst/>
            <a:rect l="0" t="0" r="0" b="0"/>
            <a:pathLst>
              <a:path w="26790" h="169665">
                <a:moveTo>
                  <a:pt x="26789" y="0"/>
                </a:moveTo>
                <a:lnTo>
                  <a:pt x="26789" y="0"/>
                </a:lnTo>
                <a:lnTo>
                  <a:pt x="2678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8930" y="44648"/>
                </a:lnTo>
                <a:lnTo>
                  <a:pt x="8930" y="62507"/>
                </a:lnTo>
                <a:lnTo>
                  <a:pt x="0" y="71437"/>
                </a:lnTo>
                <a:lnTo>
                  <a:pt x="0" y="89297"/>
                </a:lnTo>
                <a:lnTo>
                  <a:pt x="0" y="107156"/>
                </a:lnTo>
                <a:lnTo>
                  <a:pt x="0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60734"/>
                </a:lnTo>
                <a:lnTo>
                  <a:pt x="0" y="160734"/>
                </a:lnTo>
                <a:lnTo>
                  <a:pt x="0" y="169664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259335" y="4589858"/>
            <a:ext cx="169666" cy="151806"/>
          </a:xfrm>
          <a:custGeom>
            <a:avLst/>
            <a:gdLst/>
            <a:ahLst/>
            <a:cxnLst/>
            <a:rect l="0" t="0" r="0" b="0"/>
            <a:pathLst>
              <a:path w="169666" h="151806">
                <a:moveTo>
                  <a:pt x="26790" y="0"/>
                </a:moveTo>
                <a:lnTo>
                  <a:pt x="17860" y="8930"/>
                </a:lnTo>
                <a:lnTo>
                  <a:pt x="17860" y="8930"/>
                </a:lnTo>
                <a:lnTo>
                  <a:pt x="8930" y="17860"/>
                </a:lnTo>
                <a:lnTo>
                  <a:pt x="8930" y="35719"/>
                </a:lnTo>
                <a:lnTo>
                  <a:pt x="0" y="44649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98227"/>
                </a:lnTo>
                <a:lnTo>
                  <a:pt x="0" y="107157"/>
                </a:lnTo>
                <a:lnTo>
                  <a:pt x="0" y="116086"/>
                </a:lnTo>
                <a:lnTo>
                  <a:pt x="8930" y="125016"/>
                </a:lnTo>
                <a:lnTo>
                  <a:pt x="17860" y="125016"/>
                </a:lnTo>
                <a:lnTo>
                  <a:pt x="26790" y="133946"/>
                </a:lnTo>
                <a:lnTo>
                  <a:pt x="35719" y="142875"/>
                </a:lnTo>
                <a:lnTo>
                  <a:pt x="53579" y="142875"/>
                </a:lnTo>
                <a:lnTo>
                  <a:pt x="62508" y="142875"/>
                </a:lnTo>
                <a:lnTo>
                  <a:pt x="89297" y="151805"/>
                </a:lnTo>
                <a:lnTo>
                  <a:pt x="107157" y="151805"/>
                </a:lnTo>
                <a:lnTo>
                  <a:pt x="125016" y="151805"/>
                </a:lnTo>
                <a:lnTo>
                  <a:pt x="142875" y="151805"/>
                </a:lnTo>
                <a:lnTo>
                  <a:pt x="160735" y="151805"/>
                </a:lnTo>
                <a:lnTo>
                  <a:pt x="169665" y="151805"/>
                </a:lnTo>
                <a:lnTo>
                  <a:pt x="169665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303984" y="4991695"/>
            <a:ext cx="142876" cy="17860"/>
          </a:xfrm>
          <a:custGeom>
            <a:avLst/>
            <a:gdLst/>
            <a:ahLst/>
            <a:cxnLst/>
            <a:rect l="0" t="0" r="0" b="0"/>
            <a:pathLst>
              <a:path w="142876" h="17860">
                <a:moveTo>
                  <a:pt x="142875" y="17859"/>
                </a:moveTo>
                <a:lnTo>
                  <a:pt x="133945" y="17859"/>
                </a:lnTo>
                <a:lnTo>
                  <a:pt x="133945" y="17859"/>
                </a:lnTo>
                <a:lnTo>
                  <a:pt x="116086" y="8930"/>
                </a:lnTo>
                <a:lnTo>
                  <a:pt x="98226" y="8930"/>
                </a:lnTo>
                <a:lnTo>
                  <a:pt x="80367" y="8930"/>
                </a:lnTo>
                <a:lnTo>
                  <a:pt x="62508" y="8930"/>
                </a:lnTo>
                <a:lnTo>
                  <a:pt x="44648" y="8930"/>
                </a:lnTo>
                <a:lnTo>
                  <a:pt x="35719" y="8930"/>
                </a:lnTo>
                <a:lnTo>
                  <a:pt x="17859" y="893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232546" y="4982765"/>
            <a:ext cx="214314" cy="294681"/>
          </a:xfrm>
          <a:custGeom>
            <a:avLst/>
            <a:gdLst/>
            <a:ahLst/>
            <a:cxnLst/>
            <a:rect l="0" t="0" r="0" b="0"/>
            <a:pathLst>
              <a:path w="214314" h="294681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26789" y="17860"/>
                </a:lnTo>
                <a:lnTo>
                  <a:pt x="26789" y="26789"/>
                </a:lnTo>
                <a:lnTo>
                  <a:pt x="17860" y="35719"/>
                </a:lnTo>
                <a:lnTo>
                  <a:pt x="17860" y="44649"/>
                </a:lnTo>
                <a:lnTo>
                  <a:pt x="8930" y="53578"/>
                </a:lnTo>
                <a:lnTo>
                  <a:pt x="8930" y="62508"/>
                </a:lnTo>
                <a:lnTo>
                  <a:pt x="0" y="71438"/>
                </a:lnTo>
                <a:lnTo>
                  <a:pt x="0" y="80367"/>
                </a:lnTo>
                <a:lnTo>
                  <a:pt x="0" y="89297"/>
                </a:lnTo>
                <a:lnTo>
                  <a:pt x="0" y="98227"/>
                </a:lnTo>
                <a:lnTo>
                  <a:pt x="0" y="98227"/>
                </a:lnTo>
                <a:lnTo>
                  <a:pt x="0" y="107156"/>
                </a:lnTo>
                <a:lnTo>
                  <a:pt x="8930" y="107156"/>
                </a:lnTo>
                <a:lnTo>
                  <a:pt x="17860" y="116086"/>
                </a:lnTo>
                <a:lnTo>
                  <a:pt x="26789" y="116086"/>
                </a:lnTo>
                <a:lnTo>
                  <a:pt x="53579" y="125016"/>
                </a:lnTo>
                <a:lnTo>
                  <a:pt x="80368" y="133945"/>
                </a:lnTo>
                <a:lnTo>
                  <a:pt x="107157" y="142875"/>
                </a:lnTo>
                <a:lnTo>
                  <a:pt x="133946" y="151805"/>
                </a:lnTo>
                <a:lnTo>
                  <a:pt x="151805" y="160735"/>
                </a:lnTo>
                <a:lnTo>
                  <a:pt x="178594" y="160735"/>
                </a:lnTo>
                <a:lnTo>
                  <a:pt x="196454" y="169664"/>
                </a:lnTo>
                <a:lnTo>
                  <a:pt x="205383" y="178594"/>
                </a:lnTo>
                <a:lnTo>
                  <a:pt x="214313" y="178594"/>
                </a:lnTo>
                <a:lnTo>
                  <a:pt x="214313" y="187524"/>
                </a:lnTo>
                <a:lnTo>
                  <a:pt x="214313" y="187524"/>
                </a:lnTo>
                <a:lnTo>
                  <a:pt x="205383" y="196453"/>
                </a:lnTo>
                <a:lnTo>
                  <a:pt x="196454" y="214313"/>
                </a:lnTo>
                <a:lnTo>
                  <a:pt x="187524" y="223242"/>
                </a:lnTo>
                <a:lnTo>
                  <a:pt x="178594" y="232172"/>
                </a:lnTo>
                <a:lnTo>
                  <a:pt x="169664" y="241102"/>
                </a:lnTo>
                <a:lnTo>
                  <a:pt x="151805" y="250031"/>
                </a:lnTo>
                <a:lnTo>
                  <a:pt x="133946" y="267891"/>
                </a:lnTo>
                <a:lnTo>
                  <a:pt x="116086" y="267891"/>
                </a:lnTo>
                <a:lnTo>
                  <a:pt x="98227" y="285750"/>
                </a:lnTo>
                <a:lnTo>
                  <a:pt x="89297" y="285750"/>
                </a:lnTo>
                <a:lnTo>
                  <a:pt x="80368" y="294680"/>
                </a:lnTo>
                <a:lnTo>
                  <a:pt x="80368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268265" y="5447109"/>
            <a:ext cx="160736" cy="205383"/>
          </a:xfrm>
          <a:custGeom>
            <a:avLst/>
            <a:gdLst/>
            <a:ahLst/>
            <a:cxnLst/>
            <a:rect l="0" t="0" r="0" b="0"/>
            <a:pathLst>
              <a:path w="160736" h="205383">
                <a:moveTo>
                  <a:pt x="98227" y="0"/>
                </a:moveTo>
                <a:lnTo>
                  <a:pt x="89297" y="0"/>
                </a:lnTo>
                <a:lnTo>
                  <a:pt x="89297" y="0"/>
                </a:lnTo>
                <a:lnTo>
                  <a:pt x="80367" y="8930"/>
                </a:lnTo>
                <a:lnTo>
                  <a:pt x="71438" y="17859"/>
                </a:lnTo>
                <a:lnTo>
                  <a:pt x="53578" y="35719"/>
                </a:lnTo>
                <a:lnTo>
                  <a:pt x="44649" y="44648"/>
                </a:lnTo>
                <a:lnTo>
                  <a:pt x="35719" y="62508"/>
                </a:lnTo>
                <a:lnTo>
                  <a:pt x="17860" y="71437"/>
                </a:lnTo>
                <a:lnTo>
                  <a:pt x="8930" y="89297"/>
                </a:lnTo>
                <a:lnTo>
                  <a:pt x="8930" y="98226"/>
                </a:lnTo>
                <a:lnTo>
                  <a:pt x="0" y="116086"/>
                </a:lnTo>
                <a:lnTo>
                  <a:pt x="0" y="125016"/>
                </a:lnTo>
                <a:lnTo>
                  <a:pt x="0" y="142874"/>
                </a:lnTo>
                <a:lnTo>
                  <a:pt x="8930" y="151804"/>
                </a:lnTo>
                <a:lnTo>
                  <a:pt x="17860" y="160733"/>
                </a:lnTo>
                <a:lnTo>
                  <a:pt x="26789" y="178593"/>
                </a:lnTo>
                <a:lnTo>
                  <a:pt x="44649" y="187523"/>
                </a:lnTo>
                <a:lnTo>
                  <a:pt x="62508" y="196452"/>
                </a:lnTo>
                <a:lnTo>
                  <a:pt x="80367" y="205382"/>
                </a:lnTo>
                <a:lnTo>
                  <a:pt x="98227" y="205382"/>
                </a:lnTo>
                <a:lnTo>
                  <a:pt x="116086" y="205382"/>
                </a:lnTo>
                <a:lnTo>
                  <a:pt x="133945" y="205382"/>
                </a:lnTo>
                <a:lnTo>
                  <a:pt x="142875" y="205382"/>
                </a:lnTo>
                <a:lnTo>
                  <a:pt x="151805" y="196452"/>
                </a:lnTo>
                <a:lnTo>
                  <a:pt x="160735" y="187523"/>
                </a:lnTo>
                <a:lnTo>
                  <a:pt x="160735" y="178593"/>
                </a:lnTo>
                <a:lnTo>
                  <a:pt x="160735" y="169663"/>
                </a:lnTo>
                <a:lnTo>
                  <a:pt x="160735" y="151804"/>
                </a:lnTo>
                <a:lnTo>
                  <a:pt x="160735" y="142874"/>
                </a:lnTo>
                <a:lnTo>
                  <a:pt x="151805" y="133944"/>
                </a:lnTo>
                <a:lnTo>
                  <a:pt x="142875" y="125016"/>
                </a:lnTo>
                <a:lnTo>
                  <a:pt x="125016" y="116086"/>
                </a:lnTo>
                <a:lnTo>
                  <a:pt x="116086" y="107156"/>
                </a:lnTo>
                <a:lnTo>
                  <a:pt x="98227" y="107156"/>
                </a:lnTo>
                <a:lnTo>
                  <a:pt x="89297" y="107156"/>
                </a:lnTo>
                <a:lnTo>
                  <a:pt x="80367" y="107156"/>
                </a:lnTo>
                <a:lnTo>
                  <a:pt x="71438" y="107156"/>
                </a:lnTo>
                <a:lnTo>
                  <a:pt x="71438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277195" y="5973960"/>
            <a:ext cx="258962" cy="267891"/>
          </a:xfrm>
          <a:custGeom>
            <a:avLst/>
            <a:gdLst/>
            <a:ahLst/>
            <a:cxnLst/>
            <a:rect l="0" t="0" r="0" b="0"/>
            <a:pathLst>
              <a:path w="258962" h="267891">
                <a:moveTo>
                  <a:pt x="0" y="8929"/>
                </a:moveTo>
                <a:lnTo>
                  <a:pt x="8930" y="8929"/>
                </a:lnTo>
                <a:lnTo>
                  <a:pt x="17859" y="8929"/>
                </a:lnTo>
                <a:lnTo>
                  <a:pt x="26789" y="0"/>
                </a:lnTo>
                <a:lnTo>
                  <a:pt x="44648" y="0"/>
                </a:lnTo>
                <a:lnTo>
                  <a:pt x="62508" y="0"/>
                </a:lnTo>
                <a:lnTo>
                  <a:pt x="80367" y="0"/>
                </a:lnTo>
                <a:lnTo>
                  <a:pt x="98226" y="8929"/>
                </a:lnTo>
                <a:lnTo>
                  <a:pt x="125015" y="8929"/>
                </a:lnTo>
                <a:lnTo>
                  <a:pt x="142875" y="8929"/>
                </a:lnTo>
                <a:lnTo>
                  <a:pt x="169664" y="17859"/>
                </a:lnTo>
                <a:lnTo>
                  <a:pt x="187523" y="17859"/>
                </a:lnTo>
                <a:lnTo>
                  <a:pt x="205383" y="17859"/>
                </a:lnTo>
                <a:lnTo>
                  <a:pt x="223242" y="26789"/>
                </a:lnTo>
                <a:lnTo>
                  <a:pt x="232172" y="26789"/>
                </a:lnTo>
                <a:lnTo>
                  <a:pt x="241101" y="26789"/>
                </a:lnTo>
                <a:lnTo>
                  <a:pt x="25003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8961" y="26789"/>
                </a:lnTo>
                <a:lnTo>
                  <a:pt x="258961" y="35718"/>
                </a:lnTo>
                <a:lnTo>
                  <a:pt x="258961" y="35718"/>
                </a:lnTo>
                <a:lnTo>
                  <a:pt x="250031" y="44648"/>
                </a:lnTo>
                <a:lnTo>
                  <a:pt x="250031" y="53578"/>
                </a:lnTo>
                <a:lnTo>
                  <a:pt x="241101" y="62507"/>
                </a:lnTo>
                <a:lnTo>
                  <a:pt x="232172" y="80367"/>
                </a:lnTo>
                <a:lnTo>
                  <a:pt x="214312" y="89297"/>
                </a:lnTo>
                <a:lnTo>
                  <a:pt x="205383" y="107156"/>
                </a:lnTo>
                <a:lnTo>
                  <a:pt x="187523" y="116086"/>
                </a:lnTo>
                <a:lnTo>
                  <a:pt x="169664" y="133945"/>
                </a:lnTo>
                <a:lnTo>
                  <a:pt x="151805" y="142875"/>
                </a:lnTo>
                <a:lnTo>
                  <a:pt x="133945" y="160734"/>
                </a:lnTo>
                <a:lnTo>
                  <a:pt x="116086" y="169664"/>
                </a:lnTo>
                <a:lnTo>
                  <a:pt x="98226" y="187523"/>
                </a:lnTo>
                <a:lnTo>
                  <a:pt x="89297" y="205382"/>
                </a:lnTo>
                <a:lnTo>
                  <a:pt x="80367" y="214312"/>
                </a:lnTo>
                <a:lnTo>
                  <a:pt x="71437" y="232172"/>
                </a:lnTo>
                <a:lnTo>
                  <a:pt x="62508" y="241101"/>
                </a:lnTo>
                <a:lnTo>
                  <a:pt x="62508" y="250031"/>
                </a:lnTo>
                <a:lnTo>
                  <a:pt x="53578" y="258961"/>
                </a:lnTo>
                <a:lnTo>
                  <a:pt x="53578" y="267890"/>
                </a:lnTo>
                <a:lnTo>
                  <a:pt x="53578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330773" y="6081116"/>
            <a:ext cx="187524" cy="80368"/>
          </a:xfrm>
          <a:custGeom>
            <a:avLst/>
            <a:gdLst/>
            <a:ahLst/>
            <a:cxnLst/>
            <a:rect l="0" t="0" r="0" b="0"/>
            <a:pathLst>
              <a:path w="187524" h="80368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0"/>
                </a:lnTo>
                <a:lnTo>
                  <a:pt x="53578" y="8930"/>
                </a:lnTo>
                <a:lnTo>
                  <a:pt x="71437" y="17859"/>
                </a:lnTo>
                <a:lnTo>
                  <a:pt x="98227" y="26789"/>
                </a:lnTo>
                <a:lnTo>
                  <a:pt x="125016" y="35719"/>
                </a:lnTo>
                <a:lnTo>
                  <a:pt x="151805" y="53578"/>
                </a:lnTo>
                <a:lnTo>
                  <a:pt x="169664" y="71437"/>
                </a:lnTo>
                <a:lnTo>
                  <a:pt x="187523" y="80367"/>
                </a:lnTo>
                <a:lnTo>
                  <a:pt x="187523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581054" y="2491382"/>
            <a:ext cx="312540" cy="535782"/>
          </a:xfrm>
          <a:custGeom>
            <a:avLst/>
            <a:gdLst/>
            <a:ahLst/>
            <a:cxnLst/>
            <a:rect l="0" t="0" r="0" b="0"/>
            <a:pathLst>
              <a:path w="312540" h="535782">
                <a:moveTo>
                  <a:pt x="0" y="0"/>
                </a:move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44649" y="8930"/>
                </a:lnTo>
                <a:lnTo>
                  <a:pt x="71438" y="8930"/>
                </a:lnTo>
                <a:lnTo>
                  <a:pt x="89297" y="8930"/>
                </a:lnTo>
                <a:lnTo>
                  <a:pt x="116086" y="17860"/>
                </a:lnTo>
                <a:lnTo>
                  <a:pt x="142875" y="26789"/>
                </a:lnTo>
                <a:lnTo>
                  <a:pt x="160735" y="26789"/>
                </a:lnTo>
                <a:lnTo>
                  <a:pt x="187524" y="35719"/>
                </a:lnTo>
                <a:lnTo>
                  <a:pt x="205383" y="53578"/>
                </a:lnTo>
                <a:lnTo>
                  <a:pt x="223242" y="62508"/>
                </a:lnTo>
                <a:lnTo>
                  <a:pt x="241102" y="71438"/>
                </a:lnTo>
                <a:lnTo>
                  <a:pt x="258961" y="80368"/>
                </a:lnTo>
                <a:lnTo>
                  <a:pt x="267891" y="98227"/>
                </a:lnTo>
                <a:lnTo>
                  <a:pt x="267891" y="107157"/>
                </a:lnTo>
                <a:lnTo>
                  <a:pt x="276821" y="125016"/>
                </a:lnTo>
                <a:lnTo>
                  <a:pt x="276821" y="133946"/>
                </a:lnTo>
                <a:lnTo>
                  <a:pt x="267891" y="151805"/>
                </a:lnTo>
                <a:lnTo>
                  <a:pt x="258961" y="160735"/>
                </a:lnTo>
                <a:lnTo>
                  <a:pt x="250031" y="178594"/>
                </a:lnTo>
                <a:lnTo>
                  <a:pt x="241102" y="196453"/>
                </a:lnTo>
                <a:lnTo>
                  <a:pt x="223242" y="214313"/>
                </a:lnTo>
                <a:lnTo>
                  <a:pt x="205383" y="232172"/>
                </a:lnTo>
                <a:lnTo>
                  <a:pt x="196453" y="241102"/>
                </a:lnTo>
                <a:lnTo>
                  <a:pt x="178594" y="258961"/>
                </a:lnTo>
                <a:lnTo>
                  <a:pt x="160735" y="267891"/>
                </a:lnTo>
                <a:lnTo>
                  <a:pt x="151805" y="285750"/>
                </a:lnTo>
                <a:lnTo>
                  <a:pt x="142875" y="294680"/>
                </a:lnTo>
                <a:lnTo>
                  <a:pt x="142875" y="312539"/>
                </a:lnTo>
                <a:lnTo>
                  <a:pt x="142875" y="321469"/>
                </a:lnTo>
                <a:lnTo>
                  <a:pt x="142875" y="339328"/>
                </a:lnTo>
                <a:lnTo>
                  <a:pt x="151805" y="348258"/>
                </a:lnTo>
                <a:lnTo>
                  <a:pt x="169664" y="366117"/>
                </a:lnTo>
                <a:lnTo>
                  <a:pt x="196453" y="375047"/>
                </a:lnTo>
                <a:lnTo>
                  <a:pt x="223242" y="392906"/>
                </a:lnTo>
                <a:lnTo>
                  <a:pt x="250031" y="401836"/>
                </a:lnTo>
                <a:lnTo>
                  <a:pt x="267891" y="419695"/>
                </a:lnTo>
                <a:lnTo>
                  <a:pt x="294680" y="428625"/>
                </a:lnTo>
                <a:lnTo>
                  <a:pt x="303610" y="437555"/>
                </a:lnTo>
                <a:lnTo>
                  <a:pt x="312539" y="446484"/>
                </a:lnTo>
                <a:lnTo>
                  <a:pt x="312539" y="464344"/>
                </a:lnTo>
                <a:lnTo>
                  <a:pt x="303610" y="473273"/>
                </a:lnTo>
                <a:lnTo>
                  <a:pt x="294680" y="482203"/>
                </a:lnTo>
                <a:lnTo>
                  <a:pt x="285750" y="500062"/>
                </a:lnTo>
                <a:lnTo>
                  <a:pt x="267891" y="508992"/>
                </a:lnTo>
                <a:lnTo>
                  <a:pt x="250031" y="517922"/>
                </a:lnTo>
                <a:lnTo>
                  <a:pt x="223242" y="526851"/>
                </a:lnTo>
                <a:lnTo>
                  <a:pt x="205383" y="526851"/>
                </a:lnTo>
                <a:lnTo>
                  <a:pt x="178594" y="535781"/>
                </a:lnTo>
                <a:lnTo>
                  <a:pt x="160735" y="535781"/>
                </a:lnTo>
                <a:lnTo>
                  <a:pt x="142875" y="535781"/>
                </a:lnTo>
                <a:lnTo>
                  <a:pt x="125016" y="535781"/>
                </a:lnTo>
                <a:lnTo>
                  <a:pt x="107156" y="535781"/>
                </a:lnTo>
                <a:lnTo>
                  <a:pt x="107156" y="526851"/>
                </a:lnTo>
                <a:lnTo>
                  <a:pt x="107156" y="526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5991820" y="2759273"/>
            <a:ext cx="116087" cy="178594"/>
          </a:xfrm>
          <a:custGeom>
            <a:avLst/>
            <a:gdLst/>
            <a:ahLst/>
            <a:cxnLst/>
            <a:rect l="0" t="0" r="0" b="0"/>
            <a:pathLst>
              <a:path w="116087" h="178594">
                <a:moveTo>
                  <a:pt x="116086" y="0"/>
                </a:moveTo>
                <a:lnTo>
                  <a:pt x="107156" y="0"/>
                </a:lnTo>
                <a:lnTo>
                  <a:pt x="107156" y="8930"/>
                </a:lnTo>
                <a:lnTo>
                  <a:pt x="98226" y="17859"/>
                </a:lnTo>
                <a:lnTo>
                  <a:pt x="89297" y="35718"/>
                </a:lnTo>
                <a:lnTo>
                  <a:pt x="80367" y="53578"/>
                </a:lnTo>
                <a:lnTo>
                  <a:pt x="71437" y="71437"/>
                </a:lnTo>
                <a:lnTo>
                  <a:pt x="62508" y="89296"/>
                </a:lnTo>
                <a:lnTo>
                  <a:pt x="53578" y="107156"/>
                </a:lnTo>
                <a:lnTo>
                  <a:pt x="44648" y="125015"/>
                </a:lnTo>
                <a:lnTo>
                  <a:pt x="35719" y="142875"/>
                </a:lnTo>
                <a:lnTo>
                  <a:pt x="26789" y="151804"/>
                </a:lnTo>
                <a:lnTo>
                  <a:pt x="17859" y="169664"/>
                </a:lnTo>
                <a:lnTo>
                  <a:pt x="8930" y="169664"/>
                </a:lnTo>
                <a:lnTo>
                  <a:pt x="0" y="178593"/>
                </a:lnTo>
                <a:lnTo>
                  <a:pt x="0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268640" y="2384226"/>
            <a:ext cx="312540" cy="562571"/>
          </a:xfrm>
          <a:custGeom>
            <a:avLst/>
            <a:gdLst/>
            <a:ahLst/>
            <a:cxnLst/>
            <a:rect l="0" t="0" r="0" b="0"/>
            <a:pathLst>
              <a:path w="312540" h="562571">
                <a:moveTo>
                  <a:pt x="312539" y="8930"/>
                </a:moveTo>
                <a:lnTo>
                  <a:pt x="303610" y="8930"/>
                </a:lnTo>
                <a:lnTo>
                  <a:pt x="294680" y="8930"/>
                </a:lnTo>
                <a:lnTo>
                  <a:pt x="285750" y="0"/>
                </a:lnTo>
                <a:lnTo>
                  <a:pt x="258961" y="0"/>
                </a:lnTo>
                <a:lnTo>
                  <a:pt x="241102" y="0"/>
                </a:lnTo>
                <a:lnTo>
                  <a:pt x="214313" y="0"/>
                </a:lnTo>
                <a:lnTo>
                  <a:pt x="187524" y="8930"/>
                </a:lnTo>
                <a:lnTo>
                  <a:pt x="169664" y="8930"/>
                </a:lnTo>
                <a:lnTo>
                  <a:pt x="151805" y="17859"/>
                </a:lnTo>
                <a:lnTo>
                  <a:pt x="133945" y="17859"/>
                </a:lnTo>
                <a:lnTo>
                  <a:pt x="116086" y="17859"/>
                </a:lnTo>
                <a:lnTo>
                  <a:pt x="107156" y="26789"/>
                </a:lnTo>
                <a:lnTo>
                  <a:pt x="98227" y="26789"/>
                </a:lnTo>
                <a:lnTo>
                  <a:pt x="89297" y="26789"/>
                </a:lnTo>
                <a:lnTo>
                  <a:pt x="89297" y="35719"/>
                </a:lnTo>
                <a:lnTo>
                  <a:pt x="89297" y="35719"/>
                </a:lnTo>
                <a:lnTo>
                  <a:pt x="89297" y="44648"/>
                </a:lnTo>
                <a:lnTo>
                  <a:pt x="89297" y="53578"/>
                </a:lnTo>
                <a:lnTo>
                  <a:pt x="89297" y="53578"/>
                </a:lnTo>
                <a:lnTo>
                  <a:pt x="89297" y="62508"/>
                </a:lnTo>
                <a:lnTo>
                  <a:pt x="89297" y="80367"/>
                </a:lnTo>
                <a:lnTo>
                  <a:pt x="89297" y="89297"/>
                </a:lnTo>
                <a:lnTo>
                  <a:pt x="80367" y="107156"/>
                </a:lnTo>
                <a:lnTo>
                  <a:pt x="80367" y="125016"/>
                </a:lnTo>
                <a:lnTo>
                  <a:pt x="71438" y="142875"/>
                </a:lnTo>
                <a:lnTo>
                  <a:pt x="71438" y="160734"/>
                </a:lnTo>
                <a:lnTo>
                  <a:pt x="62508" y="178594"/>
                </a:lnTo>
                <a:lnTo>
                  <a:pt x="53578" y="196453"/>
                </a:lnTo>
                <a:lnTo>
                  <a:pt x="44649" y="214313"/>
                </a:lnTo>
                <a:lnTo>
                  <a:pt x="35719" y="232172"/>
                </a:lnTo>
                <a:lnTo>
                  <a:pt x="35719" y="241102"/>
                </a:lnTo>
                <a:lnTo>
                  <a:pt x="26789" y="258961"/>
                </a:lnTo>
                <a:lnTo>
                  <a:pt x="26789" y="267891"/>
                </a:lnTo>
                <a:lnTo>
                  <a:pt x="26789" y="276820"/>
                </a:lnTo>
                <a:lnTo>
                  <a:pt x="26789" y="285750"/>
                </a:lnTo>
                <a:lnTo>
                  <a:pt x="35719" y="285750"/>
                </a:lnTo>
                <a:lnTo>
                  <a:pt x="44649" y="285750"/>
                </a:lnTo>
                <a:lnTo>
                  <a:pt x="62508" y="294680"/>
                </a:lnTo>
                <a:lnTo>
                  <a:pt x="80367" y="294680"/>
                </a:lnTo>
                <a:lnTo>
                  <a:pt x="107156" y="294680"/>
                </a:lnTo>
                <a:lnTo>
                  <a:pt x="133945" y="303609"/>
                </a:lnTo>
                <a:lnTo>
                  <a:pt x="151805" y="303609"/>
                </a:lnTo>
                <a:lnTo>
                  <a:pt x="178594" y="312539"/>
                </a:lnTo>
                <a:lnTo>
                  <a:pt x="205383" y="321469"/>
                </a:lnTo>
                <a:lnTo>
                  <a:pt x="223242" y="330399"/>
                </a:lnTo>
                <a:lnTo>
                  <a:pt x="232172" y="339328"/>
                </a:lnTo>
                <a:lnTo>
                  <a:pt x="250031" y="348258"/>
                </a:lnTo>
                <a:lnTo>
                  <a:pt x="250031" y="357188"/>
                </a:lnTo>
                <a:lnTo>
                  <a:pt x="258961" y="375047"/>
                </a:lnTo>
                <a:lnTo>
                  <a:pt x="250031" y="383977"/>
                </a:lnTo>
                <a:lnTo>
                  <a:pt x="250031" y="401836"/>
                </a:lnTo>
                <a:lnTo>
                  <a:pt x="241102" y="419695"/>
                </a:lnTo>
                <a:lnTo>
                  <a:pt x="223242" y="437554"/>
                </a:lnTo>
                <a:lnTo>
                  <a:pt x="205383" y="455414"/>
                </a:lnTo>
                <a:lnTo>
                  <a:pt x="187524" y="482203"/>
                </a:lnTo>
                <a:lnTo>
                  <a:pt x="160735" y="491132"/>
                </a:lnTo>
                <a:lnTo>
                  <a:pt x="142875" y="508992"/>
                </a:lnTo>
                <a:lnTo>
                  <a:pt x="116086" y="526851"/>
                </a:lnTo>
                <a:lnTo>
                  <a:pt x="89297" y="535781"/>
                </a:lnTo>
                <a:lnTo>
                  <a:pt x="71438" y="544711"/>
                </a:lnTo>
                <a:lnTo>
                  <a:pt x="53578" y="553640"/>
                </a:lnTo>
                <a:lnTo>
                  <a:pt x="26789" y="562570"/>
                </a:lnTo>
                <a:lnTo>
                  <a:pt x="17860" y="562570"/>
                </a:lnTo>
                <a:lnTo>
                  <a:pt x="0" y="562570"/>
                </a:lnTo>
                <a:lnTo>
                  <a:pt x="0" y="562570"/>
                </a:lnTo>
                <a:lnTo>
                  <a:pt x="0" y="562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563320" y="2777132"/>
            <a:ext cx="89298" cy="160735"/>
          </a:xfrm>
          <a:custGeom>
            <a:avLst/>
            <a:gdLst/>
            <a:ahLst/>
            <a:cxnLst/>
            <a:rect l="0" t="0" r="0" b="0"/>
            <a:pathLst>
              <a:path w="89298" h="160735">
                <a:moveTo>
                  <a:pt x="89297" y="0"/>
                </a:moveTo>
                <a:lnTo>
                  <a:pt x="89297" y="0"/>
                </a:lnTo>
                <a:lnTo>
                  <a:pt x="80367" y="8930"/>
                </a:lnTo>
                <a:lnTo>
                  <a:pt x="80367" y="26789"/>
                </a:lnTo>
                <a:lnTo>
                  <a:pt x="71437" y="35719"/>
                </a:lnTo>
                <a:lnTo>
                  <a:pt x="62508" y="53578"/>
                </a:lnTo>
                <a:lnTo>
                  <a:pt x="53578" y="71437"/>
                </a:lnTo>
                <a:lnTo>
                  <a:pt x="35719" y="89297"/>
                </a:lnTo>
                <a:lnTo>
                  <a:pt x="26789" y="107156"/>
                </a:lnTo>
                <a:lnTo>
                  <a:pt x="17859" y="125016"/>
                </a:lnTo>
                <a:lnTo>
                  <a:pt x="17859" y="142875"/>
                </a:lnTo>
                <a:lnTo>
                  <a:pt x="8930" y="151805"/>
                </a:lnTo>
                <a:lnTo>
                  <a:pt x="0" y="160734"/>
                </a:lnTo>
                <a:lnTo>
                  <a:pt x="0" y="160734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6786562" y="2464593"/>
            <a:ext cx="285751" cy="366118"/>
          </a:xfrm>
          <a:custGeom>
            <a:avLst/>
            <a:gdLst/>
            <a:ahLst/>
            <a:cxnLst/>
            <a:rect l="0" t="0" r="0" b="0"/>
            <a:pathLst>
              <a:path w="285751" h="366118">
                <a:moveTo>
                  <a:pt x="196453" y="0"/>
                </a:moveTo>
                <a:lnTo>
                  <a:pt x="187523" y="0"/>
                </a:lnTo>
                <a:lnTo>
                  <a:pt x="187523" y="0"/>
                </a:lnTo>
                <a:lnTo>
                  <a:pt x="178594" y="8930"/>
                </a:lnTo>
                <a:lnTo>
                  <a:pt x="169664" y="26789"/>
                </a:lnTo>
                <a:lnTo>
                  <a:pt x="151805" y="44649"/>
                </a:lnTo>
                <a:lnTo>
                  <a:pt x="142875" y="62508"/>
                </a:lnTo>
                <a:lnTo>
                  <a:pt x="125016" y="80367"/>
                </a:lnTo>
                <a:lnTo>
                  <a:pt x="107156" y="107157"/>
                </a:lnTo>
                <a:lnTo>
                  <a:pt x="98227" y="133946"/>
                </a:lnTo>
                <a:lnTo>
                  <a:pt x="80367" y="160735"/>
                </a:lnTo>
                <a:lnTo>
                  <a:pt x="71438" y="178594"/>
                </a:lnTo>
                <a:lnTo>
                  <a:pt x="53578" y="205383"/>
                </a:lnTo>
                <a:lnTo>
                  <a:pt x="44648" y="232172"/>
                </a:lnTo>
                <a:lnTo>
                  <a:pt x="44648" y="258961"/>
                </a:lnTo>
                <a:lnTo>
                  <a:pt x="35719" y="285750"/>
                </a:lnTo>
                <a:lnTo>
                  <a:pt x="44648" y="303610"/>
                </a:lnTo>
                <a:lnTo>
                  <a:pt x="44648" y="321469"/>
                </a:lnTo>
                <a:lnTo>
                  <a:pt x="53578" y="339328"/>
                </a:lnTo>
                <a:lnTo>
                  <a:pt x="62508" y="348258"/>
                </a:lnTo>
                <a:lnTo>
                  <a:pt x="71438" y="357187"/>
                </a:lnTo>
                <a:lnTo>
                  <a:pt x="98227" y="366117"/>
                </a:lnTo>
                <a:lnTo>
                  <a:pt x="116086" y="366117"/>
                </a:lnTo>
                <a:lnTo>
                  <a:pt x="142875" y="366117"/>
                </a:lnTo>
                <a:lnTo>
                  <a:pt x="160734" y="366117"/>
                </a:lnTo>
                <a:lnTo>
                  <a:pt x="187523" y="357187"/>
                </a:lnTo>
                <a:lnTo>
                  <a:pt x="205383" y="357187"/>
                </a:lnTo>
                <a:lnTo>
                  <a:pt x="232172" y="348258"/>
                </a:lnTo>
                <a:lnTo>
                  <a:pt x="250031" y="339328"/>
                </a:lnTo>
                <a:lnTo>
                  <a:pt x="267891" y="330398"/>
                </a:lnTo>
                <a:lnTo>
                  <a:pt x="276820" y="321469"/>
                </a:lnTo>
                <a:lnTo>
                  <a:pt x="285750" y="303610"/>
                </a:lnTo>
                <a:lnTo>
                  <a:pt x="285750" y="294680"/>
                </a:lnTo>
                <a:lnTo>
                  <a:pt x="285750" y="285750"/>
                </a:lnTo>
                <a:lnTo>
                  <a:pt x="285750" y="276821"/>
                </a:lnTo>
                <a:lnTo>
                  <a:pt x="276820" y="267891"/>
                </a:lnTo>
                <a:lnTo>
                  <a:pt x="258961" y="258961"/>
                </a:lnTo>
                <a:lnTo>
                  <a:pt x="241102" y="258961"/>
                </a:lnTo>
                <a:lnTo>
                  <a:pt x="205383" y="250032"/>
                </a:lnTo>
                <a:lnTo>
                  <a:pt x="178594" y="241102"/>
                </a:lnTo>
                <a:lnTo>
                  <a:pt x="151805" y="241102"/>
                </a:lnTo>
                <a:lnTo>
                  <a:pt x="116086" y="241102"/>
                </a:lnTo>
                <a:lnTo>
                  <a:pt x="89297" y="241102"/>
                </a:lnTo>
                <a:lnTo>
                  <a:pt x="53578" y="241102"/>
                </a:lnTo>
                <a:lnTo>
                  <a:pt x="35719" y="241102"/>
                </a:lnTo>
                <a:lnTo>
                  <a:pt x="17859" y="241102"/>
                </a:lnTo>
                <a:lnTo>
                  <a:pt x="8930" y="241102"/>
                </a:lnTo>
                <a:lnTo>
                  <a:pt x="0" y="241102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7188398" y="2678906"/>
            <a:ext cx="133946" cy="196453"/>
          </a:xfrm>
          <a:custGeom>
            <a:avLst/>
            <a:gdLst/>
            <a:ahLst/>
            <a:cxnLst/>
            <a:rect l="0" t="0" r="0" b="0"/>
            <a:pathLst>
              <a:path w="133946" h="196453">
                <a:moveTo>
                  <a:pt x="133945" y="0"/>
                </a:moveTo>
                <a:lnTo>
                  <a:pt x="125016" y="0"/>
                </a:lnTo>
                <a:lnTo>
                  <a:pt x="125016" y="8929"/>
                </a:lnTo>
                <a:lnTo>
                  <a:pt x="125016" y="17859"/>
                </a:lnTo>
                <a:lnTo>
                  <a:pt x="116086" y="35719"/>
                </a:lnTo>
                <a:lnTo>
                  <a:pt x="107156" y="53578"/>
                </a:lnTo>
                <a:lnTo>
                  <a:pt x="89297" y="80367"/>
                </a:lnTo>
                <a:lnTo>
                  <a:pt x="80367" y="98226"/>
                </a:lnTo>
                <a:lnTo>
                  <a:pt x="71437" y="116085"/>
                </a:lnTo>
                <a:lnTo>
                  <a:pt x="53578" y="133945"/>
                </a:lnTo>
                <a:lnTo>
                  <a:pt x="35719" y="160734"/>
                </a:lnTo>
                <a:lnTo>
                  <a:pt x="26789" y="169663"/>
                </a:lnTo>
                <a:lnTo>
                  <a:pt x="8930" y="187523"/>
                </a:lnTo>
                <a:lnTo>
                  <a:pt x="8930" y="196452"/>
                </a:lnTo>
                <a:lnTo>
                  <a:pt x="0" y="196452"/>
                </a:lnTo>
                <a:lnTo>
                  <a:pt x="0" y="1964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29500" y="2393156"/>
            <a:ext cx="241102" cy="464344"/>
          </a:xfrm>
          <a:custGeom>
            <a:avLst/>
            <a:gdLst/>
            <a:ahLst/>
            <a:cxnLst/>
            <a:rect l="0" t="0" r="0" b="0"/>
            <a:pathLst>
              <a:path w="241102" h="464344">
                <a:moveTo>
                  <a:pt x="0" y="17859"/>
                </a:moveTo>
                <a:lnTo>
                  <a:pt x="0" y="17859"/>
                </a:lnTo>
                <a:lnTo>
                  <a:pt x="17859" y="8929"/>
                </a:lnTo>
                <a:lnTo>
                  <a:pt x="35718" y="8929"/>
                </a:lnTo>
                <a:lnTo>
                  <a:pt x="62507" y="8929"/>
                </a:lnTo>
                <a:lnTo>
                  <a:pt x="89296" y="0"/>
                </a:lnTo>
                <a:lnTo>
                  <a:pt x="125015" y="0"/>
                </a:lnTo>
                <a:lnTo>
                  <a:pt x="151804" y="0"/>
                </a:lnTo>
                <a:lnTo>
                  <a:pt x="169664" y="0"/>
                </a:lnTo>
                <a:lnTo>
                  <a:pt x="196453" y="8929"/>
                </a:lnTo>
                <a:lnTo>
                  <a:pt x="214312" y="8929"/>
                </a:lnTo>
                <a:lnTo>
                  <a:pt x="223242" y="17859"/>
                </a:lnTo>
                <a:lnTo>
                  <a:pt x="232171" y="17859"/>
                </a:lnTo>
                <a:lnTo>
                  <a:pt x="241101" y="26789"/>
                </a:lnTo>
                <a:lnTo>
                  <a:pt x="241101" y="35718"/>
                </a:lnTo>
                <a:lnTo>
                  <a:pt x="241101" y="53578"/>
                </a:lnTo>
                <a:lnTo>
                  <a:pt x="232171" y="62508"/>
                </a:lnTo>
                <a:lnTo>
                  <a:pt x="223242" y="80367"/>
                </a:lnTo>
                <a:lnTo>
                  <a:pt x="214312" y="98226"/>
                </a:lnTo>
                <a:lnTo>
                  <a:pt x="205382" y="116086"/>
                </a:lnTo>
                <a:lnTo>
                  <a:pt x="187523" y="142875"/>
                </a:lnTo>
                <a:lnTo>
                  <a:pt x="169664" y="160734"/>
                </a:lnTo>
                <a:lnTo>
                  <a:pt x="151804" y="178594"/>
                </a:lnTo>
                <a:lnTo>
                  <a:pt x="133945" y="205383"/>
                </a:lnTo>
                <a:lnTo>
                  <a:pt x="116085" y="232172"/>
                </a:lnTo>
                <a:lnTo>
                  <a:pt x="107156" y="250031"/>
                </a:lnTo>
                <a:lnTo>
                  <a:pt x="89296" y="276820"/>
                </a:lnTo>
                <a:lnTo>
                  <a:pt x="80367" y="303609"/>
                </a:lnTo>
                <a:lnTo>
                  <a:pt x="71437" y="321469"/>
                </a:lnTo>
                <a:lnTo>
                  <a:pt x="62507" y="348258"/>
                </a:lnTo>
                <a:lnTo>
                  <a:pt x="53578" y="366117"/>
                </a:lnTo>
                <a:lnTo>
                  <a:pt x="44648" y="383976"/>
                </a:lnTo>
                <a:lnTo>
                  <a:pt x="44648" y="401835"/>
                </a:lnTo>
                <a:lnTo>
                  <a:pt x="44648" y="419695"/>
                </a:lnTo>
                <a:lnTo>
                  <a:pt x="44648" y="428624"/>
                </a:lnTo>
                <a:lnTo>
                  <a:pt x="53578" y="446484"/>
                </a:lnTo>
                <a:lnTo>
                  <a:pt x="62507" y="455413"/>
                </a:lnTo>
                <a:lnTo>
                  <a:pt x="71437" y="455413"/>
                </a:lnTo>
                <a:lnTo>
                  <a:pt x="80367" y="464343"/>
                </a:lnTo>
                <a:lnTo>
                  <a:pt x="89296" y="464343"/>
                </a:lnTo>
                <a:lnTo>
                  <a:pt x="89296" y="464343"/>
                </a:lnTo>
                <a:lnTo>
                  <a:pt x="89296" y="46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7295554" y="2491382"/>
            <a:ext cx="321470" cy="35720"/>
          </a:xfrm>
          <a:custGeom>
            <a:avLst/>
            <a:gdLst/>
            <a:ahLst/>
            <a:cxnLst/>
            <a:rect l="0" t="0" r="0" b="0"/>
            <a:pathLst>
              <a:path w="321470" h="35720">
                <a:moveTo>
                  <a:pt x="0" y="35719"/>
                </a:moveTo>
                <a:lnTo>
                  <a:pt x="0" y="35719"/>
                </a:lnTo>
                <a:lnTo>
                  <a:pt x="8930" y="26789"/>
                </a:lnTo>
                <a:lnTo>
                  <a:pt x="8930" y="26789"/>
                </a:lnTo>
                <a:lnTo>
                  <a:pt x="17860" y="17860"/>
                </a:lnTo>
                <a:lnTo>
                  <a:pt x="26789" y="17860"/>
                </a:lnTo>
                <a:lnTo>
                  <a:pt x="35719" y="8930"/>
                </a:lnTo>
                <a:lnTo>
                  <a:pt x="53578" y="8930"/>
                </a:lnTo>
                <a:lnTo>
                  <a:pt x="80367" y="0"/>
                </a:lnTo>
                <a:lnTo>
                  <a:pt x="107156" y="0"/>
                </a:lnTo>
                <a:lnTo>
                  <a:pt x="133946" y="0"/>
                </a:lnTo>
                <a:lnTo>
                  <a:pt x="160735" y="0"/>
                </a:lnTo>
                <a:lnTo>
                  <a:pt x="187524" y="8930"/>
                </a:lnTo>
                <a:lnTo>
                  <a:pt x="214313" y="8930"/>
                </a:lnTo>
                <a:lnTo>
                  <a:pt x="241102" y="8930"/>
                </a:lnTo>
                <a:lnTo>
                  <a:pt x="267891" y="8930"/>
                </a:lnTo>
                <a:lnTo>
                  <a:pt x="294680" y="8930"/>
                </a:lnTo>
                <a:lnTo>
                  <a:pt x="303610" y="8930"/>
                </a:lnTo>
                <a:lnTo>
                  <a:pt x="321469" y="8930"/>
                </a:lnTo>
                <a:lnTo>
                  <a:pt x="32146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7643812" y="2143124"/>
            <a:ext cx="339329" cy="821532"/>
          </a:xfrm>
          <a:custGeom>
            <a:avLst/>
            <a:gdLst/>
            <a:ahLst/>
            <a:cxnLst/>
            <a:rect l="0" t="0" r="0" b="0"/>
            <a:pathLst>
              <a:path w="339329" h="821532">
                <a:moveTo>
                  <a:pt x="178594" y="0"/>
                </a:moveTo>
                <a:lnTo>
                  <a:pt x="178594" y="0"/>
                </a:lnTo>
                <a:lnTo>
                  <a:pt x="187523" y="0"/>
                </a:lnTo>
                <a:lnTo>
                  <a:pt x="187523" y="0"/>
                </a:lnTo>
                <a:lnTo>
                  <a:pt x="205383" y="0"/>
                </a:lnTo>
                <a:lnTo>
                  <a:pt x="214313" y="8930"/>
                </a:lnTo>
                <a:lnTo>
                  <a:pt x="223242" y="17860"/>
                </a:lnTo>
                <a:lnTo>
                  <a:pt x="232172" y="26789"/>
                </a:lnTo>
                <a:lnTo>
                  <a:pt x="241102" y="26789"/>
                </a:lnTo>
                <a:lnTo>
                  <a:pt x="250031" y="44649"/>
                </a:lnTo>
                <a:lnTo>
                  <a:pt x="258961" y="53578"/>
                </a:lnTo>
                <a:lnTo>
                  <a:pt x="267891" y="62508"/>
                </a:lnTo>
                <a:lnTo>
                  <a:pt x="276820" y="80367"/>
                </a:lnTo>
                <a:lnTo>
                  <a:pt x="285750" y="89297"/>
                </a:lnTo>
                <a:lnTo>
                  <a:pt x="294680" y="107157"/>
                </a:lnTo>
                <a:lnTo>
                  <a:pt x="303609" y="125016"/>
                </a:lnTo>
                <a:lnTo>
                  <a:pt x="312539" y="142875"/>
                </a:lnTo>
                <a:lnTo>
                  <a:pt x="321469" y="160735"/>
                </a:lnTo>
                <a:lnTo>
                  <a:pt x="321469" y="187524"/>
                </a:lnTo>
                <a:lnTo>
                  <a:pt x="330398" y="205383"/>
                </a:lnTo>
                <a:lnTo>
                  <a:pt x="330398" y="223242"/>
                </a:lnTo>
                <a:lnTo>
                  <a:pt x="339328" y="250032"/>
                </a:lnTo>
                <a:lnTo>
                  <a:pt x="339328" y="267891"/>
                </a:lnTo>
                <a:lnTo>
                  <a:pt x="339328" y="294680"/>
                </a:lnTo>
                <a:lnTo>
                  <a:pt x="339328" y="321469"/>
                </a:lnTo>
                <a:lnTo>
                  <a:pt x="339328" y="339329"/>
                </a:lnTo>
                <a:lnTo>
                  <a:pt x="330398" y="366118"/>
                </a:lnTo>
                <a:lnTo>
                  <a:pt x="330398" y="392907"/>
                </a:lnTo>
                <a:lnTo>
                  <a:pt x="321469" y="410766"/>
                </a:lnTo>
                <a:lnTo>
                  <a:pt x="312539" y="437555"/>
                </a:lnTo>
                <a:lnTo>
                  <a:pt x="312539" y="464344"/>
                </a:lnTo>
                <a:lnTo>
                  <a:pt x="294680" y="491133"/>
                </a:lnTo>
                <a:lnTo>
                  <a:pt x="285750" y="508993"/>
                </a:lnTo>
                <a:lnTo>
                  <a:pt x="276820" y="535782"/>
                </a:lnTo>
                <a:lnTo>
                  <a:pt x="258961" y="562571"/>
                </a:lnTo>
                <a:lnTo>
                  <a:pt x="241102" y="580430"/>
                </a:lnTo>
                <a:lnTo>
                  <a:pt x="223242" y="607219"/>
                </a:lnTo>
                <a:lnTo>
                  <a:pt x="205383" y="625079"/>
                </a:lnTo>
                <a:lnTo>
                  <a:pt x="187523" y="651867"/>
                </a:lnTo>
                <a:lnTo>
                  <a:pt x="160734" y="669727"/>
                </a:lnTo>
                <a:lnTo>
                  <a:pt x="142875" y="687586"/>
                </a:lnTo>
                <a:lnTo>
                  <a:pt x="125016" y="714375"/>
                </a:lnTo>
                <a:lnTo>
                  <a:pt x="107156" y="732234"/>
                </a:lnTo>
                <a:lnTo>
                  <a:pt x="89297" y="741164"/>
                </a:lnTo>
                <a:lnTo>
                  <a:pt x="71438" y="759024"/>
                </a:lnTo>
                <a:lnTo>
                  <a:pt x="62508" y="776883"/>
                </a:lnTo>
                <a:lnTo>
                  <a:pt x="53578" y="785813"/>
                </a:lnTo>
                <a:lnTo>
                  <a:pt x="35719" y="794742"/>
                </a:lnTo>
                <a:lnTo>
                  <a:pt x="26789" y="803672"/>
                </a:lnTo>
                <a:lnTo>
                  <a:pt x="17859" y="812602"/>
                </a:lnTo>
                <a:lnTo>
                  <a:pt x="8930" y="821531"/>
                </a:lnTo>
                <a:lnTo>
                  <a:pt x="893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  <a:lnTo>
                  <a:pt x="0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64781" y="3839765"/>
            <a:ext cx="410766" cy="651868"/>
          </a:xfrm>
          <a:custGeom>
            <a:avLst/>
            <a:gdLst/>
            <a:ahLst/>
            <a:cxnLst/>
            <a:rect l="0" t="0" r="0" b="0"/>
            <a:pathLst>
              <a:path w="410766" h="651868">
                <a:moveTo>
                  <a:pt x="53578" y="651867"/>
                </a:moveTo>
                <a:lnTo>
                  <a:pt x="53578" y="651867"/>
                </a:lnTo>
                <a:lnTo>
                  <a:pt x="53578" y="642937"/>
                </a:lnTo>
                <a:lnTo>
                  <a:pt x="53578" y="642937"/>
                </a:lnTo>
                <a:lnTo>
                  <a:pt x="53578" y="634008"/>
                </a:lnTo>
                <a:lnTo>
                  <a:pt x="53578" y="625078"/>
                </a:lnTo>
                <a:lnTo>
                  <a:pt x="44648" y="607218"/>
                </a:lnTo>
                <a:lnTo>
                  <a:pt x="44648" y="598289"/>
                </a:lnTo>
                <a:lnTo>
                  <a:pt x="44648" y="580429"/>
                </a:lnTo>
                <a:lnTo>
                  <a:pt x="44648" y="562570"/>
                </a:lnTo>
                <a:lnTo>
                  <a:pt x="44648" y="535781"/>
                </a:lnTo>
                <a:lnTo>
                  <a:pt x="35719" y="508992"/>
                </a:lnTo>
                <a:lnTo>
                  <a:pt x="35719" y="482203"/>
                </a:lnTo>
                <a:lnTo>
                  <a:pt x="35719" y="455414"/>
                </a:lnTo>
                <a:lnTo>
                  <a:pt x="26789" y="428625"/>
                </a:lnTo>
                <a:lnTo>
                  <a:pt x="26789" y="401836"/>
                </a:lnTo>
                <a:lnTo>
                  <a:pt x="26789" y="366117"/>
                </a:lnTo>
                <a:lnTo>
                  <a:pt x="26789" y="339328"/>
                </a:lnTo>
                <a:lnTo>
                  <a:pt x="26789" y="312539"/>
                </a:lnTo>
                <a:lnTo>
                  <a:pt x="17859" y="276820"/>
                </a:lnTo>
                <a:lnTo>
                  <a:pt x="17859" y="241101"/>
                </a:lnTo>
                <a:lnTo>
                  <a:pt x="17859" y="214312"/>
                </a:lnTo>
                <a:lnTo>
                  <a:pt x="17859" y="187523"/>
                </a:lnTo>
                <a:lnTo>
                  <a:pt x="8929" y="160734"/>
                </a:lnTo>
                <a:lnTo>
                  <a:pt x="8929" y="133945"/>
                </a:lnTo>
                <a:lnTo>
                  <a:pt x="8929" y="116086"/>
                </a:lnTo>
                <a:lnTo>
                  <a:pt x="8929" y="98226"/>
                </a:lnTo>
                <a:lnTo>
                  <a:pt x="0" y="80367"/>
                </a:lnTo>
                <a:lnTo>
                  <a:pt x="0" y="62508"/>
                </a:lnTo>
                <a:lnTo>
                  <a:pt x="0" y="53578"/>
                </a:lnTo>
                <a:lnTo>
                  <a:pt x="0" y="44648"/>
                </a:lnTo>
                <a:lnTo>
                  <a:pt x="0" y="44648"/>
                </a:lnTo>
                <a:lnTo>
                  <a:pt x="0" y="35718"/>
                </a:lnTo>
                <a:lnTo>
                  <a:pt x="0" y="35718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35718"/>
                </a:lnTo>
                <a:lnTo>
                  <a:pt x="0" y="35718"/>
                </a:lnTo>
                <a:lnTo>
                  <a:pt x="8929" y="35718"/>
                </a:lnTo>
                <a:lnTo>
                  <a:pt x="8929" y="35718"/>
                </a:lnTo>
                <a:lnTo>
                  <a:pt x="17859" y="35718"/>
                </a:lnTo>
                <a:lnTo>
                  <a:pt x="26789" y="35718"/>
                </a:lnTo>
                <a:lnTo>
                  <a:pt x="35719" y="35718"/>
                </a:lnTo>
                <a:lnTo>
                  <a:pt x="53578" y="35718"/>
                </a:lnTo>
                <a:lnTo>
                  <a:pt x="71437" y="35718"/>
                </a:lnTo>
                <a:lnTo>
                  <a:pt x="98226" y="35718"/>
                </a:lnTo>
                <a:lnTo>
                  <a:pt x="125015" y="26789"/>
                </a:lnTo>
                <a:lnTo>
                  <a:pt x="151804" y="26789"/>
                </a:lnTo>
                <a:lnTo>
                  <a:pt x="187523" y="26789"/>
                </a:lnTo>
                <a:lnTo>
                  <a:pt x="214312" y="17859"/>
                </a:lnTo>
                <a:lnTo>
                  <a:pt x="250031" y="17859"/>
                </a:lnTo>
                <a:lnTo>
                  <a:pt x="276820" y="17859"/>
                </a:lnTo>
                <a:lnTo>
                  <a:pt x="312539" y="8929"/>
                </a:lnTo>
                <a:lnTo>
                  <a:pt x="330398" y="8929"/>
                </a:lnTo>
                <a:lnTo>
                  <a:pt x="357187" y="8929"/>
                </a:lnTo>
                <a:lnTo>
                  <a:pt x="375047" y="8929"/>
                </a:lnTo>
                <a:lnTo>
                  <a:pt x="392906" y="8929"/>
                </a:lnTo>
                <a:lnTo>
                  <a:pt x="401836" y="0"/>
                </a:lnTo>
                <a:lnTo>
                  <a:pt x="410765" y="0"/>
                </a:lnTo>
                <a:lnTo>
                  <a:pt x="410765" y="0"/>
                </a:lnTo>
                <a:lnTo>
                  <a:pt x="410765" y="0"/>
                </a:lnTo>
                <a:lnTo>
                  <a:pt x="410765" y="0"/>
                </a:lnTo>
                <a:lnTo>
                  <a:pt x="4107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937992" y="4018358"/>
            <a:ext cx="241102" cy="1"/>
          </a:xfrm>
          <a:custGeom>
            <a:avLst/>
            <a:gdLst/>
            <a:ahLst/>
            <a:cxnLst/>
            <a:rect l="0" t="0" r="0" b="0"/>
            <a:pathLst>
              <a:path w="241102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17859" y="0"/>
                </a:lnTo>
                <a:lnTo>
                  <a:pt x="35718" y="0"/>
                </a:lnTo>
                <a:lnTo>
                  <a:pt x="53578" y="0"/>
                </a:lnTo>
                <a:lnTo>
                  <a:pt x="80367" y="0"/>
                </a:lnTo>
                <a:lnTo>
                  <a:pt x="98226" y="0"/>
                </a:lnTo>
                <a:lnTo>
                  <a:pt x="125015" y="0"/>
                </a:lnTo>
                <a:lnTo>
                  <a:pt x="142875" y="0"/>
                </a:lnTo>
                <a:lnTo>
                  <a:pt x="169664" y="0"/>
                </a:lnTo>
                <a:lnTo>
                  <a:pt x="187523" y="0"/>
                </a:lnTo>
                <a:lnTo>
                  <a:pt x="205383" y="0"/>
                </a:lnTo>
                <a:lnTo>
                  <a:pt x="214312" y="0"/>
                </a:lnTo>
                <a:lnTo>
                  <a:pt x="232172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  <a:lnTo>
                  <a:pt x="2411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4393406" y="4071937"/>
            <a:ext cx="214313" cy="8930"/>
          </a:xfrm>
          <a:custGeom>
            <a:avLst/>
            <a:gdLst/>
            <a:ahLst/>
            <a:cxnLst/>
            <a:rect l="0" t="0" r="0" b="0"/>
            <a:pathLst>
              <a:path w="214313" h="8930">
                <a:moveTo>
                  <a:pt x="0" y="8929"/>
                </a:moveTo>
                <a:lnTo>
                  <a:pt x="8929" y="8929"/>
                </a:lnTo>
                <a:lnTo>
                  <a:pt x="8929" y="8929"/>
                </a:lnTo>
                <a:lnTo>
                  <a:pt x="17859" y="0"/>
                </a:lnTo>
                <a:lnTo>
                  <a:pt x="35719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0"/>
                </a:lnTo>
                <a:lnTo>
                  <a:pt x="142875" y="0"/>
                </a:lnTo>
                <a:lnTo>
                  <a:pt x="178594" y="0"/>
                </a:lnTo>
                <a:lnTo>
                  <a:pt x="196453" y="0"/>
                </a:lnTo>
                <a:lnTo>
                  <a:pt x="214312" y="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4393406" y="4188023"/>
            <a:ext cx="196454" cy="17860"/>
          </a:xfrm>
          <a:custGeom>
            <a:avLst/>
            <a:gdLst/>
            <a:ahLst/>
            <a:cxnLst/>
            <a:rect l="0" t="0" r="0" b="0"/>
            <a:pathLst>
              <a:path w="196454" h="17860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8929"/>
                </a:lnTo>
                <a:lnTo>
                  <a:pt x="17859" y="17859"/>
                </a:lnTo>
                <a:lnTo>
                  <a:pt x="26789" y="17859"/>
                </a:lnTo>
                <a:lnTo>
                  <a:pt x="35719" y="17859"/>
                </a:lnTo>
                <a:lnTo>
                  <a:pt x="53578" y="17859"/>
                </a:lnTo>
                <a:lnTo>
                  <a:pt x="80367" y="17859"/>
                </a:lnTo>
                <a:lnTo>
                  <a:pt x="116086" y="17859"/>
                </a:lnTo>
                <a:lnTo>
                  <a:pt x="151804" y="17859"/>
                </a:lnTo>
                <a:lnTo>
                  <a:pt x="178594" y="17859"/>
                </a:lnTo>
                <a:lnTo>
                  <a:pt x="196453" y="17859"/>
                </a:lnTo>
                <a:lnTo>
                  <a:pt x="19645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795242" y="3696890"/>
            <a:ext cx="642938" cy="62509"/>
          </a:xfrm>
          <a:custGeom>
            <a:avLst/>
            <a:gdLst/>
            <a:ahLst/>
            <a:cxnLst/>
            <a:rect l="0" t="0" r="0" b="0"/>
            <a:pathLst>
              <a:path w="642938" h="62509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26789" y="0"/>
                </a:lnTo>
                <a:lnTo>
                  <a:pt x="44648" y="0"/>
                </a:lnTo>
                <a:lnTo>
                  <a:pt x="71437" y="0"/>
                </a:lnTo>
                <a:lnTo>
                  <a:pt x="98226" y="0"/>
                </a:lnTo>
                <a:lnTo>
                  <a:pt x="133945" y="0"/>
                </a:lnTo>
                <a:lnTo>
                  <a:pt x="169664" y="8929"/>
                </a:lnTo>
                <a:lnTo>
                  <a:pt x="205383" y="8929"/>
                </a:lnTo>
                <a:lnTo>
                  <a:pt x="250031" y="8929"/>
                </a:lnTo>
                <a:lnTo>
                  <a:pt x="294679" y="17859"/>
                </a:lnTo>
                <a:lnTo>
                  <a:pt x="339328" y="17859"/>
                </a:lnTo>
                <a:lnTo>
                  <a:pt x="383976" y="26789"/>
                </a:lnTo>
                <a:lnTo>
                  <a:pt x="428625" y="26789"/>
                </a:lnTo>
                <a:lnTo>
                  <a:pt x="464343" y="35718"/>
                </a:lnTo>
                <a:lnTo>
                  <a:pt x="508992" y="44648"/>
                </a:lnTo>
                <a:lnTo>
                  <a:pt x="544711" y="44648"/>
                </a:lnTo>
                <a:lnTo>
                  <a:pt x="571500" y="53578"/>
                </a:lnTo>
                <a:lnTo>
                  <a:pt x="598289" y="53578"/>
                </a:lnTo>
                <a:lnTo>
                  <a:pt x="616148" y="53578"/>
                </a:lnTo>
                <a:lnTo>
                  <a:pt x="634008" y="53578"/>
                </a:lnTo>
                <a:lnTo>
                  <a:pt x="642937" y="53578"/>
                </a:lnTo>
                <a:lnTo>
                  <a:pt x="642937" y="62508"/>
                </a:lnTo>
                <a:lnTo>
                  <a:pt x="642937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920257" y="3625452"/>
            <a:ext cx="80369" cy="607220"/>
          </a:xfrm>
          <a:custGeom>
            <a:avLst/>
            <a:gdLst/>
            <a:ahLst/>
            <a:cxnLst/>
            <a:rect l="0" t="0" r="0" b="0"/>
            <a:pathLst>
              <a:path w="80369" h="607220">
                <a:moveTo>
                  <a:pt x="80368" y="0"/>
                </a:moveTo>
                <a:lnTo>
                  <a:pt x="80368" y="0"/>
                </a:lnTo>
                <a:lnTo>
                  <a:pt x="80368" y="8930"/>
                </a:lnTo>
                <a:lnTo>
                  <a:pt x="80368" y="17860"/>
                </a:lnTo>
                <a:lnTo>
                  <a:pt x="80368" y="35719"/>
                </a:lnTo>
                <a:lnTo>
                  <a:pt x="80368" y="62508"/>
                </a:lnTo>
                <a:lnTo>
                  <a:pt x="71438" y="89297"/>
                </a:lnTo>
                <a:lnTo>
                  <a:pt x="71438" y="116086"/>
                </a:lnTo>
                <a:lnTo>
                  <a:pt x="71438" y="142875"/>
                </a:lnTo>
                <a:lnTo>
                  <a:pt x="71438" y="178594"/>
                </a:lnTo>
                <a:lnTo>
                  <a:pt x="71438" y="214313"/>
                </a:lnTo>
                <a:lnTo>
                  <a:pt x="62508" y="250031"/>
                </a:lnTo>
                <a:lnTo>
                  <a:pt x="53578" y="285750"/>
                </a:lnTo>
                <a:lnTo>
                  <a:pt x="44649" y="321469"/>
                </a:lnTo>
                <a:lnTo>
                  <a:pt x="35719" y="366117"/>
                </a:lnTo>
                <a:lnTo>
                  <a:pt x="26789" y="401836"/>
                </a:lnTo>
                <a:lnTo>
                  <a:pt x="17860" y="437555"/>
                </a:lnTo>
                <a:lnTo>
                  <a:pt x="17860" y="482203"/>
                </a:lnTo>
                <a:lnTo>
                  <a:pt x="8930" y="508992"/>
                </a:lnTo>
                <a:lnTo>
                  <a:pt x="8930" y="544711"/>
                </a:lnTo>
                <a:lnTo>
                  <a:pt x="8930" y="571500"/>
                </a:lnTo>
                <a:lnTo>
                  <a:pt x="0" y="589360"/>
                </a:lnTo>
                <a:lnTo>
                  <a:pt x="0" y="598289"/>
                </a:lnTo>
                <a:lnTo>
                  <a:pt x="0" y="607219"/>
                </a:lnTo>
                <a:lnTo>
                  <a:pt x="0" y="607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080992" y="3696890"/>
            <a:ext cx="53579" cy="607219"/>
          </a:xfrm>
          <a:custGeom>
            <a:avLst/>
            <a:gdLst/>
            <a:ahLst/>
            <a:cxnLst/>
            <a:rect l="0" t="0" r="0" b="0"/>
            <a:pathLst>
              <a:path w="53579" h="607219">
                <a:moveTo>
                  <a:pt x="53578" y="0"/>
                </a:moveTo>
                <a:lnTo>
                  <a:pt x="53578" y="8929"/>
                </a:lnTo>
                <a:lnTo>
                  <a:pt x="53578" y="17859"/>
                </a:lnTo>
                <a:lnTo>
                  <a:pt x="53578" y="35718"/>
                </a:lnTo>
                <a:lnTo>
                  <a:pt x="44648" y="62508"/>
                </a:lnTo>
                <a:lnTo>
                  <a:pt x="44648" y="89297"/>
                </a:lnTo>
                <a:lnTo>
                  <a:pt x="35718" y="116086"/>
                </a:lnTo>
                <a:lnTo>
                  <a:pt x="35718" y="151804"/>
                </a:lnTo>
                <a:lnTo>
                  <a:pt x="26789" y="187523"/>
                </a:lnTo>
                <a:lnTo>
                  <a:pt x="26789" y="214312"/>
                </a:lnTo>
                <a:lnTo>
                  <a:pt x="17859" y="258961"/>
                </a:lnTo>
                <a:lnTo>
                  <a:pt x="17859" y="294679"/>
                </a:lnTo>
                <a:lnTo>
                  <a:pt x="8929" y="321468"/>
                </a:lnTo>
                <a:lnTo>
                  <a:pt x="8929" y="366117"/>
                </a:lnTo>
                <a:lnTo>
                  <a:pt x="8929" y="392906"/>
                </a:lnTo>
                <a:lnTo>
                  <a:pt x="8929" y="428625"/>
                </a:lnTo>
                <a:lnTo>
                  <a:pt x="8929" y="455414"/>
                </a:lnTo>
                <a:lnTo>
                  <a:pt x="8929" y="482203"/>
                </a:lnTo>
                <a:lnTo>
                  <a:pt x="8929" y="508992"/>
                </a:lnTo>
                <a:lnTo>
                  <a:pt x="8929" y="535781"/>
                </a:lnTo>
                <a:lnTo>
                  <a:pt x="8929" y="553640"/>
                </a:lnTo>
                <a:lnTo>
                  <a:pt x="8929" y="571500"/>
                </a:lnTo>
                <a:lnTo>
                  <a:pt x="0" y="580429"/>
                </a:lnTo>
                <a:lnTo>
                  <a:pt x="0" y="589359"/>
                </a:lnTo>
                <a:lnTo>
                  <a:pt x="0" y="598289"/>
                </a:lnTo>
                <a:lnTo>
                  <a:pt x="0" y="607218"/>
                </a:lnTo>
                <a:lnTo>
                  <a:pt x="0" y="607218"/>
                </a:lnTo>
                <a:lnTo>
                  <a:pt x="0" y="607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5473898" y="3554015"/>
            <a:ext cx="330399" cy="1116212"/>
          </a:xfrm>
          <a:custGeom>
            <a:avLst/>
            <a:gdLst/>
            <a:ahLst/>
            <a:cxnLst/>
            <a:rect l="0" t="0" r="0" b="0"/>
            <a:pathLst>
              <a:path w="330399" h="1116212">
                <a:moveTo>
                  <a:pt x="330398" y="0"/>
                </a:moveTo>
                <a:lnTo>
                  <a:pt x="330398" y="0"/>
                </a:lnTo>
                <a:lnTo>
                  <a:pt x="321469" y="8929"/>
                </a:lnTo>
                <a:lnTo>
                  <a:pt x="312539" y="17859"/>
                </a:lnTo>
                <a:lnTo>
                  <a:pt x="303609" y="35718"/>
                </a:lnTo>
                <a:lnTo>
                  <a:pt x="285750" y="53578"/>
                </a:lnTo>
                <a:lnTo>
                  <a:pt x="267891" y="71437"/>
                </a:lnTo>
                <a:lnTo>
                  <a:pt x="241102" y="89297"/>
                </a:lnTo>
                <a:lnTo>
                  <a:pt x="223242" y="107156"/>
                </a:lnTo>
                <a:lnTo>
                  <a:pt x="205383" y="125015"/>
                </a:lnTo>
                <a:lnTo>
                  <a:pt x="178594" y="151804"/>
                </a:lnTo>
                <a:lnTo>
                  <a:pt x="160734" y="169664"/>
                </a:lnTo>
                <a:lnTo>
                  <a:pt x="142875" y="196453"/>
                </a:lnTo>
                <a:lnTo>
                  <a:pt x="125016" y="223242"/>
                </a:lnTo>
                <a:lnTo>
                  <a:pt x="98227" y="250031"/>
                </a:lnTo>
                <a:lnTo>
                  <a:pt x="80367" y="276820"/>
                </a:lnTo>
                <a:lnTo>
                  <a:pt x="71437" y="312539"/>
                </a:lnTo>
                <a:lnTo>
                  <a:pt x="53578" y="339328"/>
                </a:lnTo>
                <a:lnTo>
                  <a:pt x="35719" y="366117"/>
                </a:lnTo>
                <a:lnTo>
                  <a:pt x="26789" y="392906"/>
                </a:lnTo>
                <a:lnTo>
                  <a:pt x="17859" y="419695"/>
                </a:lnTo>
                <a:lnTo>
                  <a:pt x="8930" y="455414"/>
                </a:lnTo>
                <a:lnTo>
                  <a:pt x="0" y="482203"/>
                </a:lnTo>
                <a:lnTo>
                  <a:pt x="0" y="508992"/>
                </a:lnTo>
                <a:lnTo>
                  <a:pt x="0" y="535781"/>
                </a:lnTo>
                <a:lnTo>
                  <a:pt x="0" y="571500"/>
                </a:lnTo>
                <a:lnTo>
                  <a:pt x="8930" y="598289"/>
                </a:lnTo>
                <a:lnTo>
                  <a:pt x="8930" y="625078"/>
                </a:lnTo>
                <a:lnTo>
                  <a:pt x="17859" y="651867"/>
                </a:lnTo>
                <a:lnTo>
                  <a:pt x="26789" y="678656"/>
                </a:lnTo>
                <a:lnTo>
                  <a:pt x="44648" y="705445"/>
                </a:lnTo>
                <a:lnTo>
                  <a:pt x="53578" y="723304"/>
                </a:lnTo>
                <a:lnTo>
                  <a:pt x="62508" y="750093"/>
                </a:lnTo>
                <a:lnTo>
                  <a:pt x="80367" y="767953"/>
                </a:lnTo>
                <a:lnTo>
                  <a:pt x="89297" y="794742"/>
                </a:lnTo>
                <a:lnTo>
                  <a:pt x="107156" y="821531"/>
                </a:lnTo>
                <a:lnTo>
                  <a:pt x="125016" y="839390"/>
                </a:lnTo>
                <a:lnTo>
                  <a:pt x="133945" y="866179"/>
                </a:lnTo>
                <a:lnTo>
                  <a:pt x="151805" y="892968"/>
                </a:lnTo>
                <a:lnTo>
                  <a:pt x="169664" y="919758"/>
                </a:lnTo>
                <a:lnTo>
                  <a:pt x="187523" y="946547"/>
                </a:lnTo>
                <a:lnTo>
                  <a:pt x="205383" y="964406"/>
                </a:lnTo>
                <a:lnTo>
                  <a:pt x="223242" y="991195"/>
                </a:lnTo>
                <a:lnTo>
                  <a:pt x="241102" y="1017984"/>
                </a:lnTo>
                <a:lnTo>
                  <a:pt x="258961" y="1044773"/>
                </a:lnTo>
                <a:lnTo>
                  <a:pt x="276820" y="1062633"/>
                </a:lnTo>
                <a:lnTo>
                  <a:pt x="294680" y="1089422"/>
                </a:lnTo>
                <a:lnTo>
                  <a:pt x="312539" y="1107281"/>
                </a:lnTo>
                <a:lnTo>
                  <a:pt x="321469" y="1116211"/>
                </a:lnTo>
                <a:lnTo>
                  <a:pt x="321469" y="1116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786437" y="3875483"/>
            <a:ext cx="267892" cy="258962"/>
          </a:xfrm>
          <a:custGeom>
            <a:avLst/>
            <a:gdLst/>
            <a:ahLst/>
            <a:cxnLst/>
            <a:rect l="0" t="0" r="0" b="0"/>
            <a:pathLst>
              <a:path w="267892" h="258962">
                <a:moveTo>
                  <a:pt x="142875" y="89297"/>
                </a:moveTo>
                <a:lnTo>
                  <a:pt x="133945" y="89297"/>
                </a:lnTo>
                <a:lnTo>
                  <a:pt x="133945" y="89297"/>
                </a:lnTo>
                <a:lnTo>
                  <a:pt x="133945" y="89297"/>
                </a:lnTo>
                <a:lnTo>
                  <a:pt x="125016" y="89297"/>
                </a:lnTo>
                <a:lnTo>
                  <a:pt x="116086" y="98227"/>
                </a:lnTo>
                <a:lnTo>
                  <a:pt x="107156" y="107157"/>
                </a:lnTo>
                <a:lnTo>
                  <a:pt x="89297" y="107157"/>
                </a:lnTo>
                <a:lnTo>
                  <a:pt x="71438" y="116086"/>
                </a:lnTo>
                <a:lnTo>
                  <a:pt x="62508" y="133946"/>
                </a:lnTo>
                <a:lnTo>
                  <a:pt x="44648" y="142875"/>
                </a:lnTo>
                <a:lnTo>
                  <a:pt x="35719" y="151805"/>
                </a:lnTo>
                <a:lnTo>
                  <a:pt x="17859" y="169665"/>
                </a:lnTo>
                <a:lnTo>
                  <a:pt x="8930" y="187524"/>
                </a:lnTo>
                <a:lnTo>
                  <a:pt x="0" y="196454"/>
                </a:lnTo>
                <a:lnTo>
                  <a:pt x="0" y="214313"/>
                </a:lnTo>
                <a:lnTo>
                  <a:pt x="0" y="232172"/>
                </a:lnTo>
                <a:lnTo>
                  <a:pt x="8930" y="241102"/>
                </a:lnTo>
                <a:lnTo>
                  <a:pt x="8930" y="250032"/>
                </a:lnTo>
                <a:lnTo>
                  <a:pt x="17859" y="250032"/>
                </a:lnTo>
                <a:lnTo>
                  <a:pt x="35719" y="258961"/>
                </a:lnTo>
                <a:lnTo>
                  <a:pt x="53578" y="258961"/>
                </a:lnTo>
                <a:lnTo>
                  <a:pt x="71438" y="258961"/>
                </a:lnTo>
                <a:lnTo>
                  <a:pt x="98227" y="258961"/>
                </a:lnTo>
                <a:lnTo>
                  <a:pt x="116086" y="250032"/>
                </a:lnTo>
                <a:lnTo>
                  <a:pt x="142875" y="250032"/>
                </a:lnTo>
                <a:lnTo>
                  <a:pt x="169664" y="232172"/>
                </a:lnTo>
                <a:lnTo>
                  <a:pt x="187523" y="223243"/>
                </a:lnTo>
                <a:lnTo>
                  <a:pt x="214313" y="205383"/>
                </a:lnTo>
                <a:lnTo>
                  <a:pt x="223242" y="187524"/>
                </a:lnTo>
                <a:lnTo>
                  <a:pt x="241102" y="169665"/>
                </a:lnTo>
                <a:lnTo>
                  <a:pt x="250031" y="151805"/>
                </a:lnTo>
                <a:lnTo>
                  <a:pt x="258961" y="133946"/>
                </a:lnTo>
                <a:lnTo>
                  <a:pt x="267891" y="116086"/>
                </a:lnTo>
                <a:lnTo>
                  <a:pt x="267891" y="89297"/>
                </a:lnTo>
                <a:lnTo>
                  <a:pt x="267891" y="71438"/>
                </a:lnTo>
                <a:lnTo>
                  <a:pt x="258961" y="53579"/>
                </a:lnTo>
                <a:lnTo>
                  <a:pt x="250031" y="44649"/>
                </a:lnTo>
                <a:lnTo>
                  <a:pt x="241102" y="26790"/>
                </a:lnTo>
                <a:lnTo>
                  <a:pt x="223242" y="17860"/>
                </a:lnTo>
                <a:lnTo>
                  <a:pt x="214313" y="8930"/>
                </a:lnTo>
                <a:lnTo>
                  <a:pt x="196453" y="8930"/>
                </a:lnTo>
                <a:lnTo>
                  <a:pt x="187523" y="0"/>
                </a:lnTo>
                <a:lnTo>
                  <a:pt x="169664" y="0"/>
                </a:lnTo>
                <a:lnTo>
                  <a:pt x="160734" y="0"/>
                </a:lnTo>
                <a:lnTo>
                  <a:pt x="160734" y="0"/>
                </a:lnTo>
                <a:lnTo>
                  <a:pt x="151805" y="0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143625" y="4054077"/>
            <a:ext cx="178594" cy="375048"/>
          </a:xfrm>
          <a:custGeom>
            <a:avLst/>
            <a:gdLst/>
            <a:ahLst/>
            <a:cxnLst/>
            <a:rect l="0" t="0" r="0" b="0"/>
            <a:pathLst>
              <a:path w="178594" h="375048">
                <a:moveTo>
                  <a:pt x="178593" y="0"/>
                </a:moveTo>
                <a:lnTo>
                  <a:pt x="178593" y="8930"/>
                </a:lnTo>
                <a:lnTo>
                  <a:pt x="169664" y="17860"/>
                </a:lnTo>
                <a:lnTo>
                  <a:pt x="169664" y="26789"/>
                </a:lnTo>
                <a:lnTo>
                  <a:pt x="160734" y="53578"/>
                </a:lnTo>
                <a:lnTo>
                  <a:pt x="142875" y="71438"/>
                </a:lnTo>
                <a:lnTo>
                  <a:pt x="133945" y="98227"/>
                </a:lnTo>
                <a:lnTo>
                  <a:pt x="125015" y="125016"/>
                </a:lnTo>
                <a:lnTo>
                  <a:pt x="116085" y="151805"/>
                </a:lnTo>
                <a:lnTo>
                  <a:pt x="107156" y="178594"/>
                </a:lnTo>
                <a:lnTo>
                  <a:pt x="89296" y="214313"/>
                </a:lnTo>
                <a:lnTo>
                  <a:pt x="71437" y="241102"/>
                </a:lnTo>
                <a:lnTo>
                  <a:pt x="62507" y="276821"/>
                </a:lnTo>
                <a:lnTo>
                  <a:pt x="44648" y="303610"/>
                </a:lnTo>
                <a:lnTo>
                  <a:pt x="35718" y="330399"/>
                </a:lnTo>
                <a:lnTo>
                  <a:pt x="17859" y="348258"/>
                </a:lnTo>
                <a:lnTo>
                  <a:pt x="8929" y="357188"/>
                </a:lnTo>
                <a:lnTo>
                  <a:pt x="0" y="366117"/>
                </a:lnTo>
                <a:lnTo>
                  <a:pt x="0" y="37504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545460" y="3750468"/>
            <a:ext cx="17861" cy="410766"/>
          </a:xfrm>
          <a:custGeom>
            <a:avLst/>
            <a:gdLst/>
            <a:ahLst/>
            <a:cxnLst/>
            <a:rect l="0" t="0" r="0" b="0"/>
            <a:pathLst>
              <a:path w="17861" h="410766">
                <a:moveTo>
                  <a:pt x="17860" y="0"/>
                </a:moveTo>
                <a:lnTo>
                  <a:pt x="17860" y="8930"/>
                </a:lnTo>
                <a:lnTo>
                  <a:pt x="17860" y="17859"/>
                </a:lnTo>
                <a:lnTo>
                  <a:pt x="17860" y="35719"/>
                </a:lnTo>
                <a:lnTo>
                  <a:pt x="8930" y="53578"/>
                </a:lnTo>
                <a:lnTo>
                  <a:pt x="8930" y="80367"/>
                </a:lnTo>
                <a:lnTo>
                  <a:pt x="8930" y="107156"/>
                </a:lnTo>
                <a:lnTo>
                  <a:pt x="8930" y="133945"/>
                </a:lnTo>
                <a:lnTo>
                  <a:pt x="8930" y="160734"/>
                </a:lnTo>
                <a:lnTo>
                  <a:pt x="8930" y="187523"/>
                </a:lnTo>
                <a:lnTo>
                  <a:pt x="0" y="214312"/>
                </a:lnTo>
                <a:lnTo>
                  <a:pt x="0" y="250031"/>
                </a:lnTo>
                <a:lnTo>
                  <a:pt x="0" y="276820"/>
                </a:lnTo>
                <a:lnTo>
                  <a:pt x="0" y="303609"/>
                </a:lnTo>
                <a:lnTo>
                  <a:pt x="0" y="330398"/>
                </a:lnTo>
                <a:lnTo>
                  <a:pt x="0" y="357187"/>
                </a:lnTo>
                <a:lnTo>
                  <a:pt x="0" y="383976"/>
                </a:lnTo>
                <a:lnTo>
                  <a:pt x="0" y="401836"/>
                </a:lnTo>
                <a:lnTo>
                  <a:pt x="0" y="410765"/>
                </a:lnTo>
                <a:lnTo>
                  <a:pt x="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670476" y="4125515"/>
            <a:ext cx="232173" cy="303610"/>
          </a:xfrm>
          <a:custGeom>
            <a:avLst/>
            <a:gdLst/>
            <a:ahLst/>
            <a:cxnLst/>
            <a:rect l="0" t="0" r="0" b="0"/>
            <a:pathLst>
              <a:path w="232173" h="303610">
                <a:moveTo>
                  <a:pt x="232172" y="0"/>
                </a:moveTo>
                <a:lnTo>
                  <a:pt x="232172" y="0"/>
                </a:lnTo>
                <a:lnTo>
                  <a:pt x="223242" y="8929"/>
                </a:lnTo>
                <a:lnTo>
                  <a:pt x="214313" y="26789"/>
                </a:lnTo>
                <a:lnTo>
                  <a:pt x="196453" y="44648"/>
                </a:lnTo>
                <a:lnTo>
                  <a:pt x="178594" y="71437"/>
                </a:lnTo>
                <a:lnTo>
                  <a:pt x="160734" y="89297"/>
                </a:lnTo>
                <a:lnTo>
                  <a:pt x="133945" y="116086"/>
                </a:lnTo>
                <a:lnTo>
                  <a:pt x="116086" y="151804"/>
                </a:lnTo>
                <a:lnTo>
                  <a:pt x="98227" y="178593"/>
                </a:lnTo>
                <a:lnTo>
                  <a:pt x="80367" y="196453"/>
                </a:lnTo>
                <a:lnTo>
                  <a:pt x="62508" y="223242"/>
                </a:lnTo>
                <a:lnTo>
                  <a:pt x="44649" y="250031"/>
                </a:lnTo>
                <a:lnTo>
                  <a:pt x="26789" y="267890"/>
                </a:lnTo>
                <a:lnTo>
                  <a:pt x="17859" y="285750"/>
                </a:lnTo>
                <a:lnTo>
                  <a:pt x="8930" y="294679"/>
                </a:lnTo>
                <a:lnTo>
                  <a:pt x="0" y="303609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6974085" y="3723679"/>
            <a:ext cx="339330" cy="500063"/>
          </a:xfrm>
          <a:custGeom>
            <a:avLst/>
            <a:gdLst/>
            <a:ahLst/>
            <a:cxnLst/>
            <a:rect l="0" t="0" r="0" b="0"/>
            <a:pathLst>
              <a:path w="339330" h="500063">
                <a:moveTo>
                  <a:pt x="0" y="89297"/>
                </a:moveTo>
                <a:lnTo>
                  <a:pt x="0" y="80367"/>
                </a:lnTo>
                <a:lnTo>
                  <a:pt x="0" y="71437"/>
                </a:lnTo>
                <a:lnTo>
                  <a:pt x="8930" y="62508"/>
                </a:lnTo>
                <a:lnTo>
                  <a:pt x="8930" y="44648"/>
                </a:lnTo>
                <a:lnTo>
                  <a:pt x="17860" y="35719"/>
                </a:lnTo>
                <a:lnTo>
                  <a:pt x="35719" y="17859"/>
                </a:lnTo>
                <a:lnTo>
                  <a:pt x="44649" y="8929"/>
                </a:lnTo>
                <a:lnTo>
                  <a:pt x="62508" y="0"/>
                </a:lnTo>
                <a:lnTo>
                  <a:pt x="80368" y="0"/>
                </a:lnTo>
                <a:lnTo>
                  <a:pt x="98227" y="0"/>
                </a:lnTo>
                <a:lnTo>
                  <a:pt x="116086" y="0"/>
                </a:lnTo>
                <a:lnTo>
                  <a:pt x="133946" y="0"/>
                </a:lnTo>
                <a:lnTo>
                  <a:pt x="151805" y="0"/>
                </a:lnTo>
                <a:lnTo>
                  <a:pt x="169665" y="8929"/>
                </a:lnTo>
                <a:lnTo>
                  <a:pt x="187524" y="26789"/>
                </a:lnTo>
                <a:lnTo>
                  <a:pt x="205383" y="35719"/>
                </a:lnTo>
                <a:lnTo>
                  <a:pt x="223243" y="53578"/>
                </a:lnTo>
                <a:lnTo>
                  <a:pt x="232172" y="71437"/>
                </a:lnTo>
                <a:lnTo>
                  <a:pt x="250032" y="89297"/>
                </a:lnTo>
                <a:lnTo>
                  <a:pt x="258961" y="116086"/>
                </a:lnTo>
                <a:lnTo>
                  <a:pt x="258961" y="133945"/>
                </a:lnTo>
                <a:lnTo>
                  <a:pt x="258961" y="160734"/>
                </a:lnTo>
                <a:lnTo>
                  <a:pt x="250032" y="178594"/>
                </a:lnTo>
                <a:lnTo>
                  <a:pt x="241102" y="205383"/>
                </a:lnTo>
                <a:lnTo>
                  <a:pt x="232172" y="223242"/>
                </a:lnTo>
                <a:lnTo>
                  <a:pt x="214313" y="250031"/>
                </a:lnTo>
                <a:lnTo>
                  <a:pt x="196454" y="267890"/>
                </a:lnTo>
                <a:lnTo>
                  <a:pt x="178594" y="294679"/>
                </a:lnTo>
                <a:lnTo>
                  <a:pt x="151805" y="312539"/>
                </a:lnTo>
                <a:lnTo>
                  <a:pt x="133946" y="339328"/>
                </a:lnTo>
                <a:lnTo>
                  <a:pt x="116086" y="357187"/>
                </a:lnTo>
                <a:lnTo>
                  <a:pt x="98227" y="375047"/>
                </a:lnTo>
                <a:lnTo>
                  <a:pt x="80368" y="392906"/>
                </a:lnTo>
                <a:lnTo>
                  <a:pt x="71438" y="410765"/>
                </a:lnTo>
                <a:lnTo>
                  <a:pt x="62508" y="419695"/>
                </a:lnTo>
                <a:lnTo>
                  <a:pt x="62508" y="428625"/>
                </a:lnTo>
                <a:lnTo>
                  <a:pt x="62508" y="437554"/>
                </a:lnTo>
                <a:lnTo>
                  <a:pt x="62508" y="446484"/>
                </a:lnTo>
                <a:lnTo>
                  <a:pt x="71438" y="455414"/>
                </a:lnTo>
                <a:lnTo>
                  <a:pt x="89297" y="464344"/>
                </a:lnTo>
                <a:lnTo>
                  <a:pt x="98227" y="473273"/>
                </a:lnTo>
                <a:lnTo>
                  <a:pt x="125016" y="482203"/>
                </a:lnTo>
                <a:lnTo>
                  <a:pt x="142875" y="482203"/>
                </a:lnTo>
                <a:lnTo>
                  <a:pt x="160735" y="491133"/>
                </a:lnTo>
                <a:lnTo>
                  <a:pt x="187524" y="491133"/>
                </a:lnTo>
                <a:lnTo>
                  <a:pt x="205383" y="491133"/>
                </a:lnTo>
                <a:lnTo>
                  <a:pt x="232172" y="500062"/>
                </a:lnTo>
                <a:lnTo>
                  <a:pt x="250032" y="500062"/>
                </a:lnTo>
                <a:lnTo>
                  <a:pt x="267891" y="500062"/>
                </a:lnTo>
                <a:lnTo>
                  <a:pt x="285750" y="491133"/>
                </a:lnTo>
                <a:lnTo>
                  <a:pt x="294680" y="491133"/>
                </a:lnTo>
                <a:lnTo>
                  <a:pt x="303610" y="491133"/>
                </a:lnTo>
                <a:lnTo>
                  <a:pt x="312540" y="491133"/>
                </a:lnTo>
                <a:lnTo>
                  <a:pt x="330399" y="491133"/>
                </a:lnTo>
                <a:lnTo>
                  <a:pt x="33039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  <a:lnTo>
                  <a:pt x="339329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7358062" y="4125515"/>
            <a:ext cx="223243" cy="285751"/>
          </a:xfrm>
          <a:custGeom>
            <a:avLst/>
            <a:gdLst/>
            <a:ahLst/>
            <a:cxnLst/>
            <a:rect l="0" t="0" r="0" b="0"/>
            <a:pathLst>
              <a:path w="223243" h="285751">
                <a:moveTo>
                  <a:pt x="223242" y="0"/>
                </a:moveTo>
                <a:lnTo>
                  <a:pt x="223242" y="0"/>
                </a:lnTo>
                <a:lnTo>
                  <a:pt x="223242" y="8929"/>
                </a:lnTo>
                <a:lnTo>
                  <a:pt x="214313" y="17859"/>
                </a:lnTo>
                <a:lnTo>
                  <a:pt x="205383" y="26789"/>
                </a:lnTo>
                <a:lnTo>
                  <a:pt x="196453" y="44648"/>
                </a:lnTo>
                <a:lnTo>
                  <a:pt x="187523" y="71437"/>
                </a:lnTo>
                <a:lnTo>
                  <a:pt x="169664" y="89297"/>
                </a:lnTo>
                <a:lnTo>
                  <a:pt x="151805" y="107156"/>
                </a:lnTo>
                <a:lnTo>
                  <a:pt x="142875" y="125015"/>
                </a:lnTo>
                <a:lnTo>
                  <a:pt x="125016" y="142875"/>
                </a:lnTo>
                <a:lnTo>
                  <a:pt x="107156" y="160734"/>
                </a:lnTo>
                <a:lnTo>
                  <a:pt x="80367" y="187523"/>
                </a:lnTo>
                <a:lnTo>
                  <a:pt x="71438" y="205383"/>
                </a:lnTo>
                <a:lnTo>
                  <a:pt x="53578" y="223242"/>
                </a:lnTo>
                <a:lnTo>
                  <a:pt x="35719" y="241101"/>
                </a:lnTo>
                <a:lnTo>
                  <a:pt x="26789" y="258961"/>
                </a:lnTo>
                <a:lnTo>
                  <a:pt x="17859" y="267890"/>
                </a:lnTo>
                <a:lnTo>
                  <a:pt x="893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7759898" y="3795116"/>
            <a:ext cx="116087" cy="428626"/>
          </a:xfrm>
          <a:custGeom>
            <a:avLst/>
            <a:gdLst/>
            <a:ahLst/>
            <a:cxnLst/>
            <a:rect l="0" t="0" r="0" b="0"/>
            <a:pathLst>
              <a:path w="116087" h="428626">
                <a:moveTo>
                  <a:pt x="116086" y="0"/>
                </a:moveTo>
                <a:lnTo>
                  <a:pt x="107156" y="8930"/>
                </a:lnTo>
                <a:lnTo>
                  <a:pt x="107156" y="17860"/>
                </a:lnTo>
                <a:lnTo>
                  <a:pt x="107156" y="26789"/>
                </a:lnTo>
                <a:lnTo>
                  <a:pt x="107156" y="53578"/>
                </a:lnTo>
                <a:lnTo>
                  <a:pt x="107156" y="80367"/>
                </a:lnTo>
                <a:lnTo>
                  <a:pt x="98227" y="107157"/>
                </a:lnTo>
                <a:lnTo>
                  <a:pt x="89297" y="133946"/>
                </a:lnTo>
                <a:lnTo>
                  <a:pt x="89297" y="169664"/>
                </a:lnTo>
                <a:lnTo>
                  <a:pt x="71437" y="196453"/>
                </a:lnTo>
                <a:lnTo>
                  <a:pt x="62508" y="232172"/>
                </a:lnTo>
                <a:lnTo>
                  <a:pt x="53578" y="258961"/>
                </a:lnTo>
                <a:lnTo>
                  <a:pt x="44648" y="285750"/>
                </a:lnTo>
                <a:lnTo>
                  <a:pt x="26789" y="321469"/>
                </a:lnTo>
                <a:lnTo>
                  <a:pt x="26789" y="348258"/>
                </a:lnTo>
                <a:lnTo>
                  <a:pt x="17859" y="375047"/>
                </a:lnTo>
                <a:lnTo>
                  <a:pt x="8930" y="392907"/>
                </a:lnTo>
                <a:lnTo>
                  <a:pt x="8930" y="410766"/>
                </a:lnTo>
                <a:lnTo>
                  <a:pt x="0" y="419696"/>
                </a:lnTo>
                <a:lnTo>
                  <a:pt x="0" y="42862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7545585" y="3884413"/>
            <a:ext cx="375048" cy="80368"/>
          </a:xfrm>
          <a:custGeom>
            <a:avLst/>
            <a:gdLst/>
            <a:ahLst/>
            <a:cxnLst/>
            <a:rect l="0" t="0" r="0" b="0"/>
            <a:pathLst>
              <a:path w="375048" h="80368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44649"/>
                </a:lnTo>
                <a:lnTo>
                  <a:pt x="0" y="53578"/>
                </a:lnTo>
                <a:lnTo>
                  <a:pt x="8930" y="62508"/>
                </a:lnTo>
                <a:lnTo>
                  <a:pt x="8930" y="71438"/>
                </a:lnTo>
                <a:lnTo>
                  <a:pt x="17860" y="71438"/>
                </a:lnTo>
                <a:lnTo>
                  <a:pt x="35719" y="80367"/>
                </a:lnTo>
                <a:lnTo>
                  <a:pt x="44649" y="80367"/>
                </a:lnTo>
                <a:lnTo>
                  <a:pt x="62508" y="80367"/>
                </a:lnTo>
                <a:lnTo>
                  <a:pt x="80368" y="80367"/>
                </a:lnTo>
                <a:lnTo>
                  <a:pt x="98227" y="80367"/>
                </a:lnTo>
                <a:lnTo>
                  <a:pt x="116086" y="71438"/>
                </a:lnTo>
                <a:lnTo>
                  <a:pt x="133946" y="71438"/>
                </a:lnTo>
                <a:lnTo>
                  <a:pt x="151805" y="62508"/>
                </a:lnTo>
                <a:lnTo>
                  <a:pt x="169665" y="53578"/>
                </a:lnTo>
                <a:lnTo>
                  <a:pt x="196454" y="53578"/>
                </a:lnTo>
                <a:lnTo>
                  <a:pt x="214313" y="44649"/>
                </a:lnTo>
                <a:lnTo>
                  <a:pt x="232172" y="44649"/>
                </a:lnTo>
                <a:lnTo>
                  <a:pt x="258961" y="44649"/>
                </a:lnTo>
                <a:lnTo>
                  <a:pt x="276821" y="35719"/>
                </a:lnTo>
                <a:lnTo>
                  <a:pt x="294680" y="35719"/>
                </a:lnTo>
                <a:lnTo>
                  <a:pt x="321469" y="35719"/>
                </a:lnTo>
                <a:lnTo>
                  <a:pt x="339329" y="35719"/>
                </a:lnTo>
                <a:lnTo>
                  <a:pt x="348258" y="35719"/>
                </a:lnTo>
                <a:lnTo>
                  <a:pt x="366118" y="35719"/>
                </a:lnTo>
                <a:lnTo>
                  <a:pt x="375047" y="35719"/>
                </a:lnTo>
                <a:lnTo>
                  <a:pt x="37504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7840265" y="3571874"/>
            <a:ext cx="375047" cy="928689"/>
          </a:xfrm>
          <a:custGeom>
            <a:avLst/>
            <a:gdLst/>
            <a:ahLst/>
            <a:cxnLst/>
            <a:rect l="0" t="0" r="0" b="0"/>
            <a:pathLst>
              <a:path w="375047" h="928689">
                <a:moveTo>
                  <a:pt x="276820" y="0"/>
                </a:moveTo>
                <a:lnTo>
                  <a:pt x="276820" y="0"/>
                </a:lnTo>
                <a:lnTo>
                  <a:pt x="276820" y="8930"/>
                </a:lnTo>
                <a:lnTo>
                  <a:pt x="285750" y="17859"/>
                </a:lnTo>
                <a:lnTo>
                  <a:pt x="294680" y="26789"/>
                </a:lnTo>
                <a:lnTo>
                  <a:pt x="303610" y="44649"/>
                </a:lnTo>
                <a:lnTo>
                  <a:pt x="312539" y="62508"/>
                </a:lnTo>
                <a:lnTo>
                  <a:pt x="321469" y="80367"/>
                </a:lnTo>
                <a:lnTo>
                  <a:pt x="330399" y="107156"/>
                </a:lnTo>
                <a:lnTo>
                  <a:pt x="339328" y="125016"/>
                </a:lnTo>
                <a:lnTo>
                  <a:pt x="348257" y="151805"/>
                </a:lnTo>
                <a:lnTo>
                  <a:pt x="357187" y="178594"/>
                </a:lnTo>
                <a:lnTo>
                  <a:pt x="357187" y="214313"/>
                </a:lnTo>
                <a:lnTo>
                  <a:pt x="366117" y="250031"/>
                </a:lnTo>
                <a:lnTo>
                  <a:pt x="375046" y="276820"/>
                </a:lnTo>
                <a:lnTo>
                  <a:pt x="375046" y="312539"/>
                </a:lnTo>
                <a:lnTo>
                  <a:pt x="375046" y="348258"/>
                </a:lnTo>
                <a:lnTo>
                  <a:pt x="375046" y="383977"/>
                </a:lnTo>
                <a:lnTo>
                  <a:pt x="366117" y="428625"/>
                </a:lnTo>
                <a:lnTo>
                  <a:pt x="357187" y="464344"/>
                </a:lnTo>
                <a:lnTo>
                  <a:pt x="348257" y="500063"/>
                </a:lnTo>
                <a:lnTo>
                  <a:pt x="330399" y="544711"/>
                </a:lnTo>
                <a:lnTo>
                  <a:pt x="312539" y="580430"/>
                </a:lnTo>
                <a:lnTo>
                  <a:pt x="285750" y="625078"/>
                </a:lnTo>
                <a:lnTo>
                  <a:pt x="258961" y="660797"/>
                </a:lnTo>
                <a:lnTo>
                  <a:pt x="232172" y="705445"/>
                </a:lnTo>
                <a:lnTo>
                  <a:pt x="196453" y="741164"/>
                </a:lnTo>
                <a:lnTo>
                  <a:pt x="160735" y="785813"/>
                </a:lnTo>
                <a:lnTo>
                  <a:pt x="116086" y="830461"/>
                </a:lnTo>
                <a:lnTo>
                  <a:pt x="62508" y="875109"/>
                </a:lnTo>
                <a:lnTo>
                  <a:pt x="26789" y="910828"/>
                </a:lnTo>
                <a:lnTo>
                  <a:pt x="0" y="928688"/>
                </a:lnTo>
                <a:lnTo>
                  <a:pt x="0" y="9286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5456039" y="1928812"/>
            <a:ext cx="232172" cy="267891"/>
          </a:xfrm>
          <a:custGeom>
            <a:avLst/>
            <a:gdLst/>
            <a:ahLst/>
            <a:cxnLst/>
            <a:rect l="0" t="0" r="0" b="0"/>
            <a:pathLst>
              <a:path w="232172" h="267891">
                <a:moveTo>
                  <a:pt x="0" y="0"/>
                </a:moveTo>
                <a:lnTo>
                  <a:pt x="0" y="8929"/>
                </a:lnTo>
                <a:lnTo>
                  <a:pt x="0" y="8929"/>
                </a:lnTo>
                <a:lnTo>
                  <a:pt x="0" y="17859"/>
                </a:lnTo>
                <a:lnTo>
                  <a:pt x="8929" y="26789"/>
                </a:lnTo>
                <a:lnTo>
                  <a:pt x="8929" y="35719"/>
                </a:lnTo>
                <a:lnTo>
                  <a:pt x="8929" y="53578"/>
                </a:lnTo>
                <a:lnTo>
                  <a:pt x="8929" y="71437"/>
                </a:lnTo>
                <a:lnTo>
                  <a:pt x="8929" y="89297"/>
                </a:lnTo>
                <a:lnTo>
                  <a:pt x="8929" y="107156"/>
                </a:lnTo>
                <a:lnTo>
                  <a:pt x="8929" y="125015"/>
                </a:lnTo>
                <a:lnTo>
                  <a:pt x="8929" y="142875"/>
                </a:lnTo>
                <a:lnTo>
                  <a:pt x="8929" y="160734"/>
                </a:lnTo>
                <a:lnTo>
                  <a:pt x="8929" y="169664"/>
                </a:lnTo>
                <a:lnTo>
                  <a:pt x="8929" y="187523"/>
                </a:lnTo>
                <a:lnTo>
                  <a:pt x="8929" y="19645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205383"/>
                </a:lnTo>
                <a:lnTo>
                  <a:pt x="8929" y="196453"/>
                </a:lnTo>
                <a:lnTo>
                  <a:pt x="8929" y="187523"/>
                </a:lnTo>
                <a:lnTo>
                  <a:pt x="17859" y="178594"/>
                </a:lnTo>
                <a:lnTo>
                  <a:pt x="26789" y="169664"/>
                </a:lnTo>
                <a:lnTo>
                  <a:pt x="26789" y="151804"/>
                </a:lnTo>
                <a:lnTo>
                  <a:pt x="35718" y="133945"/>
                </a:lnTo>
                <a:lnTo>
                  <a:pt x="44648" y="116086"/>
                </a:lnTo>
                <a:lnTo>
                  <a:pt x="53578" y="98226"/>
                </a:lnTo>
                <a:lnTo>
                  <a:pt x="62507" y="80367"/>
                </a:lnTo>
                <a:lnTo>
                  <a:pt x="80367" y="62508"/>
                </a:lnTo>
                <a:lnTo>
                  <a:pt x="89296" y="53578"/>
                </a:lnTo>
                <a:lnTo>
                  <a:pt x="98226" y="35719"/>
                </a:lnTo>
                <a:lnTo>
                  <a:pt x="116086" y="26789"/>
                </a:lnTo>
                <a:lnTo>
                  <a:pt x="125015" y="17859"/>
                </a:lnTo>
                <a:lnTo>
                  <a:pt x="133945" y="17859"/>
                </a:lnTo>
                <a:lnTo>
                  <a:pt x="133945" y="8929"/>
                </a:lnTo>
                <a:lnTo>
                  <a:pt x="142875" y="8929"/>
                </a:lnTo>
                <a:lnTo>
                  <a:pt x="142875" y="17859"/>
                </a:lnTo>
                <a:lnTo>
                  <a:pt x="151804" y="26789"/>
                </a:lnTo>
                <a:lnTo>
                  <a:pt x="160734" y="35719"/>
                </a:lnTo>
                <a:lnTo>
                  <a:pt x="160734" y="53578"/>
                </a:lnTo>
                <a:lnTo>
                  <a:pt x="169664" y="62508"/>
                </a:lnTo>
                <a:lnTo>
                  <a:pt x="169664" y="80367"/>
                </a:lnTo>
                <a:lnTo>
                  <a:pt x="169664" y="98226"/>
                </a:lnTo>
                <a:lnTo>
                  <a:pt x="160734" y="116086"/>
                </a:lnTo>
                <a:lnTo>
                  <a:pt x="160734" y="142875"/>
                </a:lnTo>
                <a:lnTo>
                  <a:pt x="151804" y="160734"/>
                </a:lnTo>
                <a:lnTo>
                  <a:pt x="142875" y="169664"/>
                </a:lnTo>
                <a:lnTo>
                  <a:pt x="142875" y="187523"/>
                </a:lnTo>
                <a:lnTo>
                  <a:pt x="142875" y="196453"/>
                </a:lnTo>
                <a:lnTo>
                  <a:pt x="142875" y="205383"/>
                </a:lnTo>
                <a:lnTo>
                  <a:pt x="142875" y="214312"/>
                </a:lnTo>
                <a:lnTo>
                  <a:pt x="142875" y="223242"/>
                </a:lnTo>
                <a:lnTo>
                  <a:pt x="142875" y="223242"/>
                </a:lnTo>
                <a:lnTo>
                  <a:pt x="142875" y="223242"/>
                </a:lnTo>
                <a:lnTo>
                  <a:pt x="142875" y="223242"/>
                </a:lnTo>
                <a:lnTo>
                  <a:pt x="142875" y="214312"/>
                </a:lnTo>
                <a:lnTo>
                  <a:pt x="151804" y="205383"/>
                </a:lnTo>
                <a:lnTo>
                  <a:pt x="160734" y="205383"/>
                </a:lnTo>
                <a:lnTo>
                  <a:pt x="160734" y="196453"/>
                </a:lnTo>
                <a:lnTo>
                  <a:pt x="169664" y="187523"/>
                </a:lnTo>
                <a:lnTo>
                  <a:pt x="178593" y="178594"/>
                </a:lnTo>
                <a:lnTo>
                  <a:pt x="187523" y="169664"/>
                </a:lnTo>
                <a:lnTo>
                  <a:pt x="196453" y="169664"/>
                </a:lnTo>
                <a:lnTo>
                  <a:pt x="205382" y="160734"/>
                </a:lnTo>
                <a:lnTo>
                  <a:pt x="214312" y="160734"/>
                </a:lnTo>
                <a:lnTo>
                  <a:pt x="223242" y="160734"/>
                </a:lnTo>
                <a:lnTo>
                  <a:pt x="223242" y="160734"/>
                </a:lnTo>
                <a:lnTo>
                  <a:pt x="223242" y="160734"/>
                </a:lnTo>
                <a:lnTo>
                  <a:pt x="223242" y="169664"/>
                </a:lnTo>
                <a:lnTo>
                  <a:pt x="232171" y="178594"/>
                </a:lnTo>
                <a:lnTo>
                  <a:pt x="232171" y="187523"/>
                </a:lnTo>
                <a:lnTo>
                  <a:pt x="232171" y="196453"/>
                </a:lnTo>
                <a:lnTo>
                  <a:pt x="232171" y="205383"/>
                </a:lnTo>
                <a:lnTo>
                  <a:pt x="223242" y="214312"/>
                </a:lnTo>
                <a:lnTo>
                  <a:pt x="223242" y="223242"/>
                </a:lnTo>
                <a:lnTo>
                  <a:pt x="214312" y="232172"/>
                </a:lnTo>
                <a:lnTo>
                  <a:pt x="214312" y="241101"/>
                </a:lnTo>
                <a:lnTo>
                  <a:pt x="205382" y="250031"/>
                </a:lnTo>
                <a:lnTo>
                  <a:pt x="205382" y="258961"/>
                </a:lnTo>
                <a:lnTo>
                  <a:pt x="205382" y="267890"/>
                </a:lnTo>
                <a:lnTo>
                  <a:pt x="205382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5732859" y="4500562"/>
            <a:ext cx="223243" cy="303610"/>
          </a:xfrm>
          <a:custGeom>
            <a:avLst/>
            <a:gdLst/>
            <a:ahLst/>
            <a:cxnLst/>
            <a:rect l="0" t="0" r="0" b="0"/>
            <a:pathLst>
              <a:path w="223243" h="303610">
                <a:moveTo>
                  <a:pt x="0" y="294679"/>
                </a:moveTo>
                <a:lnTo>
                  <a:pt x="0" y="294679"/>
                </a:lnTo>
                <a:lnTo>
                  <a:pt x="0" y="285750"/>
                </a:lnTo>
                <a:lnTo>
                  <a:pt x="0" y="285750"/>
                </a:lnTo>
                <a:lnTo>
                  <a:pt x="8930" y="285750"/>
                </a:lnTo>
                <a:lnTo>
                  <a:pt x="17859" y="276820"/>
                </a:lnTo>
                <a:lnTo>
                  <a:pt x="17859" y="276820"/>
                </a:lnTo>
                <a:lnTo>
                  <a:pt x="26789" y="267890"/>
                </a:lnTo>
                <a:lnTo>
                  <a:pt x="35719" y="250031"/>
                </a:lnTo>
                <a:lnTo>
                  <a:pt x="44648" y="241101"/>
                </a:lnTo>
                <a:lnTo>
                  <a:pt x="53578" y="223242"/>
                </a:lnTo>
                <a:lnTo>
                  <a:pt x="62508" y="214312"/>
                </a:lnTo>
                <a:lnTo>
                  <a:pt x="71437" y="196453"/>
                </a:lnTo>
                <a:lnTo>
                  <a:pt x="80367" y="178593"/>
                </a:lnTo>
                <a:lnTo>
                  <a:pt x="89297" y="160734"/>
                </a:lnTo>
                <a:lnTo>
                  <a:pt x="98226" y="142875"/>
                </a:lnTo>
                <a:lnTo>
                  <a:pt x="107156" y="116086"/>
                </a:lnTo>
                <a:lnTo>
                  <a:pt x="116086" y="98226"/>
                </a:lnTo>
                <a:lnTo>
                  <a:pt x="125016" y="80367"/>
                </a:lnTo>
                <a:lnTo>
                  <a:pt x="133945" y="62507"/>
                </a:lnTo>
                <a:lnTo>
                  <a:pt x="133945" y="53578"/>
                </a:lnTo>
                <a:lnTo>
                  <a:pt x="142875" y="35718"/>
                </a:lnTo>
                <a:lnTo>
                  <a:pt x="142875" y="26789"/>
                </a:lnTo>
                <a:lnTo>
                  <a:pt x="151805" y="17859"/>
                </a:lnTo>
                <a:lnTo>
                  <a:pt x="151805" y="8929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0"/>
                </a:lnTo>
                <a:lnTo>
                  <a:pt x="151805" y="8929"/>
                </a:lnTo>
                <a:lnTo>
                  <a:pt x="151805" y="17859"/>
                </a:lnTo>
                <a:lnTo>
                  <a:pt x="151805" y="26789"/>
                </a:lnTo>
                <a:lnTo>
                  <a:pt x="151805" y="35718"/>
                </a:lnTo>
                <a:lnTo>
                  <a:pt x="151805" y="53578"/>
                </a:lnTo>
                <a:lnTo>
                  <a:pt x="142875" y="71437"/>
                </a:lnTo>
                <a:lnTo>
                  <a:pt x="142875" y="89296"/>
                </a:lnTo>
                <a:lnTo>
                  <a:pt x="142875" y="116086"/>
                </a:lnTo>
                <a:lnTo>
                  <a:pt x="142875" y="133945"/>
                </a:lnTo>
                <a:lnTo>
                  <a:pt x="142875" y="160734"/>
                </a:lnTo>
                <a:lnTo>
                  <a:pt x="142875" y="178593"/>
                </a:lnTo>
                <a:lnTo>
                  <a:pt x="142875" y="205382"/>
                </a:lnTo>
                <a:lnTo>
                  <a:pt x="142875" y="223242"/>
                </a:lnTo>
                <a:lnTo>
                  <a:pt x="151805" y="241101"/>
                </a:lnTo>
                <a:lnTo>
                  <a:pt x="151805" y="258961"/>
                </a:lnTo>
                <a:lnTo>
                  <a:pt x="160734" y="276820"/>
                </a:lnTo>
                <a:lnTo>
                  <a:pt x="160734" y="285750"/>
                </a:lnTo>
                <a:lnTo>
                  <a:pt x="169664" y="294679"/>
                </a:lnTo>
                <a:lnTo>
                  <a:pt x="169664" y="303609"/>
                </a:lnTo>
                <a:lnTo>
                  <a:pt x="178594" y="303609"/>
                </a:lnTo>
                <a:lnTo>
                  <a:pt x="178594" y="303609"/>
                </a:lnTo>
                <a:lnTo>
                  <a:pt x="187523" y="294679"/>
                </a:lnTo>
                <a:lnTo>
                  <a:pt x="187523" y="294679"/>
                </a:lnTo>
                <a:lnTo>
                  <a:pt x="196453" y="285750"/>
                </a:lnTo>
                <a:lnTo>
                  <a:pt x="196453" y="276820"/>
                </a:lnTo>
                <a:lnTo>
                  <a:pt x="205383" y="258961"/>
                </a:lnTo>
                <a:lnTo>
                  <a:pt x="214312" y="250031"/>
                </a:lnTo>
                <a:lnTo>
                  <a:pt x="214312" y="232171"/>
                </a:lnTo>
                <a:lnTo>
                  <a:pt x="223242" y="205382"/>
                </a:lnTo>
                <a:lnTo>
                  <a:pt x="223242" y="187523"/>
                </a:lnTo>
                <a:lnTo>
                  <a:pt x="223242" y="169664"/>
                </a:lnTo>
                <a:lnTo>
                  <a:pt x="223242" y="160734"/>
                </a:lnTo>
                <a:lnTo>
                  <a:pt x="223242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5965031" y="4500562"/>
            <a:ext cx="89298" cy="419696"/>
          </a:xfrm>
          <a:custGeom>
            <a:avLst/>
            <a:gdLst/>
            <a:ahLst/>
            <a:cxnLst/>
            <a:rect l="0" t="0" r="0" b="0"/>
            <a:pathLst>
              <a:path w="89298" h="419696">
                <a:moveTo>
                  <a:pt x="0" y="71437"/>
                </a:moveTo>
                <a:lnTo>
                  <a:pt x="0" y="62507"/>
                </a:lnTo>
                <a:lnTo>
                  <a:pt x="0" y="53578"/>
                </a:lnTo>
                <a:lnTo>
                  <a:pt x="0" y="44648"/>
                </a:lnTo>
                <a:lnTo>
                  <a:pt x="8929" y="35718"/>
                </a:lnTo>
                <a:lnTo>
                  <a:pt x="8929" y="1785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17859"/>
                </a:lnTo>
                <a:lnTo>
                  <a:pt x="35719" y="26789"/>
                </a:lnTo>
                <a:lnTo>
                  <a:pt x="35719" y="44648"/>
                </a:lnTo>
                <a:lnTo>
                  <a:pt x="35719" y="62507"/>
                </a:lnTo>
                <a:lnTo>
                  <a:pt x="44648" y="89296"/>
                </a:lnTo>
                <a:lnTo>
                  <a:pt x="44648" y="116086"/>
                </a:lnTo>
                <a:lnTo>
                  <a:pt x="53578" y="142875"/>
                </a:lnTo>
                <a:lnTo>
                  <a:pt x="53578" y="178593"/>
                </a:lnTo>
                <a:lnTo>
                  <a:pt x="62508" y="214312"/>
                </a:lnTo>
                <a:lnTo>
                  <a:pt x="62508" y="258961"/>
                </a:lnTo>
                <a:lnTo>
                  <a:pt x="71437" y="303609"/>
                </a:lnTo>
                <a:lnTo>
                  <a:pt x="80367" y="357187"/>
                </a:lnTo>
                <a:lnTo>
                  <a:pt x="80367" y="392906"/>
                </a:lnTo>
                <a:lnTo>
                  <a:pt x="89297" y="419695"/>
                </a:lnTo>
                <a:lnTo>
                  <a:pt x="89297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6036468" y="4723804"/>
            <a:ext cx="133947" cy="160736"/>
          </a:xfrm>
          <a:custGeom>
            <a:avLst/>
            <a:gdLst/>
            <a:ahLst/>
            <a:cxnLst/>
            <a:rect l="0" t="0" r="0" b="0"/>
            <a:pathLst>
              <a:path w="133947" h="160736">
                <a:moveTo>
                  <a:pt x="53578" y="17859"/>
                </a:moveTo>
                <a:lnTo>
                  <a:pt x="53578" y="17859"/>
                </a:lnTo>
                <a:lnTo>
                  <a:pt x="53578" y="17859"/>
                </a:lnTo>
                <a:lnTo>
                  <a:pt x="44649" y="26789"/>
                </a:lnTo>
                <a:lnTo>
                  <a:pt x="35719" y="35719"/>
                </a:lnTo>
                <a:lnTo>
                  <a:pt x="26789" y="44648"/>
                </a:lnTo>
                <a:lnTo>
                  <a:pt x="17860" y="53578"/>
                </a:lnTo>
                <a:lnTo>
                  <a:pt x="17860" y="62508"/>
                </a:lnTo>
                <a:lnTo>
                  <a:pt x="8930" y="71437"/>
                </a:lnTo>
                <a:lnTo>
                  <a:pt x="8930" y="80367"/>
                </a:lnTo>
                <a:lnTo>
                  <a:pt x="0" y="89297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5"/>
                </a:lnTo>
                <a:lnTo>
                  <a:pt x="8930" y="125015"/>
                </a:lnTo>
                <a:lnTo>
                  <a:pt x="8930" y="133945"/>
                </a:lnTo>
                <a:lnTo>
                  <a:pt x="17860" y="142875"/>
                </a:lnTo>
                <a:lnTo>
                  <a:pt x="26789" y="151804"/>
                </a:lnTo>
                <a:lnTo>
                  <a:pt x="35719" y="160735"/>
                </a:lnTo>
                <a:lnTo>
                  <a:pt x="44649" y="160735"/>
                </a:lnTo>
                <a:lnTo>
                  <a:pt x="53578" y="160735"/>
                </a:lnTo>
                <a:lnTo>
                  <a:pt x="62508" y="160735"/>
                </a:lnTo>
                <a:lnTo>
                  <a:pt x="80367" y="160735"/>
                </a:lnTo>
                <a:lnTo>
                  <a:pt x="89297" y="160735"/>
                </a:lnTo>
                <a:lnTo>
                  <a:pt x="98227" y="160735"/>
                </a:lnTo>
                <a:lnTo>
                  <a:pt x="107157" y="151804"/>
                </a:lnTo>
                <a:lnTo>
                  <a:pt x="116086" y="151804"/>
                </a:lnTo>
                <a:lnTo>
                  <a:pt x="116086" y="142875"/>
                </a:lnTo>
                <a:lnTo>
                  <a:pt x="125016" y="142875"/>
                </a:lnTo>
                <a:lnTo>
                  <a:pt x="125016" y="133945"/>
                </a:lnTo>
                <a:lnTo>
                  <a:pt x="133946" y="125015"/>
                </a:lnTo>
                <a:lnTo>
                  <a:pt x="133946" y="116086"/>
                </a:lnTo>
                <a:lnTo>
                  <a:pt x="133946" y="107156"/>
                </a:lnTo>
                <a:lnTo>
                  <a:pt x="133946" y="98226"/>
                </a:lnTo>
                <a:lnTo>
                  <a:pt x="133946" y="89297"/>
                </a:lnTo>
                <a:lnTo>
                  <a:pt x="133946" y="80367"/>
                </a:lnTo>
                <a:lnTo>
                  <a:pt x="125016" y="71437"/>
                </a:lnTo>
                <a:lnTo>
                  <a:pt x="125016" y="62508"/>
                </a:lnTo>
                <a:lnTo>
                  <a:pt x="116086" y="53578"/>
                </a:lnTo>
                <a:lnTo>
                  <a:pt x="116086" y="44648"/>
                </a:lnTo>
                <a:lnTo>
                  <a:pt x="107157" y="35719"/>
                </a:lnTo>
                <a:lnTo>
                  <a:pt x="98227" y="35719"/>
                </a:lnTo>
                <a:lnTo>
                  <a:pt x="89297" y="26789"/>
                </a:lnTo>
                <a:lnTo>
                  <a:pt x="89297" y="26789"/>
                </a:lnTo>
                <a:lnTo>
                  <a:pt x="89297" y="26789"/>
                </a:lnTo>
                <a:lnTo>
                  <a:pt x="80367" y="17859"/>
                </a:lnTo>
                <a:lnTo>
                  <a:pt x="80367" y="17859"/>
                </a:lnTo>
                <a:lnTo>
                  <a:pt x="71438" y="17859"/>
                </a:lnTo>
                <a:lnTo>
                  <a:pt x="71438" y="17859"/>
                </a:lnTo>
                <a:lnTo>
                  <a:pt x="62508" y="8929"/>
                </a:lnTo>
                <a:lnTo>
                  <a:pt x="53578" y="8929"/>
                </a:lnTo>
                <a:lnTo>
                  <a:pt x="53578" y="8929"/>
                </a:lnTo>
                <a:lnTo>
                  <a:pt x="44649" y="0"/>
                </a:lnTo>
                <a:lnTo>
                  <a:pt x="44649" y="0"/>
                </a:lnTo>
                <a:lnTo>
                  <a:pt x="35719" y="0"/>
                </a:lnTo>
                <a:lnTo>
                  <a:pt x="3571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26789" y="8929"/>
                </a:lnTo>
                <a:lnTo>
                  <a:pt x="35719" y="8929"/>
                </a:lnTo>
                <a:lnTo>
                  <a:pt x="35719" y="8929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5688210" y="2044898"/>
            <a:ext cx="26791" cy="80368"/>
          </a:xfrm>
          <a:custGeom>
            <a:avLst/>
            <a:gdLst/>
            <a:ahLst/>
            <a:cxnLst/>
            <a:rect l="0" t="0" r="0" b="0"/>
            <a:pathLst>
              <a:path w="26791" h="80368">
                <a:moveTo>
                  <a:pt x="26790" y="0"/>
                </a:moveTo>
                <a:lnTo>
                  <a:pt x="26790" y="0"/>
                </a:lnTo>
                <a:lnTo>
                  <a:pt x="26790" y="0"/>
                </a:lnTo>
                <a:lnTo>
                  <a:pt x="17860" y="0"/>
                </a:lnTo>
                <a:lnTo>
                  <a:pt x="17860" y="0"/>
                </a:lnTo>
                <a:lnTo>
                  <a:pt x="17860" y="0"/>
                </a:ln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0" y="17859"/>
                </a:lnTo>
                <a:lnTo>
                  <a:pt x="0" y="17859"/>
                </a:lnTo>
                <a:lnTo>
                  <a:pt x="0" y="26789"/>
                </a:lnTo>
                <a:lnTo>
                  <a:pt x="0" y="35718"/>
                </a:lnTo>
                <a:lnTo>
                  <a:pt x="0" y="35718"/>
                </a:lnTo>
                <a:lnTo>
                  <a:pt x="0" y="44648"/>
                </a:lnTo>
                <a:lnTo>
                  <a:pt x="0" y="44648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62508"/>
                </a:lnTo>
                <a:lnTo>
                  <a:pt x="0" y="62508"/>
                </a:lnTo>
                <a:lnTo>
                  <a:pt x="0" y="62508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9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7" y="381000"/>
            <a:ext cx="88392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1447800"/>
            <a:ext cx="4045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find the dual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232666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Draw F=               using only NAND ( don’t use inverter )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64396"/>
            <a:ext cx="638342" cy="30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reeform 5"/>
          <p:cNvSpPr/>
          <p:nvPr/>
        </p:nvSpPr>
        <p:spPr>
          <a:xfrm>
            <a:off x="3562945" y="3571874"/>
            <a:ext cx="2241352" cy="35720"/>
          </a:xfrm>
          <a:custGeom>
            <a:avLst/>
            <a:gdLst/>
            <a:ahLst/>
            <a:cxnLst/>
            <a:rect l="0" t="0" r="0" b="0"/>
            <a:pathLst>
              <a:path w="2241352" h="357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59" y="8930"/>
                </a:lnTo>
                <a:lnTo>
                  <a:pt x="17859" y="8930"/>
                </a:lnTo>
                <a:lnTo>
                  <a:pt x="35719" y="8930"/>
                </a:lnTo>
                <a:lnTo>
                  <a:pt x="44648" y="8930"/>
                </a:lnTo>
                <a:lnTo>
                  <a:pt x="53578" y="8930"/>
                </a:lnTo>
                <a:lnTo>
                  <a:pt x="71437" y="17859"/>
                </a:lnTo>
                <a:lnTo>
                  <a:pt x="80367" y="17859"/>
                </a:lnTo>
                <a:lnTo>
                  <a:pt x="98226" y="17859"/>
                </a:lnTo>
                <a:lnTo>
                  <a:pt x="116086" y="17859"/>
                </a:lnTo>
                <a:lnTo>
                  <a:pt x="133945" y="17859"/>
                </a:lnTo>
                <a:lnTo>
                  <a:pt x="151805" y="17859"/>
                </a:lnTo>
                <a:lnTo>
                  <a:pt x="169664" y="17859"/>
                </a:lnTo>
                <a:lnTo>
                  <a:pt x="187523" y="17859"/>
                </a:lnTo>
                <a:lnTo>
                  <a:pt x="205383" y="17859"/>
                </a:lnTo>
                <a:lnTo>
                  <a:pt x="232172" y="17859"/>
                </a:lnTo>
                <a:lnTo>
                  <a:pt x="250031" y="17859"/>
                </a:lnTo>
                <a:lnTo>
                  <a:pt x="276820" y="17859"/>
                </a:lnTo>
                <a:lnTo>
                  <a:pt x="294680" y="17859"/>
                </a:lnTo>
                <a:lnTo>
                  <a:pt x="321469" y="17859"/>
                </a:lnTo>
                <a:lnTo>
                  <a:pt x="348258" y="17859"/>
                </a:lnTo>
                <a:lnTo>
                  <a:pt x="375047" y="17859"/>
                </a:lnTo>
                <a:lnTo>
                  <a:pt x="401836" y="17859"/>
                </a:lnTo>
                <a:lnTo>
                  <a:pt x="428625" y="17859"/>
                </a:lnTo>
                <a:lnTo>
                  <a:pt x="464344" y="17859"/>
                </a:lnTo>
                <a:lnTo>
                  <a:pt x="491133" y="17859"/>
                </a:lnTo>
                <a:lnTo>
                  <a:pt x="517922" y="17859"/>
                </a:lnTo>
                <a:lnTo>
                  <a:pt x="553640" y="17859"/>
                </a:lnTo>
                <a:lnTo>
                  <a:pt x="580430" y="17859"/>
                </a:lnTo>
                <a:lnTo>
                  <a:pt x="616148" y="17859"/>
                </a:lnTo>
                <a:lnTo>
                  <a:pt x="642937" y="17859"/>
                </a:lnTo>
                <a:lnTo>
                  <a:pt x="678656" y="26789"/>
                </a:lnTo>
                <a:lnTo>
                  <a:pt x="714375" y="26789"/>
                </a:lnTo>
                <a:lnTo>
                  <a:pt x="750094" y="26789"/>
                </a:lnTo>
                <a:lnTo>
                  <a:pt x="785812" y="26789"/>
                </a:lnTo>
                <a:lnTo>
                  <a:pt x="821531" y="26789"/>
                </a:lnTo>
                <a:lnTo>
                  <a:pt x="857250" y="26789"/>
                </a:lnTo>
                <a:lnTo>
                  <a:pt x="901898" y="26789"/>
                </a:lnTo>
                <a:lnTo>
                  <a:pt x="937617" y="26789"/>
                </a:lnTo>
                <a:lnTo>
                  <a:pt x="973336" y="26789"/>
                </a:lnTo>
                <a:lnTo>
                  <a:pt x="1017984" y="35719"/>
                </a:lnTo>
                <a:lnTo>
                  <a:pt x="1062633" y="35719"/>
                </a:lnTo>
                <a:lnTo>
                  <a:pt x="1098351" y="35719"/>
                </a:lnTo>
                <a:lnTo>
                  <a:pt x="1143000" y="35719"/>
                </a:lnTo>
                <a:lnTo>
                  <a:pt x="1187648" y="35719"/>
                </a:lnTo>
                <a:lnTo>
                  <a:pt x="1223367" y="35719"/>
                </a:lnTo>
                <a:lnTo>
                  <a:pt x="1268015" y="35719"/>
                </a:lnTo>
                <a:lnTo>
                  <a:pt x="1312664" y="35719"/>
                </a:lnTo>
                <a:lnTo>
                  <a:pt x="1357312" y="35719"/>
                </a:lnTo>
                <a:lnTo>
                  <a:pt x="1410890" y="35719"/>
                </a:lnTo>
                <a:lnTo>
                  <a:pt x="1455539" y="35719"/>
                </a:lnTo>
                <a:lnTo>
                  <a:pt x="1509117" y="35719"/>
                </a:lnTo>
                <a:lnTo>
                  <a:pt x="1553765" y="26789"/>
                </a:lnTo>
                <a:lnTo>
                  <a:pt x="1598414" y="26789"/>
                </a:lnTo>
                <a:lnTo>
                  <a:pt x="1651992" y="26789"/>
                </a:lnTo>
                <a:lnTo>
                  <a:pt x="1696640" y="26789"/>
                </a:lnTo>
                <a:lnTo>
                  <a:pt x="1750219" y="26789"/>
                </a:lnTo>
                <a:lnTo>
                  <a:pt x="1794867" y="26789"/>
                </a:lnTo>
                <a:lnTo>
                  <a:pt x="1839515" y="17859"/>
                </a:lnTo>
                <a:lnTo>
                  <a:pt x="1893094" y="17859"/>
                </a:lnTo>
                <a:lnTo>
                  <a:pt x="1937742" y="17859"/>
                </a:lnTo>
                <a:lnTo>
                  <a:pt x="1982390" y="17859"/>
                </a:lnTo>
                <a:lnTo>
                  <a:pt x="2018109" y="17859"/>
                </a:lnTo>
                <a:lnTo>
                  <a:pt x="2053828" y="17859"/>
                </a:lnTo>
                <a:lnTo>
                  <a:pt x="2089547" y="17859"/>
                </a:lnTo>
                <a:lnTo>
                  <a:pt x="2116336" y="17859"/>
                </a:lnTo>
                <a:lnTo>
                  <a:pt x="2143125" y="26789"/>
                </a:lnTo>
                <a:lnTo>
                  <a:pt x="2169914" y="26789"/>
                </a:lnTo>
                <a:lnTo>
                  <a:pt x="2187773" y="26789"/>
                </a:lnTo>
                <a:lnTo>
                  <a:pt x="2205633" y="35719"/>
                </a:lnTo>
                <a:lnTo>
                  <a:pt x="2214562" y="35719"/>
                </a:lnTo>
                <a:lnTo>
                  <a:pt x="2223492" y="35719"/>
                </a:lnTo>
                <a:lnTo>
                  <a:pt x="2223492" y="35719"/>
                </a:lnTo>
                <a:lnTo>
                  <a:pt x="2232422" y="35719"/>
                </a:lnTo>
                <a:lnTo>
                  <a:pt x="2232422" y="35719"/>
                </a:lnTo>
                <a:lnTo>
                  <a:pt x="2232422" y="35719"/>
                </a:lnTo>
                <a:lnTo>
                  <a:pt x="2241351" y="35719"/>
                </a:lnTo>
                <a:lnTo>
                  <a:pt x="2241351" y="35719"/>
                </a:lnTo>
                <a:lnTo>
                  <a:pt x="2232422" y="35719"/>
                </a:lnTo>
                <a:lnTo>
                  <a:pt x="2232422" y="26789"/>
                </a:lnTo>
                <a:lnTo>
                  <a:pt x="2232422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66242" y="4259460"/>
            <a:ext cx="330399" cy="410767"/>
          </a:xfrm>
          <a:custGeom>
            <a:avLst/>
            <a:gdLst/>
            <a:ahLst/>
            <a:cxnLst/>
            <a:rect l="0" t="0" r="0" b="0"/>
            <a:pathLst>
              <a:path w="330399" h="410767">
                <a:moveTo>
                  <a:pt x="330398" y="0"/>
                </a:moveTo>
                <a:lnTo>
                  <a:pt x="330398" y="8930"/>
                </a:lnTo>
                <a:lnTo>
                  <a:pt x="321468" y="8930"/>
                </a:lnTo>
                <a:lnTo>
                  <a:pt x="321468" y="17859"/>
                </a:lnTo>
                <a:lnTo>
                  <a:pt x="303609" y="26789"/>
                </a:lnTo>
                <a:lnTo>
                  <a:pt x="303609" y="44648"/>
                </a:lnTo>
                <a:lnTo>
                  <a:pt x="285750" y="53578"/>
                </a:lnTo>
                <a:lnTo>
                  <a:pt x="276820" y="71438"/>
                </a:lnTo>
                <a:lnTo>
                  <a:pt x="258961" y="89297"/>
                </a:lnTo>
                <a:lnTo>
                  <a:pt x="250031" y="116086"/>
                </a:lnTo>
                <a:lnTo>
                  <a:pt x="232172" y="133945"/>
                </a:lnTo>
                <a:lnTo>
                  <a:pt x="205383" y="160734"/>
                </a:lnTo>
                <a:lnTo>
                  <a:pt x="187523" y="187523"/>
                </a:lnTo>
                <a:lnTo>
                  <a:pt x="169664" y="214313"/>
                </a:lnTo>
                <a:lnTo>
                  <a:pt x="151804" y="241102"/>
                </a:lnTo>
                <a:lnTo>
                  <a:pt x="133945" y="267891"/>
                </a:lnTo>
                <a:lnTo>
                  <a:pt x="116086" y="294680"/>
                </a:lnTo>
                <a:lnTo>
                  <a:pt x="98226" y="321469"/>
                </a:lnTo>
                <a:lnTo>
                  <a:pt x="89297" y="339328"/>
                </a:lnTo>
                <a:lnTo>
                  <a:pt x="71437" y="357188"/>
                </a:lnTo>
                <a:lnTo>
                  <a:pt x="62508" y="375047"/>
                </a:lnTo>
                <a:lnTo>
                  <a:pt x="53578" y="383977"/>
                </a:lnTo>
                <a:lnTo>
                  <a:pt x="44648" y="392906"/>
                </a:lnTo>
                <a:lnTo>
                  <a:pt x="35718" y="401836"/>
                </a:lnTo>
                <a:lnTo>
                  <a:pt x="26789" y="401836"/>
                </a:lnTo>
                <a:lnTo>
                  <a:pt x="17859" y="410766"/>
                </a:lnTo>
                <a:lnTo>
                  <a:pt x="8929" y="410766"/>
                </a:lnTo>
                <a:lnTo>
                  <a:pt x="8929" y="410766"/>
                </a:lnTo>
                <a:lnTo>
                  <a:pt x="8929" y="410766"/>
                </a:lnTo>
                <a:lnTo>
                  <a:pt x="0" y="410766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401960" y="4152304"/>
            <a:ext cx="267892" cy="401837"/>
          </a:xfrm>
          <a:custGeom>
            <a:avLst/>
            <a:gdLst/>
            <a:ahLst/>
            <a:cxnLst/>
            <a:rect l="0" t="0" r="0" b="0"/>
            <a:pathLst>
              <a:path w="267892" h="401837">
                <a:moveTo>
                  <a:pt x="17860" y="0"/>
                </a:moveTo>
                <a:lnTo>
                  <a:pt x="8930" y="0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17859"/>
                </a:lnTo>
                <a:lnTo>
                  <a:pt x="0" y="17859"/>
                </a:lnTo>
                <a:lnTo>
                  <a:pt x="8930" y="26789"/>
                </a:lnTo>
                <a:lnTo>
                  <a:pt x="8930" y="35719"/>
                </a:lnTo>
                <a:lnTo>
                  <a:pt x="8930" y="53578"/>
                </a:lnTo>
                <a:lnTo>
                  <a:pt x="17860" y="62508"/>
                </a:lnTo>
                <a:lnTo>
                  <a:pt x="26790" y="71437"/>
                </a:lnTo>
                <a:lnTo>
                  <a:pt x="44649" y="89297"/>
                </a:lnTo>
                <a:lnTo>
                  <a:pt x="53579" y="98226"/>
                </a:lnTo>
                <a:lnTo>
                  <a:pt x="62508" y="116086"/>
                </a:lnTo>
                <a:lnTo>
                  <a:pt x="80368" y="133945"/>
                </a:lnTo>
                <a:lnTo>
                  <a:pt x="89297" y="160734"/>
                </a:lnTo>
                <a:lnTo>
                  <a:pt x="107157" y="178594"/>
                </a:lnTo>
                <a:lnTo>
                  <a:pt x="116086" y="196453"/>
                </a:lnTo>
                <a:lnTo>
                  <a:pt x="133946" y="214312"/>
                </a:lnTo>
                <a:lnTo>
                  <a:pt x="142875" y="232172"/>
                </a:lnTo>
                <a:lnTo>
                  <a:pt x="160735" y="250031"/>
                </a:lnTo>
                <a:lnTo>
                  <a:pt x="169665" y="267890"/>
                </a:lnTo>
                <a:lnTo>
                  <a:pt x="187524" y="285750"/>
                </a:lnTo>
                <a:lnTo>
                  <a:pt x="196454" y="303609"/>
                </a:lnTo>
                <a:lnTo>
                  <a:pt x="205383" y="321469"/>
                </a:lnTo>
                <a:lnTo>
                  <a:pt x="214313" y="339328"/>
                </a:lnTo>
                <a:lnTo>
                  <a:pt x="232172" y="348258"/>
                </a:lnTo>
                <a:lnTo>
                  <a:pt x="232172" y="366117"/>
                </a:lnTo>
                <a:lnTo>
                  <a:pt x="241102" y="375047"/>
                </a:lnTo>
                <a:lnTo>
                  <a:pt x="250032" y="383976"/>
                </a:lnTo>
                <a:lnTo>
                  <a:pt x="250032" y="392906"/>
                </a:lnTo>
                <a:lnTo>
                  <a:pt x="258961" y="401836"/>
                </a:lnTo>
                <a:lnTo>
                  <a:pt x="258961" y="401836"/>
                </a:lnTo>
                <a:lnTo>
                  <a:pt x="267891" y="401836"/>
                </a:lnTo>
                <a:lnTo>
                  <a:pt x="267891" y="401836"/>
                </a:lnTo>
                <a:lnTo>
                  <a:pt x="267891" y="401836"/>
                </a:lnTo>
                <a:lnTo>
                  <a:pt x="267891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696640" y="4098726"/>
            <a:ext cx="419696" cy="651868"/>
          </a:xfrm>
          <a:custGeom>
            <a:avLst/>
            <a:gdLst/>
            <a:ahLst/>
            <a:cxnLst/>
            <a:rect l="0" t="0" r="0" b="0"/>
            <a:pathLst>
              <a:path w="419696" h="651868">
                <a:moveTo>
                  <a:pt x="151805" y="26789"/>
                </a:moveTo>
                <a:lnTo>
                  <a:pt x="151805" y="26789"/>
                </a:lnTo>
                <a:lnTo>
                  <a:pt x="151805" y="26789"/>
                </a:lnTo>
                <a:lnTo>
                  <a:pt x="151805" y="26789"/>
                </a:lnTo>
                <a:lnTo>
                  <a:pt x="151805" y="35718"/>
                </a:lnTo>
                <a:lnTo>
                  <a:pt x="142875" y="44648"/>
                </a:lnTo>
                <a:lnTo>
                  <a:pt x="142875" y="53578"/>
                </a:lnTo>
                <a:lnTo>
                  <a:pt x="142875" y="80367"/>
                </a:lnTo>
                <a:lnTo>
                  <a:pt x="133945" y="98226"/>
                </a:lnTo>
                <a:lnTo>
                  <a:pt x="133945" y="125015"/>
                </a:lnTo>
                <a:lnTo>
                  <a:pt x="133945" y="151804"/>
                </a:lnTo>
                <a:lnTo>
                  <a:pt x="133945" y="169664"/>
                </a:lnTo>
                <a:lnTo>
                  <a:pt x="133945" y="196453"/>
                </a:lnTo>
                <a:lnTo>
                  <a:pt x="133945" y="214312"/>
                </a:lnTo>
                <a:lnTo>
                  <a:pt x="133945" y="223242"/>
                </a:lnTo>
                <a:lnTo>
                  <a:pt x="142875" y="241101"/>
                </a:lnTo>
                <a:lnTo>
                  <a:pt x="151805" y="241101"/>
                </a:lnTo>
                <a:lnTo>
                  <a:pt x="160735" y="250031"/>
                </a:lnTo>
                <a:lnTo>
                  <a:pt x="169664" y="250031"/>
                </a:lnTo>
                <a:lnTo>
                  <a:pt x="178594" y="241101"/>
                </a:lnTo>
                <a:lnTo>
                  <a:pt x="196453" y="232172"/>
                </a:lnTo>
                <a:lnTo>
                  <a:pt x="205383" y="223242"/>
                </a:lnTo>
                <a:lnTo>
                  <a:pt x="223242" y="205382"/>
                </a:lnTo>
                <a:lnTo>
                  <a:pt x="241102" y="187523"/>
                </a:lnTo>
                <a:lnTo>
                  <a:pt x="258961" y="160734"/>
                </a:lnTo>
                <a:lnTo>
                  <a:pt x="276820" y="133945"/>
                </a:lnTo>
                <a:lnTo>
                  <a:pt x="294680" y="107156"/>
                </a:lnTo>
                <a:lnTo>
                  <a:pt x="312539" y="89297"/>
                </a:lnTo>
                <a:lnTo>
                  <a:pt x="330399" y="62507"/>
                </a:lnTo>
                <a:lnTo>
                  <a:pt x="348258" y="44648"/>
                </a:lnTo>
                <a:lnTo>
                  <a:pt x="366117" y="26789"/>
                </a:lnTo>
                <a:lnTo>
                  <a:pt x="375047" y="17859"/>
                </a:lnTo>
                <a:lnTo>
                  <a:pt x="383977" y="8929"/>
                </a:lnTo>
                <a:lnTo>
                  <a:pt x="392906" y="0"/>
                </a:lnTo>
                <a:lnTo>
                  <a:pt x="401836" y="0"/>
                </a:lnTo>
                <a:lnTo>
                  <a:pt x="401836" y="0"/>
                </a:lnTo>
                <a:lnTo>
                  <a:pt x="410766" y="8929"/>
                </a:lnTo>
                <a:lnTo>
                  <a:pt x="410766" y="17859"/>
                </a:lnTo>
                <a:lnTo>
                  <a:pt x="419695" y="35718"/>
                </a:lnTo>
                <a:lnTo>
                  <a:pt x="419695" y="53578"/>
                </a:lnTo>
                <a:lnTo>
                  <a:pt x="419695" y="71437"/>
                </a:lnTo>
                <a:lnTo>
                  <a:pt x="419695" y="98226"/>
                </a:lnTo>
                <a:lnTo>
                  <a:pt x="419695" y="125015"/>
                </a:lnTo>
                <a:lnTo>
                  <a:pt x="419695" y="160734"/>
                </a:lnTo>
                <a:lnTo>
                  <a:pt x="410766" y="196453"/>
                </a:lnTo>
                <a:lnTo>
                  <a:pt x="401836" y="232172"/>
                </a:lnTo>
                <a:lnTo>
                  <a:pt x="392906" y="267890"/>
                </a:lnTo>
                <a:lnTo>
                  <a:pt x="383977" y="312539"/>
                </a:lnTo>
                <a:lnTo>
                  <a:pt x="366117" y="348257"/>
                </a:lnTo>
                <a:lnTo>
                  <a:pt x="357188" y="392906"/>
                </a:lnTo>
                <a:lnTo>
                  <a:pt x="339328" y="428625"/>
                </a:lnTo>
                <a:lnTo>
                  <a:pt x="321469" y="464343"/>
                </a:lnTo>
                <a:lnTo>
                  <a:pt x="312539" y="500062"/>
                </a:lnTo>
                <a:lnTo>
                  <a:pt x="294680" y="535781"/>
                </a:lnTo>
                <a:lnTo>
                  <a:pt x="276820" y="562570"/>
                </a:lnTo>
                <a:lnTo>
                  <a:pt x="258961" y="580429"/>
                </a:lnTo>
                <a:lnTo>
                  <a:pt x="241102" y="607218"/>
                </a:lnTo>
                <a:lnTo>
                  <a:pt x="214313" y="625078"/>
                </a:lnTo>
                <a:lnTo>
                  <a:pt x="196453" y="634007"/>
                </a:lnTo>
                <a:lnTo>
                  <a:pt x="169664" y="642937"/>
                </a:lnTo>
                <a:lnTo>
                  <a:pt x="151805" y="651867"/>
                </a:lnTo>
                <a:lnTo>
                  <a:pt x="125016" y="651867"/>
                </a:lnTo>
                <a:lnTo>
                  <a:pt x="107156" y="651867"/>
                </a:lnTo>
                <a:lnTo>
                  <a:pt x="80367" y="651867"/>
                </a:lnTo>
                <a:lnTo>
                  <a:pt x="53578" y="642937"/>
                </a:lnTo>
                <a:lnTo>
                  <a:pt x="35719" y="634007"/>
                </a:lnTo>
                <a:lnTo>
                  <a:pt x="17860" y="625078"/>
                </a:lnTo>
                <a:lnTo>
                  <a:pt x="0" y="616148"/>
                </a:lnTo>
                <a:lnTo>
                  <a:pt x="0" y="6161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035968" y="3705819"/>
            <a:ext cx="98228" cy="258962"/>
          </a:xfrm>
          <a:custGeom>
            <a:avLst/>
            <a:gdLst/>
            <a:ahLst/>
            <a:cxnLst/>
            <a:rect l="0" t="0" r="0" b="0"/>
            <a:pathLst>
              <a:path w="98228" h="25896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35719"/>
                </a:lnTo>
                <a:lnTo>
                  <a:pt x="8930" y="53579"/>
                </a:lnTo>
                <a:lnTo>
                  <a:pt x="8930" y="71438"/>
                </a:lnTo>
                <a:lnTo>
                  <a:pt x="17860" y="80368"/>
                </a:lnTo>
                <a:lnTo>
                  <a:pt x="26789" y="98227"/>
                </a:lnTo>
                <a:lnTo>
                  <a:pt x="35719" y="116086"/>
                </a:lnTo>
                <a:lnTo>
                  <a:pt x="35719" y="133946"/>
                </a:lnTo>
                <a:lnTo>
                  <a:pt x="44649" y="151805"/>
                </a:lnTo>
                <a:lnTo>
                  <a:pt x="53578" y="169664"/>
                </a:lnTo>
                <a:lnTo>
                  <a:pt x="62508" y="187524"/>
                </a:lnTo>
                <a:lnTo>
                  <a:pt x="71438" y="196454"/>
                </a:lnTo>
                <a:lnTo>
                  <a:pt x="71438" y="214313"/>
                </a:lnTo>
                <a:lnTo>
                  <a:pt x="80367" y="223243"/>
                </a:lnTo>
                <a:lnTo>
                  <a:pt x="80367" y="232172"/>
                </a:lnTo>
                <a:lnTo>
                  <a:pt x="89297" y="241102"/>
                </a:lnTo>
                <a:lnTo>
                  <a:pt x="89297" y="250032"/>
                </a:lnTo>
                <a:lnTo>
                  <a:pt x="89297" y="250032"/>
                </a:lnTo>
                <a:lnTo>
                  <a:pt x="89297" y="258961"/>
                </a:lnTo>
                <a:lnTo>
                  <a:pt x="89297" y="258961"/>
                </a:lnTo>
                <a:lnTo>
                  <a:pt x="89297" y="258961"/>
                </a:lnTo>
                <a:lnTo>
                  <a:pt x="98227" y="258961"/>
                </a:lnTo>
                <a:lnTo>
                  <a:pt x="98227" y="258961"/>
                </a:lnTo>
                <a:lnTo>
                  <a:pt x="98227" y="258961"/>
                </a:lnTo>
                <a:lnTo>
                  <a:pt x="98227" y="250032"/>
                </a:lnTo>
                <a:lnTo>
                  <a:pt x="98227" y="250032"/>
                </a:lnTo>
                <a:lnTo>
                  <a:pt x="98227" y="250032"/>
                </a:lnTo>
                <a:lnTo>
                  <a:pt x="98227" y="241102"/>
                </a:lnTo>
                <a:lnTo>
                  <a:pt x="98227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11015" y="4071937"/>
            <a:ext cx="8931" cy="419696"/>
          </a:xfrm>
          <a:custGeom>
            <a:avLst/>
            <a:gdLst/>
            <a:ahLst/>
            <a:cxnLst/>
            <a:rect l="0" t="0" r="0" b="0"/>
            <a:pathLst>
              <a:path w="8931" h="419696">
                <a:moveTo>
                  <a:pt x="0" y="0"/>
                </a:moveTo>
                <a:lnTo>
                  <a:pt x="0" y="8929"/>
                </a:lnTo>
                <a:lnTo>
                  <a:pt x="0" y="17859"/>
                </a:lnTo>
                <a:lnTo>
                  <a:pt x="0" y="26789"/>
                </a:lnTo>
                <a:lnTo>
                  <a:pt x="0" y="53578"/>
                </a:lnTo>
                <a:lnTo>
                  <a:pt x="0" y="80367"/>
                </a:lnTo>
                <a:lnTo>
                  <a:pt x="0" y="107156"/>
                </a:lnTo>
                <a:lnTo>
                  <a:pt x="0" y="133945"/>
                </a:lnTo>
                <a:lnTo>
                  <a:pt x="8930" y="160734"/>
                </a:lnTo>
                <a:lnTo>
                  <a:pt x="8930" y="187523"/>
                </a:lnTo>
                <a:lnTo>
                  <a:pt x="8930" y="214312"/>
                </a:lnTo>
                <a:lnTo>
                  <a:pt x="8930" y="241101"/>
                </a:lnTo>
                <a:lnTo>
                  <a:pt x="8930" y="267890"/>
                </a:lnTo>
                <a:lnTo>
                  <a:pt x="8930" y="294679"/>
                </a:lnTo>
                <a:lnTo>
                  <a:pt x="8930" y="321468"/>
                </a:lnTo>
                <a:lnTo>
                  <a:pt x="8930" y="348257"/>
                </a:lnTo>
                <a:lnTo>
                  <a:pt x="8930" y="366117"/>
                </a:lnTo>
                <a:lnTo>
                  <a:pt x="8930" y="375046"/>
                </a:lnTo>
                <a:lnTo>
                  <a:pt x="8930" y="392906"/>
                </a:lnTo>
                <a:lnTo>
                  <a:pt x="8930" y="401836"/>
                </a:lnTo>
                <a:lnTo>
                  <a:pt x="0" y="410765"/>
                </a:lnTo>
                <a:lnTo>
                  <a:pt x="0" y="410765"/>
                </a:lnTo>
                <a:lnTo>
                  <a:pt x="0" y="419695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214562" y="4161233"/>
            <a:ext cx="375048" cy="26791"/>
          </a:xfrm>
          <a:custGeom>
            <a:avLst/>
            <a:gdLst/>
            <a:ahLst/>
            <a:cxnLst/>
            <a:rect l="0" t="0" r="0" b="0"/>
            <a:pathLst>
              <a:path w="375048" h="26791">
                <a:moveTo>
                  <a:pt x="0" y="26790"/>
                </a:moveTo>
                <a:lnTo>
                  <a:pt x="0" y="26790"/>
                </a:lnTo>
                <a:lnTo>
                  <a:pt x="0" y="26790"/>
                </a:lnTo>
                <a:lnTo>
                  <a:pt x="0" y="26790"/>
                </a:lnTo>
                <a:lnTo>
                  <a:pt x="8930" y="17860"/>
                </a:lnTo>
                <a:lnTo>
                  <a:pt x="17859" y="17860"/>
                </a:lnTo>
                <a:lnTo>
                  <a:pt x="35719" y="17860"/>
                </a:lnTo>
                <a:lnTo>
                  <a:pt x="53578" y="17860"/>
                </a:lnTo>
                <a:lnTo>
                  <a:pt x="71438" y="17860"/>
                </a:lnTo>
                <a:lnTo>
                  <a:pt x="98227" y="8930"/>
                </a:lnTo>
                <a:lnTo>
                  <a:pt x="116086" y="8930"/>
                </a:lnTo>
                <a:lnTo>
                  <a:pt x="142875" y="8930"/>
                </a:lnTo>
                <a:lnTo>
                  <a:pt x="169664" y="0"/>
                </a:lnTo>
                <a:lnTo>
                  <a:pt x="196453" y="0"/>
                </a:lnTo>
                <a:lnTo>
                  <a:pt x="214313" y="0"/>
                </a:lnTo>
                <a:lnTo>
                  <a:pt x="241102" y="0"/>
                </a:lnTo>
                <a:lnTo>
                  <a:pt x="258961" y="0"/>
                </a:lnTo>
                <a:lnTo>
                  <a:pt x="285750" y="0"/>
                </a:lnTo>
                <a:lnTo>
                  <a:pt x="303609" y="0"/>
                </a:lnTo>
                <a:lnTo>
                  <a:pt x="321469" y="8930"/>
                </a:lnTo>
                <a:lnTo>
                  <a:pt x="330398" y="8930"/>
                </a:lnTo>
                <a:lnTo>
                  <a:pt x="348258" y="8930"/>
                </a:lnTo>
                <a:lnTo>
                  <a:pt x="348258" y="8930"/>
                </a:lnTo>
                <a:lnTo>
                  <a:pt x="357188" y="17860"/>
                </a:lnTo>
                <a:lnTo>
                  <a:pt x="366117" y="17860"/>
                </a:lnTo>
                <a:lnTo>
                  <a:pt x="366117" y="17860"/>
                </a:lnTo>
                <a:lnTo>
                  <a:pt x="366117" y="17860"/>
                </a:lnTo>
                <a:lnTo>
                  <a:pt x="375047" y="17860"/>
                </a:lnTo>
                <a:lnTo>
                  <a:pt x="375047" y="17860"/>
                </a:lnTo>
                <a:lnTo>
                  <a:pt x="375047" y="17860"/>
                </a:lnTo>
                <a:lnTo>
                  <a:pt x="375047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69976" y="3929062"/>
            <a:ext cx="241103" cy="464344"/>
          </a:xfrm>
          <a:custGeom>
            <a:avLst/>
            <a:gdLst/>
            <a:ahLst/>
            <a:cxnLst/>
            <a:rect l="0" t="0" r="0" b="0"/>
            <a:pathLst>
              <a:path w="241103" h="464344">
                <a:moveTo>
                  <a:pt x="241102" y="0"/>
                </a:moveTo>
                <a:lnTo>
                  <a:pt x="241102" y="0"/>
                </a:lnTo>
                <a:lnTo>
                  <a:pt x="241102" y="8929"/>
                </a:lnTo>
                <a:lnTo>
                  <a:pt x="241102" y="17859"/>
                </a:lnTo>
                <a:lnTo>
                  <a:pt x="232172" y="35718"/>
                </a:lnTo>
                <a:lnTo>
                  <a:pt x="223242" y="62507"/>
                </a:lnTo>
                <a:lnTo>
                  <a:pt x="214313" y="89296"/>
                </a:lnTo>
                <a:lnTo>
                  <a:pt x="196453" y="116086"/>
                </a:lnTo>
                <a:lnTo>
                  <a:pt x="178594" y="142875"/>
                </a:lnTo>
                <a:lnTo>
                  <a:pt x="169664" y="178593"/>
                </a:lnTo>
                <a:lnTo>
                  <a:pt x="142875" y="214312"/>
                </a:lnTo>
                <a:lnTo>
                  <a:pt x="125016" y="250031"/>
                </a:lnTo>
                <a:lnTo>
                  <a:pt x="107156" y="285750"/>
                </a:lnTo>
                <a:lnTo>
                  <a:pt x="89297" y="321468"/>
                </a:lnTo>
                <a:lnTo>
                  <a:pt x="71438" y="357187"/>
                </a:lnTo>
                <a:lnTo>
                  <a:pt x="53578" y="383976"/>
                </a:lnTo>
                <a:lnTo>
                  <a:pt x="35719" y="410765"/>
                </a:lnTo>
                <a:lnTo>
                  <a:pt x="26789" y="428625"/>
                </a:lnTo>
                <a:lnTo>
                  <a:pt x="8930" y="446484"/>
                </a:lnTo>
                <a:lnTo>
                  <a:pt x="8930" y="464343"/>
                </a:lnTo>
                <a:lnTo>
                  <a:pt x="0" y="464343"/>
                </a:lnTo>
                <a:lnTo>
                  <a:pt x="0" y="46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661046" y="4009429"/>
            <a:ext cx="276822" cy="312540"/>
          </a:xfrm>
          <a:custGeom>
            <a:avLst/>
            <a:gdLst/>
            <a:ahLst/>
            <a:cxnLst/>
            <a:rect l="0" t="0" r="0" b="0"/>
            <a:pathLst>
              <a:path w="276822" h="312540">
                <a:moveTo>
                  <a:pt x="0" y="0"/>
                </a:moveTo>
                <a:lnTo>
                  <a:pt x="0" y="0"/>
                </a:lnTo>
                <a:lnTo>
                  <a:pt x="8930" y="8929"/>
                </a:lnTo>
                <a:lnTo>
                  <a:pt x="8930" y="8929"/>
                </a:lnTo>
                <a:lnTo>
                  <a:pt x="17860" y="17859"/>
                </a:lnTo>
                <a:lnTo>
                  <a:pt x="26789" y="26789"/>
                </a:lnTo>
                <a:lnTo>
                  <a:pt x="35719" y="35719"/>
                </a:lnTo>
                <a:lnTo>
                  <a:pt x="53579" y="53578"/>
                </a:lnTo>
                <a:lnTo>
                  <a:pt x="62508" y="71437"/>
                </a:lnTo>
                <a:lnTo>
                  <a:pt x="71438" y="89297"/>
                </a:lnTo>
                <a:lnTo>
                  <a:pt x="89297" y="107156"/>
                </a:lnTo>
                <a:lnTo>
                  <a:pt x="107157" y="116086"/>
                </a:lnTo>
                <a:lnTo>
                  <a:pt x="116086" y="142875"/>
                </a:lnTo>
                <a:lnTo>
                  <a:pt x="133946" y="160734"/>
                </a:lnTo>
                <a:lnTo>
                  <a:pt x="151805" y="178594"/>
                </a:lnTo>
                <a:lnTo>
                  <a:pt x="160735" y="196453"/>
                </a:lnTo>
                <a:lnTo>
                  <a:pt x="178594" y="214312"/>
                </a:lnTo>
                <a:lnTo>
                  <a:pt x="187524" y="232172"/>
                </a:lnTo>
                <a:lnTo>
                  <a:pt x="205383" y="250031"/>
                </a:lnTo>
                <a:lnTo>
                  <a:pt x="214313" y="258961"/>
                </a:lnTo>
                <a:lnTo>
                  <a:pt x="232172" y="276820"/>
                </a:lnTo>
                <a:lnTo>
                  <a:pt x="241102" y="285750"/>
                </a:lnTo>
                <a:lnTo>
                  <a:pt x="250032" y="303609"/>
                </a:lnTo>
                <a:lnTo>
                  <a:pt x="258961" y="312539"/>
                </a:lnTo>
                <a:lnTo>
                  <a:pt x="267891" y="312539"/>
                </a:lnTo>
                <a:lnTo>
                  <a:pt x="276821" y="312539"/>
                </a:lnTo>
                <a:lnTo>
                  <a:pt x="276821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848570" y="3687960"/>
            <a:ext cx="107157" cy="125017"/>
          </a:xfrm>
          <a:custGeom>
            <a:avLst/>
            <a:gdLst/>
            <a:ahLst/>
            <a:cxnLst/>
            <a:rect l="0" t="0" r="0" b="0"/>
            <a:pathLst>
              <a:path w="107157" h="12501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17859" y="26789"/>
                </a:lnTo>
                <a:lnTo>
                  <a:pt x="26789" y="35719"/>
                </a:lnTo>
                <a:lnTo>
                  <a:pt x="35719" y="53578"/>
                </a:lnTo>
                <a:lnTo>
                  <a:pt x="44648" y="62508"/>
                </a:lnTo>
                <a:lnTo>
                  <a:pt x="53578" y="71438"/>
                </a:lnTo>
                <a:lnTo>
                  <a:pt x="71437" y="89297"/>
                </a:lnTo>
                <a:lnTo>
                  <a:pt x="80367" y="98227"/>
                </a:lnTo>
                <a:lnTo>
                  <a:pt x="89297" y="107156"/>
                </a:lnTo>
                <a:lnTo>
                  <a:pt x="98226" y="116086"/>
                </a:lnTo>
                <a:lnTo>
                  <a:pt x="107156" y="125016"/>
                </a:lnTo>
                <a:lnTo>
                  <a:pt x="107156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053953" y="3848694"/>
            <a:ext cx="339329" cy="651869"/>
          </a:xfrm>
          <a:custGeom>
            <a:avLst/>
            <a:gdLst/>
            <a:ahLst/>
            <a:cxnLst/>
            <a:rect l="0" t="0" r="0" b="0"/>
            <a:pathLst>
              <a:path w="339329" h="651869">
                <a:moveTo>
                  <a:pt x="80367" y="0"/>
                </a:moveTo>
                <a:lnTo>
                  <a:pt x="71437" y="8930"/>
                </a:lnTo>
                <a:lnTo>
                  <a:pt x="71437" y="8930"/>
                </a:lnTo>
                <a:lnTo>
                  <a:pt x="71437" y="17860"/>
                </a:lnTo>
                <a:lnTo>
                  <a:pt x="62507" y="35719"/>
                </a:lnTo>
                <a:lnTo>
                  <a:pt x="62507" y="44649"/>
                </a:lnTo>
                <a:lnTo>
                  <a:pt x="62507" y="71438"/>
                </a:lnTo>
                <a:lnTo>
                  <a:pt x="53578" y="89297"/>
                </a:lnTo>
                <a:lnTo>
                  <a:pt x="53578" y="107157"/>
                </a:lnTo>
                <a:lnTo>
                  <a:pt x="53578" y="125016"/>
                </a:lnTo>
                <a:lnTo>
                  <a:pt x="44648" y="151805"/>
                </a:lnTo>
                <a:lnTo>
                  <a:pt x="44648" y="169664"/>
                </a:lnTo>
                <a:lnTo>
                  <a:pt x="44648" y="187524"/>
                </a:lnTo>
                <a:lnTo>
                  <a:pt x="44648" y="205383"/>
                </a:lnTo>
                <a:lnTo>
                  <a:pt x="53578" y="223243"/>
                </a:lnTo>
                <a:lnTo>
                  <a:pt x="53578" y="232172"/>
                </a:lnTo>
                <a:lnTo>
                  <a:pt x="62507" y="241102"/>
                </a:lnTo>
                <a:lnTo>
                  <a:pt x="62507" y="250032"/>
                </a:lnTo>
                <a:lnTo>
                  <a:pt x="71437" y="250032"/>
                </a:lnTo>
                <a:lnTo>
                  <a:pt x="80367" y="250032"/>
                </a:lnTo>
                <a:lnTo>
                  <a:pt x="98226" y="250032"/>
                </a:lnTo>
                <a:lnTo>
                  <a:pt x="107156" y="241102"/>
                </a:lnTo>
                <a:lnTo>
                  <a:pt x="125015" y="232172"/>
                </a:lnTo>
                <a:lnTo>
                  <a:pt x="133945" y="223243"/>
                </a:lnTo>
                <a:lnTo>
                  <a:pt x="151804" y="205383"/>
                </a:lnTo>
                <a:lnTo>
                  <a:pt x="169664" y="196454"/>
                </a:lnTo>
                <a:lnTo>
                  <a:pt x="187523" y="178594"/>
                </a:lnTo>
                <a:lnTo>
                  <a:pt x="196453" y="160735"/>
                </a:lnTo>
                <a:lnTo>
                  <a:pt x="214312" y="142875"/>
                </a:lnTo>
                <a:lnTo>
                  <a:pt x="232172" y="133946"/>
                </a:lnTo>
                <a:lnTo>
                  <a:pt x="241101" y="125016"/>
                </a:lnTo>
                <a:lnTo>
                  <a:pt x="258961" y="116086"/>
                </a:lnTo>
                <a:lnTo>
                  <a:pt x="267890" y="107157"/>
                </a:lnTo>
                <a:lnTo>
                  <a:pt x="276820" y="107157"/>
                </a:lnTo>
                <a:lnTo>
                  <a:pt x="285750" y="98227"/>
                </a:lnTo>
                <a:lnTo>
                  <a:pt x="294679" y="107157"/>
                </a:lnTo>
                <a:lnTo>
                  <a:pt x="303609" y="107157"/>
                </a:lnTo>
                <a:lnTo>
                  <a:pt x="303609" y="116086"/>
                </a:lnTo>
                <a:lnTo>
                  <a:pt x="312539" y="125016"/>
                </a:lnTo>
                <a:lnTo>
                  <a:pt x="321468" y="142875"/>
                </a:lnTo>
                <a:lnTo>
                  <a:pt x="330398" y="160735"/>
                </a:lnTo>
                <a:lnTo>
                  <a:pt x="330398" y="178594"/>
                </a:lnTo>
                <a:lnTo>
                  <a:pt x="339328" y="196454"/>
                </a:lnTo>
                <a:lnTo>
                  <a:pt x="339328" y="223243"/>
                </a:lnTo>
                <a:lnTo>
                  <a:pt x="339328" y="250032"/>
                </a:lnTo>
                <a:lnTo>
                  <a:pt x="339328" y="276821"/>
                </a:lnTo>
                <a:lnTo>
                  <a:pt x="339328" y="303610"/>
                </a:lnTo>
                <a:lnTo>
                  <a:pt x="330398" y="339329"/>
                </a:lnTo>
                <a:lnTo>
                  <a:pt x="321468" y="366118"/>
                </a:lnTo>
                <a:lnTo>
                  <a:pt x="321468" y="392907"/>
                </a:lnTo>
                <a:lnTo>
                  <a:pt x="303609" y="428625"/>
                </a:lnTo>
                <a:lnTo>
                  <a:pt x="294679" y="455414"/>
                </a:lnTo>
                <a:lnTo>
                  <a:pt x="276820" y="491133"/>
                </a:lnTo>
                <a:lnTo>
                  <a:pt x="258961" y="517922"/>
                </a:lnTo>
                <a:lnTo>
                  <a:pt x="241101" y="544711"/>
                </a:lnTo>
                <a:lnTo>
                  <a:pt x="223242" y="562571"/>
                </a:lnTo>
                <a:lnTo>
                  <a:pt x="205382" y="589360"/>
                </a:lnTo>
                <a:lnTo>
                  <a:pt x="187523" y="607219"/>
                </a:lnTo>
                <a:lnTo>
                  <a:pt x="169664" y="625079"/>
                </a:lnTo>
                <a:lnTo>
                  <a:pt x="142875" y="634008"/>
                </a:lnTo>
                <a:lnTo>
                  <a:pt x="125015" y="642938"/>
                </a:lnTo>
                <a:lnTo>
                  <a:pt x="98226" y="651868"/>
                </a:lnTo>
                <a:lnTo>
                  <a:pt x="80367" y="651868"/>
                </a:lnTo>
                <a:lnTo>
                  <a:pt x="62507" y="651868"/>
                </a:lnTo>
                <a:lnTo>
                  <a:pt x="44648" y="642938"/>
                </a:lnTo>
                <a:lnTo>
                  <a:pt x="35718" y="634008"/>
                </a:lnTo>
                <a:lnTo>
                  <a:pt x="17859" y="625079"/>
                </a:lnTo>
                <a:lnTo>
                  <a:pt x="8929" y="616149"/>
                </a:lnTo>
                <a:lnTo>
                  <a:pt x="8929" y="598289"/>
                </a:lnTo>
                <a:lnTo>
                  <a:pt x="0" y="580430"/>
                </a:lnTo>
                <a:lnTo>
                  <a:pt x="0" y="571500"/>
                </a:lnTo>
                <a:lnTo>
                  <a:pt x="0" y="544711"/>
                </a:lnTo>
                <a:lnTo>
                  <a:pt x="8929" y="526852"/>
                </a:lnTo>
                <a:lnTo>
                  <a:pt x="17859" y="500063"/>
                </a:lnTo>
                <a:lnTo>
                  <a:pt x="35718" y="482204"/>
                </a:lnTo>
                <a:lnTo>
                  <a:pt x="53578" y="464344"/>
                </a:lnTo>
                <a:lnTo>
                  <a:pt x="80367" y="446485"/>
                </a:lnTo>
                <a:lnTo>
                  <a:pt x="98226" y="428625"/>
                </a:lnTo>
                <a:lnTo>
                  <a:pt x="116086" y="419696"/>
                </a:lnTo>
                <a:lnTo>
                  <a:pt x="116086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402335" y="4205882"/>
            <a:ext cx="214314" cy="508993"/>
          </a:xfrm>
          <a:custGeom>
            <a:avLst/>
            <a:gdLst/>
            <a:ahLst/>
            <a:cxnLst/>
            <a:rect l="0" t="0" r="0" b="0"/>
            <a:pathLst>
              <a:path w="214314" h="508993">
                <a:moveTo>
                  <a:pt x="214313" y="0"/>
                </a:moveTo>
                <a:lnTo>
                  <a:pt x="214313" y="8930"/>
                </a:lnTo>
                <a:lnTo>
                  <a:pt x="205383" y="17859"/>
                </a:lnTo>
                <a:lnTo>
                  <a:pt x="196454" y="35719"/>
                </a:lnTo>
                <a:lnTo>
                  <a:pt x="187524" y="53578"/>
                </a:lnTo>
                <a:lnTo>
                  <a:pt x="169665" y="80367"/>
                </a:lnTo>
                <a:lnTo>
                  <a:pt x="160735" y="107156"/>
                </a:lnTo>
                <a:lnTo>
                  <a:pt x="151805" y="133945"/>
                </a:lnTo>
                <a:lnTo>
                  <a:pt x="133946" y="160734"/>
                </a:lnTo>
                <a:lnTo>
                  <a:pt x="125016" y="196453"/>
                </a:lnTo>
                <a:lnTo>
                  <a:pt x="116086" y="223242"/>
                </a:lnTo>
                <a:lnTo>
                  <a:pt x="98227" y="258961"/>
                </a:lnTo>
                <a:lnTo>
                  <a:pt x="89297" y="285750"/>
                </a:lnTo>
                <a:lnTo>
                  <a:pt x="80368" y="321469"/>
                </a:lnTo>
                <a:lnTo>
                  <a:pt x="62508" y="348258"/>
                </a:lnTo>
                <a:lnTo>
                  <a:pt x="53579" y="383976"/>
                </a:lnTo>
                <a:lnTo>
                  <a:pt x="35719" y="410766"/>
                </a:lnTo>
                <a:lnTo>
                  <a:pt x="26790" y="428625"/>
                </a:lnTo>
                <a:lnTo>
                  <a:pt x="17860" y="455414"/>
                </a:lnTo>
                <a:lnTo>
                  <a:pt x="8930" y="473273"/>
                </a:lnTo>
                <a:lnTo>
                  <a:pt x="8930" y="491133"/>
                </a:lnTo>
                <a:lnTo>
                  <a:pt x="0" y="500062"/>
                </a:lnTo>
                <a:lnTo>
                  <a:pt x="0" y="508992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268390" y="4277319"/>
            <a:ext cx="366118" cy="330400"/>
          </a:xfrm>
          <a:custGeom>
            <a:avLst/>
            <a:gdLst/>
            <a:ahLst/>
            <a:cxnLst/>
            <a:rect l="0" t="0" r="0" b="0"/>
            <a:pathLst>
              <a:path w="366118" h="330400">
                <a:moveTo>
                  <a:pt x="8930" y="0"/>
                </a:move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60" y="26789"/>
                </a:lnTo>
                <a:lnTo>
                  <a:pt x="26789" y="35719"/>
                </a:lnTo>
                <a:lnTo>
                  <a:pt x="44649" y="53579"/>
                </a:lnTo>
                <a:lnTo>
                  <a:pt x="53578" y="71438"/>
                </a:lnTo>
                <a:lnTo>
                  <a:pt x="71438" y="89297"/>
                </a:lnTo>
                <a:lnTo>
                  <a:pt x="89297" y="107157"/>
                </a:lnTo>
                <a:lnTo>
                  <a:pt x="107156" y="125016"/>
                </a:lnTo>
                <a:lnTo>
                  <a:pt x="125016" y="142875"/>
                </a:lnTo>
                <a:lnTo>
                  <a:pt x="142875" y="160735"/>
                </a:lnTo>
                <a:lnTo>
                  <a:pt x="169664" y="169664"/>
                </a:lnTo>
                <a:lnTo>
                  <a:pt x="187524" y="187524"/>
                </a:lnTo>
                <a:lnTo>
                  <a:pt x="205383" y="205383"/>
                </a:lnTo>
                <a:lnTo>
                  <a:pt x="223242" y="223243"/>
                </a:lnTo>
                <a:lnTo>
                  <a:pt x="250031" y="241102"/>
                </a:lnTo>
                <a:lnTo>
                  <a:pt x="267891" y="258961"/>
                </a:lnTo>
                <a:lnTo>
                  <a:pt x="285750" y="267891"/>
                </a:lnTo>
                <a:lnTo>
                  <a:pt x="303610" y="285750"/>
                </a:lnTo>
                <a:lnTo>
                  <a:pt x="321469" y="303610"/>
                </a:lnTo>
                <a:lnTo>
                  <a:pt x="339328" y="312539"/>
                </a:lnTo>
                <a:lnTo>
                  <a:pt x="357188" y="321469"/>
                </a:lnTo>
                <a:lnTo>
                  <a:pt x="366117" y="330399"/>
                </a:lnTo>
                <a:lnTo>
                  <a:pt x="366117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063132" y="4071937"/>
            <a:ext cx="321470" cy="678657"/>
          </a:xfrm>
          <a:custGeom>
            <a:avLst/>
            <a:gdLst/>
            <a:ahLst/>
            <a:cxnLst/>
            <a:rect l="0" t="0" r="0" b="0"/>
            <a:pathLst>
              <a:path w="321470" h="678657">
                <a:moveTo>
                  <a:pt x="8930" y="0"/>
                </a:moveTo>
                <a:lnTo>
                  <a:pt x="8930" y="0"/>
                </a:lnTo>
                <a:lnTo>
                  <a:pt x="8930" y="17859"/>
                </a:lnTo>
                <a:lnTo>
                  <a:pt x="8930" y="35718"/>
                </a:lnTo>
                <a:lnTo>
                  <a:pt x="0" y="71437"/>
                </a:lnTo>
                <a:lnTo>
                  <a:pt x="0" y="98226"/>
                </a:lnTo>
                <a:lnTo>
                  <a:pt x="0" y="133945"/>
                </a:lnTo>
                <a:lnTo>
                  <a:pt x="0" y="169664"/>
                </a:lnTo>
                <a:lnTo>
                  <a:pt x="0" y="205382"/>
                </a:lnTo>
                <a:lnTo>
                  <a:pt x="0" y="232171"/>
                </a:lnTo>
                <a:lnTo>
                  <a:pt x="0" y="267890"/>
                </a:lnTo>
                <a:lnTo>
                  <a:pt x="0" y="294679"/>
                </a:lnTo>
                <a:lnTo>
                  <a:pt x="8930" y="312539"/>
                </a:lnTo>
                <a:lnTo>
                  <a:pt x="8930" y="330398"/>
                </a:lnTo>
                <a:lnTo>
                  <a:pt x="17860" y="348257"/>
                </a:lnTo>
                <a:lnTo>
                  <a:pt x="26789" y="348257"/>
                </a:lnTo>
                <a:lnTo>
                  <a:pt x="35719" y="357187"/>
                </a:lnTo>
                <a:lnTo>
                  <a:pt x="44649" y="357187"/>
                </a:lnTo>
                <a:lnTo>
                  <a:pt x="62508" y="357187"/>
                </a:lnTo>
                <a:lnTo>
                  <a:pt x="71438" y="348257"/>
                </a:lnTo>
                <a:lnTo>
                  <a:pt x="89297" y="339328"/>
                </a:lnTo>
                <a:lnTo>
                  <a:pt x="98227" y="321468"/>
                </a:lnTo>
                <a:lnTo>
                  <a:pt x="116086" y="303609"/>
                </a:lnTo>
                <a:lnTo>
                  <a:pt x="133946" y="285750"/>
                </a:lnTo>
                <a:lnTo>
                  <a:pt x="160735" y="267890"/>
                </a:lnTo>
                <a:lnTo>
                  <a:pt x="178594" y="241101"/>
                </a:lnTo>
                <a:lnTo>
                  <a:pt x="196453" y="214312"/>
                </a:lnTo>
                <a:lnTo>
                  <a:pt x="205383" y="187523"/>
                </a:lnTo>
                <a:lnTo>
                  <a:pt x="223243" y="169664"/>
                </a:lnTo>
                <a:lnTo>
                  <a:pt x="232172" y="151804"/>
                </a:lnTo>
                <a:lnTo>
                  <a:pt x="250032" y="125015"/>
                </a:lnTo>
                <a:lnTo>
                  <a:pt x="258961" y="107156"/>
                </a:lnTo>
                <a:lnTo>
                  <a:pt x="267891" y="98226"/>
                </a:lnTo>
                <a:lnTo>
                  <a:pt x="276821" y="89296"/>
                </a:lnTo>
                <a:lnTo>
                  <a:pt x="276821" y="80367"/>
                </a:lnTo>
                <a:lnTo>
                  <a:pt x="285750" y="80367"/>
                </a:lnTo>
                <a:lnTo>
                  <a:pt x="285750" y="80367"/>
                </a:lnTo>
                <a:lnTo>
                  <a:pt x="285750" y="80367"/>
                </a:lnTo>
                <a:lnTo>
                  <a:pt x="294680" y="89296"/>
                </a:lnTo>
                <a:lnTo>
                  <a:pt x="303610" y="107156"/>
                </a:lnTo>
                <a:lnTo>
                  <a:pt x="303610" y="116086"/>
                </a:lnTo>
                <a:lnTo>
                  <a:pt x="312539" y="142875"/>
                </a:lnTo>
                <a:lnTo>
                  <a:pt x="312539" y="160734"/>
                </a:lnTo>
                <a:lnTo>
                  <a:pt x="321469" y="187523"/>
                </a:lnTo>
                <a:lnTo>
                  <a:pt x="321469" y="214312"/>
                </a:lnTo>
                <a:lnTo>
                  <a:pt x="321469" y="250031"/>
                </a:lnTo>
                <a:lnTo>
                  <a:pt x="312539" y="285750"/>
                </a:lnTo>
                <a:lnTo>
                  <a:pt x="312539" y="321468"/>
                </a:lnTo>
                <a:lnTo>
                  <a:pt x="303610" y="357187"/>
                </a:lnTo>
                <a:lnTo>
                  <a:pt x="294680" y="401836"/>
                </a:lnTo>
                <a:lnTo>
                  <a:pt x="285750" y="437554"/>
                </a:lnTo>
                <a:lnTo>
                  <a:pt x="276821" y="482203"/>
                </a:lnTo>
                <a:lnTo>
                  <a:pt x="258961" y="517921"/>
                </a:lnTo>
                <a:lnTo>
                  <a:pt x="250032" y="553640"/>
                </a:lnTo>
                <a:lnTo>
                  <a:pt x="232172" y="589359"/>
                </a:lnTo>
                <a:lnTo>
                  <a:pt x="214313" y="616148"/>
                </a:lnTo>
                <a:lnTo>
                  <a:pt x="196453" y="642937"/>
                </a:lnTo>
                <a:lnTo>
                  <a:pt x="178594" y="660796"/>
                </a:lnTo>
                <a:lnTo>
                  <a:pt x="160735" y="669726"/>
                </a:lnTo>
                <a:lnTo>
                  <a:pt x="151805" y="678656"/>
                </a:lnTo>
                <a:lnTo>
                  <a:pt x="142875" y="678656"/>
                </a:lnTo>
                <a:lnTo>
                  <a:pt x="133946" y="678656"/>
                </a:lnTo>
                <a:lnTo>
                  <a:pt x="125016" y="678656"/>
                </a:lnTo>
                <a:lnTo>
                  <a:pt x="107157" y="669726"/>
                </a:lnTo>
                <a:lnTo>
                  <a:pt x="89297" y="660796"/>
                </a:lnTo>
                <a:lnTo>
                  <a:pt x="71438" y="642937"/>
                </a:lnTo>
                <a:lnTo>
                  <a:pt x="53578" y="625078"/>
                </a:lnTo>
                <a:lnTo>
                  <a:pt x="35719" y="607218"/>
                </a:lnTo>
                <a:lnTo>
                  <a:pt x="17860" y="598289"/>
                </a:lnTo>
                <a:lnTo>
                  <a:pt x="8930" y="589359"/>
                </a:lnTo>
                <a:lnTo>
                  <a:pt x="8930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250781" y="4071937"/>
            <a:ext cx="196454" cy="437555"/>
          </a:xfrm>
          <a:custGeom>
            <a:avLst/>
            <a:gdLst/>
            <a:ahLst/>
            <a:cxnLst/>
            <a:rect l="0" t="0" r="0" b="0"/>
            <a:pathLst>
              <a:path w="196454" h="437555">
                <a:moveTo>
                  <a:pt x="196453" y="0"/>
                </a:moveTo>
                <a:lnTo>
                  <a:pt x="196453" y="0"/>
                </a:lnTo>
                <a:lnTo>
                  <a:pt x="187523" y="26789"/>
                </a:lnTo>
                <a:lnTo>
                  <a:pt x="169664" y="53578"/>
                </a:lnTo>
                <a:lnTo>
                  <a:pt x="151804" y="98226"/>
                </a:lnTo>
                <a:lnTo>
                  <a:pt x="133945" y="142875"/>
                </a:lnTo>
                <a:lnTo>
                  <a:pt x="116086" y="187523"/>
                </a:lnTo>
                <a:lnTo>
                  <a:pt x="98226" y="241101"/>
                </a:lnTo>
                <a:lnTo>
                  <a:pt x="71437" y="285750"/>
                </a:lnTo>
                <a:lnTo>
                  <a:pt x="53578" y="339328"/>
                </a:lnTo>
                <a:lnTo>
                  <a:pt x="26789" y="383976"/>
                </a:lnTo>
                <a:lnTo>
                  <a:pt x="8929" y="419695"/>
                </a:lnTo>
                <a:lnTo>
                  <a:pt x="0" y="437554"/>
                </a:lnTo>
                <a:lnTo>
                  <a:pt x="0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152554" y="4179093"/>
            <a:ext cx="214314" cy="375048"/>
          </a:xfrm>
          <a:custGeom>
            <a:avLst/>
            <a:gdLst/>
            <a:ahLst/>
            <a:cxnLst/>
            <a:rect l="0" t="0" r="0" b="0"/>
            <a:pathLst>
              <a:path w="214314" h="375048">
                <a:moveTo>
                  <a:pt x="0" y="0"/>
                </a:moveTo>
                <a:lnTo>
                  <a:pt x="0" y="0"/>
                </a:lnTo>
                <a:lnTo>
                  <a:pt x="8930" y="8930"/>
                </a:lnTo>
                <a:lnTo>
                  <a:pt x="17860" y="35719"/>
                </a:lnTo>
                <a:lnTo>
                  <a:pt x="35719" y="53578"/>
                </a:lnTo>
                <a:lnTo>
                  <a:pt x="53578" y="89297"/>
                </a:lnTo>
                <a:lnTo>
                  <a:pt x="71438" y="125015"/>
                </a:lnTo>
                <a:lnTo>
                  <a:pt x="89297" y="160734"/>
                </a:lnTo>
                <a:lnTo>
                  <a:pt x="107156" y="196453"/>
                </a:lnTo>
                <a:lnTo>
                  <a:pt x="133946" y="241101"/>
                </a:lnTo>
                <a:lnTo>
                  <a:pt x="151805" y="276820"/>
                </a:lnTo>
                <a:lnTo>
                  <a:pt x="178594" y="321469"/>
                </a:lnTo>
                <a:lnTo>
                  <a:pt x="196453" y="357187"/>
                </a:lnTo>
                <a:lnTo>
                  <a:pt x="214313" y="375047"/>
                </a:lnTo>
                <a:lnTo>
                  <a:pt x="214313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456164" y="3714749"/>
            <a:ext cx="133946" cy="330400"/>
          </a:xfrm>
          <a:custGeom>
            <a:avLst/>
            <a:gdLst/>
            <a:ahLst/>
            <a:cxnLst/>
            <a:rect l="0" t="0" r="0" b="0"/>
            <a:pathLst>
              <a:path w="133946" h="330400">
                <a:moveTo>
                  <a:pt x="0" y="0"/>
                </a:moveTo>
                <a:lnTo>
                  <a:pt x="8929" y="8930"/>
                </a:lnTo>
                <a:lnTo>
                  <a:pt x="8929" y="17859"/>
                </a:lnTo>
                <a:lnTo>
                  <a:pt x="17859" y="35719"/>
                </a:lnTo>
                <a:lnTo>
                  <a:pt x="35718" y="62508"/>
                </a:lnTo>
                <a:lnTo>
                  <a:pt x="44648" y="107156"/>
                </a:lnTo>
                <a:lnTo>
                  <a:pt x="62507" y="151805"/>
                </a:lnTo>
                <a:lnTo>
                  <a:pt x="89296" y="196453"/>
                </a:lnTo>
                <a:lnTo>
                  <a:pt x="107156" y="258961"/>
                </a:lnTo>
                <a:lnTo>
                  <a:pt x="116086" y="303609"/>
                </a:lnTo>
                <a:lnTo>
                  <a:pt x="133945" y="330399"/>
                </a:lnTo>
                <a:lnTo>
                  <a:pt x="133945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804296" y="3402210"/>
            <a:ext cx="1285876" cy="1500189"/>
          </a:xfrm>
          <a:custGeom>
            <a:avLst/>
            <a:gdLst/>
            <a:ahLst/>
            <a:cxnLst/>
            <a:rect l="0" t="0" r="0" b="0"/>
            <a:pathLst>
              <a:path w="1285876" h="1500189">
                <a:moveTo>
                  <a:pt x="1285875" y="535781"/>
                </a:moveTo>
                <a:lnTo>
                  <a:pt x="1276946" y="526852"/>
                </a:lnTo>
                <a:lnTo>
                  <a:pt x="1276946" y="508992"/>
                </a:lnTo>
                <a:lnTo>
                  <a:pt x="1268016" y="491133"/>
                </a:lnTo>
                <a:lnTo>
                  <a:pt x="1259086" y="464344"/>
                </a:lnTo>
                <a:lnTo>
                  <a:pt x="1241227" y="428625"/>
                </a:lnTo>
                <a:lnTo>
                  <a:pt x="1232297" y="401836"/>
                </a:lnTo>
                <a:lnTo>
                  <a:pt x="1214438" y="375047"/>
                </a:lnTo>
                <a:lnTo>
                  <a:pt x="1205508" y="348258"/>
                </a:lnTo>
                <a:lnTo>
                  <a:pt x="1187649" y="330398"/>
                </a:lnTo>
                <a:lnTo>
                  <a:pt x="1169789" y="303609"/>
                </a:lnTo>
                <a:lnTo>
                  <a:pt x="1160860" y="276820"/>
                </a:lnTo>
                <a:lnTo>
                  <a:pt x="1143000" y="241102"/>
                </a:lnTo>
                <a:lnTo>
                  <a:pt x="1125141" y="214313"/>
                </a:lnTo>
                <a:lnTo>
                  <a:pt x="1107282" y="196453"/>
                </a:lnTo>
                <a:lnTo>
                  <a:pt x="1080493" y="169664"/>
                </a:lnTo>
                <a:lnTo>
                  <a:pt x="1062633" y="142875"/>
                </a:lnTo>
                <a:lnTo>
                  <a:pt x="1044774" y="125016"/>
                </a:lnTo>
                <a:lnTo>
                  <a:pt x="1017985" y="98227"/>
                </a:lnTo>
                <a:lnTo>
                  <a:pt x="1000125" y="80367"/>
                </a:lnTo>
                <a:lnTo>
                  <a:pt x="973336" y="62508"/>
                </a:lnTo>
                <a:lnTo>
                  <a:pt x="946547" y="53578"/>
                </a:lnTo>
                <a:lnTo>
                  <a:pt x="919758" y="35719"/>
                </a:lnTo>
                <a:lnTo>
                  <a:pt x="892969" y="26789"/>
                </a:lnTo>
                <a:lnTo>
                  <a:pt x="830461" y="17859"/>
                </a:lnTo>
                <a:lnTo>
                  <a:pt x="803672" y="8930"/>
                </a:lnTo>
                <a:lnTo>
                  <a:pt x="776883" y="0"/>
                </a:lnTo>
                <a:lnTo>
                  <a:pt x="741164" y="0"/>
                </a:lnTo>
                <a:lnTo>
                  <a:pt x="705446" y="0"/>
                </a:lnTo>
                <a:lnTo>
                  <a:pt x="678657" y="0"/>
                </a:lnTo>
                <a:lnTo>
                  <a:pt x="642938" y="0"/>
                </a:lnTo>
                <a:lnTo>
                  <a:pt x="607219" y="8930"/>
                </a:lnTo>
                <a:lnTo>
                  <a:pt x="580430" y="17859"/>
                </a:lnTo>
                <a:lnTo>
                  <a:pt x="562571" y="35719"/>
                </a:lnTo>
                <a:lnTo>
                  <a:pt x="526852" y="44648"/>
                </a:lnTo>
                <a:lnTo>
                  <a:pt x="491133" y="62508"/>
                </a:lnTo>
                <a:lnTo>
                  <a:pt x="455414" y="80367"/>
                </a:lnTo>
                <a:lnTo>
                  <a:pt x="428625" y="107156"/>
                </a:lnTo>
                <a:lnTo>
                  <a:pt x="392907" y="125016"/>
                </a:lnTo>
                <a:lnTo>
                  <a:pt x="357188" y="151805"/>
                </a:lnTo>
                <a:lnTo>
                  <a:pt x="321469" y="187523"/>
                </a:lnTo>
                <a:lnTo>
                  <a:pt x="285750" y="223242"/>
                </a:lnTo>
                <a:lnTo>
                  <a:pt x="250032" y="258961"/>
                </a:lnTo>
                <a:lnTo>
                  <a:pt x="223243" y="294680"/>
                </a:lnTo>
                <a:lnTo>
                  <a:pt x="187524" y="330398"/>
                </a:lnTo>
                <a:lnTo>
                  <a:pt x="160735" y="375047"/>
                </a:lnTo>
                <a:lnTo>
                  <a:pt x="142875" y="410766"/>
                </a:lnTo>
                <a:lnTo>
                  <a:pt x="116086" y="455414"/>
                </a:lnTo>
                <a:lnTo>
                  <a:pt x="98227" y="508992"/>
                </a:lnTo>
                <a:lnTo>
                  <a:pt x="80368" y="553641"/>
                </a:lnTo>
                <a:lnTo>
                  <a:pt x="62508" y="607219"/>
                </a:lnTo>
                <a:lnTo>
                  <a:pt x="44649" y="660797"/>
                </a:lnTo>
                <a:lnTo>
                  <a:pt x="26789" y="714375"/>
                </a:lnTo>
                <a:lnTo>
                  <a:pt x="17860" y="767953"/>
                </a:lnTo>
                <a:lnTo>
                  <a:pt x="8930" y="821531"/>
                </a:lnTo>
                <a:lnTo>
                  <a:pt x="0" y="875109"/>
                </a:lnTo>
                <a:lnTo>
                  <a:pt x="0" y="928688"/>
                </a:lnTo>
                <a:lnTo>
                  <a:pt x="0" y="982266"/>
                </a:lnTo>
                <a:lnTo>
                  <a:pt x="0" y="1035844"/>
                </a:lnTo>
                <a:lnTo>
                  <a:pt x="8930" y="1080492"/>
                </a:lnTo>
                <a:lnTo>
                  <a:pt x="17860" y="1125141"/>
                </a:lnTo>
                <a:lnTo>
                  <a:pt x="26789" y="1169789"/>
                </a:lnTo>
                <a:lnTo>
                  <a:pt x="35719" y="1214438"/>
                </a:lnTo>
                <a:lnTo>
                  <a:pt x="53579" y="1250156"/>
                </a:lnTo>
                <a:lnTo>
                  <a:pt x="71438" y="1285875"/>
                </a:lnTo>
                <a:lnTo>
                  <a:pt x="89297" y="1321594"/>
                </a:lnTo>
                <a:lnTo>
                  <a:pt x="116086" y="1357313"/>
                </a:lnTo>
                <a:lnTo>
                  <a:pt x="133946" y="1384102"/>
                </a:lnTo>
                <a:lnTo>
                  <a:pt x="160735" y="1410891"/>
                </a:lnTo>
                <a:lnTo>
                  <a:pt x="187524" y="1428750"/>
                </a:lnTo>
                <a:lnTo>
                  <a:pt x="223243" y="1455539"/>
                </a:lnTo>
                <a:lnTo>
                  <a:pt x="250032" y="1473398"/>
                </a:lnTo>
                <a:lnTo>
                  <a:pt x="285750" y="1482329"/>
                </a:lnTo>
                <a:lnTo>
                  <a:pt x="321469" y="1491258"/>
                </a:lnTo>
                <a:lnTo>
                  <a:pt x="357188" y="1500188"/>
                </a:lnTo>
                <a:lnTo>
                  <a:pt x="392907" y="1500188"/>
                </a:lnTo>
                <a:lnTo>
                  <a:pt x="437555" y="1500188"/>
                </a:lnTo>
                <a:lnTo>
                  <a:pt x="473274" y="1491258"/>
                </a:lnTo>
                <a:lnTo>
                  <a:pt x="508993" y="1482329"/>
                </a:lnTo>
                <a:lnTo>
                  <a:pt x="553641" y="1464469"/>
                </a:lnTo>
                <a:lnTo>
                  <a:pt x="589360" y="1446609"/>
                </a:lnTo>
                <a:lnTo>
                  <a:pt x="634008" y="1419820"/>
                </a:lnTo>
                <a:lnTo>
                  <a:pt x="669727" y="1393031"/>
                </a:lnTo>
                <a:lnTo>
                  <a:pt x="714375" y="1366242"/>
                </a:lnTo>
                <a:lnTo>
                  <a:pt x="750094" y="1330523"/>
                </a:lnTo>
                <a:lnTo>
                  <a:pt x="785813" y="1294805"/>
                </a:lnTo>
                <a:lnTo>
                  <a:pt x="821532" y="1259086"/>
                </a:lnTo>
                <a:lnTo>
                  <a:pt x="857250" y="1214438"/>
                </a:lnTo>
                <a:lnTo>
                  <a:pt x="892969" y="1169789"/>
                </a:lnTo>
                <a:lnTo>
                  <a:pt x="919758" y="1116211"/>
                </a:lnTo>
                <a:lnTo>
                  <a:pt x="955477" y="1071563"/>
                </a:lnTo>
                <a:lnTo>
                  <a:pt x="982266" y="1017984"/>
                </a:lnTo>
                <a:lnTo>
                  <a:pt x="1009055" y="964406"/>
                </a:lnTo>
                <a:lnTo>
                  <a:pt x="1035844" y="910828"/>
                </a:lnTo>
                <a:lnTo>
                  <a:pt x="1053704" y="857250"/>
                </a:lnTo>
                <a:lnTo>
                  <a:pt x="1071563" y="803672"/>
                </a:lnTo>
                <a:lnTo>
                  <a:pt x="1089422" y="750094"/>
                </a:lnTo>
                <a:lnTo>
                  <a:pt x="1098352" y="705445"/>
                </a:lnTo>
                <a:lnTo>
                  <a:pt x="1107282" y="678656"/>
                </a:lnTo>
                <a:lnTo>
                  <a:pt x="1107282" y="678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849070" y="4045148"/>
            <a:ext cx="339329" cy="651868"/>
          </a:xfrm>
          <a:custGeom>
            <a:avLst/>
            <a:gdLst/>
            <a:ahLst/>
            <a:cxnLst/>
            <a:rect l="0" t="0" r="0" b="0"/>
            <a:pathLst>
              <a:path w="339329" h="651868">
                <a:moveTo>
                  <a:pt x="339328" y="0"/>
                </a:moveTo>
                <a:lnTo>
                  <a:pt x="330398" y="8929"/>
                </a:lnTo>
                <a:lnTo>
                  <a:pt x="330398" y="26789"/>
                </a:lnTo>
                <a:lnTo>
                  <a:pt x="330398" y="62507"/>
                </a:lnTo>
                <a:lnTo>
                  <a:pt x="312539" y="107156"/>
                </a:lnTo>
                <a:lnTo>
                  <a:pt x="303609" y="151804"/>
                </a:lnTo>
                <a:lnTo>
                  <a:pt x="285750" y="196453"/>
                </a:lnTo>
                <a:lnTo>
                  <a:pt x="267890" y="241101"/>
                </a:lnTo>
                <a:lnTo>
                  <a:pt x="258961" y="294679"/>
                </a:lnTo>
                <a:lnTo>
                  <a:pt x="232172" y="339328"/>
                </a:lnTo>
                <a:lnTo>
                  <a:pt x="214312" y="392906"/>
                </a:lnTo>
                <a:lnTo>
                  <a:pt x="196453" y="437554"/>
                </a:lnTo>
                <a:lnTo>
                  <a:pt x="178594" y="473273"/>
                </a:lnTo>
                <a:lnTo>
                  <a:pt x="160734" y="508992"/>
                </a:lnTo>
                <a:lnTo>
                  <a:pt x="133945" y="544710"/>
                </a:lnTo>
                <a:lnTo>
                  <a:pt x="116086" y="571500"/>
                </a:lnTo>
                <a:lnTo>
                  <a:pt x="98226" y="580429"/>
                </a:lnTo>
                <a:lnTo>
                  <a:pt x="89297" y="589359"/>
                </a:lnTo>
                <a:lnTo>
                  <a:pt x="71437" y="589359"/>
                </a:lnTo>
                <a:lnTo>
                  <a:pt x="62508" y="589359"/>
                </a:lnTo>
                <a:lnTo>
                  <a:pt x="53578" y="580429"/>
                </a:lnTo>
                <a:lnTo>
                  <a:pt x="44648" y="571500"/>
                </a:lnTo>
                <a:lnTo>
                  <a:pt x="35719" y="553640"/>
                </a:lnTo>
                <a:lnTo>
                  <a:pt x="17859" y="535781"/>
                </a:lnTo>
                <a:lnTo>
                  <a:pt x="8930" y="517921"/>
                </a:lnTo>
                <a:lnTo>
                  <a:pt x="8930" y="500062"/>
                </a:lnTo>
                <a:lnTo>
                  <a:pt x="0" y="482203"/>
                </a:lnTo>
                <a:lnTo>
                  <a:pt x="0" y="464343"/>
                </a:lnTo>
                <a:lnTo>
                  <a:pt x="0" y="437554"/>
                </a:lnTo>
                <a:lnTo>
                  <a:pt x="0" y="419695"/>
                </a:lnTo>
                <a:lnTo>
                  <a:pt x="0" y="392906"/>
                </a:lnTo>
                <a:lnTo>
                  <a:pt x="0" y="375046"/>
                </a:lnTo>
                <a:lnTo>
                  <a:pt x="8930" y="366117"/>
                </a:lnTo>
                <a:lnTo>
                  <a:pt x="8930" y="357187"/>
                </a:lnTo>
                <a:lnTo>
                  <a:pt x="17859" y="348257"/>
                </a:lnTo>
                <a:lnTo>
                  <a:pt x="26789" y="348257"/>
                </a:lnTo>
                <a:lnTo>
                  <a:pt x="26789" y="348257"/>
                </a:lnTo>
                <a:lnTo>
                  <a:pt x="44648" y="348257"/>
                </a:lnTo>
                <a:lnTo>
                  <a:pt x="53578" y="357187"/>
                </a:lnTo>
                <a:lnTo>
                  <a:pt x="62508" y="375046"/>
                </a:lnTo>
                <a:lnTo>
                  <a:pt x="80367" y="392906"/>
                </a:lnTo>
                <a:lnTo>
                  <a:pt x="98226" y="410765"/>
                </a:lnTo>
                <a:lnTo>
                  <a:pt x="116086" y="437554"/>
                </a:lnTo>
                <a:lnTo>
                  <a:pt x="133945" y="464343"/>
                </a:lnTo>
                <a:lnTo>
                  <a:pt x="142875" y="491132"/>
                </a:lnTo>
                <a:lnTo>
                  <a:pt x="160734" y="517921"/>
                </a:lnTo>
                <a:lnTo>
                  <a:pt x="178594" y="544710"/>
                </a:lnTo>
                <a:lnTo>
                  <a:pt x="187523" y="571500"/>
                </a:lnTo>
                <a:lnTo>
                  <a:pt x="196453" y="598289"/>
                </a:lnTo>
                <a:lnTo>
                  <a:pt x="214312" y="616148"/>
                </a:lnTo>
                <a:lnTo>
                  <a:pt x="223242" y="634007"/>
                </a:lnTo>
                <a:lnTo>
                  <a:pt x="232172" y="642937"/>
                </a:lnTo>
                <a:lnTo>
                  <a:pt x="241101" y="651867"/>
                </a:lnTo>
                <a:lnTo>
                  <a:pt x="241101" y="6518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179468" y="4214812"/>
            <a:ext cx="160736" cy="267891"/>
          </a:xfrm>
          <a:custGeom>
            <a:avLst/>
            <a:gdLst/>
            <a:ahLst/>
            <a:cxnLst/>
            <a:rect l="0" t="0" r="0" b="0"/>
            <a:pathLst>
              <a:path w="160736" h="267891">
                <a:moveTo>
                  <a:pt x="80367" y="0"/>
                </a:moveTo>
                <a:lnTo>
                  <a:pt x="80367" y="0"/>
                </a:lnTo>
                <a:lnTo>
                  <a:pt x="89297" y="0"/>
                </a:lnTo>
                <a:lnTo>
                  <a:pt x="98227" y="0"/>
                </a:lnTo>
                <a:lnTo>
                  <a:pt x="116086" y="8929"/>
                </a:lnTo>
                <a:lnTo>
                  <a:pt x="133946" y="17859"/>
                </a:lnTo>
                <a:lnTo>
                  <a:pt x="142875" y="35718"/>
                </a:lnTo>
                <a:lnTo>
                  <a:pt x="151805" y="53578"/>
                </a:lnTo>
                <a:lnTo>
                  <a:pt x="160735" y="71437"/>
                </a:lnTo>
                <a:lnTo>
                  <a:pt x="160735" y="98226"/>
                </a:lnTo>
                <a:lnTo>
                  <a:pt x="160735" y="125015"/>
                </a:lnTo>
                <a:lnTo>
                  <a:pt x="160735" y="151804"/>
                </a:lnTo>
                <a:lnTo>
                  <a:pt x="151805" y="178593"/>
                </a:lnTo>
                <a:lnTo>
                  <a:pt x="142875" y="205382"/>
                </a:lnTo>
                <a:lnTo>
                  <a:pt x="133946" y="232171"/>
                </a:lnTo>
                <a:lnTo>
                  <a:pt x="116086" y="250031"/>
                </a:lnTo>
                <a:lnTo>
                  <a:pt x="98227" y="258961"/>
                </a:lnTo>
                <a:lnTo>
                  <a:pt x="89297" y="267890"/>
                </a:lnTo>
                <a:lnTo>
                  <a:pt x="80367" y="267890"/>
                </a:lnTo>
                <a:lnTo>
                  <a:pt x="71438" y="267890"/>
                </a:lnTo>
                <a:lnTo>
                  <a:pt x="53578" y="258961"/>
                </a:lnTo>
                <a:lnTo>
                  <a:pt x="44649" y="250031"/>
                </a:lnTo>
                <a:lnTo>
                  <a:pt x="35719" y="241101"/>
                </a:lnTo>
                <a:lnTo>
                  <a:pt x="26789" y="223242"/>
                </a:lnTo>
                <a:lnTo>
                  <a:pt x="17860" y="205382"/>
                </a:lnTo>
                <a:lnTo>
                  <a:pt x="8930" y="178593"/>
                </a:lnTo>
                <a:lnTo>
                  <a:pt x="8930" y="160734"/>
                </a:lnTo>
                <a:lnTo>
                  <a:pt x="8930" y="142875"/>
                </a:lnTo>
                <a:lnTo>
                  <a:pt x="0" y="125015"/>
                </a:ln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402710" y="4027288"/>
            <a:ext cx="116087" cy="285751"/>
          </a:xfrm>
          <a:custGeom>
            <a:avLst/>
            <a:gdLst/>
            <a:ahLst/>
            <a:cxnLst/>
            <a:rect l="0" t="0" r="0" b="0"/>
            <a:pathLst>
              <a:path w="116087" h="285751">
                <a:moveTo>
                  <a:pt x="116086" y="0"/>
                </a:moveTo>
                <a:lnTo>
                  <a:pt x="116086" y="8930"/>
                </a:lnTo>
                <a:lnTo>
                  <a:pt x="116086" y="26789"/>
                </a:lnTo>
                <a:lnTo>
                  <a:pt x="116086" y="44649"/>
                </a:lnTo>
                <a:lnTo>
                  <a:pt x="107157" y="71438"/>
                </a:lnTo>
                <a:lnTo>
                  <a:pt x="107157" y="107156"/>
                </a:lnTo>
                <a:lnTo>
                  <a:pt x="98227" y="133945"/>
                </a:lnTo>
                <a:lnTo>
                  <a:pt x="80368" y="169664"/>
                </a:lnTo>
                <a:lnTo>
                  <a:pt x="71438" y="205383"/>
                </a:lnTo>
                <a:lnTo>
                  <a:pt x="53579" y="232172"/>
                </a:lnTo>
                <a:lnTo>
                  <a:pt x="44649" y="250031"/>
                </a:lnTo>
                <a:lnTo>
                  <a:pt x="26790" y="267891"/>
                </a:lnTo>
                <a:lnTo>
                  <a:pt x="17860" y="276820"/>
                </a:lnTo>
                <a:lnTo>
                  <a:pt x="8930" y="285750"/>
                </a:lnTo>
                <a:lnTo>
                  <a:pt x="8930" y="285750"/>
                </a:lnTo>
                <a:lnTo>
                  <a:pt x="0" y="276820"/>
                </a:lnTo>
                <a:lnTo>
                  <a:pt x="0" y="267891"/>
                </a:lnTo>
                <a:lnTo>
                  <a:pt x="8930" y="258961"/>
                </a:lnTo>
                <a:lnTo>
                  <a:pt x="8930" y="250031"/>
                </a:lnTo>
                <a:lnTo>
                  <a:pt x="893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527726" y="4080866"/>
            <a:ext cx="80368" cy="294681"/>
          </a:xfrm>
          <a:custGeom>
            <a:avLst/>
            <a:gdLst/>
            <a:ahLst/>
            <a:cxnLst/>
            <a:rect l="0" t="0" r="0" b="0"/>
            <a:pathLst>
              <a:path w="80368" h="294681">
                <a:moveTo>
                  <a:pt x="62508" y="0"/>
                </a:move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71438" y="8930"/>
                </a:lnTo>
                <a:lnTo>
                  <a:pt x="80367" y="17860"/>
                </a:lnTo>
                <a:lnTo>
                  <a:pt x="80367" y="26789"/>
                </a:lnTo>
                <a:lnTo>
                  <a:pt x="80367" y="53578"/>
                </a:lnTo>
                <a:lnTo>
                  <a:pt x="80367" y="71438"/>
                </a:lnTo>
                <a:lnTo>
                  <a:pt x="80367" y="98227"/>
                </a:lnTo>
                <a:lnTo>
                  <a:pt x="71438" y="125016"/>
                </a:lnTo>
                <a:lnTo>
                  <a:pt x="71438" y="160735"/>
                </a:lnTo>
                <a:lnTo>
                  <a:pt x="62508" y="187524"/>
                </a:lnTo>
                <a:lnTo>
                  <a:pt x="44649" y="214313"/>
                </a:lnTo>
                <a:lnTo>
                  <a:pt x="35719" y="241102"/>
                </a:lnTo>
                <a:lnTo>
                  <a:pt x="17859" y="267891"/>
                </a:lnTo>
                <a:lnTo>
                  <a:pt x="8930" y="285750"/>
                </a:lnTo>
                <a:lnTo>
                  <a:pt x="0" y="29468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7652742" y="3634382"/>
            <a:ext cx="98227" cy="169665"/>
          </a:xfrm>
          <a:custGeom>
            <a:avLst/>
            <a:gdLst/>
            <a:ahLst/>
            <a:cxnLst/>
            <a:rect l="0" t="0" r="0" b="0"/>
            <a:pathLst>
              <a:path w="98227" h="169665">
                <a:moveTo>
                  <a:pt x="98226" y="0"/>
                </a:moveTo>
                <a:lnTo>
                  <a:pt x="98226" y="8930"/>
                </a:lnTo>
                <a:lnTo>
                  <a:pt x="89297" y="17859"/>
                </a:lnTo>
                <a:lnTo>
                  <a:pt x="80367" y="35719"/>
                </a:lnTo>
                <a:lnTo>
                  <a:pt x="71437" y="62508"/>
                </a:lnTo>
                <a:lnTo>
                  <a:pt x="53578" y="80367"/>
                </a:lnTo>
                <a:lnTo>
                  <a:pt x="35718" y="107156"/>
                </a:lnTo>
                <a:lnTo>
                  <a:pt x="17859" y="133945"/>
                </a:lnTo>
                <a:lnTo>
                  <a:pt x="8929" y="151805"/>
                </a:lnTo>
                <a:lnTo>
                  <a:pt x="0" y="169664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795617" y="3616523"/>
            <a:ext cx="160735" cy="723305"/>
          </a:xfrm>
          <a:custGeom>
            <a:avLst/>
            <a:gdLst/>
            <a:ahLst/>
            <a:cxnLst/>
            <a:rect l="0" t="0" r="0" b="0"/>
            <a:pathLst>
              <a:path w="160735" h="723305">
                <a:moveTo>
                  <a:pt x="160734" y="0"/>
                </a:moveTo>
                <a:lnTo>
                  <a:pt x="160734" y="0"/>
                </a:lnTo>
                <a:lnTo>
                  <a:pt x="160734" y="17859"/>
                </a:lnTo>
                <a:lnTo>
                  <a:pt x="151804" y="35718"/>
                </a:lnTo>
                <a:lnTo>
                  <a:pt x="142875" y="62507"/>
                </a:lnTo>
                <a:lnTo>
                  <a:pt x="142875" y="107156"/>
                </a:lnTo>
                <a:lnTo>
                  <a:pt x="125015" y="142875"/>
                </a:lnTo>
                <a:lnTo>
                  <a:pt x="116086" y="187523"/>
                </a:lnTo>
                <a:lnTo>
                  <a:pt x="98226" y="241101"/>
                </a:lnTo>
                <a:lnTo>
                  <a:pt x="80367" y="285750"/>
                </a:lnTo>
                <a:lnTo>
                  <a:pt x="71437" y="339328"/>
                </a:lnTo>
                <a:lnTo>
                  <a:pt x="53578" y="401835"/>
                </a:lnTo>
                <a:lnTo>
                  <a:pt x="35718" y="455414"/>
                </a:lnTo>
                <a:lnTo>
                  <a:pt x="17859" y="508992"/>
                </a:lnTo>
                <a:lnTo>
                  <a:pt x="8929" y="562570"/>
                </a:lnTo>
                <a:lnTo>
                  <a:pt x="0" y="607218"/>
                </a:lnTo>
                <a:lnTo>
                  <a:pt x="0" y="642937"/>
                </a:lnTo>
                <a:lnTo>
                  <a:pt x="0" y="669726"/>
                </a:lnTo>
                <a:lnTo>
                  <a:pt x="0" y="696515"/>
                </a:lnTo>
                <a:lnTo>
                  <a:pt x="8929" y="714375"/>
                </a:lnTo>
                <a:lnTo>
                  <a:pt x="26789" y="723304"/>
                </a:lnTo>
                <a:lnTo>
                  <a:pt x="35718" y="723304"/>
                </a:lnTo>
                <a:lnTo>
                  <a:pt x="53578" y="723304"/>
                </a:lnTo>
                <a:lnTo>
                  <a:pt x="71437" y="714375"/>
                </a:lnTo>
                <a:lnTo>
                  <a:pt x="89297" y="696515"/>
                </a:lnTo>
                <a:lnTo>
                  <a:pt x="107156" y="687585"/>
                </a:lnTo>
                <a:lnTo>
                  <a:pt x="125015" y="678656"/>
                </a:lnTo>
                <a:lnTo>
                  <a:pt x="125015" y="678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688460" y="3759398"/>
            <a:ext cx="205384" cy="80368"/>
          </a:xfrm>
          <a:custGeom>
            <a:avLst/>
            <a:gdLst/>
            <a:ahLst/>
            <a:cxnLst/>
            <a:rect l="0" t="0" r="0" b="0"/>
            <a:pathLst>
              <a:path w="205384" h="80368">
                <a:moveTo>
                  <a:pt x="0" y="80367"/>
                </a:moveTo>
                <a:lnTo>
                  <a:pt x="0" y="80367"/>
                </a:lnTo>
                <a:lnTo>
                  <a:pt x="8930" y="71437"/>
                </a:lnTo>
                <a:lnTo>
                  <a:pt x="26790" y="53578"/>
                </a:lnTo>
                <a:lnTo>
                  <a:pt x="62508" y="35718"/>
                </a:lnTo>
                <a:lnTo>
                  <a:pt x="98227" y="17859"/>
                </a:lnTo>
                <a:lnTo>
                  <a:pt x="142875" y="8929"/>
                </a:lnTo>
                <a:lnTo>
                  <a:pt x="178594" y="0"/>
                </a:lnTo>
                <a:lnTo>
                  <a:pt x="205383" y="0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125890" y="4830960"/>
            <a:ext cx="276821" cy="312541"/>
          </a:xfrm>
          <a:custGeom>
            <a:avLst/>
            <a:gdLst/>
            <a:ahLst/>
            <a:cxnLst/>
            <a:rect l="0" t="0" r="0" b="0"/>
            <a:pathLst>
              <a:path w="276821" h="312541">
                <a:moveTo>
                  <a:pt x="0" y="71438"/>
                </a:moveTo>
                <a:lnTo>
                  <a:pt x="0" y="71438"/>
                </a:lnTo>
                <a:lnTo>
                  <a:pt x="0" y="89297"/>
                </a:lnTo>
                <a:lnTo>
                  <a:pt x="0" y="107157"/>
                </a:lnTo>
                <a:lnTo>
                  <a:pt x="0" y="133946"/>
                </a:lnTo>
                <a:lnTo>
                  <a:pt x="8930" y="151805"/>
                </a:lnTo>
                <a:lnTo>
                  <a:pt x="8930" y="178594"/>
                </a:lnTo>
                <a:lnTo>
                  <a:pt x="17860" y="205383"/>
                </a:lnTo>
                <a:lnTo>
                  <a:pt x="26789" y="232172"/>
                </a:lnTo>
                <a:lnTo>
                  <a:pt x="35719" y="258961"/>
                </a:lnTo>
                <a:lnTo>
                  <a:pt x="44649" y="276821"/>
                </a:lnTo>
                <a:lnTo>
                  <a:pt x="53578" y="294680"/>
                </a:lnTo>
                <a:lnTo>
                  <a:pt x="62508" y="303610"/>
                </a:lnTo>
                <a:lnTo>
                  <a:pt x="71438" y="303610"/>
                </a:lnTo>
                <a:lnTo>
                  <a:pt x="80367" y="312540"/>
                </a:lnTo>
                <a:lnTo>
                  <a:pt x="89297" y="303610"/>
                </a:lnTo>
                <a:lnTo>
                  <a:pt x="98227" y="294680"/>
                </a:lnTo>
                <a:lnTo>
                  <a:pt x="107156" y="276821"/>
                </a:lnTo>
                <a:lnTo>
                  <a:pt x="107156" y="250032"/>
                </a:lnTo>
                <a:lnTo>
                  <a:pt x="116086" y="223243"/>
                </a:lnTo>
                <a:lnTo>
                  <a:pt x="125016" y="196454"/>
                </a:lnTo>
                <a:lnTo>
                  <a:pt x="133945" y="169665"/>
                </a:lnTo>
                <a:lnTo>
                  <a:pt x="142875" y="133946"/>
                </a:lnTo>
                <a:lnTo>
                  <a:pt x="151805" y="107157"/>
                </a:lnTo>
                <a:lnTo>
                  <a:pt x="160735" y="71438"/>
                </a:lnTo>
                <a:lnTo>
                  <a:pt x="169664" y="44648"/>
                </a:lnTo>
                <a:lnTo>
                  <a:pt x="178594" y="26789"/>
                </a:lnTo>
                <a:lnTo>
                  <a:pt x="187524" y="8930"/>
                </a:lnTo>
                <a:lnTo>
                  <a:pt x="187524" y="0"/>
                </a:lnTo>
                <a:lnTo>
                  <a:pt x="196453" y="0"/>
                </a:lnTo>
                <a:lnTo>
                  <a:pt x="196453" y="8930"/>
                </a:lnTo>
                <a:lnTo>
                  <a:pt x="205383" y="8930"/>
                </a:lnTo>
                <a:lnTo>
                  <a:pt x="205383" y="17859"/>
                </a:lnTo>
                <a:lnTo>
                  <a:pt x="214313" y="35719"/>
                </a:lnTo>
                <a:lnTo>
                  <a:pt x="223242" y="53579"/>
                </a:lnTo>
                <a:lnTo>
                  <a:pt x="232172" y="80368"/>
                </a:lnTo>
                <a:lnTo>
                  <a:pt x="241102" y="116086"/>
                </a:lnTo>
                <a:lnTo>
                  <a:pt x="250031" y="142875"/>
                </a:lnTo>
                <a:lnTo>
                  <a:pt x="258961" y="178594"/>
                </a:lnTo>
                <a:lnTo>
                  <a:pt x="258961" y="214313"/>
                </a:lnTo>
                <a:lnTo>
                  <a:pt x="267891" y="241102"/>
                </a:lnTo>
                <a:lnTo>
                  <a:pt x="267891" y="267891"/>
                </a:lnTo>
                <a:lnTo>
                  <a:pt x="267891" y="285750"/>
                </a:lnTo>
                <a:lnTo>
                  <a:pt x="276820" y="294680"/>
                </a:lnTo>
                <a:lnTo>
                  <a:pt x="27682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465218" y="4563069"/>
            <a:ext cx="133947" cy="500064"/>
          </a:xfrm>
          <a:custGeom>
            <a:avLst/>
            <a:gdLst/>
            <a:ahLst/>
            <a:cxnLst/>
            <a:rect l="0" t="0" r="0" b="0"/>
            <a:pathLst>
              <a:path w="133947" h="500064">
                <a:moveTo>
                  <a:pt x="116086" y="0"/>
                </a:moveTo>
                <a:lnTo>
                  <a:pt x="116086" y="8930"/>
                </a:lnTo>
                <a:lnTo>
                  <a:pt x="116086" y="17860"/>
                </a:lnTo>
                <a:lnTo>
                  <a:pt x="107157" y="35719"/>
                </a:lnTo>
                <a:lnTo>
                  <a:pt x="89297" y="53579"/>
                </a:lnTo>
                <a:lnTo>
                  <a:pt x="71438" y="80368"/>
                </a:lnTo>
                <a:lnTo>
                  <a:pt x="53578" y="116086"/>
                </a:lnTo>
                <a:lnTo>
                  <a:pt x="35719" y="142875"/>
                </a:lnTo>
                <a:lnTo>
                  <a:pt x="26789" y="178594"/>
                </a:lnTo>
                <a:lnTo>
                  <a:pt x="17860" y="205383"/>
                </a:lnTo>
                <a:lnTo>
                  <a:pt x="8930" y="223243"/>
                </a:lnTo>
                <a:lnTo>
                  <a:pt x="0" y="241102"/>
                </a:lnTo>
                <a:lnTo>
                  <a:pt x="0" y="250032"/>
                </a:lnTo>
                <a:lnTo>
                  <a:pt x="0" y="258961"/>
                </a:lnTo>
                <a:lnTo>
                  <a:pt x="8930" y="258961"/>
                </a:lnTo>
                <a:lnTo>
                  <a:pt x="8930" y="258961"/>
                </a:lnTo>
                <a:lnTo>
                  <a:pt x="26789" y="258961"/>
                </a:lnTo>
                <a:lnTo>
                  <a:pt x="35719" y="250032"/>
                </a:lnTo>
                <a:lnTo>
                  <a:pt x="53578" y="241102"/>
                </a:lnTo>
                <a:lnTo>
                  <a:pt x="71438" y="241102"/>
                </a:lnTo>
                <a:lnTo>
                  <a:pt x="89297" y="232172"/>
                </a:lnTo>
                <a:lnTo>
                  <a:pt x="98227" y="232172"/>
                </a:lnTo>
                <a:lnTo>
                  <a:pt x="116086" y="232172"/>
                </a:lnTo>
                <a:lnTo>
                  <a:pt x="125016" y="241102"/>
                </a:lnTo>
                <a:lnTo>
                  <a:pt x="125016" y="250032"/>
                </a:lnTo>
                <a:lnTo>
                  <a:pt x="133946" y="267891"/>
                </a:lnTo>
                <a:lnTo>
                  <a:pt x="133946" y="285750"/>
                </a:lnTo>
                <a:lnTo>
                  <a:pt x="133946" y="312539"/>
                </a:lnTo>
                <a:lnTo>
                  <a:pt x="125016" y="330399"/>
                </a:lnTo>
                <a:lnTo>
                  <a:pt x="116086" y="357188"/>
                </a:lnTo>
                <a:lnTo>
                  <a:pt x="98227" y="383977"/>
                </a:lnTo>
                <a:lnTo>
                  <a:pt x="89297" y="410766"/>
                </a:lnTo>
                <a:lnTo>
                  <a:pt x="71438" y="437556"/>
                </a:lnTo>
                <a:lnTo>
                  <a:pt x="53578" y="464345"/>
                </a:lnTo>
                <a:lnTo>
                  <a:pt x="35719" y="482204"/>
                </a:lnTo>
                <a:lnTo>
                  <a:pt x="26789" y="491134"/>
                </a:lnTo>
                <a:lnTo>
                  <a:pt x="17860" y="500063"/>
                </a:lnTo>
                <a:lnTo>
                  <a:pt x="17860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724179" y="4384476"/>
            <a:ext cx="214314" cy="205383"/>
          </a:xfrm>
          <a:custGeom>
            <a:avLst/>
            <a:gdLst/>
            <a:ahLst/>
            <a:cxnLst/>
            <a:rect l="0" t="0" r="0" b="0"/>
            <a:pathLst>
              <a:path w="214314" h="205383">
                <a:moveTo>
                  <a:pt x="0" y="205382"/>
                </a:moveTo>
                <a:lnTo>
                  <a:pt x="8930" y="205382"/>
                </a:lnTo>
                <a:lnTo>
                  <a:pt x="8930" y="196453"/>
                </a:lnTo>
                <a:lnTo>
                  <a:pt x="26789" y="196453"/>
                </a:lnTo>
                <a:lnTo>
                  <a:pt x="35719" y="187523"/>
                </a:lnTo>
                <a:lnTo>
                  <a:pt x="53578" y="178593"/>
                </a:lnTo>
                <a:lnTo>
                  <a:pt x="71438" y="160734"/>
                </a:lnTo>
                <a:lnTo>
                  <a:pt x="89297" y="151804"/>
                </a:lnTo>
                <a:lnTo>
                  <a:pt x="116086" y="133945"/>
                </a:lnTo>
                <a:lnTo>
                  <a:pt x="133946" y="116086"/>
                </a:lnTo>
                <a:lnTo>
                  <a:pt x="151805" y="107156"/>
                </a:lnTo>
                <a:lnTo>
                  <a:pt x="169664" y="89297"/>
                </a:lnTo>
                <a:lnTo>
                  <a:pt x="187524" y="71437"/>
                </a:lnTo>
                <a:lnTo>
                  <a:pt x="196453" y="53578"/>
                </a:lnTo>
                <a:lnTo>
                  <a:pt x="205383" y="35718"/>
                </a:lnTo>
                <a:lnTo>
                  <a:pt x="214313" y="26789"/>
                </a:lnTo>
                <a:lnTo>
                  <a:pt x="214313" y="17859"/>
                </a:lnTo>
                <a:lnTo>
                  <a:pt x="214313" y="8929"/>
                </a:lnTo>
                <a:lnTo>
                  <a:pt x="214313" y="8929"/>
                </a:lnTo>
                <a:lnTo>
                  <a:pt x="205383" y="0"/>
                </a:lnTo>
                <a:lnTo>
                  <a:pt x="196453" y="0"/>
                </a:lnTo>
                <a:lnTo>
                  <a:pt x="178594" y="0"/>
                </a:lnTo>
                <a:lnTo>
                  <a:pt x="169664" y="0"/>
                </a:lnTo>
                <a:lnTo>
                  <a:pt x="160735" y="0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715250" y="4438054"/>
            <a:ext cx="392907" cy="303610"/>
          </a:xfrm>
          <a:custGeom>
            <a:avLst/>
            <a:gdLst/>
            <a:ahLst/>
            <a:cxnLst/>
            <a:rect l="0" t="0" r="0" b="0"/>
            <a:pathLst>
              <a:path w="392907" h="303610">
                <a:moveTo>
                  <a:pt x="89296" y="0"/>
                </a:moveTo>
                <a:lnTo>
                  <a:pt x="80367" y="0"/>
                </a:lnTo>
                <a:lnTo>
                  <a:pt x="71437" y="8929"/>
                </a:lnTo>
                <a:lnTo>
                  <a:pt x="62507" y="26789"/>
                </a:lnTo>
                <a:lnTo>
                  <a:pt x="44648" y="44648"/>
                </a:lnTo>
                <a:lnTo>
                  <a:pt x="26789" y="62508"/>
                </a:lnTo>
                <a:lnTo>
                  <a:pt x="17859" y="89297"/>
                </a:lnTo>
                <a:lnTo>
                  <a:pt x="8929" y="107156"/>
                </a:lnTo>
                <a:lnTo>
                  <a:pt x="0" y="133945"/>
                </a:lnTo>
                <a:lnTo>
                  <a:pt x="0" y="151804"/>
                </a:lnTo>
                <a:lnTo>
                  <a:pt x="0" y="169664"/>
                </a:lnTo>
                <a:lnTo>
                  <a:pt x="0" y="196453"/>
                </a:lnTo>
                <a:lnTo>
                  <a:pt x="8929" y="214312"/>
                </a:lnTo>
                <a:lnTo>
                  <a:pt x="8929" y="232172"/>
                </a:lnTo>
                <a:lnTo>
                  <a:pt x="26789" y="241101"/>
                </a:lnTo>
                <a:lnTo>
                  <a:pt x="35718" y="258961"/>
                </a:lnTo>
                <a:lnTo>
                  <a:pt x="62507" y="267890"/>
                </a:lnTo>
                <a:lnTo>
                  <a:pt x="80367" y="276820"/>
                </a:lnTo>
                <a:lnTo>
                  <a:pt x="107156" y="285750"/>
                </a:lnTo>
                <a:lnTo>
                  <a:pt x="133945" y="285750"/>
                </a:lnTo>
                <a:lnTo>
                  <a:pt x="160734" y="294679"/>
                </a:lnTo>
                <a:lnTo>
                  <a:pt x="187523" y="294679"/>
                </a:lnTo>
                <a:lnTo>
                  <a:pt x="223242" y="303609"/>
                </a:lnTo>
                <a:lnTo>
                  <a:pt x="250031" y="294679"/>
                </a:lnTo>
                <a:lnTo>
                  <a:pt x="285750" y="294679"/>
                </a:lnTo>
                <a:lnTo>
                  <a:pt x="312539" y="285750"/>
                </a:lnTo>
                <a:lnTo>
                  <a:pt x="348257" y="276820"/>
                </a:lnTo>
                <a:lnTo>
                  <a:pt x="375046" y="258961"/>
                </a:lnTo>
                <a:lnTo>
                  <a:pt x="392906" y="258961"/>
                </a:lnTo>
                <a:lnTo>
                  <a:pt x="39290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723554" y="1785937"/>
            <a:ext cx="437556" cy="634009"/>
          </a:xfrm>
          <a:custGeom>
            <a:avLst/>
            <a:gdLst/>
            <a:ahLst/>
            <a:cxnLst/>
            <a:rect l="0" t="0" r="0" b="0"/>
            <a:pathLst>
              <a:path w="437556" h="634009">
                <a:moveTo>
                  <a:pt x="437555" y="0"/>
                </a:move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28625" y="0"/>
                </a:lnTo>
                <a:lnTo>
                  <a:pt x="428625" y="0"/>
                </a:lnTo>
                <a:lnTo>
                  <a:pt x="419696" y="0"/>
                </a:lnTo>
                <a:lnTo>
                  <a:pt x="410766" y="8929"/>
                </a:lnTo>
                <a:lnTo>
                  <a:pt x="392906" y="8929"/>
                </a:lnTo>
                <a:lnTo>
                  <a:pt x="375047" y="8929"/>
                </a:lnTo>
                <a:lnTo>
                  <a:pt x="357188" y="17859"/>
                </a:lnTo>
                <a:lnTo>
                  <a:pt x="330399" y="17859"/>
                </a:lnTo>
                <a:lnTo>
                  <a:pt x="303610" y="26789"/>
                </a:lnTo>
                <a:lnTo>
                  <a:pt x="267891" y="35719"/>
                </a:lnTo>
                <a:lnTo>
                  <a:pt x="232172" y="44648"/>
                </a:lnTo>
                <a:lnTo>
                  <a:pt x="196453" y="53578"/>
                </a:lnTo>
                <a:lnTo>
                  <a:pt x="160735" y="62508"/>
                </a:lnTo>
                <a:lnTo>
                  <a:pt x="125016" y="80367"/>
                </a:lnTo>
                <a:lnTo>
                  <a:pt x="98227" y="89297"/>
                </a:lnTo>
                <a:lnTo>
                  <a:pt x="71438" y="98226"/>
                </a:lnTo>
                <a:lnTo>
                  <a:pt x="53578" y="107156"/>
                </a:lnTo>
                <a:lnTo>
                  <a:pt x="44649" y="116086"/>
                </a:lnTo>
                <a:lnTo>
                  <a:pt x="44649" y="125015"/>
                </a:lnTo>
                <a:lnTo>
                  <a:pt x="44649" y="125015"/>
                </a:lnTo>
                <a:lnTo>
                  <a:pt x="53578" y="125015"/>
                </a:lnTo>
                <a:lnTo>
                  <a:pt x="71438" y="133945"/>
                </a:lnTo>
                <a:lnTo>
                  <a:pt x="89297" y="142875"/>
                </a:lnTo>
                <a:lnTo>
                  <a:pt x="116086" y="151804"/>
                </a:lnTo>
                <a:lnTo>
                  <a:pt x="142875" y="151804"/>
                </a:lnTo>
                <a:lnTo>
                  <a:pt x="178594" y="160734"/>
                </a:lnTo>
                <a:lnTo>
                  <a:pt x="205383" y="169664"/>
                </a:lnTo>
                <a:lnTo>
                  <a:pt x="232172" y="178594"/>
                </a:lnTo>
                <a:lnTo>
                  <a:pt x="250031" y="187523"/>
                </a:lnTo>
                <a:lnTo>
                  <a:pt x="258961" y="187523"/>
                </a:lnTo>
                <a:lnTo>
                  <a:pt x="267891" y="196453"/>
                </a:lnTo>
                <a:lnTo>
                  <a:pt x="276821" y="214312"/>
                </a:lnTo>
                <a:lnTo>
                  <a:pt x="276821" y="223242"/>
                </a:lnTo>
                <a:lnTo>
                  <a:pt x="276821" y="232172"/>
                </a:lnTo>
                <a:lnTo>
                  <a:pt x="267891" y="250031"/>
                </a:lnTo>
                <a:lnTo>
                  <a:pt x="258961" y="267890"/>
                </a:lnTo>
                <a:lnTo>
                  <a:pt x="241102" y="285750"/>
                </a:lnTo>
                <a:lnTo>
                  <a:pt x="214313" y="303609"/>
                </a:lnTo>
                <a:lnTo>
                  <a:pt x="196453" y="321469"/>
                </a:lnTo>
                <a:lnTo>
                  <a:pt x="169664" y="339328"/>
                </a:lnTo>
                <a:lnTo>
                  <a:pt x="142875" y="357187"/>
                </a:lnTo>
                <a:lnTo>
                  <a:pt x="116086" y="383976"/>
                </a:lnTo>
                <a:lnTo>
                  <a:pt x="89297" y="401836"/>
                </a:lnTo>
                <a:lnTo>
                  <a:pt x="62508" y="428625"/>
                </a:lnTo>
                <a:lnTo>
                  <a:pt x="44649" y="446484"/>
                </a:lnTo>
                <a:lnTo>
                  <a:pt x="26789" y="464344"/>
                </a:lnTo>
                <a:lnTo>
                  <a:pt x="8930" y="491133"/>
                </a:lnTo>
                <a:lnTo>
                  <a:pt x="8930" y="508992"/>
                </a:lnTo>
                <a:lnTo>
                  <a:pt x="0" y="517922"/>
                </a:lnTo>
                <a:lnTo>
                  <a:pt x="8930" y="535781"/>
                </a:lnTo>
                <a:lnTo>
                  <a:pt x="17860" y="544711"/>
                </a:lnTo>
                <a:lnTo>
                  <a:pt x="26789" y="562570"/>
                </a:lnTo>
                <a:lnTo>
                  <a:pt x="44649" y="571500"/>
                </a:lnTo>
                <a:lnTo>
                  <a:pt x="71438" y="589359"/>
                </a:lnTo>
                <a:lnTo>
                  <a:pt x="107156" y="598289"/>
                </a:lnTo>
                <a:lnTo>
                  <a:pt x="142875" y="598289"/>
                </a:lnTo>
                <a:lnTo>
                  <a:pt x="178594" y="607219"/>
                </a:lnTo>
                <a:lnTo>
                  <a:pt x="214313" y="616148"/>
                </a:lnTo>
                <a:lnTo>
                  <a:pt x="250031" y="625078"/>
                </a:lnTo>
                <a:lnTo>
                  <a:pt x="276821" y="625078"/>
                </a:lnTo>
                <a:lnTo>
                  <a:pt x="312539" y="634008"/>
                </a:lnTo>
                <a:lnTo>
                  <a:pt x="339328" y="634008"/>
                </a:lnTo>
                <a:lnTo>
                  <a:pt x="357188" y="634008"/>
                </a:lnTo>
                <a:lnTo>
                  <a:pt x="383977" y="634008"/>
                </a:lnTo>
                <a:lnTo>
                  <a:pt x="392906" y="634008"/>
                </a:lnTo>
                <a:lnTo>
                  <a:pt x="401836" y="634008"/>
                </a:lnTo>
                <a:lnTo>
                  <a:pt x="401836" y="634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223617" y="1768077"/>
            <a:ext cx="241102" cy="616150"/>
          </a:xfrm>
          <a:custGeom>
            <a:avLst/>
            <a:gdLst/>
            <a:ahLst/>
            <a:cxnLst/>
            <a:rect l="0" t="0" r="0" b="0"/>
            <a:pathLst>
              <a:path w="241102" h="616150">
                <a:moveTo>
                  <a:pt x="169664" y="0"/>
                </a:moveTo>
                <a:lnTo>
                  <a:pt x="160734" y="0"/>
                </a:lnTo>
                <a:lnTo>
                  <a:pt x="151804" y="8930"/>
                </a:lnTo>
                <a:lnTo>
                  <a:pt x="142875" y="8930"/>
                </a:lnTo>
                <a:lnTo>
                  <a:pt x="125015" y="26789"/>
                </a:lnTo>
                <a:lnTo>
                  <a:pt x="107156" y="35719"/>
                </a:lnTo>
                <a:lnTo>
                  <a:pt x="80367" y="53579"/>
                </a:lnTo>
                <a:lnTo>
                  <a:pt x="71437" y="71438"/>
                </a:lnTo>
                <a:lnTo>
                  <a:pt x="53578" y="98227"/>
                </a:lnTo>
                <a:lnTo>
                  <a:pt x="35718" y="125016"/>
                </a:lnTo>
                <a:lnTo>
                  <a:pt x="26789" y="142875"/>
                </a:lnTo>
                <a:lnTo>
                  <a:pt x="8929" y="169664"/>
                </a:lnTo>
                <a:lnTo>
                  <a:pt x="0" y="205383"/>
                </a:lnTo>
                <a:lnTo>
                  <a:pt x="0" y="232172"/>
                </a:lnTo>
                <a:lnTo>
                  <a:pt x="0" y="258961"/>
                </a:lnTo>
                <a:lnTo>
                  <a:pt x="0" y="285750"/>
                </a:lnTo>
                <a:lnTo>
                  <a:pt x="8929" y="321469"/>
                </a:lnTo>
                <a:lnTo>
                  <a:pt x="17859" y="348258"/>
                </a:lnTo>
                <a:lnTo>
                  <a:pt x="26789" y="383977"/>
                </a:lnTo>
                <a:lnTo>
                  <a:pt x="44648" y="410766"/>
                </a:lnTo>
                <a:lnTo>
                  <a:pt x="62508" y="437555"/>
                </a:lnTo>
                <a:lnTo>
                  <a:pt x="80367" y="464344"/>
                </a:lnTo>
                <a:lnTo>
                  <a:pt x="98226" y="491133"/>
                </a:lnTo>
                <a:lnTo>
                  <a:pt x="125015" y="517922"/>
                </a:lnTo>
                <a:lnTo>
                  <a:pt x="142875" y="535782"/>
                </a:lnTo>
                <a:lnTo>
                  <a:pt x="160734" y="562571"/>
                </a:lnTo>
                <a:lnTo>
                  <a:pt x="178593" y="580430"/>
                </a:lnTo>
                <a:lnTo>
                  <a:pt x="196453" y="589360"/>
                </a:lnTo>
                <a:lnTo>
                  <a:pt x="214312" y="607219"/>
                </a:lnTo>
                <a:lnTo>
                  <a:pt x="232172" y="616149"/>
                </a:lnTo>
                <a:lnTo>
                  <a:pt x="241101" y="616149"/>
                </a:lnTo>
                <a:lnTo>
                  <a:pt x="241101" y="6161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937992" y="1678781"/>
            <a:ext cx="17860" cy="357188"/>
          </a:xfrm>
          <a:custGeom>
            <a:avLst/>
            <a:gdLst/>
            <a:ahLst/>
            <a:cxnLst/>
            <a:rect l="0" t="0" r="0" b="0"/>
            <a:pathLst>
              <a:path w="17860" h="357188">
                <a:moveTo>
                  <a:pt x="17859" y="0"/>
                </a:move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17859"/>
                </a:lnTo>
                <a:lnTo>
                  <a:pt x="17859" y="26789"/>
                </a:lnTo>
                <a:lnTo>
                  <a:pt x="17859" y="35718"/>
                </a:lnTo>
                <a:lnTo>
                  <a:pt x="17859" y="44648"/>
                </a:lnTo>
                <a:lnTo>
                  <a:pt x="8929" y="62507"/>
                </a:lnTo>
                <a:lnTo>
                  <a:pt x="17859" y="71437"/>
                </a:lnTo>
                <a:lnTo>
                  <a:pt x="17859" y="89296"/>
                </a:lnTo>
                <a:lnTo>
                  <a:pt x="17859" y="107156"/>
                </a:lnTo>
                <a:lnTo>
                  <a:pt x="17859" y="116085"/>
                </a:lnTo>
                <a:lnTo>
                  <a:pt x="17859" y="133945"/>
                </a:lnTo>
                <a:lnTo>
                  <a:pt x="17859" y="151804"/>
                </a:lnTo>
                <a:lnTo>
                  <a:pt x="8929" y="169664"/>
                </a:lnTo>
                <a:lnTo>
                  <a:pt x="8929" y="196453"/>
                </a:lnTo>
                <a:lnTo>
                  <a:pt x="8929" y="214312"/>
                </a:lnTo>
                <a:lnTo>
                  <a:pt x="8929" y="232171"/>
                </a:lnTo>
                <a:lnTo>
                  <a:pt x="0" y="250031"/>
                </a:lnTo>
                <a:lnTo>
                  <a:pt x="0" y="267890"/>
                </a:lnTo>
                <a:lnTo>
                  <a:pt x="0" y="285750"/>
                </a:lnTo>
                <a:lnTo>
                  <a:pt x="0" y="294679"/>
                </a:lnTo>
                <a:lnTo>
                  <a:pt x="0" y="312539"/>
                </a:lnTo>
                <a:lnTo>
                  <a:pt x="0" y="321468"/>
                </a:lnTo>
                <a:lnTo>
                  <a:pt x="0" y="339328"/>
                </a:lnTo>
                <a:lnTo>
                  <a:pt x="0" y="34825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045148" y="2009179"/>
            <a:ext cx="160735" cy="258962"/>
          </a:xfrm>
          <a:custGeom>
            <a:avLst/>
            <a:gdLst/>
            <a:ahLst/>
            <a:cxnLst/>
            <a:rect l="0" t="0" r="0" b="0"/>
            <a:pathLst>
              <a:path w="160735" h="258962">
                <a:moveTo>
                  <a:pt x="160734" y="0"/>
                </a:moveTo>
                <a:lnTo>
                  <a:pt x="160734" y="0"/>
                </a:lnTo>
                <a:lnTo>
                  <a:pt x="160734" y="8930"/>
                </a:lnTo>
                <a:lnTo>
                  <a:pt x="160734" y="26789"/>
                </a:lnTo>
                <a:lnTo>
                  <a:pt x="151805" y="35719"/>
                </a:lnTo>
                <a:lnTo>
                  <a:pt x="142875" y="62508"/>
                </a:lnTo>
                <a:lnTo>
                  <a:pt x="133945" y="80367"/>
                </a:lnTo>
                <a:lnTo>
                  <a:pt x="125016" y="107156"/>
                </a:lnTo>
                <a:lnTo>
                  <a:pt x="107156" y="125016"/>
                </a:lnTo>
                <a:lnTo>
                  <a:pt x="89297" y="151805"/>
                </a:lnTo>
                <a:lnTo>
                  <a:pt x="80367" y="178594"/>
                </a:lnTo>
                <a:lnTo>
                  <a:pt x="62508" y="205383"/>
                </a:lnTo>
                <a:lnTo>
                  <a:pt x="44648" y="223242"/>
                </a:lnTo>
                <a:lnTo>
                  <a:pt x="35719" y="241102"/>
                </a:lnTo>
                <a:lnTo>
                  <a:pt x="17859" y="250031"/>
                </a:lnTo>
                <a:lnTo>
                  <a:pt x="8930" y="258961"/>
                </a:lnTo>
                <a:lnTo>
                  <a:pt x="0" y="25896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348757" y="1794866"/>
            <a:ext cx="312540" cy="437556"/>
          </a:xfrm>
          <a:custGeom>
            <a:avLst/>
            <a:gdLst/>
            <a:ahLst/>
            <a:cxnLst/>
            <a:rect l="0" t="0" r="0" b="0"/>
            <a:pathLst>
              <a:path w="312540" h="437556">
                <a:moveTo>
                  <a:pt x="0" y="17860"/>
                </a:moveTo>
                <a:lnTo>
                  <a:pt x="8930" y="17860"/>
                </a:lnTo>
                <a:lnTo>
                  <a:pt x="8930" y="8930"/>
                </a:lnTo>
                <a:lnTo>
                  <a:pt x="26789" y="8930"/>
                </a:lnTo>
                <a:lnTo>
                  <a:pt x="44649" y="0"/>
                </a:lnTo>
                <a:lnTo>
                  <a:pt x="62508" y="0"/>
                </a:lnTo>
                <a:lnTo>
                  <a:pt x="89297" y="0"/>
                </a:lnTo>
                <a:lnTo>
                  <a:pt x="116086" y="8930"/>
                </a:lnTo>
                <a:lnTo>
                  <a:pt x="142875" y="17860"/>
                </a:lnTo>
                <a:lnTo>
                  <a:pt x="169664" y="17860"/>
                </a:lnTo>
                <a:lnTo>
                  <a:pt x="196453" y="26790"/>
                </a:lnTo>
                <a:lnTo>
                  <a:pt x="223243" y="35719"/>
                </a:lnTo>
                <a:lnTo>
                  <a:pt x="250032" y="44649"/>
                </a:lnTo>
                <a:lnTo>
                  <a:pt x="267891" y="53579"/>
                </a:lnTo>
                <a:lnTo>
                  <a:pt x="285750" y="53579"/>
                </a:lnTo>
                <a:lnTo>
                  <a:pt x="294680" y="62508"/>
                </a:lnTo>
                <a:lnTo>
                  <a:pt x="303610" y="71438"/>
                </a:lnTo>
                <a:lnTo>
                  <a:pt x="312539" y="80368"/>
                </a:lnTo>
                <a:lnTo>
                  <a:pt x="312539" y="89297"/>
                </a:lnTo>
                <a:lnTo>
                  <a:pt x="312539" y="107157"/>
                </a:lnTo>
                <a:lnTo>
                  <a:pt x="303610" y="116086"/>
                </a:lnTo>
                <a:lnTo>
                  <a:pt x="294680" y="125016"/>
                </a:lnTo>
                <a:lnTo>
                  <a:pt x="285750" y="133946"/>
                </a:lnTo>
                <a:lnTo>
                  <a:pt x="267891" y="151805"/>
                </a:lnTo>
                <a:lnTo>
                  <a:pt x="250032" y="160735"/>
                </a:lnTo>
                <a:lnTo>
                  <a:pt x="232172" y="169665"/>
                </a:lnTo>
                <a:lnTo>
                  <a:pt x="214313" y="187524"/>
                </a:lnTo>
                <a:lnTo>
                  <a:pt x="196453" y="196454"/>
                </a:lnTo>
                <a:lnTo>
                  <a:pt x="178594" y="205383"/>
                </a:lnTo>
                <a:lnTo>
                  <a:pt x="169664" y="214313"/>
                </a:lnTo>
                <a:lnTo>
                  <a:pt x="160735" y="223243"/>
                </a:lnTo>
                <a:lnTo>
                  <a:pt x="160735" y="232172"/>
                </a:lnTo>
                <a:lnTo>
                  <a:pt x="169664" y="241102"/>
                </a:lnTo>
                <a:lnTo>
                  <a:pt x="169664" y="250032"/>
                </a:lnTo>
                <a:lnTo>
                  <a:pt x="187524" y="258961"/>
                </a:lnTo>
                <a:lnTo>
                  <a:pt x="196453" y="267891"/>
                </a:lnTo>
                <a:lnTo>
                  <a:pt x="214313" y="276821"/>
                </a:lnTo>
                <a:lnTo>
                  <a:pt x="232172" y="276821"/>
                </a:lnTo>
                <a:lnTo>
                  <a:pt x="250032" y="285750"/>
                </a:lnTo>
                <a:lnTo>
                  <a:pt x="258961" y="294680"/>
                </a:lnTo>
                <a:lnTo>
                  <a:pt x="267891" y="303610"/>
                </a:lnTo>
                <a:lnTo>
                  <a:pt x="276821" y="312540"/>
                </a:lnTo>
                <a:lnTo>
                  <a:pt x="285750" y="321469"/>
                </a:lnTo>
                <a:lnTo>
                  <a:pt x="285750" y="321469"/>
                </a:lnTo>
                <a:lnTo>
                  <a:pt x="276821" y="330399"/>
                </a:lnTo>
                <a:lnTo>
                  <a:pt x="276821" y="339329"/>
                </a:lnTo>
                <a:lnTo>
                  <a:pt x="267891" y="348258"/>
                </a:lnTo>
                <a:lnTo>
                  <a:pt x="250032" y="366118"/>
                </a:lnTo>
                <a:lnTo>
                  <a:pt x="241102" y="375047"/>
                </a:lnTo>
                <a:lnTo>
                  <a:pt x="223243" y="375047"/>
                </a:lnTo>
                <a:lnTo>
                  <a:pt x="205383" y="392907"/>
                </a:lnTo>
                <a:lnTo>
                  <a:pt x="178594" y="401836"/>
                </a:lnTo>
                <a:lnTo>
                  <a:pt x="160735" y="410766"/>
                </a:lnTo>
                <a:lnTo>
                  <a:pt x="142875" y="419696"/>
                </a:lnTo>
                <a:lnTo>
                  <a:pt x="125016" y="428625"/>
                </a:lnTo>
                <a:lnTo>
                  <a:pt x="107157" y="428625"/>
                </a:lnTo>
                <a:lnTo>
                  <a:pt x="98227" y="437555"/>
                </a:lnTo>
                <a:lnTo>
                  <a:pt x="80368" y="437555"/>
                </a:lnTo>
                <a:lnTo>
                  <a:pt x="71438" y="437555"/>
                </a:lnTo>
                <a:lnTo>
                  <a:pt x="71438" y="437555"/>
                </a:lnTo>
                <a:lnTo>
                  <a:pt x="71438" y="437555"/>
                </a:lnTo>
                <a:lnTo>
                  <a:pt x="71438" y="437555"/>
                </a:lnTo>
                <a:lnTo>
                  <a:pt x="71438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714875" y="2169913"/>
            <a:ext cx="232172" cy="276822"/>
          </a:xfrm>
          <a:custGeom>
            <a:avLst/>
            <a:gdLst/>
            <a:ahLst/>
            <a:cxnLst/>
            <a:rect l="0" t="0" r="0" b="0"/>
            <a:pathLst>
              <a:path w="232172" h="276822">
                <a:moveTo>
                  <a:pt x="232171" y="0"/>
                </a:moveTo>
                <a:lnTo>
                  <a:pt x="232171" y="0"/>
                </a:lnTo>
                <a:lnTo>
                  <a:pt x="232171" y="8930"/>
                </a:lnTo>
                <a:lnTo>
                  <a:pt x="232171" y="17860"/>
                </a:lnTo>
                <a:lnTo>
                  <a:pt x="223242" y="35719"/>
                </a:lnTo>
                <a:lnTo>
                  <a:pt x="214312" y="53578"/>
                </a:lnTo>
                <a:lnTo>
                  <a:pt x="205382" y="62508"/>
                </a:lnTo>
                <a:lnTo>
                  <a:pt x="187523" y="80368"/>
                </a:lnTo>
                <a:lnTo>
                  <a:pt x="169664" y="107157"/>
                </a:lnTo>
                <a:lnTo>
                  <a:pt x="151804" y="125016"/>
                </a:lnTo>
                <a:lnTo>
                  <a:pt x="125015" y="142875"/>
                </a:lnTo>
                <a:lnTo>
                  <a:pt x="107156" y="169664"/>
                </a:lnTo>
                <a:lnTo>
                  <a:pt x="80367" y="187524"/>
                </a:lnTo>
                <a:lnTo>
                  <a:pt x="62507" y="214313"/>
                </a:lnTo>
                <a:lnTo>
                  <a:pt x="44648" y="232172"/>
                </a:lnTo>
                <a:lnTo>
                  <a:pt x="35718" y="241102"/>
                </a:lnTo>
                <a:lnTo>
                  <a:pt x="26789" y="258961"/>
                </a:lnTo>
                <a:lnTo>
                  <a:pt x="17859" y="267891"/>
                </a:lnTo>
                <a:lnTo>
                  <a:pt x="8929" y="276821"/>
                </a:lnTo>
                <a:lnTo>
                  <a:pt x="0" y="276821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5027414" y="1812726"/>
            <a:ext cx="375047" cy="473274"/>
          </a:xfrm>
          <a:custGeom>
            <a:avLst/>
            <a:gdLst/>
            <a:ahLst/>
            <a:cxnLst/>
            <a:rect l="0" t="0" r="0" b="0"/>
            <a:pathLst>
              <a:path w="375047" h="473274">
                <a:moveTo>
                  <a:pt x="0" y="8930"/>
                </a:moveTo>
                <a:lnTo>
                  <a:pt x="0" y="8930"/>
                </a:lnTo>
                <a:lnTo>
                  <a:pt x="8929" y="8930"/>
                </a:lnTo>
                <a:lnTo>
                  <a:pt x="26789" y="8930"/>
                </a:lnTo>
                <a:lnTo>
                  <a:pt x="53578" y="0"/>
                </a:lnTo>
                <a:lnTo>
                  <a:pt x="71437" y="0"/>
                </a:lnTo>
                <a:lnTo>
                  <a:pt x="98226" y="0"/>
                </a:lnTo>
                <a:lnTo>
                  <a:pt x="125015" y="0"/>
                </a:lnTo>
                <a:lnTo>
                  <a:pt x="151804" y="8930"/>
                </a:lnTo>
                <a:lnTo>
                  <a:pt x="187523" y="8930"/>
                </a:lnTo>
                <a:lnTo>
                  <a:pt x="214312" y="8930"/>
                </a:lnTo>
                <a:lnTo>
                  <a:pt x="241101" y="17859"/>
                </a:lnTo>
                <a:lnTo>
                  <a:pt x="267890" y="17859"/>
                </a:lnTo>
                <a:lnTo>
                  <a:pt x="294679" y="26789"/>
                </a:lnTo>
                <a:lnTo>
                  <a:pt x="321468" y="26789"/>
                </a:lnTo>
                <a:lnTo>
                  <a:pt x="339328" y="35719"/>
                </a:lnTo>
                <a:lnTo>
                  <a:pt x="357187" y="44648"/>
                </a:lnTo>
                <a:lnTo>
                  <a:pt x="366117" y="44648"/>
                </a:lnTo>
                <a:lnTo>
                  <a:pt x="375046" y="53578"/>
                </a:lnTo>
                <a:lnTo>
                  <a:pt x="375046" y="53578"/>
                </a:lnTo>
                <a:lnTo>
                  <a:pt x="375046" y="62508"/>
                </a:lnTo>
                <a:lnTo>
                  <a:pt x="375046" y="71437"/>
                </a:lnTo>
                <a:lnTo>
                  <a:pt x="375046" y="89297"/>
                </a:lnTo>
                <a:lnTo>
                  <a:pt x="366117" y="98226"/>
                </a:lnTo>
                <a:lnTo>
                  <a:pt x="357187" y="116086"/>
                </a:lnTo>
                <a:lnTo>
                  <a:pt x="339328" y="125015"/>
                </a:lnTo>
                <a:lnTo>
                  <a:pt x="321468" y="142875"/>
                </a:lnTo>
                <a:lnTo>
                  <a:pt x="303609" y="160734"/>
                </a:lnTo>
                <a:lnTo>
                  <a:pt x="285750" y="178594"/>
                </a:lnTo>
                <a:lnTo>
                  <a:pt x="267890" y="196453"/>
                </a:lnTo>
                <a:lnTo>
                  <a:pt x="241101" y="214312"/>
                </a:lnTo>
                <a:lnTo>
                  <a:pt x="223242" y="232172"/>
                </a:lnTo>
                <a:lnTo>
                  <a:pt x="205382" y="258961"/>
                </a:lnTo>
                <a:lnTo>
                  <a:pt x="187523" y="276820"/>
                </a:lnTo>
                <a:lnTo>
                  <a:pt x="169664" y="303609"/>
                </a:lnTo>
                <a:lnTo>
                  <a:pt x="151804" y="321469"/>
                </a:lnTo>
                <a:lnTo>
                  <a:pt x="142875" y="339328"/>
                </a:lnTo>
                <a:lnTo>
                  <a:pt x="133945" y="357187"/>
                </a:lnTo>
                <a:lnTo>
                  <a:pt x="125015" y="375047"/>
                </a:lnTo>
                <a:lnTo>
                  <a:pt x="116086" y="392906"/>
                </a:lnTo>
                <a:lnTo>
                  <a:pt x="107156" y="410765"/>
                </a:lnTo>
                <a:lnTo>
                  <a:pt x="107156" y="419695"/>
                </a:lnTo>
                <a:lnTo>
                  <a:pt x="107156" y="437555"/>
                </a:lnTo>
                <a:lnTo>
                  <a:pt x="98226" y="446484"/>
                </a:lnTo>
                <a:lnTo>
                  <a:pt x="98226" y="455414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73273"/>
                </a:lnTo>
                <a:lnTo>
                  <a:pt x="98226" y="473273"/>
                </a:lnTo>
                <a:lnTo>
                  <a:pt x="98226" y="473273"/>
                </a:lnTo>
                <a:lnTo>
                  <a:pt x="98226" y="473273"/>
                </a:lnTo>
                <a:lnTo>
                  <a:pt x="98226" y="473273"/>
                </a:lnTo>
                <a:lnTo>
                  <a:pt x="98226" y="473273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64344"/>
                </a:lnTo>
                <a:lnTo>
                  <a:pt x="98226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009554" y="1946671"/>
            <a:ext cx="375048" cy="8931"/>
          </a:xfrm>
          <a:custGeom>
            <a:avLst/>
            <a:gdLst/>
            <a:ahLst/>
            <a:cxnLst/>
            <a:rect l="0" t="0" r="0" b="0"/>
            <a:pathLst>
              <a:path w="375048" h="893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53578" y="0"/>
                </a:lnTo>
                <a:lnTo>
                  <a:pt x="71438" y="0"/>
                </a:lnTo>
                <a:lnTo>
                  <a:pt x="89297" y="0"/>
                </a:lnTo>
                <a:lnTo>
                  <a:pt x="107156" y="0"/>
                </a:lnTo>
                <a:lnTo>
                  <a:pt x="125016" y="0"/>
                </a:lnTo>
                <a:lnTo>
                  <a:pt x="151805" y="0"/>
                </a:lnTo>
                <a:lnTo>
                  <a:pt x="169664" y="0"/>
                </a:lnTo>
                <a:lnTo>
                  <a:pt x="196453" y="0"/>
                </a:lnTo>
                <a:lnTo>
                  <a:pt x="223242" y="0"/>
                </a:lnTo>
                <a:lnTo>
                  <a:pt x="241102" y="0"/>
                </a:lnTo>
                <a:lnTo>
                  <a:pt x="267891" y="0"/>
                </a:lnTo>
                <a:lnTo>
                  <a:pt x="285750" y="0"/>
                </a:lnTo>
                <a:lnTo>
                  <a:pt x="303610" y="8930"/>
                </a:lnTo>
                <a:lnTo>
                  <a:pt x="321469" y="8930"/>
                </a:lnTo>
                <a:lnTo>
                  <a:pt x="339328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6611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8930"/>
                </a:lnTo>
                <a:lnTo>
                  <a:pt x="375047" y="0"/>
                </a:lnTo>
                <a:lnTo>
                  <a:pt x="375047" y="893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7504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  <a:lnTo>
                  <a:pt x="3661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5331023" y="2062757"/>
            <a:ext cx="285751" cy="267892"/>
          </a:xfrm>
          <a:custGeom>
            <a:avLst/>
            <a:gdLst/>
            <a:ahLst/>
            <a:cxnLst/>
            <a:rect l="0" t="0" r="0" b="0"/>
            <a:pathLst>
              <a:path w="285751" h="267892">
                <a:moveTo>
                  <a:pt x="285750" y="0"/>
                </a:moveTo>
                <a:lnTo>
                  <a:pt x="276820" y="0"/>
                </a:lnTo>
                <a:lnTo>
                  <a:pt x="267891" y="8930"/>
                </a:lnTo>
                <a:lnTo>
                  <a:pt x="258961" y="17859"/>
                </a:lnTo>
                <a:lnTo>
                  <a:pt x="232172" y="35719"/>
                </a:lnTo>
                <a:lnTo>
                  <a:pt x="214312" y="53578"/>
                </a:lnTo>
                <a:lnTo>
                  <a:pt x="187523" y="71438"/>
                </a:lnTo>
                <a:lnTo>
                  <a:pt x="169664" y="98227"/>
                </a:lnTo>
                <a:lnTo>
                  <a:pt x="142875" y="116086"/>
                </a:lnTo>
                <a:lnTo>
                  <a:pt x="125016" y="133945"/>
                </a:lnTo>
                <a:lnTo>
                  <a:pt x="98227" y="160734"/>
                </a:lnTo>
                <a:lnTo>
                  <a:pt x="80367" y="178594"/>
                </a:lnTo>
                <a:lnTo>
                  <a:pt x="62508" y="196453"/>
                </a:lnTo>
                <a:lnTo>
                  <a:pt x="44648" y="214313"/>
                </a:lnTo>
                <a:lnTo>
                  <a:pt x="35719" y="232172"/>
                </a:lnTo>
                <a:lnTo>
                  <a:pt x="17859" y="250031"/>
                </a:lnTo>
                <a:lnTo>
                  <a:pt x="8930" y="258961"/>
                </a:lnTo>
                <a:lnTo>
                  <a:pt x="0" y="267891"/>
                </a:lnTo>
                <a:lnTo>
                  <a:pt x="0" y="267891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822156" y="1821656"/>
            <a:ext cx="267891" cy="437555"/>
          </a:xfrm>
          <a:custGeom>
            <a:avLst/>
            <a:gdLst/>
            <a:ahLst/>
            <a:cxnLst/>
            <a:rect l="0" t="0" r="0" b="0"/>
            <a:pathLst>
              <a:path w="267891" h="437555">
                <a:moveTo>
                  <a:pt x="267890" y="8929"/>
                </a:moveTo>
                <a:lnTo>
                  <a:pt x="258961" y="8929"/>
                </a:lnTo>
                <a:lnTo>
                  <a:pt x="258961" y="8929"/>
                </a:lnTo>
                <a:lnTo>
                  <a:pt x="250031" y="8929"/>
                </a:lnTo>
                <a:lnTo>
                  <a:pt x="241101" y="8929"/>
                </a:lnTo>
                <a:lnTo>
                  <a:pt x="223242" y="8929"/>
                </a:lnTo>
                <a:lnTo>
                  <a:pt x="214312" y="8929"/>
                </a:lnTo>
                <a:lnTo>
                  <a:pt x="196453" y="0"/>
                </a:lnTo>
                <a:lnTo>
                  <a:pt x="178594" y="0"/>
                </a:lnTo>
                <a:lnTo>
                  <a:pt x="169664" y="0"/>
                </a:lnTo>
                <a:lnTo>
                  <a:pt x="151804" y="0"/>
                </a:lnTo>
                <a:lnTo>
                  <a:pt x="142875" y="8929"/>
                </a:lnTo>
                <a:lnTo>
                  <a:pt x="133945" y="8929"/>
                </a:lnTo>
                <a:lnTo>
                  <a:pt x="125015" y="8929"/>
                </a:lnTo>
                <a:lnTo>
                  <a:pt x="116086" y="8929"/>
                </a:lnTo>
                <a:lnTo>
                  <a:pt x="107156" y="8929"/>
                </a:lnTo>
                <a:lnTo>
                  <a:pt x="98226" y="8929"/>
                </a:lnTo>
                <a:lnTo>
                  <a:pt x="98226" y="8929"/>
                </a:lnTo>
                <a:lnTo>
                  <a:pt x="98226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9297" y="8929"/>
                </a:lnTo>
                <a:lnTo>
                  <a:pt x="80367" y="8929"/>
                </a:lnTo>
                <a:lnTo>
                  <a:pt x="80367" y="8929"/>
                </a:lnTo>
                <a:lnTo>
                  <a:pt x="71437" y="8929"/>
                </a:lnTo>
                <a:lnTo>
                  <a:pt x="71437" y="8929"/>
                </a:lnTo>
                <a:lnTo>
                  <a:pt x="62508" y="17859"/>
                </a:lnTo>
                <a:lnTo>
                  <a:pt x="62508" y="17859"/>
                </a:lnTo>
                <a:lnTo>
                  <a:pt x="53578" y="17859"/>
                </a:lnTo>
                <a:lnTo>
                  <a:pt x="53578" y="17859"/>
                </a:lnTo>
                <a:lnTo>
                  <a:pt x="53578" y="26789"/>
                </a:lnTo>
                <a:lnTo>
                  <a:pt x="44648" y="26789"/>
                </a:lnTo>
                <a:lnTo>
                  <a:pt x="44648" y="35718"/>
                </a:lnTo>
                <a:lnTo>
                  <a:pt x="35719" y="35718"/>
                </a:lnTo>
                <a:lnTo>
                  <a:pt x="35719" y="44648"/>
                </a:lnTo>
                <a:lnTo>
                  <a:pt x="26789" y="53578"/>
                </a:lnTo>
                <a:lnTo>
                  <a:pt x="26789" y="62507"/>
                </a:lnTo>
                <a:lnTo>
                  <a:pt x="17859" y="71437"/>
                </a:lnTo>
                <a:lnTo>
                  <a:pt x="17859" y="80367"/>
                </a:lnTo>
                <a:lnTo>
                  <a:pt x="17859" y="89296"/>
                </a:lnTo>
                <a:lnTo>
                  <a:pt x="8929" y="98226"/>
                </a:lnTo>
                <a:lnTo>
                  <a:pt x="8929" y="107156"/>
                </a:lnTo>
                <a:lnTo>
                  <a:pt x="8929" y="125015"/>
                </a:lnTo>
                <a:lnTo>
                  <a:pt x="0" y="133945"/>
                </a:lnTo>
                <a:lnTo>
                  <a:pt x="0" y="142875"/>
                </a:lnTo>
                <a:lnTo>
                  <a:pt x="0" y="151804"/>
                </a:lnTo>
                <a:lnTo>
                  <a:pt x="0" y="151804"/>
                </a:lnTo>
                <a:lnTo>
                  <a:pt x="0" y="160734"/>
                </a:lnTo>
                <a:lnTo>
                  <a:pt x="0" y="160734"/>
                </a:lnTo>
                <a:lnTo>
                  <a:pt x="8929" y="160734"/>
                </a:lnTo>
                <a:lnTo>
                  <a:pt x="8929" y="160734"/>
                </a:lnTo>
                <a:lnTo>
                  <a:pt x="26789" y="169664"/>
                </a:lnTo>
                <a:lnTo>
                  <a:pt x="44648" y="169664"/>
                </a:lnTo>
                <a:lnTo>
                  <a:pt x="62508" y="169664"/>
                </a:lnTo>
                <a:lnTo>
                  <a:pt x="89297" y="169664"/>
                </a:lnTo>
                <a:lnTo>
                  <a:pt x="116086" y="178593"/>
                </a:lnTo>
                <a:lnTo>
                  <a:pt x="142875" y="178593"/>
                </a:lnTo>
                <a:lnTo>
                  <a:pt x="169664" y="187523"/>
                </a:lnTo>
                <a:lnTo>
                  <a:pt x="187523" y="187523"/>
                </a:lnTo>
                <a:lnTo>
                  <a:pt x="214312" y="187523"/>
                </a:lnTo>
                <a:lnTo>
                  <a:pt x="232172" y="196453"/>
                </a:lnTo>
                <a:lnTo>
                  <a:pt x="241101" y="205382"/>
                </a:lnTo>
                <a:lnTo>
                  <a:pt x="258961" y="214312"/>
                </a:lnTo>
                <a:lnTo>
                  <a:pt x="258961" y="223242"/>
                </a:lnTo>
                <a:lnTo>
                  <a:pt x="267890" y="232171"/>
                </a:lnTo>
                <a:lnTo>
                  <a:pt x="267890" y="241101"/>
                </a:lnTo>
                <a:lnTo>
                  <a:pt x="267890" y="250031"/>
                </a:lnTo>
                <a:lnTo>
                  <a:pt x="267890" y="267890"/>
                </a:lnTo>
                <a:lnTo>
                  <a:pt x="267890" y="276820"/>
                </a:lnTo>
                <a:lnTo>
                  <a:pt x="267890" y="294679"/>
                </a:lnTo>
                <a:lnTo>
                  <a:pt x="258961" y="312539"/>
                </a:lnTo>
                <a:lnTo>
                  <a:pt x="250031" y="321468"/>
                </a:lnTo>
                <a:lnTo>
                  <a:pt x="241101" y="339328"/>
                </a:lnTo>
                <a:lnTo>
                  <a:pt x="232172" y="357187"/>
                </a:lnTo>
                <a:lnTo>
                  <a:pt x="214312" y="366117"/>
                </a:lnTo>
                <a:lnTo>
                  <a:pt x="196453" y="383976"/>
                </a:lnTo>
                <a:lnTo>
                  <a:pt x="178594" y="392906"/>
                </a:lnTo>
                <a:lnTo>
                  <a:pt x="160734" y="401835"/>
                </a:lnTo>
                <a:lnTo>
                  <a:pt x="142875" y="410765"/>
                </a:lnTo>
                <a:lnTo>
                  <a:pt x="125015" y="419695"/>
                </a:lnTo>
                <a:lnTo>
                  <a:pt x="107156" y="428625"/>
                </a:lnTo>
                <a:lnTo>
                  <a:pt x="89297" y="428625"/>
                </a:lnTo>
                <a:lnTo>
                  <a:pt x="80367" y="437554"/>
                </a:lnTo>
                <a:lnTo>
                  <a:pt x="6250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53578" y="437554"/>
                </a:lnTo>
                <a:lnTo>
                  <a:pt x="53578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6125765" y="2143124"/>
            <a:ext cx="267892" cy="232173"/>
          </a:xfrm>
          <a:custGeom>
            <a:avLst/>
            <a:gdLst/>
            <a:ahLst/>
            <a:cxnLst/>
            <a:rect l="0" t="0" r="0" b="0"/>
            <a:pathLst>
              <a:path w="267892" h="232173">
                <a:moveTo>
                  <a:pt x="267891" y="0"/>
                </a:moveTo>
                <a:lnTo>
                  <a:pt x="267891" y="0"/>
                </a:lnTo>
                <a:lnTo>
                  <a:pt x="267891" y="8930"/>
                </a:lnTo>
                <a:lnTo>
                  <a:pt x="258961" y="17860"/>
                </a:lnTo>
                <a:lnTo>
                  <a:pt x="241102" y="35719"/>
                </a:lnTo>
                <a:lnTo>
                  <a:pt x="232172" y="53578"/>
                </a:lnTo>
                <a:lnTo>
                  <a:pt x="214313" y="71438"/>
                </a:lnTo>
                <a:lnTo>
                  <a:pt x="196453" y="89297"/>
                </a:lnTo>
                <a:lnTo>
                  <a:pt x="169664" y="107157"/>
                </a:lnTo>
                <a:lnTo>
                  <a:pt x="142875" y="125016"/>
                </a:lnTo>
                <a:lnTo>
                  <a:pt x="125016" y="133946"/>
                </a:lnTo>
                <a:lnTo>
                  <a:pt x="98227" y="151805"/>
                </a:lnTo>
                <a:lnTo>
                  <a:pt x="80367" y="169664"/>
                </a:lnTo>
                <a:lnTo>
                  <a:pt x="62508" y="187524"/>
                </a:lnTo>
                <a:lnTo>
                  <a:pt x="44649" y="196453"/>
                </a:lnTo>
                <a:lnTo>
                  <a:pt x="26789" y="214313"/>
                </a:lnTo>
                <a:lnTo>
                  <a:pt x="17860" y="214313"/>
                </a:lnTo>
                <a:lnTo>
                  <a:pt x="8930" y="223242"/>
                </a:lnTo>
                <a:lnTo>
                  <a:pt x="0" y="22324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447234" y="1794866"/>
            <a:ext cx="339329" cy="473275"/>
          </a:xfrm>
          <a:custGeom>
            <a:avLst/>
            <a:gdLst/>
            <a:ahLst/>
            <a:cxnLst/>
            <a:rect l="0" t="0" r="0" b="0"/>
            <a:pathLst>
              <a:path w="339329" h="473275">
                <a:moveTo>
                  <a:pt x="258961" y="169665"/>
                </a:moveTo>
                <a:lnTo>
                  <a:pt x="258961" y="169665"/>
                </a:lnTo>
                <a:lnTo>
                  <a:pt x="258961" y="169665"/>
                </a:lnTo>
                <a:lnTo>
                  <a:pt x="250031" y="169665"/>
                </a:lnTo>
                <a:lnTo>
                  <a:pt x="241101" y="169665"/>
                </a:lnTo>
                <a:lnTo>
                  <a:pt x="223242" y="169665"/>
                </a:lnTo>
                <a:lnTo>
                  <a:pt x="205383" y="160735"/>
                </a:lnTo>
                <a:lnTo>
                  <a:pt x="178594" y="160735"/>
                </a:lnTo>
                <a:lnTo>
                  <a:pt x="160734" y="151805"/>
                </a:lnTo>
                <a:lnTo>
                  <a:pt x="133945" y="142875"/>
                </a:lnTo>
                <a:lnTo>
                  <a:pt x="107156" y="133946"/>
                </a:lnTo>
                <a:lnTo>
                  <a:pt x="89297" y="125016"/>
                </a:lnTo>
                <a:lnTo>
                  <a:pt x="71437" y="116086"/>
                </a:lnTo>
                <a:lnTo>
                  <a:pt x="53578" y="107157"/>
                </a:lnTo>
                <a:lnTo>
                  <a:pt x="35719" y="98227"/>
                </a:lnTo>
                <a:lnTo>
                  <a:pt x="26789" y="89297"/>
                </a:lnTo>
                <a:lnTo>
                  <a:pt x="8930" y="80368"/>
                </a:lnTo>
                <a:lnTo>
                  <a:pt x="8930" y="62508"/>
                </a:lnTo>
                <a:lnTo>
                  <a:pt x="0" y="53579"/>
                </a:lnTo>
                <a:lnTo>
                  <a:pt x="0" y="44649"/>
                </a:lnTo>
                <a:lnTo>
                  <a:pt x="8930" y="35719"/>
                </a:lnTo>
                <a:lnTo>
                  <a:pt x="8930" y="26790"/>
                </a:lnTo>
                <a:lnTo>
                  <a:pt x="17859" y="17860"/>
                </a:lnTo>
                <a:lnTo>
                  <a:pt x="26789" y="8930"/>
                </a:lnTo>
                <a:lnTo>
                  <a:pt x="44648" y="0"/>
                </a:lnTo>
                <a:lnTo>
                  <a:pt x="53578" y="0"/>
                </a:lnTo>
                <a:lnTo>
                  <a:pt x="71437" y="0"/>
                </a:lnTo>
                <a:lnTo>
                  <a:pt x="89297" y="0"/>
                </a:lnTo>
                <a:lnTo>
                  <a:pt x="116086" y="0"/>
                </a:lnTo>
                <a:lnTo>
                  <a:pt x="133945" y="0"/>
                </a:lnTo>
                <a:lnTo>
                  <a:pt x="151805" y="8930"/>
                </a:lnTo>
                <a:lnTo>
                  <a:pt x="178594" y="17860"/>
                </a:lnTo>
                <a:lnTo>
                  <a:pt x="196453" y="26790"/>
                </a:lnTo>
                <a:lnTo>
                  <a:pt x="214312" y="35719"/>
                </a:lnTo>
                <a:lnTo>
                  <a:pt x="232172" y="53579"/>
                </a:lnTo>
                <a:lnTo>
                  <a:pt x="258961" y="62508"/>
                </a:lnTo>
                <a:lnTo>
                  <a:pt x="276820" y="80368"/>
                </a:lnTo>
                <a:lnTo>
                  <a:pt x="294680" y="98227"/>
                </a:lnTo>
                <a:lnTo>
                  <a:pt x="303609" y="116086"/>
                </a:lnTo>
                <a:lnTo>
                  <a:pt x="321469" y="142875"/>
                </a:lnTo>
                <a:lnTo>
                  <a:pt x="330398" y="160735"/>
                </a:lnTo>
                <a:lnTo>
                  <a:pt x="330398" y="187524"/>
                </a:lnTo>
                <a:lnTo>
                  <a:pt x="339328" y="205383"/>
                </a:lnTo>
                <a:lnTo>
                  <a:pt x="339328" y="223243"/>
                </a:lnTo>
                <a:lnTo>
                  <a:pt x="339328" y="250032"/>
                </a:lnTo>
                <a:lnTo>
                  <a:pt x="339328" y="267891"/>
                </a:lnTo>
                <a:lnTo>
                  <a:pt x="330398" y="285750"/>
                </a:lnTo>
                <a:lnTo>
                  <a:pt x="321469" y="312540"/>
                </a:lnTo>
                <a:lnTo>
                  <a:pt x="312539" y="330399"/>
                </a:lnTo>
                <a:lnTo>
                  <a:pt x="303609" y="348258"/>
                </a:lnTo>
                <a:lnTo>
                  <a:pt x="294680" y="366118"/>
                </a:lnTo>
                <a:lnTo>
                  <a:pt x="276820" y="375047"/>
                </a:lnTo>
                <a:lnTo>
                  <a:pt x="258961" y="392907"/>
                </a:lnTo>
                <a:lnTo>
                  <a:pt x="250031" y="410766"/>
                </a:lnTo>
                <a:lnTo>
                  <a:pt x="232172" y="419696"/>
                </a:lnTo>
                <a:lnTo>
                  <a:pt x="223242" y="428625"/>
                </a:lnTo>
                <a:lnTo>
                  <a:pt x="205383" y="446485"/>
                </a:lnTo>
                <a:lnTo>
                  <a:pt x="196453" y="455415"/>
                </a:lnTo>
                <a:lnTo>
                  <a:pt x="187523" y="464344"/>
                </a:lnTo>
                <a:lnTo>
                  <a:pt x="178594" y="464344"/>
                </a:lnTo>
                <a:lnTo>
                  <a:pt x="178594" y="473274"/>
                </a:lnTo>
                <a:lnTo>
                  <a:pt x="178594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750843" y="2268140"/>
            <a:ext cx="267892" cy="250032"/>
          </a:xfrm>
          <a:custGeom>
            <a:avLst/>
            <a:gdLst/>
            <a:ahLst/>
            <a:cxnLst/>
            <a:rect l="0" t="0" r="0" b="0"/>
            <a:pathLst>
              <a:path w="267892" h="250032">
                <a:moveTo>
                  <a:pt x="267891" y="0"/>
                </a:moveTo>
                <a:lnTo>
                  <a:pt x="267891" y="0"/>
                </a:lnTo>
                <a:lnTo>
                  <a:pt x="267891" y="8930"/>
                </a:lnTo>
                <a:lnTo>
                  <a:pt x="258961" y="17859"/>
                </a:lnTo>
                <a:lnTo>
                  <a:pt x="250032" y="35719"/>
                </a:lnTo>
                <a:lnTo>
                  <a:pt x="241102" y="44648"/>
                </a:lnTo>
                <a:lnTo>
                  <a:pt x="223242" y="62508"/>
                </a:lnTo>
                <a:lnTo>
                  <a:pt x="196453" y="89297"/>
                </a:lnTo>
                <a:lnTo>
                  <a:pt x="178594" y="107156"/>
                </a:lnTo>
                <a:lnTo>
                  <a:pt x="160735" y="125016"/>
                </a:lnTo>
                <a:lnTo>
                  <a:pt x="133946" y="142875"/>
                </a:lnTo>
                <a:lnTo>
                  <a:pt x="116086" y="160734"/>
                </a:lnTo>
                <a:lnTo>
                  <a:pt x="98227" y="178594"/>
                </a:lnTo>
                <a:lnTo>
                  <a:pt x="71438" y="196453"/>
                </a:lnTo>
                <a:lnTo>
                  <a:pt x="53578" y="214313"/>
                </a:lnTo>
                <a:lnTo>
                  <a:pt x="35719" y="223242"/>
                </a:lnTo>
                <a:lnTo>
                  <a:pt x="26789" y="241102"/>
                </a:lnTo>
                <a:lnTo>
                  <a:pt x="17860" y="250031"/>
                </a:lnTo>
                <a:lnTo>
                  <a:pt x="8930" y="250031"/>
                </a:lnTo>
                <a:lnTo>
                  <a:pt x="0" y="250031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7090171" y="1821656"/>
            <a:ext cx="62509" cy="419696"/>
          </a:xfrm>
          <a:custGeom>
            <a:avLst/>
            <a:gdLst/>
            <a:ahLst/>
            <a:cxnLst/>
            <a:rect l="0" t="0" r="0" b="0"/>
            <a:pathLst>
              <a:path w="62509" h="419696">
                <a:moveTo>
                  <a:pt x="53579" y="0"/>
                </a:moveTo>
                <a:lnTo>
                  <a:pt x="53579" y="0"/>
                </a:lnTo>
                <a:lnTo>
                  <a:pt x="62508" y="8929"/>
                </a:lnTo>
                <a:lnTo>
                  <a:pt x="62508" y="26789"/>
                </a:lnTo>
                <a:lnTo>
                  <a:pt x="62508" y="44648"/>
                </a:lnTo>
                <a:lnTo>
                  <a:pt x="62508" y="62507"/>
                </a:lnTo>
                <a:lnTo>
                  <a:pt x="62508" y="89296"/>
                </a:lnTo>
                <a:lnTo>
                  <a:pt x="62508" y="116085"/>
                </a:lnTo>
                <a:lnTo>
                  <a:pt x="53579" y="151804"/>
                </a:lnTo>
                <a:lnTo>
                  <a:pt x="53579" y="178593"/>
                </a:lnTo>
                <a:lnTo>
                  <a:pt x="44649" y="214312"/>
                </a:lnTo>
                <a:lnTo>
                  <a:pt x="35719" y="241101"/>
                </a:lnTo>
                <a:lnTo>
                  <a:pt x="26789" y="267890"/>
                </a:lnTo>
                <a:lnTo>
                  <a:pt x="17860" y="294679"/>
                </a:lnTo>
                <a:lnTo>
                  <a:pt x="8930" y="321468"/>
                </a:lnTo>
                <a:lnTo>
                  <a:pt x="8930" y="348257"/>
                </a:lnTo>
                <a:lnTo>
                  <a:pt x="8930" y="366117"/>
                </a:lnTo>
                <a:lnTo>
                  <a:pt x="0" y="383976"/>
                </a:lnTo>
                <a:lnTo>
                  <a:pt x="0" y="401835"/>
                </a:lnTo>
                <a:lnTo>
                  <a:pt x="0" y="410765"/>
                </a:lnTo>
                <a:lnTo>
                  <a:pt x="8930" y="410765"/>
                </a:lnTo>
                <a:lnTo>
                  <a:pt x="8930" y="419695"/>
                </a:lnTo>
                <a:lnTo>
                  <a:pt x="8930" y="419695"/>
                </a:lnTo>
                <a:lnTo>
                  <a:pt x="893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7241976" y="1714499"/>
            <a:ext cx="53579" cy="428626"/>
          </a:xfrm>
          <a:custGeom>
            <a:avLst/>
            <a:gdLst/>
            <a:ahLst/>
            <a:cxnLst/>
            <a:rect l="0" t="0" r="0" b="0"/>
            <a:pathLst>
              <a:path w="53579" h="428626">
                <a:moveTo>
                  <a:pt x="53578" y="0"/>
                </a:moveTo>
                <a:lnTo>
                  <a:pt x="53578" y="0"/>
                </a:lnTo>
                <a:lnTo>
                  <a:pt x="53578" y="8930"/>
                </a:lnTo>
                <a:lnTo>
                  <a:pt x="53578" y="17860"/>
                </a:lnTo>
                <a:lnTo>
                  <a:pt x="53578" y="35719"/>
                </a:lnTo>
                <a:lnTo>
                  <a:pt x="53578" y="62508"/>
                </a:lnTo>
                <a:lnTo>
                  <a:pt x="53578" y="89297"/>
                </a:lnTo>
                <a:lnTo>
                  <a:pt x="44649" y="116086"/>
                </a:lnTo>
                <a:lnTo>
                  <a:pt x="44649" y="142875"/>
                </a:lnTo>
                <a:lnTo>
                  <a:pt x="44649" y="178594"/>
                </a:lnTo>
                <a:lnTo>
                  <a:pt x="35719" y="214313"/>
                </a:lnTo>
                <a:lnTo>
                  <a:pt x="35719" y="241102"/>
                </a:lnTo>
                <a:lnTo>
                  <a:pt x="26789" y="276821"/>
                </a:lnTo>
                <a:lnTo>
                  <a:pt x="26789" y="312539"/>
                </a:lnTo>
                <a:lnTo>
                  <a:pt x="17859" y="339328"/>
                </a:lnTo>
                <a:lnTo>
                  <a:pt x="8930" y="375047"/>
                </a:lnTo>
                <a:lnTo>
                  <a:pt x="8930" y="392907"/>
                </a:lnTo>
                <a:lnTo>
                  <a:pt x="0" y="419696"/>
                </a:lnTo>
                <a:lnTo>
                  <a:pt x="0" y="42862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7286625" y="2187773"/>
            <a:ext cx="187524" cy="232173"/>
          </a:xfrm>
          <a:custGeom>
            <a:avLst/>
            <a:gdLst/>
            <a:ahLst/>
            <a:cxnLst/>
            <a:rect l="0" t="0" r="0" b="0"/>
            <a:pathLst>
              <a:path w="187524" h="232173">
                <a:moveTo>
                  <a:pt x="187523" y="0"/>
                </a:moveTo>
                <a:lnTo>
                  <a:pt x="187523" y="0"/>
                </a:lnTo>
                <a:lnTo>
                  <a:pt x="178593" y="8929"/>
                </a:lnTo>
                <a:lnTo>
                  <a:pt x="178593" y="26789"/>
                </a:lnTo>
                <a:lnTo>
                  <a:pt x="169664" y="44648"/>
                </a:lnTo>
                <a:lnTo>
                  <a:pt x="160734" y="62508"/>
                </a:lnTo>
                <a:lnTo>
                  <a:pt x="142875" y="89297"/>
                </a:lnTo>
                <a:lnTo>
                  <a:pt x="133945" y="107156"/>
                </a:lnTo>
                <a:lnTo>
                  <a:pt x="116085" y="133945"/>
                </a:lnTo>
                <a:lnTo>
                  <a:pt x="89296" y="151804"/>
                </a:lnTo>
                <a:lnTo>
                  <a:pt x="71437" y="169664"/>
                </a:lnTo>
                <a:lnTo>
                  <a:pt x="53578" y="196453"/>
                </a:lnTo>
                <a:lnTo>
                  <a:pt x="35718" y="205383"/>
                </a:lnTo>
                <a:lnTo>
                  <a:pt x="17859" y="223242"/>
                </a:lnTo>
                <a:lnTo>
                  <a:pt x="0" y="232172"/>
                </a:lnTo>
                <a:lnTo>
                  <a:pt x="0" y="23217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7643812" y="1812726"/>
            <a:ext cx="17860" cy="392907"/>
          </a:xfrm>
          <a:custGeom>
            <a:avLst/>
            <a:gdLst/>
            <a:ahLst/>
            <a:cxnLst/>
            <a:rect l="0" t="0" r="0" b="0"/>
            <a:pathLst>
              <a:path w="17860" h="392907">
                <a:moveTo>
                  <a:pt x="8930" y="0"/>
                </a:moveTo>
                <a:lnTo>
                  <a:pt x="8930" y="8930"/>
                </a:lnTo>
                <a:lnTo>
                  <a:pt x="17859" y="17859"/>
                </a:lnTo>
                <a:lnTo>
                  <a:pt x="17859" y="35719"/>
                </a:lnTo>
                <a:lnTo>
                  <a:pt x="17859" y="53578"/>
                </a:lnTo>
                <a:lnTo>
                  <a:pt x="17859" y="80367"/>
                </a:lnTo>
                <a:lnTo>
                  <a:pt x="17859" y="107156"/>
                </a:lnTo>
                <a:lnTo>
                  <a:pt x="17859" y="142875"/>
                </a:lnTo>
                <a:lnTo>
                  <a:pt x="17859" y="169664"/>
                </a:lnTo>
                <a:lnTo>
                  <a:pt x="8930" y="205383"/>
                </a:lnTo>
                <a:lnTo>
                  <a:pt x="8930" y="241101"/>
                </a:lnTo>
                <a:lnTo>
                  <a:pt x="8930" y="267890"/>
                </a:lnTo>
                <a:lnTo>
                  <a:pt x="8930" y="294680"/>
                </a:lnTo>
                <a:lnTo>
                  <a:pt x="0" y="321469"/>
                </a:lnTo>
                <a:lnTo>
                  <a:pt x="0" y="339328"/>
                </a:lnTo>
                <a:lnTo>
                  <a:pt x="0" y="366117"/>
                </a:lnTo>
                <a:lnTo>
                  <a:pt x="0" y="375047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7750968" y="1839515"/>
            <a:ext cx="232173" cy="383977"/>
          </a:xfrm>
          <a:custGeom>
            <a:avLst/>
            <a:gdLst/>
            <a:ahLst/>
            <a:cxnLst/>
            <a:rect l="0" t="0" r="0" b="0"/>
            <a:pathLst>
              <a:path w="232173" h="383977">
                <a:moveTo>
                  <a:pt x="53578" y="0"/>
                </a:moveTo>
                <a:lnTo>
                  <a:pt x="62508" y="0"/>
                </a:lnTo>
                <a:lnTo>
                  <a:pt x="71438" y="0"/>
                </a:lnTo>
                <a:lnTo>
                  <a:pt x="98227" y="0"/>
                </a:lnTo>
                <a:lnTo>
                  <a:pt x="125016" y="8930"/>
                </a:lnTo>
                <a:lnTo>
                  <a:pt x="160735" y="8930"/>
                </a:lnTo>
                <a:lnTo>
                  <a:pt x="187524" y="17859"/>
                </a:lnTo>
                <a:lnTo>
                  <a:pt x="205383" y="26789"/>
                </a:lnTo>
                <a:lnTo>
                  <a:pt x="214313" y="35719"/>
                </a:lnTo>
                <a:lnTo>
                  <a:pt x="223242" y="44648"/>
                </a:lnTo>
                <a:lnTo>
                  <a:pt x="232172" y="53578"/>
                </a:lnTo>
                <a:lnTo>
                  <a:pt x="223242" y="62508"/>
                </a:lnTo>
                <a:lnTo>
                  <a:pt x="223242" y="71437"/>
                </a:lnTo>
                <a:lnTo>
                  <a:pt x="205383" y="80367"/>
                </a:lnTo>
                <a:lnTo>
                  <a:pt x="196453" y="89297"/>
                </a:lnTo>
                <a:lnTo>
                  <a:pt x="178594" y="98226"/>
                </a:lnTo>
                <a:lnTo>
                  <a:pt x="160735" y="116086"/>
                </a:lnTo>
                <a:lnTo>
                  <a:pt x="142875" y="125016"/>
                </a:lnTo>
                <a:lnTo>
                  <a:pt x="133946" y="133945"/>
                </a:lnTo>
                <a:lnTo>
                  <a:pt x="125016" y="142875"/>
                </a:lnTo>
                <a:lnTo>
                  <a:pt x="116086" y="142875"/>
                </a:lnTo>
                <a:lnTo>
                  <a:pt x="116086" y="151805"/>
                </a:lnTo>
                <a:lnTo>
                  <a:pt x="116086" y="160734"/>
                </a:lnTo>
                <a:lnTo>
                  <a:pt x="125016" y="169664"/>
                </a:lnTo>
                <a:lnTo>
                  <a:pt x="133946" y="178594"/>
                </a:lnTo>
                <a:lnTo>
                  <a:pt x="142875" y="196453"/>
                </a:lnTo>
                <a:lnTo>
                  <a:pt x="160735" y="196453"/>
                </a:lnTo>
                <a:lnTo>
                  <a:pt x="178594" y="214312"/>
                </a:lnTo>
                <a:lnTo>
                  <a:pt x="187524" y="223242"/>
                </a:lnTo>
                <a:lnTo>
                  <a:pt x="196453" y="232172"/>
                </a:lnTo>
                <a:lnTo>
                  <a:pt x="205383" y="241101"/>
                </a:lnTo>
                <a:lnTo>
                  <a:pt x="205383" y="250031"/>
                </a:lnTo>
                <a:lnTo>
                  <a:pt x="196453" y="258961"/>
                </a:lnTo>
                <a:lnTo>
                  <a:pt x="187524" y="276820"/>
                </a:lnTo>
                <a:lnTo>
                  <a:pt x="178594" y="285750"/>
                </a:lnTo>
                <a:lnTo>
                  <a:pt x="160735" y="303609"/>
                </a:lnTo>
                <a:lnTo>
                  <a:pt x="142875" y="312539"/>
                </a:lnTo>
                <a:lnTo>
                  <a:pt x="125016" y="321469"/>
                </a:lnTo>
                <a:lnTo>
                  <a:pt x="107157" y="339328"/>
                </a:lnTo>
                <a:lnTo>
                  <a:pt x="89297" y="348258"/>
                </a:lnTo>
                <a:lnTo>
                  <a:pt x="71438" y="357187"/>
                </a:lnTo>
                <a:lnTo>
                  <a:pt x="44649" y="366117"/>
                </a:lnTo>
                <a:lnTo>
                  <a:pt x="26789" y="375047"/>
                </a:lnTo>
                <a:lnTo>
                  <a:pt x="17860" y="383976"/>
                </a:lnTo>
                <a:lnTo>
                  <a:pt x="8930" y="383976"/>
                </a:lnTo>
                <a:lnTo>
                  <a:pt x="0" y="383976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7938492" y="2214562"/>
            <a:ext cx="223243" cy="258962"/>
          </a:xfrm>
          <a:custGeom>
            <a:avLst/>
            <a:gdLst/>
            <a:ahLst/>
            <a:cxnLst/>
            <a:rect l="0" t="0" r="0" b="0"/>
            <a:pathLst>
              <a:path w="223243" h="258962">
                <a:moveTo>
                  <a:pt x="223242" y="0"/>
                </a:moveTo>
                <a:lnTo>
                  <a:pt x="223242" y="0"/>
                </a:lnTo>
                <a:lnTo>
                  <a:pt x="223242" y="0"/>
                </a:lnTo>
                <a:lnTo>
                  <a:pt x="223242" y="8929"/>
                </a:lnTo>
                <a:lnTo>
                  <a:pt x="214312" y="26789"/>
                </a:lnTo>
                <a:lnTo>
                  <a:pt x="214312" y="35719"/>
                </a:lnTo>
                <a:lnTo>
                  <a:pt x="196453" y="53578"/>
                </a:lnTo>
                <a:lnTo>
                  <a:pt x="178593" y="71437"/>
                </a:lnTo>
                <a:lnTo>
                  <a:pt x="160734" y="89297"/>
                </a:lnTo>
                <a:lnTo>
                  <a:pt x="142875" y="116086"/>
                </a:lnTo>
                <a:lnTo>
                  <a:pt x="116086" y="142875"/>
                </a:lnTo>
                <a:lnTo>
                  <a:pt x="98226" y="160734"/>
                </a:lnTo>
                <a:lnTo>
                  <a:pt x="71437" y="187523"/>
                </a:lnTo>
                <a:lnTo>
                  <a:pt x="53578" y="205383"/>
                </a:lnTo>
                <a:lnTo>
                  <a:pt x="35718" y="223242"/>
                </a:lnTo>
                <a:lnTo>
                  <a:pt x="26789" y="232172"/>
                </a:lnTo>
                <a:lnTo>
                  <a:pt x="8929" y="250031"/>
                </a:lnTo>
                <a:lnTo>
                  <a:pt x="8929" y="258961"/>
                </a:lnTo>
                <a:lnTo>
                  <a:pt x="0" y="25896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8242100" y="1857374"/>
            <a:ext cx="17861" cy="303611"/>
          </a:xfrm>
          <a:custGeom>
            <a:avLst/>
            <a:gdLst/>
            <a:ahLst/>
            <a:cxnLst/>
            <a:rect l="0" t="0" r="0" b="0"/>
            <a:pathLst>
              <a:path w="17861" h="303611">
                <a:moveTo>
                  <a:pt x="8930" y="0"/>
                </a:move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35719"/>
                </a:lnTo>
                <a:lnTo>
                  <a:pt x="17860" y="53578"/>
                </a:lnTo>
                <a:lnTo>
                  <a:pt x="17860" y="71438"/>
                </a:lnTo>
                <a:lnTo>
                  <a:pt x="8930" y="98227"/>
                </a:lnTo>
                <a:lnTo>
                  <a:pt x="8930" y="116086"/>
                </a:lnTo>
                <a:lnTo>
                  <a:pt x="8930" y="142875"/>
                </a:lnTo>
                <a:lnTo>
                  <a:pt x="8930" y="160735"/>
                </a:lnTo>
                <a:lnTo>
                  <a:pt x="8930" y="178594"/>
                </a:lnTo>
                <a:lnTo>
                  <a:pt x="8930" y="205383"/>
                </a:lnTo>
                <a:lnTo>
                  <a:pt x="8930" y="223242"/>
                </a:lnTo>
                <a:lnTo>
                  <a:pt x="0" y="241102"/>
                </a:lnTo>
                <a:lnTo>
                  <a:pt x="0" y="258961"/>
                </a:lnTo>
                <a:lnTo>
                  <a:pt x="0" y="276821"/>
                </a:lnTo>
                <a:lnTo>
                  <a:pt x="0" y="285750"/>
                </a:lnTo>
                <a:lnTo>
                  <a:pt x="8930" y="294680"/>
                </a:lnTo>
                <a:lnTo>
                  <a:pt x="8930" y="303610"/>
                </a:lnTo>
                <a:lnTo>
                  <a:pt x="0" y="303610"/>
                </a:lnTo>
                <a:lnTo>
                  <a:pt x="0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8313538" y="1821656"/>
            <a:ext cx="267891" cy="446485"/>
          </a:xfrm>
          <a:custGeom>
            <a:avLst/>
            <a:gdLst/>
            <a:ahLst/>
            <a:cxnLst/>
            <a:rect l="0" t="0" r="0" b="0"/>
            <a:pathLst>
              <a:path w="267891" h="446485">
                <a:moveTo>
                  <a:pt x="267890" y="8929"/>
                </a:moveTo>
                <a:lnTo>
                  <a:pt x="267890" y="8929"/>
                </a:lnTo>
                <a:lnTo>
                  <a:pt x="267890" y="8929"/>
                </a:lnTo>
                <a:lnTo>
                  <a:pt x="267890" y="8929"/>
                </a:lnTo>
                <a:lnTo>
                  <a:pt x="258961" y="8929"/>
                </a:lnTo>
                <a:lnTo>
                  <a:pt x="250031" y="8929"/>
                </a:lnTo>
                <a:lnTo>
                  <a:pt x="232172" y="0"/>
                </a:lnTo>
                <a:lnTo>
                  <a:pt x="214312" y="0"/>
                </a:lnTo>
                <a:lnTo>
                  <a:pt x="196453" y="0"/>
                </a:lnTo>
                <a:lnTo>
                  <a:pt x="178594" y="0"/>
                </a:lnTo>
                <a:lnTo>
                  <a:pt x="160734" y="0"/>
                </a:lnTo>
                <a:lnTo>
                  <a:pt x="142875" y="8929"/>
                </a:lnTo>
                <a:lnTo>
                  <a:pt x="133945" y="8929"/>
                </a:lnTo>
                <a:lnTo>
                  <a:pt x="125015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16086" y="17859"/>
                </a:lnTo>
                <a:lnTo>
                  <a:pt x="116086" y="17859"/>
                </a:lnTo>
                <a:lnTo>
                  <a:pt x="116086" y="26789"/>
                </a:lnTo>
                <a:lnTo>
                  <a:pt x="116086" y="26789"/>
                </a:lnTo>
                <a:lnTo>
                  <a:pt x="116086" y="35718"/>
                </a:lnTo>
                <a:lnTo>
                  <a:pt x="116086" y="44648"/>
                </a:lnTo>
                <a:lnTo>
                  <a:pt x="116086" y="53578"/>
                </a:lnTo>
                <a:lnTo>
                  <a:pt x="107156" y="53578"/>
                </a:lnTo>
                <a:lnTo>
                  <a:pt x="107156" y="71437"/>
                </a:lnTo>
                <a:lnTo>
                  <a:pt x="98226" y="80367"/>
                </a:lnTo>
                <a:lnTo>
                  <a:pt x="98226" y="89296"/>
                </a:lnTo>
                <a:lnTo>
                  <a:pt x="89297" y="107156"/>
                </a:lnTo>
                <a:lnTo>
                  <a:pt x="89297" y="116085"/>
                </a:lnTo>
                <a:lnTo>
                  <a:pt x="80367" y="133945"/>
                </a:lnTo>
                <a:lnTo>
                  <a:pt x="71437" y="142875"/>
                </a:lnTo>
                <a:lnTo>
                  <a:pt x="71437" y="151804"/>
                </a:lnTo>
                <a:lnTo>
                  <a:pt x="71437" y="169664"/>
                </a:lnTo>
                <a:lnTo>
                  <a:pt x="71437" y="178593"/>
                </a:lnTo>
                <a:lnTo>
                  <a:pt x="71437" y="187523"/>
                </a:lnTo>
                <a:lnTo>
                  <a:pt x="80367" y="196453"/>
                </a:lnTo>
                <a:lnTo>
                  <a:pt x="89297" y="205382"/>
                </a:lnTo>
                <a:lnTo>
                  <a:pt x="107156" y="223242"/>
                </a:lnTo>
                <a:lnTo>
                  <a:pt x="125015" y="232171"/>
                </a:lnTo>
                <a:lnTo>
                  <a:pt x="142875" y="241101"/>
                </a:lnTo>
                <a:lnTo>
                  <a:pt x="169664" y="250031"/>
                </a:lnTo>
                <a:lnTo>
                  <a:pt x="187523" y="258960"/>
                </a:lnTo>
                <a:lnTo>
                  <a:pt x="205383" y="267890"/>
                </a:lnTo>
                <a:lnTo>
                  <a:pt x="214312" y="276820"/>
                </a:lnTo>
                <a:lnTo>
                  <a:pt x="223242" y="294679"/>
                </a:lnTo>
                <a:lnTo>
                  <a:pt x="232172" y="303609"/>
                </a:lnTo>
                <a:lnTo>
                  <a:pt x="232172" y="312539"/>
                </a:lnTo>
                <a:lnTo>
                  <a:pt x="232172" y="321468"/>
                </a:lnTo>
                <a:lnTo>
                  <a:pt x="223242" y="339328"/>
                </a:lnTo>
                <a:lnTo>
                  <a:pt x="223242" y="348257"/>
                </a:lnTo>
                <a:lnTo>
                  <a:pt x="205383" y="357187"/>
                </a:lnTo>
                <a:lnTo>
                  <a:pt x="196453" y="375046"/>
                </a:lnTo>
                <a:lnTo>
                  <a:pt x="178594" y="383976"/>
                </a:lnTo>
                <a:lnTo>
                  <a:pt x="160734" y="392906"/>
                </a:lnTo>
                <a:lnTo>
                  <a:pt x="142875" y="401835"/>
                </a:lnTo>
                <a:lnTo>
                  <a:pt x="116086" y="410765"/>
                </a:lnTo>
                <a:lnTo>
                  <a:pt x="98226" y="419695"/>
                </a:lnTo>
                <a:lnTo>
                  <a:pt x="71437" y="428625"/>
                </a:lnTo>
                <a:lnTo>
                  <a:pt x="53578" y="437554"/>
                </a:lnTo>
                <a:lnTo>
                  <a:pt x="35719" y="437554"/>
                </a:lnTo>
                <a:lnTo>
                  <a:pt x="17859" y="446484"/>
                </a:lnTo>
                <a:lnTo>
                  <a:pt x="8929" y="446484"/>
                </a:lnTo>
                <a:lnTo>
                  <a:pt x="0" y="446484"/>
                </a:lnTo>
                <a:lnTo>
                  <a:pt x="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8429624" y="1634132"/>
            <a:ext cx="383977" cy="839392"/>
          </a:xfrm>
          <a:custGeom>
            <a:avLst/>
            <a:gdLst/>
            <a:ahLst/>
            <a:cxnLst/>
            <a:rect l="0" t="0" r="0" b="0"/>
            <a:pathLst>
              <a:path w="383977" h="839392">
                <a:moveTo>
                  <a:pt x="196453" y="0"/>
                </a:moveTo>
                <a:lnTo>
                  <a:pt x="196453" y="0"/>
                </a:lnTo>
                <a:lnTo>
                  <a:pt x="205383" y="0"/>
                </a:lnTo>
                <a:lnTo>
                  <a:pt x="223242" y="8930"/>
                </a:lnTo>
                <a:lnTo>
                  <a:pt x="232172" y="17859"/>
                </a:lnTo>
                <a:lnTo>
                  <a:pt x="250031" y="26789"/>
                </a:lnTo>
                <a:lnTo>
                  <a:pt x="267890" y="35719"/>
                </a:lnTo>
                <a:lnTo>
                  <a:pt x="285750" y="44649"/>
                </a:lnTo>
                <a:lnTo>
                  <a:pt x="294679" y="62508"/>
                </a:lnTo>
                <a:lnTo>
                  <a:pt x="312539" y="80367"/>
                </a:lnTo>
                <a:lnTo>
                  <a:pt x="321468" y="98227"/>
                </a:lnTo>
                <a:lnTo>
                  <a:pt x="339328" y="116086"/>
                </a:lnTo>
                <a:lnTo>
                  <a:pt x="348258" y="133945"/>
                </a:lnTo>
                <a:lnTo>
                  <a:pt x="357187" y="160734"/>
                </a:lnTo>
                <a:lnTo>
                  <a:pt x="366117" y="178594"/>
                </a:lnTo>
                <a:lnTo>
                  <a:pt x="366117" y="205383"/>
                </a:lnTo>
                <a:lnTo>
                  <a:pt x="375047" y="223242"/>
                </a:lnTo>
                <a:lnTo>
                  <a:pt x="383976" y="250031"/>
                </a:lnTo>
                <a:lnTo>
                  <a:pt x="375047" y="276820"/>
                </a:lnTo>
                <a:lnTo>
                  <a:pt x="375047" y="294680"/>
                </a:lnTo>
                <a:lnTo>
                  <a:pt x="375047" y="321469"/>
                </a:lnTo>
                <a:lnTo>
                  <a:pt x="375047" y="348258"/>
                </a:lnTo>
                <a:lnTo>
                  <a:pt x="366117" y="375047"/>
                </a:lnTo>
                <a:lnTo>
                  <a:pt x="357187" y="401836"/>
                </a:lnTo>
                <a:lnTo>
                  <a:pt x="348258" y="428625"/>
                </a:lnTo>
                <a:lnTo>
                  <a:pt x="339328" y="455414"/>
                </a:lnTo>
                <a:lnTo>
                  <a:pt x="321468" y="482203"/>
                </a:lnTo>
                <a:lnTo>
                  <a:pt x="312539" y="500063"/>
                </a:lnTo>
                <a:lnTo>
                  <a:pt x="294679" y="526852"/>
                </a:lnTo>
                <a:lnTo>
                  <a:pt x="276820" y="553641"/>
                </a:lnTo>
                <a:lnTo>
                  <a:pt x="267890" y="580430"/>
                </a:lnTo>
                <a:lnTo>
                  <a:pt x="250031" y="607219"/>
                </a:lnTo>
                <a:lnTo>
                  <a:pt x="223242" y="625078"/>
                </a:lnTo>
                <a:lnTo>
                  <a:pt x="205383" y="651867"/>
                </a:lnTo>
                <a:lnTo>
                  <a:pt x="187523" y="678656"/>
                </a:lnTo>
                <a:lnTo>
                  <a:pt x="160734" y="696516"/>
                </a:lnTo>
                <a:lnTo>
                  <a:pt x="133945" y="723305"/>
                </a:lnTo>
                <a:lnTo>
                  <a:pt x="116086" y="750094"/>
                </a:lnTo>
                <a:lnTo>
                  <a:pt x="89297" y="767953"/>
                </a:lnTo>
                <a:lnTo>
                  <a:pt x="62508" y="794742"/>
                </a:lnTo>
                <a:lnTo>
                  <a:pt x="35718" y="812602"/>
                </a:lnTo>
                <a:lnTo>
                  <a:pt x="17859" y="830461"/>
                </a:lnTo>
                <a:lnTo>
                  <a:pt x="0" y="839391"/>
                </a:lnTo>
                <a:lnTo>
                  <a:pt x="0" y="8393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07218" y="5152429"/>
            <a:ext cx="625079" cy="26790"/>
          </a:xfrm>
          <a:custGeom>
            <a:avLst/>
            <a:gdLst/>
            <a:ahLst/>
            <a:cxnLst/>
            <a:rect l="0" t="0" r="0" b="0"/>
            <a:pathLst>
              <a:path w="625079" h="2679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26789" y="0"/>
                </a:lnTo>
                <a:lnTo>
                  <a:pt x="35719" y="0"/>
                </a:lnTo>
                <a:lnTo>
                  <a:pt x="44649" y="0"/>
                </a:lnTo>
                <a:lnTo>
                  <a:pt x="62508" y="0"/>
                </a:lnTo>
                <a:lnTo>
                  <a:pt x="71438" y="0"/>
                </a:lnTo>
                <a:lnTo>
                  <a:pt x="89297" y="0"/>
                </a:lnTo>
                <a:lnTo>
                  <a:pt x="107157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60735" y="8930"/>
                </a:lnTo>
                <a:lnTo>
                  <a:pt x="187524" y="8930"/>
                </a:lnTo>
                <a:lnTo>
                  <a:pt x="205383" y="8930"/>
                </a:lnTo>
                <a:lnTo>
                  <a:pt x="232172" y="17860"/>
                </a:lnTo>
                <a:lnTo>
                  <a:pt x="258961" y="17860"/>
                </a:lnTo>
                <a:lnTo>
                  <a:pt x="285750" y="17860"/>
                </a:lnTo>
                <a:lnTo>
                  <a:pt x="312539" y="17860"/>
                </a:lnTo>
                <a:lnTo>
                  <a:pt x="339328" y="17860"/>
                </a:lnTo>
                <a:lnTo>
                  <a:pt x="366118" y="26789"/>
                </a:lnTo>
                <a:lnTo>
                  <a:pt x="392907" y="26789"/>
                </a:lnTo>
                <a:lnTo>
                  <a:pt x="410766" y="26789"/>
                </a:lnTo>
                <a:lnTo>
                  <a:pt x="437555" y="26789"/>
                </a:lnTo>
                <a:lnTo>
                  <a:pt x="464344" y="26789"/>
                </a:lnTo>
                <a:lnTo>
                  <a:pt x="482203" y="26789"/>
                </a:lnTo>
                <a:lnTo>
                  <a:pt x="508993" y="26789"/>
                </a:lnTo>
                <a:lnTo>
                  <a:pt x="526852" y="26789"/>
                </a:lnTo>
                <a:lnTo>
                  <a:pt x="544711" y="26789"/>
                </a:lnTo>
                <a:lnTo>
                  <a:pt x="562571" y="26789"/>
                </a:lnTo>
                <a:lnTo>
                  <a:pt x="571500" y="26789"/>
                </a:lnTo>
                <a:lnTo>
                  <a:pt x="589360" y="26789"/>
                </a:lnTo>
                <a:lnTo>
                  <a:pt x="598289" y="26789"/>
                </a:lnTo>
                <a:lnTo>
                  <a:pt x="607219" y="26789"/>
                </a:lnTo>
                <a:lnTo>
                  <a:pt x="616149" y="17860"/>
                </a:lnTo>
                <a:lnTo>
                  <a:pt x="616149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  <a:lnTo>
                  <a:pt x="62507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214312" y="5089921"/>
            <a:ext cx="151806" cy="169665"/>
          </a:xfrm>
          <a:custGeom>
            <a:avLst/>
            <a:gdLst/>
            <a:ahLst/>
            <a:cxnLst/>
            <a:rect l="0" t="0" r="0" b="0"/>
            <a:pathLst>
              <a:path w="151806" h="169665">
                <a:moveTo>
                  <a:pt x="151805" y="0"/>
                </a:moveTo>
                <a:lnTo>
                  <a:pt x="151805" y="0"/>
                </a:lnTo>
                <a:lnTo>
                  <a:pt x="151805" y="0"/>
                </a:lnTo>
                <a:lnTo>
                  <a:pt x="142875" y="0"/>
                </a:lnTo>
                <a:lnTo>
                  <a:pt x="142875" y="0"/>
                </a:lnTo>
                <a:lnTo>
                  <a:pt x="133945" y="8930"/>
                </a:lnTo>
                <a:lnTo>
                  <a:pt x="125016" y="17860"/>
                </a:lnTo>
                <a:lnTo>
                  <a:pt x="116086" y="26789"/>
                </a:lnTo>
                <a:lnTo>
                  <a:pt x="107156" y="35719"/>
                </a:lnTo>
                <a:lnTo>
                  <a:pt x="98227" y="44649"/>
                </a:lnTo>
                <a:lnTo>
                  <a:pt x="80367" y="53579"/>
                </a:lnTo>
                <a:lnTo>
                  <a:pt x="71438" y="71438"/>
                </a:lnTo>
                <a:lnTo>
                  <a:pt x="62508" y="80368"/>
                </a:lnTo>
                <a:lnTo>
                  <a:pt x="53578" y="89297"/>
                </a:lnTo>
                <a:lnTo>
                  <a:pt x="53578" y="107157"/>
                </a:lnTo>
                <a:lnTo>
                  <a:pt x="44649" y="116086"/>
                </a:lnTo>
                <a:lnTo>
                  <a:pt x="35719" y="133946"/>
                </a:lnTo>
                <a:lnTo>
                  <a:pt x="26789" y="142875"/>
                </a:lnTo>
                <a:lnTo>
                  <a:pt x="17859" y="151805"/>
                </a:lnTo>
                <a:lnTo>
                  <a:pt x="17859" y="160735"/>
                </a:lnTo>
                <a:lnTo>
                  <a:pt x="8930" y="160735"/>
                </a:lnTo>
                <a:lnTo>
                  <a:pt x="8930" y="169664"/>
                </a:lnTo>
                <a:lnTo>
                  <a:pt x="8930" y="169664"/>
                </a:lnTo>
                <a:lnTo>
                  <a:pt x="0" y="169664"/>
                </a:lnTo>
                <a:lnTo>
                  <a:pt x="0" y="169664"/>
                </a:lnTo>
                <a:lnTo>
                  <a:pt x="0" y="169664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169664" y="5000625"/>
            <a:ext cx="1009055" cy="196454"/>
          </a:xfrm>
          <a:custGeom>
            <a:avLst/>
            <a:gdLst/>
            <a:ahLst/>
            <a:cxnLst/>
            <a:rect l="0" t="0" r="0" b="0"/>
            <a:pathLst>
              <a:path w="1009055" h="196454">
                <a:moveTo>
                  <a:pt x="1009054" y="35718"/>
                </a:moveTo>
                <a:lnTo>
                  <a:pt x="1000125" y="35718"/>
                </a:lnTo>
                <a:lnTo>
                  <a:pt x="982265" y="35718"/>
                </a:lnTo>
                <a:lnTo>
                  <a:pt x="955476" y="26789"/>
                </a:lnTo>
                <a:lnTo>
                  <a:pt x="919757" y="17859"/>
                </a:lnTo>
                <a:lnTo>
                  <a:pt x="884039" y="8929"/>
                </a:lnTo>
                <a:lnTo>
                  <a:pt x="839390" y="8929"/>
                </a:lnTo>
                <a:lnTo>
                  <a:pt x="785812" y="0"/>
                </a:lnTo>
                <a:lnTo>
                  <a:pt x="741164" y="0"/>
                </a:lnTo>
                <a:lnTo>
                  <a:pt x="678656" y="0"/>
                </a:lnTo>
                <a:lnTo>
                  <a:pt x="634007" y="8929"/>
                </a:lnTo>
                <a:lnTo>
                  <a:pt x="580429" y="8929"/>
                </a:lnTo>
                <a:lnTo>
                  <a:pt x="544711" y="17859"/>
                </a:lnTo>
                <a:lnTo>
                  <a:pt x="508992" y="17859"/>
                </a:lnTo>
                <a:lnTo>
                  <a:pt x="482203" y="26789"/>
                </a:lnTo>
                <a:lnTo>
                  <a:pt x="464343" y="26789"/>
                </a:lnTo>
                <a:lnTo>
                  <a:pt x="455414" y="26789"/>
                </a:lnTo>
                <a:lnTo>
                  <a:pt x="446484" y="2678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55414" y="17859"/>
                </a:lnTo>
                <a:lnTo>
                  <a:pt x="473273" y="17859"/>
                </a:lnTo>
                <a:lnTo>
                  <a:pt x="491132" y="8929"/>
                </a:lnTo>
                <a:lnTo>
                  <a:pt x="517922" y="8929"/>
                </a:lnTo>
                <a:lnTo>
                  <a:pt x="535781" y="8929"/>
                </a:lnTo>
                <a:lnTo>
                  <a:pt x="553640" y="8929"/>
                </a:lnTo>
                <a:lnTo>
                  <a:pt x="553640" y="8929"/>
                </a:lnTo>
                <a:lnTo>
                  <a:pt x="553640" y="8929"/>
                </a:lnTo>
                <a:lnTo>
                  <a:pt x="553640" y="8929"/>
                </a:lnTo>
                <a:lnTo>
                  <a:pt x="544711" y="17859"/>
                </a:lnTo>
                <a:lnTo>
                  <a:pt x="526851" y="26789"/>
                </a:lnTo>
                <a:lnTo>
                  <a:pt x="500062" y="26789"/>
                </a:lnTo>
                <a:lnTo>
                  <a:pt x="464343" y="35718"/>
                </a:lnTo>
                <a:lnTo>
                  <a:pt x="419695" y="44648"/>
                </a:lnTo>
                <a:lnTo>
                  <a:pt x="375047" y="53578"/>
                </a:lnTo>
                <a:lnTo>
                  <a:pt x="321468" y="62507"/>
                </a:lnTo>
                <a:lnTo>
                  <a:pt x="267890" y="80367"/>
                </a:lnTo>
                <a:lnTo>
                  <a:pt x="214312" y="98226"/>
                </a:lnTo>
                <a:lnTo>
                  <a:pt x="169664" y="116085"/>
                </a:lnTo>
                <a:lnTo>
                  <a:pt x="125015" y="133945"/>
                </a:lnTo>
                <a:lnTo>
                  <a:pt x="89297" y="151804"/>
                </a:lnTo>
                <a:lnTo>
                  <a:pt x="53578" y="169664"/>
                </a:lnTo>
                <a:lnTo>
                  <a:pt x="35718" y="178593"/>
                </a:lnTo>
                <a:lnTo>
                  <a:pt x="17859" y="196453"/>
                </a:lnTo>
                <a:lnTo>
                  <a:pt x="0" y="196453"/>
                </a:lnTo>
                <a:lnTo>
                  <a:pt x="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1500187" y="5125640"/>
            <a:ext cx="339329" cy="392907"/>
          </a:xfrm>
          <a:custGeom>
            <a:avLst/>
            <a:gdLst/>
            <a:ahLst/>
            <a:cxnLst/>
            <a:rect l="0" t="0" r="0" b="0"/>
            <a:pathLst>
              <a:path w="339329" h="392907">
                <a:moveTo>
                  <a:pt x="339328" y="0"/>
                </a:moveTo>
                <a:lnTo>
                  <a:pt x="339328" y="0"/>
                </a:lnTo>
                <a:lnTo>
                  <a:pt x="339328" y="0"/>
                </a:lnTo>
                <a:lnTo>
                  <a:pt x="339328" y="8930"/>
                </a:lnTo>
                <a:lnTo>
                  <a:pt x="330398" y="17860"/>
                </a:lnTo>
                <a:lnTo>
                  <a:pt x="321469" y="35719"/>
                </a:lnTo>
                <a:lnTo>
                  <a:pt x="321469" y="44649"/>
                </a:lnTo>
                <a:lnTo>
                  <a:pt x="312539" y="62508"/>
                </a:lnTo>
                <a:lnTo>
                  <a:pt x="303609" y="71438"/>
                </a:lnTo>
                <a:lnTo>
                  <a:pt x="294680" y="89297"/>
                </a:lnTo>
                <a:lnTo>
                  <a:pt x="276820" y="107156"/>
                </a:lnTo>
                <a:lnTo>
                  <a:pt x="267891" y="125016"/>
                </a:lnTo>
                <a:lnTo>
                  <a:pt x="250031" y="142875"/>
                </a:lnTo>
                <a:lnTo>
                  <a:pt x="232172" y="160735"/>
                </a:lnTo>
                <a:lnTo>
                  <a:pt x="214313" y="178594"/>
                </a:lnTo>
                <a:lnTo>
                  <a:pt x="196453" y="196453"/>
                </a:lnTo>
                <a:lnTo>
                  <a:pt x="178594" y="214313"/>
                </a:lnTo>
                <a:lnTo>
                  <a:pt x="160734" y="232172"/>
                </a:lnTo>
                <a:lnTo>
                  <a:pt x="142875" y="250031"/>
                </a:lnTo>
                <a:lnTo>
                  <a:pt x="125016" y="267891"/>
                </a:lnTo>
                <a:lnTo>
                  <a:pt x="107156" y="285750"/>
                </a:lnTo>
                <a:lnTo>
                  <a:pt x="89297" y="303610"/>
                </a:lnTo>
                <a:lnTo>
                  <a:pt x="71438" y="321469"/>
                </a:lnTo>
                <a:lnTo>
                  <a:pt x="62508" y="339328"/>
                </a:lnTo>
                <a:lnTo>
                  <a:pt x="44648" y="357188"/>
                </a:lnTo>
                <a:lnTo>
                  <a:pt x="35719" y="366117"/>
                </a:lnTo>
                <a:lnTo>
                  <a:pt x="26789" y="383977"/>
                </a:lnTo>
                <a:lnTo>
                  <a:pt x="17859" y="392906"/>
                </a:lnTo>
                <a:lnTo>
                  <a:pt x="8930" y="392906"/>
                </a:lnTo>
                <a:lnTo>
                  <a:pt x="0" y="392906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1544835" y="5116710"/>
            <a:ext cx="223244" cy="294681"/>
          </a:xfrm>
          <a:custGeom>
            <a:avLst/>
            <a:gdLst/>
            <a:ahLst/>
            <a:cxnLst/>
            <a:rect l="0" t="0" r="0" b="0"/>
            <a:pathLst>
              <a:path w="223244" h="2946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  <a:lnTo>
                  <a:pt x="8930" y="17860"/>
                </a:lnTo>
                <a:lnTo>
                  <a:pt x="8930" y="26790"/>
                </a:lnTo>
                <a:lnTo>
                  <a:pt x="17860" y="35719"/>
                </a:lnTo>
                <a:lnTo>
                  <a:pt x="26790" y="44649"/>
                </a:lnTo>
                <a:lnTo>
                  <a:pt x="35719" y="62508"/>
                </a:lnTo>
                <a:lnTo>
                  <a:pt x="44649" y="71438"/>
                </a:lnTo>
                <a:lnTo>
                  <a:pt x="53579" y="89297"/>
                </a:lnTo>
                <a:lnTo>
                  <a:pt x="71438" y="98227"/>
                </a:lnTo>
                <a:lnTo>
                  <a:pt x="80368" y="116086"/>
                </a:lnTo>
                <a:lnTo>
                  <a:pt x="89297" y="133946"/>
                </a:lnTo>
                <a:lnTo>
                  <a:pt x="107157" y="151805"/>
                </a:lnTo>
                <a:lnTo>
                  <a:pt x="116086" y="160735"/>
                </a:lnTo>
                <a:lnTo>
                  <a:pt x="125016" y="178594"/>
                </a:lnTo>
                <a:lnTo>
                  <a:pt x="142875" y="196454"/>
                </a:lnTo>
                <a:lnTo>
                  <a:pt x="151805" y="214313"/>
                </a:lnTo>
                <a:lnTo>
                  <a:pt x="160735" y="223243"/>
                </a:lnTo>
                <a:lnTo>
                  <a:pt x="169665" y="232172"/>
                </a:lnTo>
                <a:lnTo>
                  <a:pt x="178594" y="241102"/>
                </a:lnTo>
                <a:lnTo>
                  <a:pt x="187524" y="258961"/>
                </a:lnTo>
                <a:lnTo>
                  <a:pt x="196454" y="267891"/>
                </a:lnTo>
                <a:lnTo>
                  <a:pt x="196454" y="276821"/>
                </a:lnTo>
                <a:lnTo>
                  <a:pt x="205383" y="285750"/>
                </a:lnTo>
                <a:lnTo>
                  <a:pt x="205383" y="28575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23243" y="294680"/>
                </a:lnTo>
                <a:lnTo>
                  <a:pt x="223243" y="294680"/>
                </a:lnTo>
                <a:lnTo>
                  <a:pt x="22324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14313" y="294680"/>
                </a:lnTo>
                <a:lnTo>
                  <a:pt x="223243" y="294680"/>
                </a:lnTo>
                <a:lnTo>
                  <a:pt x="223243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1964531" y="5223867"/>
            <a:ext cx="696516" cy="44649"/>
          </a:xfrm>
          <a:custGeom>
            <a:avLst/>
            <a:gdLst/>
            <a:ahLst/>
            <a:cxnLst/>
            <a:rect l="0" t="0" r="0" b="0"/>
            <a:pathLst>
              <a:path w="696516" h="4464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44648" y="0"/>
                </a:lnTo>
                <a:lnTo>
                  <a:pt x="53578" y="0"/>
                </a:lnTo>
                <a:lnTo>
                  <a:pt x="53578" y="0"/>
                </a:lnTo>
                <a:lnTo>
                  <a:pt x="62508" y="0"/>
                </a:lnTo>
                <a:lnTo>
                  <a:pt x="71437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0"/>
                </a:lnTo>
                <a:lnTo>
                  <a:pt x="107156" y="0"/>
                </a:lnTo>
                <a:lnTo>
                  <a:pt x="116086" y="0"/>
                </a:lnTo>
                <a:lnTo>
                  <a:pt x="125015" y="0"/>
                </a:lnTo>
                <a:lnTo>
                  <a:pt x="133945" y="0"/>
                </a:lnTo>
                <a:lnTo>
                  <a:pt x="142875" y="0"/>
                </a:lnTo>
                <a:lnTo>
                  <a:pt x="142875" y="0"/>
                </a:lnTo>
                <a:lnTo>
                  <a:pt x="151804" y="0"/>
                </a:lnTo>
                <a:lnTo>
                  <a:pt x="160734" y="0"/>
                </a:lnTo>
                <a:lnTo>
                  <a:pt x="178594" y="0"/>
                </a:lnTo>
                <a:lnTo>
                  <a:pt x="187523" y="8929"/>
                </a:lnTo>
                <a:lnTo>
                  <a:pt x="205383" y="8929"/>
                </a:lnTo>
                <a:lnTo>
                  <a:pt x="214312" y="8929"/>
                </a:lnTo>
                <a:lnTo>
                  <a:pt x="223242" y="8929"/>
                </a:lnTo>
                <a:lnTo>
                  <a:pt x="241101" y="8929"/>
                </a:lnTo>
                <a:lnTo>
                  <a:pt x="250031" y="8929"/>
                </a:lnTo>
                <a:lnTo>
                  <a:pt x="267890" y="8929"/>
                </a:lnTo>
                <a:lnTo>
                  <a:pt x="276820" y="8929"/>
                </a:lnTo>
                <a:lnTo>
                  <a:pt x="294679" y="17859"/>
                </a:lnTo>
                <a:lnTo>
                  <a:pt x="303609" y="17859"/>
                </a:lnTo>
                <a:lnTo>
                  <a:pt x="321469" y="17859"/>
                </a:lnTo>
                <a:lnTo>
                  <a:pt x="339328" y="17859"/>
                </a:lnTo>
                <a:lnTo>
                  <a:pt x="348258" y="17859"/>
                </a:lnTo>
                <a:lnTo>
                  <a:pt x="366117" y="17859"/>
                </a:lnTo>
                <a:lnTo>
                  <a:pt x="383976" y="26789"/>
                </a:lnTo>
                <a:lnTo>
                  <a:pt x="401836" y="26789"/>
                </a:lnTo>
                <a:lnTo>
                  <a:pt x="410765" y="26789"/>
                </a:lnTo>
                <a:lnTo>
                  <a:pt x="428625" y="26789"/>
                </a:lnTo>
                <a:lnTo>
                  <a:pt x="446484" y="26789"/>
                </a:lnTo>
                <a:lnTo>
                  <a:pt x="455414" y="26789"/>
                </a:lnTo>
                <a:lnTo>
                  <a:pt x="473273" y="26789"/>
                </a:lnTo>
                <a:lnTo>
                  <a:pt x="491133" y="26789"/>
                </a:lnTo>
                <a:lnTo>
                  <a:pt x="508992" y="26789"/>
                </a:lnTo>
                <a:lnTo>
                  <a:pt x="526851" y="26789"/>
                </a:lnTo>
                <a:lnTo>
                  <a:pt x="544711" y="26789"/>
                </a:lnTo>
                <a:lnTo>
                  <a:pt x="553640" y="35718"/>
                </a:lnTo>
                <a:lnTo>
                  <a:pt x="571500" y="35718"/>
                </a:lnTo>
                <a:lnTo>
                  <a:pt x="580429" y="35718"/>
                </a:lnTo>
                <a:lnTo>
                  <a:pt x="598289" y="35718"/>
                </a:lnTo>
                <a:lnTo>
                  <a:pt x="607219" y="35718"/>
                </a:lnTo>
                <a:lnTo>
                  <a:pt x="625078" y="35718"/>
                </a:lnTo>
                <a:lnTo>
                  <a:pt x="634008" y="35718"/>
                </a:lnTo>
                <a:lnTo>
                  <a:pt x="642937" y="35718"/>
                </a:lnTo>
                <a:lnTo>
                  <a:pt x="651867" y="35718"/>
                </a:lnTo>
                <a:lnTo>
                  <a:pt x="660797" y="44648"/>
                </a:lnTo>
                <a:lnTo>
                  <a:pt x="669726" y="44648"/>
                </a:lnTo>
                <a:lnTo>
                  <a:pt x="678656" y="44648"/>
                </a:lnTo>
                <a:lnTo>
                  <a:pt x="678656" y="44648"/>
                </a:lnTo>
                <a:lnTo>
                  <a:pt x="687586" y="44648"/>
                </a:lnTo>
                <a:lnTo>
                  <a:pt x="687586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44648"/>
                </a:lnTo>
                <a:lnTo>
                  <a:pt x="696515" y="35718"/>
                </a:lnTo>
                <a:lnTo>
                  <a:pt x="696515" y="35718"/>
                </a:lnTo>
                <a:lnTo>
                  <a:pt x="696515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1259085" y="5643561"/>
            <a:ext cx="196455" cy="321470"/>
          </a:xfrm>
          <a:custGeom>
            <a:avLst/>
            <a:gdLst/>
            <a:ahLst/>
            <a:cxnLst/>
            <a:rect l="0" t="0" r="0" b="0"/>
            <a:pathLst>
              <a:path w="196455" h="321470">
                <a:moveTo>
                  <a:pt x="53579" y="0"/>
                </a:moveTo>
                <a:lnTo>
                  <a:pt x="53579" y="0"/>
                </a:lnTo>
                <a:lnTo>
                  <a:pt x="44649" y="0"/>
                </a:lnTo>
                <a:lnTo>
                  <a:pt x="44649" y="8930"/>
                </a:lnTo>
                <a:lnTo>
                  <a:pt x="44649" y="8930"/>
                </a:lnTo>
                <a:lnTo>
                  <a:pt x="35719" y="17860"/>
                </a:lnTo>
                <a:lnTo>
                  <a:pt x="35719" y="26789"/>
                </a:lnTo>
                <a:lnTo>
                  <a:pt x="35719" y="35719"/>
                </a:lnTo>
                <a:lnTo>
                  <a:pt x="35719" y="44649"/>
                </a:lnTo>
                <a:lnTo>
                  <a:pt x="35719" y="53578"/>
                </a:lnTo>
                <a:lnTo>
                  <a:pt x="35719" y="62508"/>
                </a:lnTo>
                <a:lnTo>
                  <a:pt x="35719" y="71438"/>
                </a:lnTo>
                <a:lnTo>
                  <a:pt x="35719" y="80367"/>
                </a:lnTo>
                <a:lnTo>
                  <a:pt x="44649" y="89297"/>
                </a:lnTo>
                <a:lnTo>
                  <a:pt x="44649" y="107156"/>
                </a:lnTo>
                <a:lnTo>
                  <a:pt x="44649" y="116086"/>
                </a:lnTo>
                <a:lnTo>
                  <a:pt x="53579" y="125016"/>
                </a:lnTo>
                <a:lnTo>
                  <a:pt x="62508" y="133946"/>
                </a:lnTo>
                <a:lnTo>
                  <a:pt x="62508" y="142875"/>
                </a:lnTo>
                <a:lnTo>
                  <a:pt x="71438" y="142875"/>
                </a:lnTo>
                <a:lnTo>
                  <a:pt x="80368" y="151805"/>
                </a:lnTo>
                <a:lnTo>
                  <a:pt x="89297" y="151805"/>
                </a:lnTo>
                <a:lnTo>
                  <a:pt x="98227" y="160735"/>
                </a:lnTo>
                <a:lnTo>
                  <a:pt x="107157" y="160735"/>
                </a:lnTo>
                <a:lnTo>
                  <a:pt x="116086" y="160735"/>
                </a:lnTo>
                <a:lnTo>
                  <a:pt x="116086" y="151805"/>
                </a:lnTo>
                <a:lnTo>
                  <a:pt x="125016" y="151805"/>
                </a:lnTo>
                <a:lnTo>
                  <a:pt x="133946" y="142875"/>
                </a:lnTo>
                <a:lnTo>
                  <a:pt x="142875" y="142875"/>
                </a:lnTo>
                <a:lnTo>
                  <a:pt x="151805" y="133946"/>
                </a:lnTo>
                <a:lnTo>
                  <a:pt x="160735" y="125016"/>
                </a:lnTo>
                <a:lnTo>
                  <a:pt x="160735" y="116086"/>
                </a:lnTo>
                <a:lnTo>
                  <a:pt x="169665" y="116086"/>
                </a:lnTo>
                <a:lnTo>
                  <a:pt x="178594" y="107156"/>
                </a:lnTo>
                <a:lnTo>
                  <a:pt x="178594" y="107156"/>
                </a:lnTo>
                <a:lnTo>
                  <a:pt x="187524" y="98227"/>
                </a:lnTo>
                <a:lnTo>
                  <a:pt x="187524" y="98227"/>
                </a:lnTo>
                <a:lnTo>
                  <a:pt x="187524" y="98227"/>
                </a:lnTo>
                <a:lnTo>
                  <a:pt x="196454" y="89297"/>
                </a:lnTo>
                <a:lnTo>
                  <a:pt x="196454" y="89297"/>
                </a:lnTo>
                <a:lnTo>
                  <a:pt x="196454" y="98227"/>
                </a:lnTo>
                <a:lnTo>
                  <a:pt x="196454" y="98227"/>
                </a:lnTo>
                <a:lnTo>
                  <a:pt x="196454" y="98227"/>
                </a:lnTo>
                <a:lnTo>
                  <a:pt x="196454" y="98227"/>
                </a:lnTo>
                <a:lnTo>
                  <a:pt x="196454" y="98227"/>
                </a:lnTo>
                <a:lnTo>
                  <a:pt x="196454" y="107156"/>
                </a:lnTo>
                <a:lnTo>
                  <a:pt x="196454" y="116086"/>
                </a:lnTo>
                <a:lnTo>
                  <a:pt x="196454" y="125016"/>
                </a:lnTo>
                <a:lnTo>
                  <a:pt x="187524" y="133946"/>
                </a:lnTo>
                <a:lnTo>
                  <a:pt x="187524" y="142875"/>
                </a:lnTo>
                <a:lnTo>
                  <a:pt x="187524" y="160735"/>
                </a:lnTo>
                <a:lnTo>
                  <a:pt x="178594" y="169664"/>
                </a:lnTo>
                <a:lnTo>
                  <a:pt x="178594" y="187524"/>
                </a:lnTo>
                <a:lnTo>
                  <a:pt x="169665" y="196453"/>
                </a:lnTo>
                <a:lnTo>
                  <a:pt x="160735" y="205383"/>
                </a:lnTo>
                <a:lnTo>
                  <a:pt x="151805" y="223242"/>
                </a:lnTo>
                <a:lnTo>
                  <a:pt x="151805" y="232172"/>
                </a:lnTo>
                <a:lnTo>
                  <a:pt x="142875" y="241102"/>
                </a:lnTo>
                <a:lnTo>
                  <a:pt x="133946" y="258961"/>
                </a:lnTo>
                <a:lnTo>
                  <a:pt x="125016" y="267891"/>
                </a:lnTo>
                <a:lnTo>
                  <a:pt x="116086" y="276821"/>
                </a:lnTo>
                <a:lnTo>
                  <a:pt x="107157" y="285750"/>
                </a:lnTo>
                <a:lnTo>
                  <a:pt x="98227" y="294680"/>
                </a:lnTo>
                <a:lnTo>
                  <a:pt x="98227" y="303610"/>
                </a:lnTo>
                <a:lnTo>
                  <a:pt x="89297" y="312539"/>
                </a:lnTo>
                <a:lnTo>
                  <a:pt x="80368" y="312539"/>
                </a:lnTo>
                <a:lnTo>
                  <a:pt x="71438" y="321469"/>
                </a:lnTo>
                <a:lnTo>
                  <a:pt x="62508" y="321469"/>
                </a:lnTo>
                <a:lnTo>
                  <a:pt x="53579" y="321469"/>
                </a:lnTo>
                <a:lnTo>
                  <a:pt x="44649" y="321469"/>
                </a:lnTo>
                <a:lnTo>
                  <a:pt x="44649" y="321469"/>
                </a:lnTo>
                <a:lnTo>
                  <a:pt x="35719" y="321469"/>
                </a:lnTo>
                <a:lnTo>
                  <a:pt x="26790" y="321469"/>
                </a:lnTo>
                <a:lnTo>
                  <a:pt x="26790" y="312539"/>
                </a:lnTo>
                <a:lnTo>
                  <a:pt x="26790" y="312539"/>
                </a:lnTo>
                <a:lnTo>
                  <a:pt x="17860" y="312539"/>
                </a:lnTo>
                <a:lnTo>
                  <a:pt x="17860" y="303610"/>
                </a:lnTo>
                <a:lnTo>
                  <a:pt x="8930" y="303610"/>
                </a:lnTo>
                <a:lnTo>
                  <a:pt x="8930" y="303610"/>
                </a:lnTo>
                <a:lnTo>
                  <a:pt x="8930" y="294680"/>
                </a:lnTo>
                <a:lnTo>
                  <a:pt x="8930" y="294680"/>
                </a:lnTo>
                <a:lnTo>
                  <a:pt x="0" y="285750"/>
                </a:lnTo>
                <a:lnTo>
                  <a:pt x="0" y="285750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0" y="276821"/>
                </a:lnTo>
                <a:lnTo>
                  <a:pt x="8930" y="276821"/>
                </a:lnTo>
                <a:lnTo>
                  <a:pt x="8930" y="276821"/>
                </a:lnTo>
                <a:lnTo>
                  <a:pt x="8930" y="276821"/>
                </a:lnTo>
                <a:lnTo>
                  <a:pt x="8930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1553765" y="5679280"/>
            <a:ext cx="571501" cy="241103"/>
          </a:xfrm>
          <a:custGeom>
            <a:avLst/>
            <a:gdLst/>
            <a:ahLst/>
            <a:cxnLst/>
            <a:rect l="0" t="0" r="0" b="0"/>
            <a:pathLst>
              <a:path w="571501" h="241103">
                <a:moveTo>
                  <a:pt x="0" y="187523"/>
                </a:moveTo>
                <a:lnTo>
                  <a:pt x="0" y="187523"/>
                </a:lnTo>
                <a:lnTo>
                  <a:pt x="0" y="187523"/>
                </a:lnTo>
                <a:lnTo>
                  <a:pt x="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8930" y="187523"/>
                </a:lnTo>
                <a:lnTo>
                  <a:pt x="17860" y="196453"/>
                </a:lnTo>
                <a:lnTo>
                  <a:pt x="17860" y="196453"/>
                </a:lnTo>
                <a:lnTo>
                  <a:pt x="26789" y="196453"/>
                </a:lnTo>
                <a:lnTo>
                  <a:pt x="26789" y="196453"/>
                </a:lnTo>
                <a:lnTo>
                  <a:pt x="35719" y="196453"/>
                </a:lnTo>
                <a:lnTo>
                  <a:pt x="44649" y="196453"/>
                </a:lnTo>
                <a:lnTo>
                  <a:pt x="53578" y="196453"/>
                </a:lnTo>
                <a:lnTo>
                  <a:pt x="62508" y="196453"/>
                </a:lnTo>
                <a:lnTo>
                  <a:pt x="71438" y="196453"/>
                </a:lnTo>
                <a:lnTo>
                  <a:pt x="80367" y="196453"/>
                </a:lnTo>
                <a:lnTo>
                  <a:pt x="89297" y="196453"/>
                </a:lnTo>
                <a:lnTo>
                  <a:pt x="98227" y="196453"/>
                </a:lnTo>
                <a:lnTo>
                  <a:pt x="107156" y="205383"/>
                </a:lnTo>
                <a:lnTo>
                  <a:pt x="116086" y="205383"/>
                </a:lnTo>
                <a:lnTo>
                  <a:pt x="125016" y="205383"/>
                </a:lnTo>
                <a:lnTo>
                  <a:pt x="133945" y="205383"/>
                </a:lnTo>
                <a:lnTo>
                  <a:pt x="142875" y="205383"/>
                </a:lnTo>
                <a:lnTo>
                  <a:pt x="160735" y="205383"/>
                </a:lnTo>
                <a:lnTo>
                  <a:pt x="169664" y="214312"/>
                </a:lnTo>
                <a:lnTo>
                  <a:pt x="178594" y="214312"/>
                </a:lnTo>
                <a:lnTo>
                  <a:pt x="196453" y="214312"/>
                </a:lnTo>
                <a:lnTo>
                  <a:pt x="205383" y="214312"/>
                </a:lnTo>
                <a:lnTo>
                  <a:pt x="214313" y="223242"/>
                </a:lnTo>
                <a:lnTo>
                  <a:pt x="232172" y="223242"/>
                </a:lnTo>
                <a:lnTo>
                  <a:pt x="241102" y="223242"/>
                </a:lnTo>
                <a:lnTo>
                  <a:pt x="250031" y="232172"/>
                </a:lnTo>
                <a:lnTo>
                  <a:pt x="258961" y="232172"/>
                </a:lnTo>
                <a:lnTo>
                  <a:pt x="276820" y="232172"/>
                </a:lnTo>
                <a:lnTo>
                  <a:pt x="285750" y="241102"/>
                </a:lnTo>
                <a:lnTo>
                  <a:pt x="294680" y="241102"/>
                </a:lnTo>
                <a:lnTo>
                  <a:pt x="303610" y="241102"/>
                </a:lnTo>
                <a:lnTo>
                  <a:pt x="312539" y="241102"/>
                </a:lnTo>
                <a:lnTo>
                  <a:pt x="312539" y="241102"/>
                </a:lnTo>
                <a:lnTo>
                  <a:pt x="321469" y="241102"/>
                </a:lnTo>
                <a:lnTo>
                  <a:pt x="330399" y="241102"/>
                </a:lnTo>
                <a:lnTo>
                  <a:pt x="339328" y="241102"/>
                </a:lnTo>
                <a:lnTo>
                  <a:pt x="339328" y="241102"/>
                </a:lnTo>
                <a:lnTo>
                  <a:pt x="348258" y="241102"/>
                </a:lnTo>
                <a:lnTo>
                  <a:pt x="348258" y="241102"/>
                </a:lnTo>
                <a:lnTo>
                  <a:pt x="357188" y="241102"/>
                </a:lnTo>
                <a:lnTo>
                  <a:pt x="357188" y="241102"/>
                </a:lnTo>
                <a:lnTo>
                  <a:pt x="357188" y="241102"/>
                </a:lnTo>
                <a:lnTo>
                  <a:pt x="357188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41102"/>
                </a:lnTo>
                <a:lnTo>
                  <a:pt x="366117" y="232172"/>
                </a:lnTo>
                <a:lnTo>
                  <a:pt x="366117" y="232172"/>
                </a:lnTo>
                <a:lnTo>
                  <a:pt x="366117" y="232172"/>
                </a:lnTo>
                <a:lnTo>
                  <a:pt x="366117" y="232172"/>
                </a:lnTo>
                <a:lnTo>
                  <a:pt x="366117" y="223242"/>
                </a:lnTo>
                <a:lnTo>
                  <a:pt x="366117" y="223242"/>
                </a:lnTo>
                <a:lnTo>
                  <a:pt x="366117" y="214312"/>
                </a:lnTo>
                <a:lnTo>
                  <a:pt x="366117" y="205383"/>
                </a:lnTo>
                <a:lnTo>
                  <a:pt x="366117" y="196453"/>
                </a:lnTo>
                <a:lnTo>
                  <a:pt x="375047" y="187523"/>
                </a:lnTo>
                <a:lnTo>
                  <a:pt x="375047" y="178594"/>
                </a:lnTo>
                <a:lnTo>
                  <a:pt x="375047" y="169664"/>
                </a:lnTo>
                <a:lnTo>
                  <a:pt x="375047" y="160734"/>
                </a:lnTo>
                <a:lnTo>
                  <a:pt x="375047" y="151805"/>
                </a:lnTo>
                <a:lnTo>
                  <a:pt x="375047" y="133945"/>
                </a:lnTo>
                <a:lnTo>
                  <a:pt x="375047" y="125016"/>
                </a:lnTo>
                <a:lnTo>
                  <a:pt x="383977" y="116086"/>
                </a:lnTo>
                <a:lnTo>
                  <a:pt x="383977" y="107156"/>
                </a:lnTo>
                <a:lnTo>
                  <a:pt x="383977" y="89297"/>
                </a:lnTo>
                <a:lnTo>
                  <a:pt x="383977" y="80367"/>
                </a:lnTo>
                <a:lnTo>
                  <a:pt x="383977" y="62508"/>
                </a:lnTo>
                <a:lnTo>
                  <a:pt x="383977" y="53578"/>
                </a:lnTo>
                <a:lnTo>
                  <a:pt x="383977" y="44648"/>
                </a:lnTo>
                <a:lnTo>
                  <a:pt x="383977" y="35719"/>
                </a:lnTo>
                <a:lnTo>
                  <a:pt x="383977" y="26789"/>
                </a:lnTo>
                <a:lnTo>
                  <a:pt x="383977" y="26789"/>
                </a:lnTo>
                <a:lnTo>
                  <a:pt x="383977" y="17859"/>
                </a:lnTo>
                <a:lnTo>
                  <a:pt x="392906" y="17859"/>
                </a:lnTo>
                <a:lnTo>
                  <a:pt x="392906" y="17859"/>
                </a:lnTo>
                <a:lnTo>
                  <a:pt x="392906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01836" y="8930"/>
                </a:lnTo>
                <a:lnTo>
                  <a:pt x="410766" y="8930"/>
                </a:lnTo>
                <a:lnTo>
                  <a:pt x="410766" y="8930"/>
                </a:lnTo>
                <a:lnTo>
                  <a:pt x="410766" y="0"/>
                </a:lnTo>
                <a:lnTo>
                  <a:pt x="419695" y="0"/>
                </a:lnTo>
                <a:lnTo>
                  <a:pt x="419695" y="0"/>
                </a:lnTo>
                <a:lnTo>
                  <a:pt x="428625" y="0"/>
                </a:lnTo>
                <a:lnTo>
                  <a:pt x="437555" y="0"/>
                </a:lnTo>
                <a:lnTo>
                  <a:pt x="437555" y="0"/>
                </a:lnTo>
                <a:lnTo>
                  <a:pt x="446485" y="0"/>
                </a:lnTo>
                <a:lnTo>
                  <a:pt x="446485" y="0"/>
                </a:lnTo>
                <a:lnTo>
                  <a:pt x="455414" y="0"/>
                </a:lnTo>
                <a:lnTo>
                  <a:pt x="464344" y="0"/>
                </a:lnTo>
                <a:lnTo>
                  <a:pt x="473274" y="0"/>
                </a:lnTo>
                <a:lnTo>
                  <a:pt x="482203" y="0"/>
                </a:lnTo>
                <a:lnTo>
                  <a:pt x="491133" y="0"/>
                </a:lnTo>
                <a:lnTo>
                  <a:pt x="500063" y="0"/>
                </a:lnTo>
                <a:lnTo>
                  <a:pt x="508992" y="0"/>
                </a:lnTo>
                <a:lnTo>
                  <a:pt x="517922" y="0"/>
                </a:lnTo>
                <a:lnTo>
                  <a:pt x="526852" y="0"/>
                </a:lnTo>
                <a:lnTo>
                  <a:pt x="535781" y="0"/>
                </a:lnTo>
                <a:lnTo>
                  <a:pt x="544711" y="0"/>
                </a:lnTo>
                <a:lnTo>
                  <a:pt x="553641" y="0"/>
                </a:lnTo>
                <a:lnTo>
                  <a:pt x="562570" y="0"/>
                </a:lnTo>
                <a:lnTo>
                  <a:pt x="562570" y="0"/>
                </a:lnTo>
                <a:lnTo>
                  <a:pt x="562570" y="0"/>
                </a:lnTo>
                <a:lnTo>
                  <a:pt x="571500" y="0"/>
                </a:lnTo>
                <a:lnTo>
                  <a:pt x="571500" y="0"/>
                </a:lnTo>
                <a:lnTo>
                  <a:pt x="571500" y="0"/>
                </a:lnTo>
                <a:lnTo>
                  <a:pt x="571500" y="0"/>
                </a:lnTo>
                <a:lnTo>
                  <a:pt x="571500" y="0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1875234" y="5840014"/>
            <a:ext cx="241102" cy="116087"/>
          </a:xfrm>
          <a:custGeom>
            <a:avLst/>
            <a:gdLst/>
            <a:ahLst/>
            <a:cxnLst/>
            <a:rect l="0" t="0" r="0" b="0"/>
            <a:pathLst>
              <a:path w="241102" h="116087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26789"/>
                </a:lnTo>
                <a:lnTo>
                  <a:pt x="0" y="35719"/>
                </a:lnTo>
                <a:lnTo>
                  <a:pt x="8930" y="44649"/>
                </a:lnTo>
                <a:lnTo>
                  <a:pt x="0" y="53578"/>
                </a:lnTo>
                <a:lnTo>
                  <a:pt x="0" y="62508"/>
                </a:lnTo>
                <a:lnTo>
                  <a:pt x="0" y="71438"/>
                </a:lnTo>
                <a:lnTo>
                  <a:pt x="0" y="80368"/>
                </a:lnTo>
                <a:lnTo>
                  <a:pt x="0" y="89297"/>
                </a:lnTo>
                <a:lnTo>
                  <a:pt x="0" y="98227"/>
                </a:lnTo>
                <a:lnTo>
                  <a:pt x="0" y="107157"/>
                </a:lnTo>
                <a:lnTo>
                  <a:pt x="0" y="107157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8930" y="116086"/>
                </a:lnTo>
                <a:lnTo>
                  <a:pt x="8930" y="116086"/>
                </a:lnTo>
                <a:lnTo>
                  <a:pt x="17859" y="116086"/>
                </a:lnTo>
                <a:lnTo>
                  <a:pt x="26789" y="107157"/>
                </a:lnTo>
                <a:lnTo>
                  <a:pt x="26789" y="107157"/>
                </a:lnTo>
                <a:lnTo>
                  <a:pt x="35719" y="107157"/>
                </a:lnTo>
                <a:lnTo>
                  <a:pt x="44648" y="107157"/>
                </a:lnTo>
                <a:lnTo>
                  <a:pt x="53578" y="107157"/>
                </a:lnTo>
                <a:lnTo>
                  <a:pt x="62508" y="107157"/>
                </a:lnTo>
                <a:lnTo>
                  <a:pt x="71437" y="107157"/>
                </a:lnTo>
                <a:lnTo>
                  <a:pt x="80367" y="98227"/>
                </a:lnTo>
                <a:lnTo>
                  <a:pt x="89297" y="98227"/>
                </a:lnTo>
                <a:lnTo>
                  <a:pt x="107156" y="98227"/>
                </a:lnTo>
                <a:lnTo>
                  <a:pt x="116086" y="98227"/>
                </a:lnTo>
                <a:lnTo>
                  <a:pt x="125016" y="98227"/>
                </a:lnTo>
                <a:lnTo>
                  <a:pt x="133945" y="98227"/>
                </a:lnTo>
                <a:lnTo>
                  <a:pt x="151805" y="98227"/>
                </a:lnTo>
                <a:lnTo>
                  <a:pt x="160734" y="98227"/>
                </a:lnTo>
                <a:lnTo>
                  <a:pt x="169664" y="98227"/>
                </a:lnTo>
                <a:lnTo>
                  <a:pt x="178594" y="98227"/>
                </a:lnTo>
                <a:lnTo>
                  <a:pt x="187523" y="98227"/>
                </a:lnTo>
                <a:lnTo>
                  <a:pt x="196453" y="98227"/>
                </a:lnTo>
                <a:lnTo>
                  <a:pt x="205383" y="98227"/>
                </a:lnTo>
                <a:lnTo>
                  <a:pt x="205383" y="98227"/>
                </a:lnTo>
                <a:lnTo>
                  <a:pt x="214312" y="98227"/>
                </a:lnTo>
                <a:lnTo>
                  <a:pt x="223242" y="98227"/>
                </a:lnTo>
                <a:lnTo>
                  <a:pt x="223242" y="98227"/>
                </a:lnTo>
                <a:lnTo>
                  <a:pt x="232172" y="98227"/>
                </a:lnTo>
                <a:lnTo>
                  <a:pt x="232172" y="98227"/>
                </a:lnTo>
                <a:lnTo>
                  <a:pt x="232172" y="98227"/>
                </a:lnTo>
                <a:lnTo>
                  <a:pt x="241101" y="98227"/>
                </a:lnTo>
                <a:lnTo>
                  <a:pt x="241101" y="98227"/>
                </a:lnTo>
                <a:lnTo>
                  <a:pt x="241101" y="98227"/>
                </a:lnTo>
                <a:lnTo>
                  <a:pt x="241101" y="89297"/>
                </a:lnTo>
                <a:lnTo>
                  <a:pt x="241101" y="89297"/>
                </a:lnTo>
                <a:lnTo>
                  <a:pt x="241101" y="89297"/>
                </a:lnTo>
                <a:lnTo>
                  <a:pt x="241101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2053828" y="5509617"/>
            <a:ext cx="267891" cy="464344"/>
          </a:xfrm>
          <a:custGeom>
            <a:avLst/>
            <a:gdLst/>
            <a:ahLst/>
            <a:cxnLst/>
            <a:rect l="0" t="0" r="0" b="0"/>
            <a:pathLst>
              <a:path w="267891" h="464344">
                <a:moveTo>
                  <a:pt x="80367" y="26789"/>
                </a:moveTo>
                <a:lnTo>
                  <a:pt x="71437" y="26789"/>
                </a:lnTo>
                <a:lnTo>
                  <a:pt x="71437" y="26789"/>
                </a:lnTo>
                <a:lnTo>
                  <a:pt x="71437" y="26789"/>
                </a:lnTo>
                <a:lnTo>
                  <a:pt x="71437" y="26789"/>
                </a:lnTo>
                <a:lnTo>
                  <a:pt x="71437" y="35718"/>
                </a:lnTo>
                <a:lnTo>
                  <a:pt x="71437" y="35718"/>
                </a:lnTo>
                <a:lnTo>
                  <a:pt x="71437" y="35718"/>
                </a:lnTo>
                <a:lnTo>
                  <a:pt x="71437" y="44648"/>
                </a:lnTo>
                <a:lnTo>
                  <a:pt x="71437" y="53578"/>
                </a:lnTo>
                <a:lnTo>
                  <a:pt x="71437" y="53578"/>
                </a:lnTo>
                <a:lnTo>
                  <a:pt x="62507" y="62508"/>
                </a:lnTo>
                <a:lnTo>
                  <a:pt x="62507" y="71436"/>
                </a:lnTo>
                <a:lnTo>
                  <a:pt x="62507" y="80366"/>
                </a:lnTo>
                <a:lnTo>
                  <a:pt x="53578" y="89296"/>
                </a:lnTo>
                <a:lnTo>
                  <a:pt x="53578" y="107155"/>
                </a:lnTo>
                <a:lnTo>
                  <a:pt x="53578" y="116085"/>
                </a:lnTo>
                <a:lnTo>
                  <a:pt x="53578" y="125015"/>
                </a:lnTo>
                <a:lnTo>
                  <a:pt x="44648" y="142874"/>
                </a:lnTo>
                <a:lnTo>
                  <a:pt x="44648" y="151804"/>
                </a:lnTo>
                <a:lnTo>
                  <a:pt x="44648" y="169663"/>
                </a:lnTo>
                <a:lnTo>
                  <a:pt x="44648" y="178593"/>
                </a:lnTo>
                <a:lnTo>
                  <a:pt x="35718" y="196452"/>
                </a:lnTo>
                <a:lnTo>
                  <a:pt x="35718" y="214311"/>
                </a:lnTo>
                <a:lnTo>
                  <a:pt x="35718" y="232171"/>
                </a:lnTo>
                <a:lnTo>
                  <a:pt x="26789" y="250030"/>
                </a:lnTo>
                <a:lnTo>
                  <a:pt x="26789" y="267890"/>
                </a:lnTo>
                <a:lnTo>
                  <a:pt x="26789" y="276819"/>
                </a:lnTo>
                <a:lnTo>
                  <a:pt x="26789" y="294679"/>
                </a:lnTo>
                <a:lnTo>
                  <a:pt x="26789" y="312538"/>
                </a:lnTo>
                <a:lnTo>
                  <a:pt x="17859" y="321468"/>
                </a:lnTo>
                <a:lnTo>
                  <a:pt x="17859" y="330397"/>
                </a:lnTo>
                <a:lnTo>
                  <a:pt x="17859" y="348257"/>
                </a:lnTo>
                <a:lnTo>
                  <a:pt x="17859" y="357186"/>
                </a:lnTo>
                <a:lnTo>
                  <a:pt x="17859" y="366116"/>
                </a:lnTo>
                <a:lnTo>
                  <a:pt x="8929" y="383975"/>
                </a:lnTo>
                <a:lnTo>
                  <a:pt x="8929" y="392905"/>
                </a:lnTo>
                <a:lnTo>
                  <a:pt x="8929" y="401835"/>
                </a:lnTo>
                <a:lnTo>
                  <a:pt x="8929" y="410765"/>
                </a:lnTo>
                <a:lnTo>
                  <a:pt x="8929" y="419694"/>
                </a:lnTo>
                <a:lnTo>
                  <a:pt x="8929" y="428624"/>
                </a:lnTo>
                <a:lnTo>
                  <a:pt x="8929" y="437554"/>
                </a:lnTo>
                <a:lnTo>
                  <a:pt x="8929" y="437554"/>
                </a:lnTo>
                <a:lnTo>
                  <a:pt x="8929" y="446483"/>
                </a:lnTo>
                <a:lnTo>
                  <a:pt x="8929" y="446483"/>
                </a:lnTo>
                <a:lnTo>
                  <a:pt x="8929" y="446483"/>
                </a:lnTo>
                <a:lnTo>
                  <a:pt x="8929" y="446483"/>
                </a:lnTo>
                <a:lnTo>
                  <a:pt x="8929" y="455413"/>
                </a:lnTo>
                <a:lnTo>
                  <a:pt x="8929" y="455413"/>
                </a:lnTo>
                <a:lnTo>
                  <a:pt x="8929" y="455413"/>
                </a:lnTo>
                <a:lnTo>
                  <a:pt x="8929" y="455413"/>
                </a:lnTo>
                <a:lnTo>
                  <a:pt x="8929" y="455413"/>
                </a:lnTo>
                <a:lnTo>
                  <a:pt x="8929" y="455413"/>
                </a:lnTo>
                <a:lnTo>
                  <a:pt x="8929" y="455413"/>
                </a:lnTo>
                <a:lnTo>
                  <a:pt x="17859" y="455413"/>
                </a:lnTo>
                <a:lnTo>
                  <a:pt x="17859" y="455413"/>
                </a:lnTo>
                <a:lnTo>
                  <a:pt x="26789" y="455413"/>
                </a:lnTo>
                <a:lnTo>
                  <a:pt x="35718" y="455413"/>
                </a:lnTo>
                <a:lnTo>
                  <a:pt x="35718" y="464343"/>
                </a:lnTo>
                <a:lnTo>
                  <a:pt x="44648" y="464343"/>
                </a:lnTo>
                <a:lnTo>
                  <a:pt x="53578" y="464343"/>
                </a:lnTo>
                <a:lnTo>
                  <a:pt x="62507" y="464343"/>
                </a:lnTo>
                <a:lnTo>
                  <a:pt x="71437" y="464343"/>
                </a:lnTo>
                <a:lnTo>
                  <a:pt x="80367" y="464343"/>
                </a:lnTo>
                <a:lnTo>
                  <a:pt x="89297" y="464343"/>
                </a:lnTo>
                <a:lnTo>
                  <a:pt x="98226" y="464343"/>
                </a:lnTo>
                <a:lnTo>
                  <a:pt x="107156" y="464343"/>
                </a:lnTo>
                <a:lnTo>
                  <a:pt x="116086" y="464343"/>
                </a:lnTo>
                <a:lnTo>
                  <a:pt x="133945" y="464343"/>
                </a:lnTo>
                <a:lnTo>
                  <a:pt x="142875" y="455413"/>
                </a:lnTo>
                <a:lnTo>
                  <a:pt x="151804" y="455413"/>
                </a:lnTo>
                <a:lnTo>
                  <a:pt x="160734" y="446483"/>
                </a:lnTo>
                <a:lnTo>
                  <a:pt x="178593" y="446483"/>
                </a:lnTo>
                <a:lnTo>
                  <a:pt x="187523" y="437554"/>
                </a:lnTo>
                <a:lnTo>
                  <a:pt x="196453" y="437554"/>
                </a:lnTo>
                <a:lnTo>
                  <a:pt x="205382" y="428624"/>
                </a:lnTo>
                <a:lnTo>
                  <a:pt x="214312" y="419694"/>
                </a:lnTo>
                <a:lnTo>
                  <a:pt x="223242" y="410765"/>
                </a:lnTo>
                <a:lnTo>
                  <a:pt x="232172" y="401835"/>
                </a:lnTo>
                <a:lnTo>
                  <a:pt x="241101" y="392905"/>
                </a:lnTo>
                <a:lnTo>
                  <a:pt x="241101" y="375046"/>
                </a:lnTo>
                <a:lnTo>
                  <a:pt x="250031" y="366116"/>
                </a:lnTo>
                <a:lnTo>
                  <a:pt x="250031" y="357186"/>
                </a:lnTo>
                <a:lnTo>
                  <a:pt x="258961" y="339327"/>
                </a:lnTo>
                <a:lnTo>
                  <a:pt x="267890" y="330397"/>
                </a:lnTo>
                <a:lnTo>
                  <a:pt x="267890" y="312538"/>
                </a:lnTo>
                <a:lnTo>
                  <a:pt x="267890" y="294679"/>
                </a:lnTo>
                <a:lnTo>
                  <a:pt x="267890" y="276819"/>
                </a:lnTo>
                <a:lnTo>
                  <a:pt x="267890" y="267890"/>
                </a:lnTo>
                <a:lnTo>
                  <a:pt x="267890" y="250030"/>
                </a:lnTo>
                <a:lnTo>
                  <a:pt x="267890" y="232171"/>
                </a:lnTo>
                <a:lnTo>
                  <a:pt x="267890" y="223241"/>
                </a:lnTo>
                <a:lnTo>
                  <a:pt x="258961" y="205382"/>
                </a:lnTo>
                <a:lnTo>
                  <a:pt x="258961" y="187522"/>
                </a:lnTo>
                <a:lnTo>
                  <a:pt x="258961" y="169663"/>
                </a:lnTo>
                <a:lnTo>
                  <a:pt x="250031" y="160733"/>
                </a:lnTo>
                <a:lnTo>
                  <a:pt x="250031" y="142874"/>
                </a:lnTo>
                <a:lnTo>
                  <a:pt x="241101" y="133944"/>
                </a:lnTo>
                <a:lnTo>
                  <a:pt x="232172" y="116085"/>
                </a:lnTo>
                <a:lnTo>
                  <a:pt x="232172" y="107155"/>
                </a:lnTo>
                <a:lnTo>
                  <a:pt x="223242" y="98225"/>
                </a:lnTo>
                <a:lnTo>
                  <a:pt x="214312" y="80366"/>
                </a:lnTo>
                <a:lnTo>
                  <a:pt x="205382" y="71436"/>
                </a:lnTo>
                <a:lnTo>
                  <a:pt x="196453" y="62508"/>
                </a:lnTo>
                <a:lnTo>
                  <a:pt x="178593" y="53578"/>
                </a:lnTo>
                <a:lnTo>
                  <a:pt x="178593" y="44648"/>
                </a:lnTo>
                <a:lnTo>
                  <a:pt x="160734" y="44648"/>
                </a:lnTo>
                <a:lnTo>
                  <a:pt x="151804" y="35718"/>
                </a:lnTo>
                <a:lnTo>
                  <a:pt x="142875" y="26789"/>
                </a:lnTo>
                <a:lnTo>
                  <a:pt x="133945" y="17859"/>
                </a:lnTo>
                <a:lnTo>
                  <a:pt x="125015" y="17859"/>
                </a:lnTo>
                <a:lnTo>
                  <a:pt x="116086" y="8929"/>
                </a:lnTo>
                <a:lnTo>
                  <a:pt x="98226" y="8929"/>
                </a:lnTo>
                <a:lnTo>
                  <a:pt x="89297" y="8929"/>
                </a:lnTo>
                <a:lnTo>
                  <a:pt x="80367" y="0"/>
                </a:lnTo>
                <a:lnTo>
                  <a:pt x="71437" y="0"/>
                </a:lnTo>
                <a:lnTo>
                  <a:pt x="62507" y="0"/>
                </a:lnTo>
                <a:lnTo>
                  <a:pt x="44648" y="0"/>
                </a:lnTo>
                <a:lnTo>
                  <a:pt x="35718" y="0"/>
                </a:lnTo>
                <a:lnTo>
                  <a:pt x="35718" y="0"/>
                </a:lnTo>
                <a:lnTo>
                  <a:pt x="26789" y="0"/>
                </a:lnTo>
                <a:lnTo>
                  <a:pt x="17859" y="0"/>
                </a:lnTo>
                <a:lnTo>
                  <a:pt x="8929" y="8929"/>
                </a:lnTo>
                <a:lnTo>
                  <a:pt x="8929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2277070" y="5598913"/>
            <a:ext cx="169665" cy="151805"/>
          </a:xfrm>
          <a:custGeom>
            <a:avLst/>
            <a:gdLst/>
            <a:ahLst/>
            <a:cxnLst/>
            <a:rect l="0" t="0" r="0" b="0"/>
            <a:pathLst>
              <a:path w="169665" h="151805">
                <a:moveTo>
                  <a:pt x="35719" y="17859"/>
                </a:moveTo>
                <a:lnTo>
                  <a:pt x="35719" y="17859"/>
                </a:lnTo>
                <a:lnTo>
                  <a:pt x="35719" y="17859"/>
                </a:lnTo>
                <a:lnTo>
                  <a:pt x="44648" y="17859"/>
                </a:lnTo>
                <a:lnTo>
                  <a:pt x="53578" y="17859"/>
                </a:lnTo>
                <a:lnTo>
                  <a:pt x="53578" y="17859"/>
                </a:lnTo>
                <a:lnTo>
                  <a:pt x="62508" y="17859"/>
                </a:lnTo>
                <a:lnTo>
                  <a:pt x="71437" y="17859"/>
                </a:lnTo>
                <a:lnTo>
                  <a:pt x="80367" y="17859"/>
                </a:lnTo>
                <a:lnTo>
                  <a:pt x="89297" y="26789"/>
                </a:lnTo>
                <a:lnTo>
                  <a:pt x="98226" y="26789"/>
                </a:lnTo>
                <a:lnTo>
                  <a:pt x="107156" y="26789"/>
                </a:lnTo>
                <a:lnTo>
                  <a:pt x="116086" y="35719"/>
                </a:lnTo>
                <a:lnTo>
                  <a:pt x="116086" y="44648"/>
                </a:lnTo>
                <a:lnTo>
                  <a:pt x="125015" y="44648"/>
                </a:lnTo>
                <a:lnTo>
                  <a:pt x="133945" y="53578"/>
                </a:lnTo>
                <a:lnTo>
                  <a:pt x="142875" y="62508"/>
                </a:lnTo>
                <a:lnTo>
                  <a:pt x="142875" y="62508"/>
                </a:lnTo>
                <a:lnTo>
                  <a:pt x="151805" y="71437"/>
                </a:lnTo>
                <a:lnTo>
                  <a:pt x="151805" y="80367"/>
                </a:lnTo>
                <a:lnTo>
                  <a:pt x="160734" y="80367"/>
                </a:lnTo>
                <a:lnTo>
                  <a:pt x="160734" y="80367"/>
                </a:lnTo>
                <a:lnTo>
                  <a:pt x="160734" y="89297"/>
                </a:lnTo>
                <a:lnTo>
                  <a:pt x="169664" y="89297"/>
                </a:lnTo>
                <a:lnTo>
                  <a:pt x="169664" y="98226"/>
                </a:lnTo>
                <a:lnTo>
                  <a:pt x="169664" y="107156"/>
                </a:lnTo>
                <a:lnTo>
                  <a:pt x="169664" y="107156"/>
                </a:lnTo>
                <a:lnTo>
                  <a:pt x="169664" y="116086"/>
                </a:lnTo>
                <a:lnTo>
                  <a:pt x="169664" y="116086"/>
                </a:lnTo>
                <a:lnTo>
                  <a:pt x="160734" y="125015"/>
                </a:lnTo>
                <a:lnTo>
                  <a:pt x="160734" y="125015"/>
                </a:lnTo>
                <a:lnTo>
                  <a:pt x="160734" y="133945"/>
                </a:lnTo>
                <a:lnTo>
                  <a:pt x="160734" y="133945"/>
                </a:lnTo>
                <a:lnTo>
                  <a:pt x="160734" y="133945"/>
                </a:lnTo>
                <a:lnTo>
                  <a:pt x="160734" y="142875"/>
                </a:lnTo>
                <a:lnTo>
                  <a:pt x="151805" y="142875"/>
                </a:lnTo>
                <a:lnTo>
                  <a:pt x="151805" y="142875"/>
                </a:lnTo>
                <a:lnTo>
                  <a:pt x="142875" y="142875"/>
                </a:lnTo>
                <a:lnTo>
                  <a:pt x="142875" y="151804"/>
                </a:lnTo>
                <a:lnTo>
                  <a:pt x="133945" y="151804"/>
                </a:lnTo>
                <a:lnTo>
                  <a:pt x="125015" y="151804"/>
                </a:lnTo>
                <a:lnTo>
                  <a:pt x="125015" y="151804"/>
                </a:lnTo>
                <a:lnTo>
                  <a:pt x="116086" y="151804"/>
                </a:lnTo>
                <a:lnTo>
                  <a:pt x="116086" y="151804"/>
                </a:lnTo>
                <a:lnTo>
                  <a:pt x="107156" y="142875"/>
                </a:lnTo>
                <a:lnTo>
                  <a:pt x="98226" y="142875"/>
                </a:lnTo>
                <a:lnTo>
                  <a:pt x="89297" y="142875"/>
                </a:lnTo>
                <a:lnTo>
                  <a:pt x="80367" y="133945"/>
                </a:lnTo>
                <a:lnTo>
                  <a:pt x="80367" y="133945"/>
                </a:lnTo>
                <a:lnTo>
                  <a:pt x="71437" y="133945"/>
                </a:lnTo>
                <a:lnTo>
                  <a:pt x="62508" y="125015"/>
                </a:lnTo>
                <a:lnTo>
                  <a:pt x="53578" y="125015"/>
                </a:lnTo>
                <a:lnTo>
                  <a:pt x="44648" y="116086"/>
                </a:lnTo>
                <a:lnTo>
                  <a:pt x="44648" y="107156"/>
                </a:lnTo>
                <a:lnTo>
                  <a:pt x="35719" y="107156"/>
                </a:lnTo>
                <a:lnTo>
                  <a:pt x="26789" y="98226"/>
                </a:lnTo>
                <a:lnTo>
                  <a:pt x="26789" y="98226"/>
                </a:lnTo>
                <a:lnTo>
                  <a:pt x="17859" y="89297"/>
                </a:lnTo>
                <a:lnTo>
                  <a:pt x="17859" y="80367"/>
                </a:lnTo>
                <a:lnTo>
                  <a:pt x="8930" y="80367"/>
                </a:lnTo>
                <a:lnTo>
                  <a:pt x="8930" y="71437"/>
                </a:lnTo>
                <a:lnTo>
                  <a:pt x="8930" y="71437"/>
                </a:lnTo>
                <a:lnTo>
                  <a:pt x="0" y="62508"/>
                </a:lnTo>
                <a:lnTo>
                  <a:pt x="0" y="53578"/>
                </a:lnTo>
                <a:lnTo>
                  <a:pt x="0" y="53578"/>
                </a:lnTo>
                <a:lnTo>
                  <a:pt x="0" y="44648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2678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8929"/>
                </a:lnTo>
                <a:lnTo>
                  <a:pt x="8930" y="8929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0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  <a:lnTo>
                  <a:pt x="1785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2437804" y="5607842"/>
            <a:ext cx="437556" cy="17861"/>
          </a:xfrm>
          <a:custGeom>
            <a:avLst/>
            <a:gdLst/>
            <a:ahLst/>
            <a:cxnLst/>
            <a:rect l="0" t="0" r="0" b="0"/>
            <a:pathLst>
              <a:path w="437556" h="1786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60" y="0"/>
                </a:lnTo>
                <a:lnTo>
                  <a:pt x="17860" y="0"/>
                </a:lnTo>
                <a:lnTo>
                  <a:pt x="26789" y="0"/>
                </a:lnTo>
                <a:lnTo>
                  <a:pt x="35719" y="8930"/>
                </a:lnTo>
                <a:lnTo>
                  <a:pt x="44649" y="8930"/>
                </a:lnTo>
                <a:lnTo>
                  <a:pt x="53578" y="8930"/>
                </a:lnTo>
                <a:lnTo>
                  <a:pt x="71438" y="8930"/>
                </a:lnTo>
                <a:lnTo>
                  <a:pt x="80367" y="8930"/>
                </a:lnTo>
                <a:lnTo>
                  <a:pt x="89297" y="17860"/>
                </a:lnTo>
                <a:lnTo>
                  <a:pt x="98227" y="17860"/>
                </a:lnTo>
                <a:lnTo>
                  <a:pt x="107156" y="17860"/>
                </a:lnTo>
                <a:lnTo>
                  <a:pt x="125016" y="17860"/>
                </a:lnTo>
                <a:lnTo>
                  <a:pt x="133946" y="17860"/>
                </a:lnTo>
                <a:lnTo>
                  <a:pt x="142875" y="17860"/>
                </a:lnTo>
                <a:lnTo>
                  <a:pt x="160735" y="17860"/>
                </a:lnTo>
                <a:lnTo>
                  <a:pt x="169664" y="17860"/>
                </a:lnTo>
                <a:lnTo>
                  <a:pt x="187524" y="17860"/>
                </a:lnTo>
                <a:lnTo>
                  <a:pt x="205383" y="17860"/>
                </a:lnTo>
                <a:lnTo>
                  <a:pt x="214313" y="17860"/>
                </a:lnTo>
                <a:lnTo>
                  <a:pt x="232172" y="17860"/>
                </a:lnTo>
                <a:lnTo>
                  <a:pt x="241102" y="17860"/>
                </a:lnTo>
                <a:lnTo>
                  <a:pt x="258961" y="17860"/>
                </a:lnTo>
                <a:lnTo>
                  <a:pt x="267891" y="8930"/>
                </a:lnTo>
                <a:lnTo>
                  <a:pt x="285750" y="8930"/>
                </a:lnTo>
                <a:lnTo>
                  <a:pt x="303610" y="8930"/>
                </a:lnTo>
                <a:lnTo>
                  <a:pt x="312539" y="8930"/>
                </a:lnTo>
                <a:lnTo>
                  <a:pt x="330399" y="8930"/>
                </a:lnTo>
                <a:lnTo>
                  <a:pt x="339328" y="8930"/>
                </a:lnTo>
                <a:lnTo>
                  <a:pt x="348258" y="8930"/>
                </a:lnTo>
                <a:lnTo>
                  <a:pt x="366117" y="8930"/>
                </a:lnTo>
                <a:lnTo>
                  <a:pt x="375047" y="0"/>
                </a:lnTo>
                <a:lnTo>
                  <a:pt x="383977" y="0"/>
                </a:lnTo>
                <a:lnTo>
                  <a:pt x="392906" y="0"/>
                </a:lnTo>
                <a:lnTo>
                  <a:pt x="401836" y="0"/>
                </a:lnTo>
                <a:lnTo>
                  <a:pt x="410766" y="0"/>
                </a:lnTo>
                <a:lnTo>
                  <a:pt x="419696" y="0"/>
                </a:lnTo>
                <a:lnTo>
                  <a:pt x="419696" y="0"/>
                </a:lnTo>
                <a:lnTo>
                  <a:pt x="428625" y="0"/>
                </a:lnTo>
                <a:lnTo>
                  <a:pt x="42862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  <a:lnTo>
                  <a:pt x="4375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2589609" y="5143500"/>
            <a:ext cx="151806" cy="17860"/>
          </a:xfrm>
          <a:custGeom>
            <a:avLst/>
            <a:gdLst/>
            <a:ahLst/>
            <a:cxnLst/>
            <a:rect l="0" t="0" r="0" b="0"/>
            <a:pathLst>
              <a:path w="151806" h="1786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8930" y="8929"/>
                </a:lnTo>
                <a:lnTo>
                  <a:pt x="17859" y="8929"/>
                </a:lnTo>
                <a:lnTo>
                  <a:pt x="26789" y="8929"/>
                </a:lnTo>
                <a:lnTo>
                  <a:pt x="35719" y="8929"/>
                </a:lnTo>
                <a:lnTo>
                  <a:pt x="44648" y="8929"/>
                </a:lnTo>
                <a:lnTo>
                  <a:pt x="44648" y="8929"/>
                </a:lnTo>
                <a:lnTo>
                  <a:pt x="53578" y="8929"/>
                </a:lnTo>
                <a:lnTo>
                  <a:pt x="62508" y="0"/>
                </a:lnTo>
                <a:lnTo>
                  <a:pt x="71437" y="0"/>
                </a:lnTo>
                <a:lnTo>
                  <a:pt x="80367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8929"/>
                </a:lnTo>
                <a:lnTo>
                  <a:pt x="107156" y="8929"/>
                </a:lnTo>
                <a:lnTo>
                  <a:pt x="107156" y="8929"/>
                </a:lnTo>
                <a:lnTo>
                  <a:pt x="116086" y="8929"/>
                </a:lnTo>
                <a:lnTo>
                  <a:pt x="116086" y="8929"/>
                </a:lnTo>
                <a:lnTo>
                  <a:pt x="125016" y="8929"/>
                </a:lnTo>
                <a:lnTo>
                  <a:pt x="125016" y="17859"/>
                </a:lnTo>
                <a:lnTo>
                  <a:pt x="133945" y="17859"/>
                </a:lnTo>
                <a:lnTo>
                  <a:pt x="133945" y="17859"/>
                </a:lnTo>
                <a:lnTo>
                  <a:pt x="13394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4287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  <a:lnTo>
                  <a:pt x="151805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2768203" y="5018484"/>
            <a:ext cx="357188" cy="687586"/>
          </a:xfrm>
          <a:custGeom>
            <a:avLst/>
            <a:gdLst/>
            <a:ahLst/>
            <a:cxnLst/>
            <a:rect l="0" t="0" r="0" b="0"/>
            <a:pathLst>
              <a:path w="357188" h="687586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35719"/>
                </a:lnTo>
                <a:lnTo>
                  <a:pt x="26789" y="44648"/>
                </a:lnTo>
                <a:lnTo>
                  <a:pt x="26789" y="44648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71437"/>
                </a:lnTo>
                <a:lnTo>
                  <a:pt x="26789" y="80367"/>
                </a:lnTo>
                <a:lnTo>
                  <a:pt x="26789" y="89297"/>
                </a:lnTo>
                <a:lnTo>
                  <a:pt x="26789" y="98226"/>
                </a:lnTo>
                <a:lnTo>
                  <a:pt x="35718" y="107156"/>
                </a:lnTo>
                <a:lnTo>
                  <a:pt x="35718" y="116086"/>
                </a:lnTo>
                <a:lnTo>
                  <a:pt x="35718" y="125016"/>
                </a:lnTo>
                <a:lnTo>
                  <a:pt x="35718" y="142875"/>
                </a:lnTo>
                <a:lnTo>
                  <a:pt x="35718" y="151805"/>
                </a:lnTo>
                <a:lnTo>
                  <a:pt x="35718" y="160734"/>
                </a:lnTo>
                <a:lnTo>
                  <a:pt x="35718" y="178594"/>
                </a:lnTo>
                <a:lnTo>
                  <a:pt x="26789" y="187523"/>
                </a:lnTo>
                <a:lnTo>
                  <a:pt x="26789" y="205383"/>
                </a:lnTo>
                <a:lnTo>
                  <a:pt x="26789" y="223242"/>
                </a:lnTo>
                <a:lnTo>
                  <a:pt x="26789" y="241101"/>
                </a:lnTo>
                <a:lnTo>
                  <a:pt x="26789" y="258961"/>
                </a:lnTo>
                <a:lnTo>
                  <a:pt x="26789" y="267891"/>
                </a:lnTo>
                <a:lnTo>
                  <a:pt x="26789" y="285750"/>
                </a:lnTo>
                <a:lnTo>
                  <a:pt x="26789" y="303609"/>
                </a:lnTo>
                <a:lnTo>
                  <a:pt x="26789" y="321469"/>
                </a:lnTo>
                <a:lnTo>
                  <a:pt x="26789" y="339328"/>
                </a:lnTo>
                <a:lnTo>
                  <a:pt x="26789" y="357187"/>
                </a:lnTo>
                <a:lnTo>
                  <a:pt x="17859" y="375047"/>
                </a:lnTo>
                <a:lnTo>
                  <a:pt x="17859" y="392906"/>
                </a:lnTo>
                <a:lnTo>
                  <a:pt x="17859" y="410766"/>
                </a:lnTo>
                <a:lnTo>
                  <a:pt x="17859" y="428625"/>
                </a:lnTo>
                <a:lnTo>
                  <a:pt x="17859" y="437555"/>
                </a:lnTo>
                <a:lnTo>
                  <a:pt x="17859" y="455414"/>
                </a:lnTo>
                <a:lnTo>
                  <a:pt x="17859" y="473273"/>
                </a:lnTo>
                <a:lnTo>
                  <a:pt x="17859" y="482203"/>
                </a:lnTo>
                <a:lnTo>
                  <a:pt x="17859" y="500062"/>
                </a:lnTo>
                <a:lnTo>
                  <a:pt x="17859" y="508992"/>
                </a:lnTo>
                <a:lnTo>
                  <a:pt x="17859" y="526851"/>
                </a:lnTo>
                <a:lnTo>
                  <a:pt x="17859" y="535781"/>
                </a:lnTo>
                <a:lnTo>
                  <a:pt x="17859" y="553641"/>
                </a:lnTo>
                <a:lnTo>
                  <a:pt x="17859" y="562569"/>
                </a:lnTo>
                <a:lnTo>
                  <a:pt x="8929" y="580429"/>
                </a:lnTo>
                <a:lnTo>
                  <a:pt x="17859" y="589358"/>
                </a:lnTo>
                <a:lnTo>
                  <a:pt x="17859" y="598288"/>
                </a:lnTo>
                <a:lnTo>
                  <a:pt x="17859" y="607218"/>
                </a:lnTo>
                <a:lnTo>
                  <a:pt x="17859" y="616148"/>
                </a:lnTo>
                <a:lnTo>
                  <a:pt x="17859" y="625077"/>
                </a:lnTo>
                <a:lnTo>
                  <a:pt x="17859" y="634007"/>
                </a:lnTo>
                <a:lnTo>
                  <a:pt x="17859" y="642937"/>
                </a:lnTo>
                <a:lnTo>
                  <a:pt x="8929" y="651866"/>
                </a:lnTo>
                <a:lnTo>
                  <a:pt x="8929" y="651866"/>
                </a:lnTo>
                <a:lnTo>
                  <a:pt x="8929" y="660796"/>
                </a:lnTo>
                <a:lnTo>
                  <a:pt x="8929" y="669726"/>
                </a:lnTo>
                <a:lnTo>
                  <a:pt x="17859" y="669726"/>
                </a:lnTo>
                <a:lnTo>
                  <a:pt x="17859" y="669726"/>
                </a:lnTo>
                <a:lnTo>
                  <a:pt x="8929" y="678655"/>
                </a:lnTo>
                <a:lnTo>
                  <a:pt x="8929" y="678655"/>
                </a:lnTo>
                <a:lnTo>
                  <a:pt x="8929" y="678655"/>
                </a:lnTo>
                <a:lnTo>
                  <a:pt x="8929" y="678655"/>
                </a:lnTo>
                <a:lnTo>
                  <a:pt x="17859" y="678655"/>
                </a:lnTo>
                <a:lnTo>
                  <a:pt x="8929" y="678655"/>
                </a:lnTo>
                <a:lnTo>
                  <a:pt x="8929" y="678655"/>
                </a:lnTo>
                <a:lnTo>
                  <a:pt x="17859" y="678655"/>
                </a:lnTo>
                <a:lnTo>
                  <a:pt x="17859" y="678655"/>
                </a:lnTo>
                <a:lnTo>
                  <a:pt x="17859" y="678655"/>
                </a:lnTo>
                <a:lnTo>
                  <a:pt x="26789" y="678655"/>
                </a:lnTo>
                <a:lnTo>
                  <a:pt x="26789" y="678655"/>
                </a:lnTo>
                <a:lnTo>
                  <a:pt x="35718" y="678655"/>
                </a:lnTo>
                <a:lnTo>
                  <a:pt x="44648" y="678655"/>
                </a:lnTo>
                <a:lnTo>
                  <a:pt x="44648" y="678655"/>
                </a:lnTo>
                <a:lnTo>
                  <a:pt x="53578" y="678655"/>
                </a:lnTo>
                <a:lnTo>
                  <a:pt x="62507" y="687585"/>
                </a:lnTo>
                <a:lnTo>
                  <a:pt x="71437" y="687585"/>
                </a:lnTo>
                <a:lnTo>
                  <a:pt x="80367" y="687585"/>
                </a:lnTo>
                <a:lnTo>
                  <a:pt x="89297" y="687585"/>
                </a:lnTo>
                <a:lnTo>
                  <a:pt x="107156" y="687585"/>
                </a:lnTo>
                <a:lnTo>
                  <a:pt x="116086" y="687585"/>
                </a:lnTo>
                <a:lnTo>
                  <a:pt x="125015" y="687585"/>
                </a:lnTo>
                <a:lnTo>
                  <a:pt x="142875" y="678655"/>
                </a:lnTo>
                <a:lnTo>
                  <a:pt x="151804" y="678655"/>
                </a:lnTo>
                <a:lnTo>
                  <a:pt x="169664" y="678655"/>
                </a:lnTo>
                <a:lnTo>
                  <a:pt x="178593" y="669726"/>
                </a:lnTo>
                <a:lnTo>
                  <a:pt x="187523" y="660796"/>
                </a:lnTo>
                <a:lnTo>
                  <a:pt x="205382" y="660796"/>
                </a:lnTo>
                <a:lnTo>
                  <a:pt x="214312" y="651866"/>
                </a:lnTo>
                <a:lnTo>
                  <a:pt x="232172" y="642937"/>
                </a:lnTo>
                <a:lnTo>
                  <a:pt x="241101" y="634007"/>
                </a:lnTo>
                <a:lnTo>
                  <a:pt x="258961" y="625077"/>
                </a:lnTo>
                <a:lnTo>
                  <a:pt x="267890" y="616148"/>
                </a:lnTo>
                <a:lnTo>
                  <a:pt x="276820" y="607218"/>
                </a:lnTo>
                <a:lnTo>
                  <a:pt x="285750" y="589358"/>
                </a:lnTo>
                <a:lnTo>
                  <a:pt x="303609" y="580429"/>
                </a:lnTo>
                <a:lnTo>
                  <a:pt x="312539" y="553641"/>
                </a:lnTo>
                <a:lnTo>
                  <a:pt x="321468" y="544711"/>
                </a:lnTo>
                <a:lnTo>
                  <a:pt x="321468" y="526851"/>
                </a:lnTo>
                <a:lnTo>
                  <a:pt x="330398" y="508992"/>
                </a:lnTo>
                <a:lnTo>
                  <a:pt x="339328" y="491133"/>
                </a:lnTo>
                <a:lnTo>
                  <a:pt x="348257" y="473273"/>
                </a:lnTo>
                <a:lnTo>
                  <a:pt x="348257" y="446484"/>
                </a:lnTo>
                <a:lnTo>
                  <a:pt x="357187" y="428625"/>
                </a:lnTo>
                <a:lnTo>
                  <a:pt x="357187" y="401836"/>
                </a:lnTo>
                <a:lnTo>
                  <a:pt x="357187" y="383976"/>
                </a:lnTo>
                <a:lnTo>
                  <a:pt x="357187" y="366117"/>
                </a:lnTo>
                <a:lnTo>
                  <a:pt x="348257" y="339328"/>
                </a:lnTo>
                <a:lnTo>
                  <a:pt x="348257" y="321469"/>
                </a:lnTo>
                <a:lnTo>
                  <a:pt x="348257" y="294680"/>
                </a:lnTo>
                <a:lnTo>
                  <a:pt x="339328" y="276820"/>
                </a:lnTo>
                <a:lnTo>
                  <a:pt x="330398" y="258961"/>
                </a:lnTo>
                <a:lnTo>
                  <a:pt x="321468" y="241101"/>
                </a:lnTo>
                <a:lnTo>
                  <a:pt x="312539" y="214312"/>
                </a:lnTo>
                <a:lnTo>
                  <a:pt x="303609" y="196453"/>
                </a:lnTo>
                <a:lnTo>
                  <a:pt x="294679" y="178594"/>
                </a:lnTo>
                <a:lnTo>
                  <a:pt x="285750" y="160734"/>
                </a:lnTo>
                <a:lnTo>
                  <a:pt x="267890" y="151805"/>
                </a:lnTo>
                <a:lnTo>
                  <a:pt x="258961" y="133945"/>
                </a:lnTo>
                <a:lnTo>
                  <a:pt x="241101" y="116086"/>
                </a:lnTo>
                <a:lnTo>
                  <a:pt x="232172" y="107156"/>
                </a:lnTo>
                <a:lnTo>
                  <a:pt x="214312" y="98226"/>
                </a:lnTo>
                <a:lnTo>
                  <a:pt x="205382" y="80367"/>
                </a:lnTo>
                <a:lnTo>
                  <a:pt x="187523" y="71437"/>
                </a:lnTo>
                <a:lnTo>
                  <a:pt x="178593" y="71437"/>
                </a:lnTo>
                <a:lnTo>
                  <a:pt x="160734" y="62508"/>
                </a:lnTo>
                <a:lnTo>
                  <a:pt x="142875" y="53578"/>
                </a:lnTo>
                <a:lnTo>
                  <a:pt x="133945" y="44648"/>
                </a:lnTo>
                <a:lnTo>
                  <a:pt x="116086" y="44648"/>
                </a:lnTo>
                <a:lnTo>
                  <a:pt x="107156" y="35719"/>
                </a:lnTo>
                <a:lnTo>
                  <a:pt x="89297" y="35719"/>
                </a:lnTo>
                <a:lnTo>
                  <a:pt x="80367" y="35719"/>
                </a:lnTo>
                <a:lnTo>
                  <a:pt x="71437" y="35719"/>
                </a:lnTo>
                <a:lnTo>
                  <a:pt x="62507" y="35719"/>
                </a:lnTo>
                <a:lnTo>
                  <a:pt x="53578" y="35719"/>
                </a:lnTo>
                <a:lnTo>
                  <a:pt x="35718" y="26789"/>
                </a:lnTo>
                <a:lnTo>
                  <a:pt x="35718" y="35719"/>
                </a:lnTo>
                <a:lnTo>
                  <a:pt x="26789" y="35719"/>
                </a:lnTo>
                <a:lnTo>
                  <a:pt x="17859" y="35719"/>
                </a:lnTo>
                <a:lnTo>
                  <a:pt x="17859" y="35719"/>
                </a:lnTo>
                <a:lnTo>
                  <a:pt x="8929" y="35719"/>
                </a:lnTo>
                <a:lnTo>
                  <a:pt x="8929" y="35719"/>
                </a:lnTo>
                <a:lnTo>
                  <a:pt x="8929" y="35719"/>
                </a:lnTo>
                <a:lnTo>
                  <a:pt x="8929" y="35719"/>
                </a:lnTo>
                <a:lnTo>
                  <a:pt x="0" y="35719"/>
                </a:lnTo>
                <a:lnTo>
                  <a:pt x="8929" y="35719"/>
                </a:lnTo>
                <a:lnTo>
                  <a:pt x="892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3089671" y="5125640"/>
            <a:ext cx="196455" cy="232173"/>
          </a:xfrm>
          <a:custGeom>
            <a:avLst/>
            <a:gdLst/>
            <a:ahLst/>
            <a:cxnLst/>
            <a:rect l="0" t="0" r="0" b="0"/>
            <a:pathLst>
              <a:path w="196455" h="232173">
                <a:moveTo>
                  <a:pt x="26789" y="26789"/>
                </a:moveTo>
                <a:lnTo>
                  <a:pt x="26789" y="26789"/>
                </a:lnTo>
                <a:lnTo>
                  <a:pt x="35719" y="26789"/>
                </a:lnTo>
                <a:lnTo>
                  <a:pt x="44649" y="26789"/>
                </a:lnTo>
                <a:lnTo>
                  <a:pt x="53579" y="26789"/>
                </a:lnTo>
                <a:lnTo>
                  <a:pt x="62508" y="26789"/>
                </a:lnTo>
                <a:lnTo>
                  <a:pt x="71438" y="35719"/>
                </a:lnTo>
                <a:lnTo>
                  <a:pt x="80368" y="35719"/>
                </a:lnTo>
                <a:lnTo>
                  <a:pt x="89297" y="35719"/>
                </a:lnTo>
                <a:lnTo>
                  <a:pt x="98227" y="35719"/>
                </a:lnTo>
                <a:lnTo>
                  <a:pt x="107157" y="44649"/>
                </a:lnTo>
                <a:lnTo>
                  <a:pt x="125016" y="44649"/>
                </a:lnTo>
                <a:lnTo>
                  <a:pt x="133946" y="53578"/>
                </a:lnTo>
                <a:lnTo>
                  <a:pt x="142875" y="62508"/>
                </a:lnTo>
                <a:lnTo>
                  <a:pt x="142875" y="71438"/>
                </a:lnTo>
                <a:lnTo>
                  <a:pt x="151805" y="80367"/>
                </a:lnTo>
                <a:lnTo>
                  <a:pt x="160735" y="80367"/>
                </a:lnTo>
                <a:lnTo>
                  <a:pt x="169664" y="89297"/>
                </a:lnTo>
                <a:lnTo>
                  <a:pt x="169664" y="98227"/>
                </a:lnTo>
                <a:lnTo>
                  <a:pt x="178594" y="98227"/>
                </a:lnTo>
                <a:lnTo>
                  <a:pt x="178594" y="107156"/>
                </a:lnTo>
                <a:lnTo>
                  <a:pt x="178594" y="116086"/>
                </a:lnTo>
                <a:lnTo>
                  <a:pt x="187524" y="125016"/>
                </a:lnTo>
                <a:lnTo>
                  <a:pt x="187524" y="133945"/>
                </a:lnTo>
                <a:lnTo>
                  <a:pt x="187524" y="142875"/>
                </a:lnTo>
                <a:lnTo>
                  <a:pt x="187524" y="151805"/>
                </a:lnTo>
                <a:lnTo>
                  <a:pt x="187524" y="160735"/>
                </a:lnTo>
                <a:lnTo>
                  <a:pt x="196454" y="169664"/>
                </a:lnTo>
                <a:lnTo>
                  <a:pt x="196454" y="178594"/>
                </a:lnTo>
                <a:lnTo>
                  <a:pt x="196454" y="187524"/>
                </a:lnTo>
                <a:lnTo>
                  <a:pt x="196454" y="196453"/>
                </a:lnTo>
                <a:lnTo>
                  <a:pt x="187524" y="196453"/>
                </a:lnTo>
                <a:lnTo>
                  <a:pt x="187524" y="205383"/>
                </a:lnTo>
                <a:lnTo>
                  <a:pt x="187524" y="205383"/>
                </a:lnTo>
                <a:lnTo>
                  <a:pt x="178594" y="214313"/>
                </a:lnTo>
                <a:lnTo>
                  <a:pt x="178594" y="214313"/>
                </a:lnTo>
                <a:lnTo>
                  <a:pt x="169664" y="223242"/>
                </a:lnTo>
                <a:lnTo>
                  <a:pt x="169664" y="223242"/>
                </a:lnTo>
                <a:lnTo>
                  <a:pt x="160735" y="232172"/>
                </a:lnTo>
                <a:lnTo>
                  <a:pt x="151805" y="232172"/>
                </a:lnTo>
                <a:lnTo>
                  <a:pt x="142875" y="232172"/>
                </a:lnTo>
                <a:lnTo>
                  <a:pt x="133946" y="232172"/>
                </a:lnTo>
                <a:lnTo>
                  <a:pt x="125016" y="232172"/>
                </a:lnTo>
                <a:lnTo>
                  <a:pt x="116086" y="232172"/>
                </a:lnTo>
                <a:lnTo>
                  <a:pt x="107157" y="232172"/>
                </a:lnTo>
                <a:lnTo>
                  <a:pt x="98227" y="223242"/>
                </a:lnTo>
                <a:lnTo>
                  <a:pt x="89297" y="223242"/>
                </a:lnTo>
                <a:lnTo>
                  <a:pt x="80368" y="214313"/>
                </a:lnTo>
                <a:lnTo>
                  <a:pt x="71438" y="214313"/>
                </a:lnTo>
                <a:lnTo>
                  <a:pt x="62508" y="205383"/>
                </a:lnTo>
                <a:lnTo>
                  <a:pt x="53579" y="196453"/>
                </a:lnTo>
                <a:lnTo>
                  <a:pt x="44649" y="187524"/>
                </a:lnTo>
                <a:lnTo>
                  <a:pt x="35719" y="178594"/>
                </a:lnTo>
                <a:lnTo>
                  <a:pt x="26789" y="178594"/>
                </a:lnTo>
                <a:lnTo>
                  <a:pt x="26789" y="169664"/>
                </a:lnTo>
                <a:lnTo>
                  <a:pt x="17860" y="160735"/>
                </a:lnTo>
                <a:lnTo>
                  <a:pt x="8930" y="151805"/>
                </a:lnTo>
                <a:lnTo>
                  <a:pt x="8930" y="142875"/>
                </a:lnTo>
                <a:lnTo>
                  <a:pt x="8930" y="133945"/>
                </a:lnTo>
                <a:lnTo>
                  <a:pt x="0" y="116086"/>
                </a:lnTo>
                <a:lnTo>
                  <a:pt x="0" y="107156"/>
                </a:lnTo>
                <a:lnTo>
                  <a:pt x="0" y="98227"/>
                </a:lnTo>
                <a:lnTo>
                  <a:pt x="0" y="89297"/>
                </a:lnTo>
                <a:lnTo>
                  <a:pt x="0" y="80367"/>
                </a:lnTo>
                <a:lnTo>
                  <a:pt x="0" y="71438"/>
                </a:lnTo>
                <a:lnTo>
                  <a:pt x="0" y="62508"/>
                </a:lnTo>
                <a:lnTo>
                  <a:pt x="8930" y="53578"/>
                </a:lnTo>
                <a:lnTo>
                  <a:pt x="8930" y="44649"/>
                </a:lnTo>
                <a:lnTo>
                  <a:pt x="8930" y="44649"/>
                </a:lnTo>
                <a:lnTo>
                  <a:pt x="17860" y="35719"/>
                </a:lnTo>
                <a:lnTo>
                  <a:pt x="26789" y="26789"/>
                </a:lnTo>
                <a:lnTo>
                  <a:pt x="26789" y="26789"/>
                </a:lnTo>
                <a:lnTo>
                  <a:pt x="35719" y="17860"/>
                </a:lnTo>
                <a:lnTo>
                  <a:pt x="35719" y="17860"/>
                </a:lnTo>
                <a:lnTo>
                  <a:pt x="44649" y="17860"/>
                </a:lnTo>
                <a:lnTo>
                  <a:pt x="4464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53579" y="8930"/>
                </a:lnTo>
                <a:lnTo>
                  <a:pt x="62508" y="893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62508" y="0"/>
                </a:lnTo>
                <a:lnTo>
                  <a:pt x="71438" y="0"/>
                </a:lnTo>
                <a:lnTo>
                  <a:pt x="71438" y="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62508" y="8930"/>
                </a:lnTo>
                <a:lnTo>
                  <a:pt x="71438" y="8930"/>
                </a:lnTo>
                <a:lnTo>
                  <a:pt x="7143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3277195" y="5188148"/>
            <a:ext cx="616149" cy="89298"/>
          </a:xfrm>
          <a:custGeom>
            <a:avLst/>
            <a:gdLst/>
            <a:ahLst/>
            <a:cxnLst/>
            <a:rect l="0" t="0" r="0" b="0"/>
            <a:pathLst>
              <a:path w="616149" h="89298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17859" y="0"/>
                </a:lnTo>
                <a:lnTo>
                  <a:pt x="26789" y="0"/>
                </a:lnTo>
                <a:lnTo>
                  <a:pt x="35719" y="0"/>
                </a:lnTo>
                <a:lnTo>
                  <a:pt x="44648" y="0"/>
                </a:lnTo>
                <a:lnTo>
                  <a:pt x="53578" y="0"/>
                </a:lnTo>
                <a:lnTo>
                  <a:pt x="62508" y="8930"/>
                </a:lnTo>
                <a:lnTo>
                  <a:pt x="71437" y="8930"/>
                </a:lnTo>
                <a:lnTo>
                  <a:pt x="80367" y="8930"/>
                </a:lnTo>
                <a:lnTo>
                  <a:pt x="98226" y="8930"/>
                </a:lnTo>
                <a:lnTo>
                  <a:pt x="107156" y="17859"/>
                </a:lnTo>
                <a:lnTo>
                  <a:pt x="125015" y="17859"/>
                </a:lnTo>
                <a:lnTo>
                  <a:pt x="133945" y="17859"/>
                </a:lnTo>
                <a:lnTo>
                  <a:pt x="142875" y="17859"/>
                </a:lnTo>
                <a:lnTo>
                  <a:pt x="160734" y="17859"/>
                </a:lnTo>
                <a:lnTo>
                  <a:pt x="169664" y="26789"/>
                </a:lnTo>
                <a:lnTo>
                  <a:pt x="187523" y="26789"/>
                </a:lnTo>
                <a:lnTo>
                  <a:pt x="205383" y="26789"/>
                </a:lnTo>
                <a:lnTo>
                  <a:pt x="223242" y="35719"/>
                </a:lnTo>
                <a:lnTo>
                  <a:pt x="232172" y="35719"/>
                </a:lnTo>
                <a:lnTo>
                  <a:pt x="250031" y="35719"/>
                </a:lnTo>
                <a:lnTo>
                  <a:pt x="267890" y="35719"/>
                </a:lnTo>
                <a:lnTo>
                  <a:pt x="285750" y="44648"/>
                </a:lnTo>
                <a:lnTo>
                  <a:pt x="303609" y="44648"/>
                </a:lnTo>
                <a:lnTo>
                  <a:pt x="321469" y="44648"/>
                </a:lnTo>
                <a:lnTo>
                  <a:pt x="339328" y="53578"/>
                </a:lnTo>
                <a:lnTo>
                  <a:pt x="357187" y="53578"/>
                </a:lnTo>
                <a:lnTo>
                  <a:pt x="375047" y="53578"/>
                </a:lnTo>
                <a:lnTo>
                  <a:pt x="392906" y="53578"/>
                </a:lnTo>
                <a:lnTo>
                  <a:pt x="401836" y="62508"/>
                </a:lnTo>
                <a:lnTo>
                  <a:pt x="419695" y="62508"/>
                </a:lnTo>
                <a:lnTo>
                  <a:pt x="437555" y="62508"/>
                </a:lnTo>
                <a:lnTo>
                  <a:pt x="455414" y="71437"/>
                </a:lnTo>
                <a:lnTo>
                  <a:pt x="464344" y="71437"/>
                </a:lnTo>
                <a:lnTo>
                  <a:pt x="482203" y="71437"/>
                </a:lnTo>
                <a:lnTo>
                  <a:pt x="491133" y="71437"/>
                </a:lnTo>
                <a:lnTo>
                  <a:pt x="508992" y="80367"/>
                </a:lnTo>
                <a:lnTo>
                  <a:pt x="517922" y="80367"/>
                </a:lnTo>
                <a:lnTo>
                  <a:pt x="526851" y="80367"/>
                </a:lnTo>
                <a:lnTo>
                  <a:pt x="535781" y="80367"/>
                </a:lnTo>
                <a:lnTo>
                  <a:pt x="553640" y="80367"/>
                </a:lnTo>
                <a:lnTo>
                  <a:pt x="553640" y="80367"/>
                </a:lnTo>
                <a:lnTo>
                  <a:pt x="562570" y="80367"/>
                </a:lnTo>
                <a:lnTo>
                  <a:pt x="571500" y="80367"/>
                </a:lnTo>
                <a:lnTo>
                  <a:pt x="580430" y="80367"/>
                </a:lnTo>
                <a:lnTo>
                  <a:pt x="580430" y="80367"/>
                </a:lnTo>
                <a:lnTo>
                  <a:pt x="589359" y="89297"/>
                </a:lnTo>
                <a:lnTo>
                  <a:pt x="598289" y="89297"/>
                </a:lnTo>
                <a:lnTo>
                  <a:pt x="59828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9297"/>
                </a:lnTo>
                <a:lnTo>
                  <a:pt x="616148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16148" y="89297"/>
                </a:lnTo>
                <a:lnTo>
                  <a:pt x="616148" y="89297"/>
                </a:lnTo>
                <a:lnTo>
                  <a:pt x="616148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929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07219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  <a:lnTo>
                  <a:pt x="616148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1196578" y="6081116"/>
            <a:ext cx="151805" cy="214313"/>
          </a:xfrm>
          <a:custGeom>
            <a:avLst/>
            <a:gdLst/>
            <a:ahLst/>
            <a:cxnLst/>
            <a:rect l="0" t="0" r="0" b="0"/>
            <a:pathLst>
              <a:path w="151805" h="214313">
                <a:moveTo>
                  <a:pt x="151804" y="0"/>
                </a:moveTo>
                <a:lnTo>
                  <a:pt x="151804" y="0"/>
                </a:lnTo>
                <a:lnTo>
                  <a:pt x="151804" y="0"/>
                </a:lnTo>
                <a:lnTo>
                  <a:pt x="151804" y="8930"/>
                </a:lnTo>
                <a:lnTo>
                  <a:pt x="142875" y="8930"/>
                </a:lnTo>
                <a:lnTo>
                  <a:pt x="142875" y="17859"/>
                </a:lnTo>
                <a:lnTo>
                  <a:pt x="142875" y="26789"/>
                </a:lnTo>
                <a:lnTo>
                  <a:pt x="133945" y="26789"/>
                </a:lnTo>
                <a:lnTo>
                  <a:pt x="133945" y="35719"/>
                </a:lnTo>
                <a:lnTo>
                  <a:pt x="125015" y="44648"/>
                </a:lnTo>
                <a:lnTo>
                  <a:pt x="125015" y="53578"/>
                </a:lnTo>
                <a:lnTo>
                  <a:pt x="116086" y="53578"/>
                </a:lnTo>
                <a:lnTo>
                  <a:pt x="116086" y="62508"/>
                </a:lnTo>
                <a:lnTo>
                  <a:pt x="107156" y="71437"/>
                </a:lnTo>
                <a:lnTo>
                  <a:pt x="98226" y="80367"/>
                </a:lnTo>
                <a:lnTo>
                  <a:pt x="89297" y="89297"/>
                </a:lnTo>
                <a:lnTo>
                  <a:pt x="89297" y="98226"/>
                </a:lnTo>
                <a:lnTo>
                  <a:pt x="80367" y="107156"/>
                </a:lnTo>
                <a:lnTo>
                  <a:pt x="71437" y="116086"/>
                </a:lnTo>
                <a:lnTo>
                  <a:pt x="62507" y="125016"/>
                </a:lnTo>
                <a:lnTo>
                  <a:pt x="53578" y="133945"/>
                </a:lnTo>
                <a:lnTo>
                  <a:pt x="53578" y="142875"/>
                </a:lnTo>
                <a:lnTo>
                  <a:pt x="44648" y="151805"/>
                </a:lnTo>
                <a:lnTo>
                  <a:pt x="44648" y="160734"/>
                </a:lnTo>
                <a:lnTo>
                  <a:pt x="35718" y="169664"/>
                </a:lnTo>
                <a:lnTo>
                  <a:pt x="26789" y="178594"/>
                </a:lnTo>
                <a:lnTo>
                  <a:pt x="26789" y="187523"/>
                </a:lnTo>
                <a:lnTo>
                  <a:pt x="17859" y="187523"/>
                </a:lnTo>
                <a:lnTo>
                  <a:pt x="17859" y="196453"/>
                </a:lnTo>
                <a:lnTo>
                  <a:pt x="8929" y="205383"/>
                </a:lnTo>
                <a:lnTo>
                  <a:pt x="8929" y="205383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1178718" y="6054327"/>
            <a:ext cx="187525" cy="178595"/>
          </a:xfrm>
          <a:custGeom>
            <a:avLst/>
            <a:gdLst/>
            <a:ahLst/>
            <a:cxnLst/>
            <a:rect l="0" t="0" r="0" b="0"/>
            <a:pathLst>
              <a:path w="187525" h="17859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59"/>
                </a:lnTo>
                <a:lnTo>
                  <a:pt x="17860" y="26789"/>
                </a:lnTo>
                <a:lnTo>
                  <a:pt x="26789" y="35719"/>
                </a:lnTo>
                <a:lnTo>
                  <a:pt x="35719" y="44648"/>
                </a:lnTo>
                <a:lnTo>
                  <a:pt x="44649" y="53578"/>
                </a:lnTo>
                <a:lnTo>
                  <a:pt x="44649" y="62508"/>
                </a:lnTo>
                <a:lnTo>
                  <a:pt x="53578" y="71437"/>
                </a:lnTo>
                <a:lnTo>
                  <a:pt x="62508" y="80367"/>
                </a:lnTo>
                <a:lnTo>
                  <a:pt x="71438" y="89297"/>
                </a:lnTo>
                <a:lnTo>
                  <a:pt x="80367" y="89297"/>
                </a:lnTo>
                <a:lnTo>
                  <a:pt x="89297" y="98226"/>
                </a:lnTo>
                <a:lnTo>
                  <a:pt x="89297" y="98226"/>
                </a:lnTo>
                <a:lnTo>
                  <a:pt x="98227" y="107156"/>
                </a:lnTo>
                <a:lnTo>
                  <a:pt x="107157" y="107156"/>
                </a:lnTo>
                <a:lnTo>
                  <a:pt x="107157" y="107156"/>
                </a:lnTo>
                <a:lnTo>
                  <a:pt x="116086" y="116086"/>
                </a:lnTo>
                <a:lnTo>
                  <a:pt x="125016" y="116086"/>
                </a:lnTo>
                <a:lnTo>
                  <a:pt x="125016" y="125015"/>
                </a:lnTo>
                <a:lnTo>
                  <a:pt x="125016" y="125015"/>
                </a:lnTo>
                <a:lnTo>
                  <a:pt x="133946" y="125015"/>
                </a:lnTo>
                <a:lnTo>
                  <a:pt x="133946" y="133945"/>
                </a:lnTo>
                <a:lnTo>
                  <a:pt x="142875" y="133945"/>
                </a:lnTo>
                <a:lnTo>
                  <a:pt x="142875" y="133945"/>
                </a:lnTo>
                <a:lnTo>
                  <a:pt x="151805" y="142875"/>
                </a:lnTo>
                <a:lnTo>
                  <a:pt x="151805" y="142875"/>
                </a:lnTo>
                <a:lnTo>
                  <a:pt x="160735" y="151805"/>
                </a:lnTo>
                <a:lnTo>
                  <a:pt x="160735" y="151805"/>
                </a:lnTo>
                <a:lnTo>
                  <a:pt x="169664" y="160734"/>
                </a:lnTo>
                <a:lnTo>
                  <a:pt x="169664" y="160734"/>
                </a:lnTo>
                <a:lnTo>
                  <a:pt x="178594" y="169664"/>
                </a:lnTo>
                <a:lnTo>
                  <a:pt x="178594" y="169664"/>
                </a:lnTo>
                <a:lnTo>
                  <a:pt x="178594" y="169664"/>
                </a:lnTo>
                <a:lnTo>
                  <a:pt x="178594" y="178594"/>
                </a:lnTo>
                <a:lnTo>
                  <a:pt x="178594" y="178594"/>
                </a:lnTo>
                <a:lnTo>
                  <a:pt x="178594" y="178594"/>
                </a:lnTo>
                <a:lnTo>
                  <a:pt x="187524" y="178594"/>
                </a:lnTo>
                <a:lnTo>
                  <a:pt x="187524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1509117" y="6215061"/>
            <a:ext cx="258962" cy="8931"/>
          </a:xfrm>
          <a:custGeom>
            <a:avLst/>
            <a:gdLst/>
            <a:ahLst/>
            <a:cxnLst/>
            <a:rect l="0" t="0" r="0" b="0"/>
            <a:pathLst>
              <a:path w="258962" h="8931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0"/>
                </a:lnTo>
                <a:lnTo>
                  <a:pt x="26789" y="0"/>
                </a:lnTo>
                <a:lnTo>
                  <a:pt x="35718" y="0"/>
                </a:lnTo>
                <a:lnTo>
                  <a:pt x="53578" y="0"/>
                </a:lnTo>
                <a:lnTo>
                  <a:pt x="62508" y="0"/>
                </a:lnTo>
                <a:lnTo>
                  <a:pt x="71437" y="0"/>
                </a:lnTo>
                <a:lnTo>
                  <a:pt x="80367" y="0"/>
                </a:lnTo>
                <a:lnTo>
                  <a:pt x="89297" y="0"/>
                </a:lnTo>
                <a:lnTo>
                  <a:pt x="98226" y="0"/>
                </a:lnTo>
                <a:lnTo>
                  <a:pt x="107156" y="8930"/>
                </a:lnTo>
                <a:lnTo>
                  <a:pt x="116086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51804" y="8930"/>
                </a:lnTo>
                <a:lnTo>
                  <a:pt x="160734" y="8930"/>
                </a:lnTo>
                <a:lnTo>
                  <a:pt x="169664" y="8930"/>
                </a:lnTo>
                <a:lnTo>
                  <a:pt x="178593" y="8930"/>
                </a:lnTo>
                <a:lnTo>
                  <a:pt x="187523" y="8930"/>
                </a:lnTo>
                <a:lnTo>
                  <a:pt x="196453" y="8930"/>
                </a:lnTo>
                <a:lnTo>
                  <a:pt x="205383" y="8930"/>
                </a:lnTo>
                <a:lnTo>
                  <a:pt x="214312" y="8930"/>
                </a:lnTo>
                <a:lnTo>
                  <a:pt x="214312" y="8930"/>
                </a:lnTo>
                <a:lnTo>
                  <a:pt x="223242" y="8930"/>
                </a:lnTo>
                <a:lnTo>
                  <a:pt x="232172" y="8930"/>
                </a:lnTo>
                <a:lnTo>
                  <a:pt x="232172" y="8930"/>
                </a:lnTo>
                <a:lnTo>
                  <a:pt x="241101" y="8930"/>
                </a:lnTo>
                <a:lnTo>
                  <a:pt x="241101" y="8930"/>
                </a:lnTo>
                <a:lnTo>
                  <a:pt x="250031" y="8930"/>
                </a:lnTo>
                <a:lnTo>
                  <a:pt x="25003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  <a:lnTo>
                  <a:pt x="25896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1759148" y="6090046"/>
            <a:ext cx="160735" cy="223243"/>
          </a:xfrm>
          <a:custGeom>
            <a:avLst/>
            <a:gdLst/>
            <a:ahLst/>
            <a:cxnLst/>
            <a:rect l="0" t="0" r="0" b="0"/>
            <a:pathLst>
              <a:path w="160735" h="223243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8929"/>
                </a:lnTo>
                <a:lnTo>
                  <a:pt x="3571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8"/>
                </a:lnTo>
                <a:lnTo>
                  <a:pt x="26789" y="44648"/>
                </a:lnTo>
                <a:lnTo>
                  <a:pt x="26789" y="44648"/>
                </a:lnTo>
                <a:lnTo>
                  <a:pt x="17859" y="53578"/>
                </a:lnTo>
                <a:lnTo>
                  <a:pt x="17859" y="62507"/>
                </a:lnTo>
                <a:lnTo>
                  <a:pt x="17859" y="71437"/>
                </a:lnTo>
                <a:lnTo>
                  <a:pt x="17859" y="80367"/>
                </a:lnTo>
                <a:lnTo>
                  <a:pt x="17859" y="89296"/>
                </a:lnTo>
                <a:lnTo>
                  <a:pt x="17859" y="98226"/>
                </a:lnTo>
                <a:lnTo>
                  <a:pt x="17859" y="98226"/>
                </a:lnTo>
                <a:lnTo>
                  <a:pt x="17859" y="107156"/>
                </a:lnTo>
                <a:lnTo>
                  <a:pt x="17859" y="116086"/>
                </a:lnTo>
                <a:lnTo>
                  <a:pt x="8930" y="125015"/>
                </a:lnTo>
                <a:lnTo>
                  <a:pt x="8930" y="125015"/>
                </a:lnTo>
                <a:lnTo>
                  <a:pt x="8930" y="133945"/>
                </a:lnTo>
                <a:lnTo>
                  <a:pt x="8930" y="142875"/>
                </a:lnTo>
                <a:lnTo>
                  <a:pt x="8930" y="142875"/>
                </a:lnTo>
                <a:lnTo>
                  <a:pt x="8930" y="151804"/>
                </a:lnTo>
                <a:lnTo>
                  <a:pt x="8930" y="160734"/>
                </a:lnTo>
                <a:lnTo>
                  <a:pt x="8930" y="169664"/>
                </a:lnTo>
                <a:lnTo>
                  <a:pt x="8930" y="169664"/>
                </a:lnTo>
                <a:lnTo>
                  <a:pt x="8930" y="178593"/>
                </a:lnTo>
                <a:lnTo>
                  <a:pt x="8930" y="178593"/>
                </a:lnTo>
                <a:lnTo>
                  <a:pt x="8930" y="187523"/>
                </a:lnTo>
                <a:lnTo>
                  <a:pt x="0" y="196453"/>
                </a:lnTo>
                <a:lnTo>
                  <a:pt x="0" y="196453"/>
                </a:lnTo>
                <a:lnTo>
                  <a:pt x="0" y="205382"/>
                </a:lnTo>
                <a:lnTo>
                  <a:pt x="8930" y="205382"/>
                </a:lnTo>
                <a:lnTo>
                  <a:pt x="8930" y="20538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1431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0" y="22324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23242"/>
                </a:lnTo>
                <a:lnTo>
                  <a:pt x="8930" y="223242"/>
                </a:lnTo>
                <a:lnTo>
                  <a:pt x="17859" y="223242"/>
                </a:lnTo>
                <a:lnTo>
                  <a:pt x="17859" y="223242"/>
                </a:lnTo>
                <a:lnTo>
                  <a:pt x="17859" y="223242"/>
                </a:lnTo>
                <a:lnTo>
                  <a:pt x="26789" y="223242"/>
                </a:lnTo>
                <a:lnTo>
                  <a:pt x="35719" y="214312"/>
                </a:lnTo>
                <a:lnTo>
                  <a:pt x="35719" y="214312"/>
                </a:lnTo>
                <a:lnTo>
                  <a:pt x="44648" y="214312"/>
                </a:lnTo>
                <a:lnTo>
                  <a:pt x="44648" y="214312"/>
                </a:lnTo>
                <a:lnTo>
                  <a:pt x="53578" y="214312"/>
                </a:lnTo>
                <a:lnTo>
                  <a:pt x="62508" y="214312"/>
                </a:lnTo>
                <a:lnTo>
                  <a:pt x="71437" y="205382"/>
                </a:lnTo>
                <a:lnTo>
                  <a:pt x="71437" y="205382"/>
                </a:lnTo>
                <a:lnTo>
                  <a:pt x="80367" y="205382"/>
                </a:lnTo>
                <a:lnTo>
                  <a:pt x="89297" y="205382"/>
                </a:lnTo>
                <a:lnTo>
                  <a:pt x="98227" y="205382"/>
                </a:lnTo>
                <a:lnTo>
                  <a:pt x="107156" y="205382"/>
                </a:lnTo>
                <a:lnTo>
                  <a:pt x="116086" y="205382"/>
                </a:lnTo>
                <a:lnTo>
                  <a:pt x="125016" y="205382"/>
                </a:lnTo>
                <a:lnTo>
                  <a:pt x="125016" y="196453"/>
                </a:lnTo>
                <a:lnTo>
                  <a:pt x="133945" y="196453"/>
                </a:lnTo>
                <a:lnTo>
                  <a:pt x="133945" y="196453"/>
                </a:lnTo>
                <a:lnTo>
                  <a:pt x="142875" y="196453"/>
                </a:lnTo>
                <a:lnTo>
                  <a:pt x="151805" y="196453"/>
                </a:lnTo>
                <a:lnTo>
                  <a:pt x="151805" y="196453"/>
                </a:lnTo>
                <a:lnTo>
                  <a:pt x="151805" y="196453"/>
                </a:lnTo>
                <a:lnTo>
                  <a:pt x="160734" y="196453"/>
                </a:lnTo>
                <a:lnTo>
                  <a:pt x="160734" y="196453"/>
                </a:lnTo>
                <a:lnTo>
                  <a:pt x="160734" y="196453"/>
                </a:lnTo>
                <a:lnTo>
                  <a:pt x="160734" y="196453"/>
                </a:lnTo>
                <a:lnTo>
                  <a:pt x="160734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1723429" y="5982889"/>
            <a:ext cx="187525" cy="44650"/>
          </a:xfrm>
          <a:custGeom>
            <a:avLst/>
            <a:gdLst/>
            <a:ahLst/>
            <a:cxnLst/>
            <a:rect l="0" t="0" r="0" b="0"/>
            <a:pathLst>
              <a:path w="187525" h="4465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17860" y="8930"/>
                </a:lnTo>
                <a:lnTo>
                  <a:pt x="17860" y="8930"/>
                </a:lnTo>
                <a:lnTo>
                  <a:pt x="26789" y="8930"/>
                </a:lnTo>
                <a:lnTo>
                  <a:pt x="35719" y="17860"/>
                </a:lnTo>
                <a:lnTo>
                  <a:pt x="35719" y="17860"/>
                </a:lnTo>
                <a:lnTo>
                  <a:pt x="44649" y="17860"/>
                </a:lnTo>
                <a:lnTo>
                  <a:pt x="53578" y="17860"/>
                </a:lnTo>
                <a:lnTo>
                  <a:pt x="62508" y="26789"/>
                </a:lnTo>
                <a:lnTo>
                  <a:pt x="71438" y="26789"/>
                </a:lnTo>
                <a:lnTo>
                  <a:pt x="80367" y="26789"/>
                </a:lnTo>
                <a:lnTo>
                  <a:pt x="89297" y="35719"/>
                </a:lnTo>
                <a:lnTo>
                  <a:pt x="98227" y="35719"/>
                </a:lnTo>
                <a:lnTo>
                  <a:pt x="107156" y="35719"/>
                </a:lnTo>
                <a:lnTo>
                  <a:pt x="107156" y="35719"/>
                </a:lnTo>
                <a:lnTo>
                  <a:pt x="116086" y="35719"/>
                </a:lnTo>
                <a:lnTo>
                  <a:pt x="125016" y="35719"/>
                </a:lnTo>
                <a:lnTo>
                  <a:pt x="133946" y="35719"/>
                </a:lnTo>
                <a:lnTo>
                  <a:pt x="142875" y="35719"/>
                </a:lnTo>
                <a:lnTo>
                  <a:pt x="151805" y="35719"/>
                </a:lnTo>
                <a:lnTo>
                  <a:pt x="151805" y="35719"/>
                </a:lnTo>
                <a:lnTo>
                  <a:pt x="160735" y="44649"/>
                </a:lnTo>
                <a:lnTo>
                  <a:pt x="160735" y="44649"/>
                </a:lnTo>
                <a:lnTo>
                  <a:pt x="169664" y="44649"/>
                </a:lnTo>
                <a:lnTo>
                  <a:pt x="169664" y="44649"/>
                </a:lnTo>
                <a:lnTo>
                  <a:pt x="178594" y="44649"/>
                </a:lnTo>
                <a:lnTo>
                  <a:pt x="178594" y="44649"/>
                </a:lnTo>
                <a:lnTo>
                  <a:pt x="178594" y="44649"/>
                </a:lnTo>
                <a:lnTo>
                  <a:pt x="178594" y="44649"/>
                </a:lnTo>
                <a:lnTo>
                  <a:pt x="187524" y="44649"/>
                </a:lnTo>
                <a:lnTo>
                  <a:pt x="187524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1884164" y="5982889"/>
            <a:ext cx="241102" cy="312540"/>
          </a:xfrm>
          <a:custGeom>
            <a:avLst/>
            <a:gdLst/>
            <a:ahLst/>
            <a:cxnLst/>
            <a:rect l="0" t="0" r="0" b="0"/>
            <a:pathLst>
              <a:path w="241102" h="312540">
                <a:moveTo>
                  <a:pt x="44648" y="0"/>
                </a:moveTo>
                <a:lnTo>
                  <a:pt x="44648" y="0"/>
                </a:lnTo>
                <a:lnTo>
                  <a:pt x="44648" y="0"/>
                </a:lnTo>
                <a:lnTo>
                  <a:pt x="44648" y="8930"/>
                </a:lnTo>
                <a:lnTo>
                  <a:pt x="44648" y="17860"/>
                </a:lnTo>
                <a:lnTo>
                  <a:pt x="44648" y="26789"/>
                </a:lnTo>
                <a:lnTo>
                  <a:pt x="44648" y="35719"/>
                </a:lnTo>
                <a:lnTo>
                  <a:pt x="44648" y="44649"/>
                </a:lnTo>
                <a:lnTo>
                  <a:pt x="35718" y="53578"/>
                </a:lnTo>
                <a:lnTo>
                  <a:pt x="35718" y="71438"/>
                </a:lnTo>
                <a:lnTo>
                  <a:pt x="35718" y="80368"/>
                </a:lnTo>
                <a:lnTo>
                  <a:pt x="26789" y="98227"/>
                </a:lnTo>
                <a:lnTo>
                  <a:pt x="26789" y="107157"/>
                </a:lnTo>
                <a:lnTo>
                  <a:pt x="26789" y="125016"/>
                </a:lnTo>
                <a:lnTo>
                  <a:pt x="26789" y="133946"/>
                </a:lnTo>
                <a:lnTo>
                  <a:pt x="17859" y="151805"/>
                </a:lnTo>
                <a:lnTo>
                  <a:pt x="17859" y="169664"/>
                </a:lnTo>
                <a:lnTo>
                  <a:pt x="17859" y="178594"/>
                </a:lnTo>
                <a:lnTo>
                  <a:pt x="17859" y="196453"/>
                </a:lnTo>
                <a:lnTo>
                  <a:pt x="8929" y="205383"/>
                </a:lnTo>
                <a:lnTo>
                  <a:pt x="8929" y="223243"/>
                </a:lnTo>
                <a:lnTo>
                  <a:pt x="8929" y="232172"/>
                </a:lnTo>
                <a:lnTo>
                  <a:pt x="8929" y="250032"/>
                </a:lnTo>
                <a:lnTo>
                  <a:pt x="8929" y="258961"/>
                </a:lnTo>
                <a:lnTo>
                  <a:pt x="8929" y="267891"/>
                </a:lnTo>
                <a:lnTo>
                  <a:pt x="8929" y="276821"/>
                </a:lnTo>
                <a:lnTo>
                  <a:pt x="8929" y="276821"/>
                </a:lnTo>
                <a:lnTo>
                  <a:pt x="8929" y="285750"/>
                </a:lnTo>
                <a:lnTo>
                  <a:pt x="8929" y="285750"/>
                </a:lnTo>
                <a:lnTo>
                  <a:pt x="8929" y="294680"/>
                </a:lnTo>
                <a:lnTo>
                  <a:pt x="8929" y="294680"/>
                </a:lnTo>
                <a:lnTo>
                  <a:pt x="8929" y="294680"/>
                </a:lnTo>
                <a:lnTo>
                  <a:pt x="8929" y="294680"/>
                </a:lnTo>
                <a:lnTo>
                  <a:pt x="8929" y="303610"/>
                </a:lnTo>
                <a:lnTo>
                  <a:pt x="8929" y="303610"/>
                </a:lnTo>
                <a:lnTo>
                  <a:pt x="8929" y="303610"/>
                </a:lnTo>
                <a:lnTo>
                  <a:pt x="17859" y="303610"/>
                </a:lnTo>
                <a:lnTo>
                  <a:pt x="17859" y="303610"/>
                </a:lnTo>
                <a:lnTo>
                  <a:pt x="26789" y="303610"/>
                </a:lnTo>
                <a:lnTo>
                  <a:pt x="26789" y="303610"/>
                </a:lnTo>
                <a:lnTo>
                  <a:pt x="35718" y="303610"/>
                </a:lnTo>
                <a:lnTo>
                  <a:pt x="35718" y="312539"/>
                </a:lnTo>
                <a:lnTo>
                  <a:pt x="44648" y="312539"/>
                </a:lnTo>
                <a:lnTo>
                  <a:pt x="53578" y="312539"/>
                </a:lnTo>
                <a:lnTo>
                  <a:pt x="62507" y="312539"/>
                </a:lnTo>
                <a:lnTo>
                  <a:pt x="71437" y="312539"/>
                </a:lnTo>
                <a:lnTo>
                  <a:pt x="80367" y="312539"/>
                </a:lnTo>
                <a:lnTo>
                  <a:pt x="89296" y="312539"/>
                </a:lnTo>
                <a:lnTo>
                  <a:pt x="98226" y="312539"/>
                </a:lnTo>
                <a:lnTo>
                  <a:pt x="107156" y="303610"/>
                </a:lnTo>
                <a:lnTo>
                  <a:pt x="125015" y="303610"/>
                </a:lnTo>
                <a:lnTo>
                  <a:pt x="133945" y="303610"/>
                </a:lnTo>
                <a:lnTo>
                  <a:pt x="142875" y="294680"/>
                </a:lnTo>
                <a:lnTo>
                  <a:pt x="151804" y="294680"/>
                </a:lnTo>
                <a:lnTo>
                  <a:pt x="160734" y="285750"/>
                </a:lnTo>
                <a:lnTo>
                  <a:pt x="169664" y="285750"/>
                </a:lnTo>
                <a:lnTo>
                  <a:pt x="178593" y="276821"/>
                </a:lnTo>
                <a:lnTo>
                  <a:pt x="187523" y="267891"/>
                </a:lnTo>
                <a:lnTo>
                  <a:pt x="196453" y="267891"/>
                </a:lnTo>
                <a:lnTo>
                  <a:pt x="196453" y="258961"/>
                </a:lnTo>
                <a:lnTo>
                  <a:pt x="205382" y="258961"/>
                </a:lnTo>
                <a:lnTo>
                  <a:pt x="214312" y="250032"/>
                </a:lnTo>
                <a:lnTo>
                  <a:pt x="214312" y="241102"/>
                </a:lnTo>
                <a:lnTo>
                  <a:pt x="223242" y="232172"/>
                </a:lnTo>
                <a:lnTo>
                  <a:pt x="223242" y="223243"/>
                </a:lnTo>
                <a:lnTo>
                  <a:pt x="232171" y="214313"/>
                </a:lnTo>
                <a:lnTo>
                  <a:pt x="232171" y="205383"/>
                </a:lnTo>
                <a:lnTo>
                  <a:pt x="232171" y="205383"/>
                </a:lnTo>
                <a:lnTo>
                  <a:pt x="241101" y="196453"/>
                </a:lnTo>
                <a:lnTo>
                  <a:pt x="241101" y="187524"/>
                </a:lnTo>
                <a:lnTo>
                  <a:pt x="241101" y="178594"/>
                </a:lnTo>
                <a:lnTo>
                  <a:pt x="232171" y="169664"/>
                </a:lnTo>
                <a:lnTo>
                  <a:pt x="232171" y="169664"/>
                </a:lnTo>
                <a:lnTo>
                  <a:pt x="232171" y="160735"/>
                </a:lnTo>
                <a:lnTo>
                  <a:pt x="232171" y="151805"/>
                </a:lnTo>
                <a:lnTo>
                  <a:pt x="223242" y="142875"/>
                </a:lnTo>
                <a:lnTo>
                  <a:pt x="223242" y="133946"/>
                </a:lnTo>
                <a:lnTo>
                  <a:pt x="214312" y="133946"/>
                </a:lnTo>
                <a:lnTo>
                  <a:pt x="214312" y="125016"/>
                </a:lnTo>
                <a:lnTo>
                  <a:pt x="205382" y="116086"/>
                </a:lnTo>
                <a:lnTo>
                  <a:pt x="205382" y="107157"/>
                </a:lnTo>
                <a:lnTo>
                  <a:pt x="196453" y="98227"/>
                </a:lnTo>
                <a:lnTo>
                  <a:pt x="187523" y="98227"/>
                </a:lnTo>
                <a:lnTo>
                  <a:pt x="178593" y="89297"/>
                </a:lnTo>
                <a:lnTo>
                  <a:pt x="169664" y="80368"/>
                </a:lnTo>
                <a:lnTo>
                  <a:pt x="160734" y="71438"/>
                </a:lnTo>
                <a:lnTo>
                  <a:pt x="151804" y="71438"/>
                </a:lnTo>
                <a:lnTo>
                  <a:pt x="142875" y="62508"/>
                </a:lnTo>
                <a:lnTo>
                  <a:pt x="133945" y="53578"/>
                </a:lnTo>
                <a:lnTo>
                  <a:pt x="125015" y="53578"/>
                </a:lnTo>
                <a:lnTo>
                  <a:pt x="116086" y="44649"/>
                </a:lnTo>
                <a:lnTo>
                  <a:pt x="107156" y="44649"/>
                </a:lnTo>
                <a:lnTo>
                  <a:pt x="98226" y="35719"/>
                </a:lnTo>
                <a:lnTo>
                  <a:pt x="89296" y="35719"/>
                </a:lnTo>
                <a:lnTo>
                  <a:pt x="80367" y="26789"/>
                </a:lnTo>
                <a:lnTo>
                  <a:pt x="71437" y="26789"/>
                </a:lnTo>
                <a:lnTo>
                  <a:pt x="62507" y="26789"/>
                </a:lnTo>
                <a:lnTo>
                  <a:pt x="53578" y="26789"/>
                </a:lnTo>
                <a:lnTo>
                  <a:pt x="44648" y="17860"/>
                </a:lnTo>
                <a:lnTo>
                  <a:pt x="35718" y="17860"/>
                </a:lnTo>
                <a:lnTo>
                  <a:pt x="26789" y="17860"/>
                </a:lnTo>
                <a:lnTo>
                  <a:pt x="17859" y="17860"/>
                </a:lnTo>
                <a:lnTo>
                  <a:pt x="17859" y="17860"/>
                </a:lnTo>
                <a:lnTo>
                  <a:pt x="8929" y="17860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2116335" y="6063257"/>
            <a:ext cx="107158" cy="98227"/>
          </a:xfrm>
          <a:custGeom>
            <a:avLst/>
            <a:gdLst/>
            <a:ahLst/>
            <a:cxnLst/>
            <a:rect l="0" t="0" r="0" b="0"/>
            <a:pathLst>
              <a:path w="107158" h="98227">
                <a:moveTo>
                  <a:pt x="8930" y="0"/>
                </a:moveTo>
                <a:lnTo>
                  <a:pt x="8930" y="0"/>
                </a:lnTo>
                <a:lnTo>
                  <a:pt x="8930" y="8929"/>
                </a:lnTo>
                <a:lnTo>
                  <a:pt x="17860" y="8929"/>
                </a:lnTo>
                <a:lnTo>
                  <a:pt x="26790" y="8929"/>
                </a:lnTo>
                <a:lnTo>
                  <a:pt x="35719" y="8929"/>
                </a:lnTo>
                <a:lnTo>
                  <a:pt x="44649" y="8929"/>
                </a:lnTo>
                <a:lnTo>
                  <a:pt x="53579" y="8929"/>
                </a:lnTo>
                <a:lnTo>
                  <a:pt x="53579" y="8929"/>
                </a:lnTo>
                <a:lnTo>
                  <a:pt x="62508" y="8929"/>
                </a:lnTo>
                <a:lnTo>
                  <a:pt x="71438" y="17859"/>
                </a:lnTo>
                <a:lnTo>
                  <a:pt x="80368" y="17859"/>
                </a:lnTo>
                <a:lnTo>
                  <a:pt x="80368" y="17859"/>
                </a:lnTo>
                <a:lnTo>
                  <a:pt x="89297" y="26789"/>
                </a:lnTo>
                <a:lnTo>
                  <a:pt x="89297" y="26789"/>
                </a:lnTo>
                <a:lnTo>
                  <a:pt x="98227" y="35718"/>
                </a:lnTo>
                <a:lnTo>
                  <a:pt x="98227" y="35718"/>
                </a:lnTo>
                <a:lnTo>
                  <a:pt x="107157" y="44648"/>
                </a:lnTo>
                <a:lnTo>
                  <a:pt x="107157" y="44648"/>
                </a:lnTo>
                <a:lnTo>
                  <a:pt x="107157" y="44648"/>
                </a:lnTo>
                <a:lnTo>
                  <a:pt x="107157" y="53578"/>
                </a:lnTo>
                <a:lnTo>
                  <a:pt x="107157" y="53578"/>
                </a:lnTo>
                <a:lnTo>
                  <a:pt x="107157" y="62507"/>
                </a:lnTo>
                <a:lnTo>
                  <a:pt x="107157" y="62507"/>
                </a:lnTo>
                <a:lnTo>
                  <a:pt x="107157" y="71437"/>
                </a:lnTo>
                <a:lnTo>
                  <a:pt x="107157" y="71437"/>
                </a:lnTo>
                <a:lnTo>
                  <a:pt x="98227" y="80367"/>
                </a:lnTo>
                <a:lnTo>
                  <a:pt x="98227" y="80367"/>
                </a:lnTo>
                <a:lnTo>
                  <a:pt x="98227" y="89296"/>
                </a:lnTo>
                <a:lnTo>
                  <a:pt x="89297" y="89296"/>
                </a:lnTo>
                <a:lnTo>
                  <a:pt x="89297" y="98226"/>
                </a:lnTo>
                <a:lnTo>
                  <a:pt x="80368" y="98226"/>
                </a:lnTo>
                <a:lnTo>
                  <a:pt x="80368" y="98226"/>
                </a:lnTo>
                <a:lnTo>
                  <a:pt x="71438" y="98226"/>
                </a:lnTo>
                <a:lnTo>
                  <a:pt x="62508" y="98226"/>
                </a:lnTo>
                <a:lnTo>
                  <a:pt x="53579" y="98226"/>
                </a:lnTo>
                <a:lnTo>
                  <a:pt x="44649" y="98226"/>
                </a:lnTo>
                <a:lnTo>
                  <a:pt x="44649" y="98226"/>
                </a:lnTo>
                <a:lnTo>
                  <a:pt x="35719" y="98226"/>
                </a:lnTo>
                <a:lnTo>
                  <a:pt x="26790" y="98226"/>
                </a:lnTo>
                <a:lnTo>
                  <a:pt x="17860" y="89296"/>
                </a:lnTo>
                <a:lnTo>
                  <a:pt x="17860" y="89296"/>
                </a:lnTo>
                <a:lnTo>
                  <a:pt x="8930" y="80367"/>
                </a:lnTo>
                <a:lnTo>
                  <a:pt x="8930" y="8036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71437"/>
                </a:lnTo>
                <a:lnTo>
                  <a:pt x="0" y="62507"/>
                </a:lnTo>
                <a:lnTo>
                  <a:pt x="0" y="62507"/>
                </a:lnTo>
                <a:lnTo>
                  <a:pt x="0" y="53578"/>
                </a:lnTo>
                <a:lnTo>
                  <a:pt x="0" y="53578"/>
                </a:lnTo>
                <a:lnTo>
                  <a:pt x="8930" y="5357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44648"/>
                </a:lnTo>
                <a:lnTo>
                  <a:pt x="893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  <a:lnTo>
                  <a:pt x="26790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2223492" y="6018608"/>
            <a:ext cx="428626" cy="17860"/>
          </a:xfrm>
          <a:custGeom>
            <a:avLst/>
            <a:gdLst/>
            <a:ahLst/>
            <a:cxnLst/>
            <a:rect l="0" t="0" r="0" b="0"/>
            <a:pathLst>
              <a:path w="428626" h="17860">
                <a:moveTo>
                  <a:pt x="0" y="8930"/>
                </a:moveTo>
                <a:lnTo>
                  <a:pt x="8929" y="8930"/>
                </a:lnTo>
                <a:lnTo>
                  <a:pt x="8929" y="8930"/>
                </a:lnTo>
                <a:lnTo>
                  <a:pt x="17859" y="17859"/>
                </a:lnTo>
                <a:lnTo>
                  <a:pt x="26789" y="17859"/>
                </a:lnTo>
                <a:lnTo>
                  <a:pt x="35718" y="17859"/>
                </a:lnTo>
                <a:lnTo>
                  <a:pt x="53578" y="17859"/>
                </a:lnTo>
                <a:lnTo>
                  <a:pt x="62508" y="17859"/>
                </a:lnTo>
                <a:lnTo>
                  <a:pt x="80367" y="17859"/>
                </a:lnTo>
                <a:lnTo>
                  <a:pt x="89297" y="17859"/>
                </a:lnTo>
                <a:lnTo>
                  <a:pt x="98226" y="17859"/>
                </a:lnTo>
                <a:lnTo>
                  <a:pt x="116086" y="17859"/>
                </a:lnTo>
                <a:lnTo>
                  <a:pt x="133945" y="17859"/>
                </a:lnTo>
                <a:lnTo>
                  <a:pt x="142875" y="17859"/>
                </a:lnTo>
                <a:lnTo>
                  <a:pt x="160734" y="17859"/>
                </a:lnTo>
                <a:lnTo>
                  <a:pt x="178593" y="17859"/>
                </a:lnTo>
                <a:lnTo>
                  <a:pt x="187523" y="17859"/>
                </a:lnTo>
                <a:lnTo>
                  <a:pt x="205383" y="17859"/>
                </a:lnTo>
                <a:lnTo>
                  <a:pt x="223242" y="8930"/>
                </a:lnTo>
                <a:lnTo>
                  <a:pt x="232172" y="8930"/>
                </a:lnTo>
                <a:lnTo>
                  <a:pt x="250031" y="8930"/>
                </a:lnTo>
                <a:lnTo>
                  <a:pt x="267890" y="8930"/>
                </a:lnTo>
                <a:lnTo>
                  <a:pt x="276820" y="8930"/>
                </a:lnTo>
                <a:lnTo>
                  <a:pt x="294679" y="8930"/>
                </a:lnTo>
                <a:lnTo>
                  <a:pt x="303609" y="8930"/>
                </a:lnTo>
                <a:lnTo>
                  <a:pt x="321468" y="0"/>
                </a:lnTo>
                <a:lnTo>
                  <a:pt x="339328" y="0"/>
                </a:lnTo>
                <a:lnTo>
                  <a:pt x="348258" y="0"/>
                </a:lnTo>
                <a:lnTo>
                  <a:pt x="357187" y="0"/>
                </a:lnTo>
                <a:lnTo>
                  <a:pt x="366117" y="0"/>
                </a:lnTo>
                <a:lnTo>
                  <a:pt x="375047" y="0"/>
                </a:lnTo>
                <a:lnTo>
                  <a:pt x="383976" y="0"/>
                </a:lnTo>
                <a:lnTo>
                  <a:pt x="392906" y="0"/>
                </a:lnTo>
                <a:lnTo>
                  <a:pt x="401836" y="0"/>
                </a:lnTo>
                <a:lnTo>
                  <a:pt x="410765" y="0"/>
                </a:lnTo>
                <a:lnTo>
                  <a:pt x="419695" y="0"/>
                </a:lnTo>
                <a:lnTo>
                  <a:pt x="419695" y="0"/>
                </a:lnTo>
                <a:lnTo>
                  <a:pt x="419695" y="0"/>
                </a:lnTo>
                <a:lnTo>
                  <a:pt x="428625" y="0"/>
                </a:lnTo>
                <a:lnTo>
                  <a:pt x="428625" y="0"/>
                </a:lnTo>
                <a:lnTo>
                  <a:pt x="428625" y="0"/>
                </a:lnTo>
                <a:lnTo>
                  <a:pt x="428625" y="8930"/>
                </a:lnTo>
                <a:lnTo>
                  <a:pt x="42862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1259085" y="6402585"/>
            <a:ext cx="187525" cy="196454"/>
          </a:xfrm>
          <a:custGeom>
            <a:avLst/>
            <a:gdLst/>
            <a:ahLst/>
            <a:cxnLst/>
            <a:rect l="0" t="0" r="0" b="0"/>
            <a:pathLst>
              <a:path w="187525" h="196454">
                <a:moveTo>
                  <a:pt x="53579" y="0"/>
                </a:moveTo>
                <a:lnTo>
                  <a:pt x="53579" y="0"/>
                </a:lnTo>
                <a:lnTo>
                  <a:pt x="53579" y="0"/>
                </a:lnTo>
                <a:lnTo>
                  <a:pt x="53579" y="8929"/>
                </a:lnTo>
                <a:lnTo>
                  <a:pt x="53579" y="8929"/>
                </a:lnTo>
                <a:lnTo>
                  <a:pt x="5357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35719" y="17859"/>
                </a:lnTo>
                <a:lnTo>
                  <a:pt x="35719" y="17859"/>
                </a:lnTo>
                <a:lnTo>
                  <a:pt x="26790" y="26789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44648"/>
                </a:lnTo>
                <a:lnTo>
                  <a:pt x="8930" y="44648"/>
                </a:lnTo>
                <a:lnTo>
                  <a:pt x="8930" y="53578"/>
                </a:lnTo>
                <a:lnTo>
                  <a:pt x="8930" y="62507"/>
                </a:lnTo>
                <a:lnTo>
                  <a:pt x="8930" y="62507"/>
                </a:lnTo>
                <a:lnTo>
                  <a:pt x="8930" y="62507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71437"/>
                </a:lnTo>
                <a:lnTo>
                  <a:pt x="8930" y="71437"/>
                </a:lnTo>
                <a:lnTo>
                  <a:pt x="17860" y="71437"/>
                </a:lnTo>
                <a:lnTo>
                  <a:pt x="26790" y="71437"/>
                </a:lnTo>
                <a:lnTo>
                  <a:pt x="35719" y="80367"/>
                </a:lnTo>
                <a:lnTo>
                  <a:pt x="53579" y="80367"/>
                </a:lnTo>
                <a:lnTo>
                  <a:pt x="62508" y="80367"/>
                </a:lnTo>
                <a:lnTo>
                  <a:pt x="71438" y="89297"/>
                </a:lnTo>
                <a:lnTo>
                  <a:pt x="89297" y="89297"/>
                </a:lnTo>
                <a:lnTo>
                  <a:pt x="98227" y="89297"/>
                </a:lnTo>
                <a:lnTo>
                  <a:pt x="107157" y="80367"/>
                </a:lnTo>
                <a:lnTo>
                  <a:pt x="125016" y="80367"/>
                </a:lnTo>
                <a:lnTo>
                  <a:pt x="133946" y="80367"/>
                </a:lnTo>
                <a:lnTo>
                  <a:pt x="142875" y="80367"/>
                </a:lnTo>
                <a:lnTo>
                  <a:pt x="151805" y="80367"/>
                </a:lnTo>
                <a:lnTo>
                  <a:pt x="160735" y="80367"/>
                </a:lnTo>
                <a:lnTo>
                  <a:pt x="169665" y="80367"/>
                </a:lnTo>
                <a:lnTo>
                  <a:pt x="169665" y="80367"/>
                </a:lnTo>
                <a:lnTo>
                  <a:pt x="178594" y="80367"/>
                </a:lnTo>
                <a:lnTo>
                  <a:pt x="178594" y="80367"/>
                </a:lnTo>
                <a:lnTo>
                  <a:pt x="178594" y="80367"/>
                </a:lnTo>
                <a:lnTo>
                  <a:pt x="178594" y="80367"/>
                </a:lnTo>
                <a:lnTo>
                  <a:pt x="187524" y="80367"/>
                </a:lnTo>
                <a:lnTo>
                  <a:pt x="178594" y="80367"/>
                </a:lnTo>
                <a:lnTo>
                  <a:pt x="178594" y="89297"/>
                </a:lnTo>
                <a:lnTo>
                  <a:pt x="178594" y="98226"/>
                </a:lnTo>
                <a:lnTo>
                  <a:pt x="178594" y="107156"/>
                </a:lnTo>
                <a:lnTo>
                  <a:pt x="169665" y="116086"/>
                </a:lnTo>
                <a:lnTo>
                  <a:pt x="169665" y="125015"/>
                </a:lnTo>
                <a:lnTo>
                  <a:pt x="160735" y="133945"/>
                </a:lnTo>
                <a:lnTo>
                  <a:pt x="151805" y="142875"/>
                </a:lnTo>
                <a:lnTo>
                  <a:pt x="142875" y="151804"/>
                </a:lnTo>
                <a:lnTo>
                  <a:pt x="133946" y="160734"/>
                </a:lnTo>
                <a:lnTo>
                  <a:pt x="125016" y="160734"/>
                </a:lnTo>
                <a:lnTo>
                  <a:pt x="116086" y="169664"/>
                </a:lnTo>
                <a:lnTo>
                  <a:pt x="107157" y="178593"/>
                </a:lnTo>
                <a:lnTo>
                  <a:pt x="98227" y="187523"/>
                </a:lnTo>
                <a:lnTo>
                  <a:pt x="89297" y="187523"/>
                </a:lnTo>
                <a:lnTo>
                  <a:pt x="80368" y="187523"/>
                </a:lnTo>
                <a:lnTo>
                  <a:pt x="71438" y="187523"/>
                </a:lnTo>
                <a:lnTo>
                  <a:pt x="53579" y="196453"/>
                </a:lnTo>
                <a:lnTo>
                  <a:pt x="44649" y="196453"/>
                </a:lnTo>
                <a:lnTo>
                  <a:pt x="35719" y="187523"/>
                </a:lnTo>
                <a:lnTo>
                  <a:pt x="26790" y="187523"/>
                </a:lnTo>
                <a:lnTo>
                  <a:pt x="17860" y="187523"/>
                </a:lnTo>
                <a:lnTo>
                  <a:pt x="8930" y="187523"/>
                </a:lnTo>
                <a:lnTo>
                  <a:pt x="0" y="187523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1410890" y="6179342"/>
            <a:ext cx="1285876" cy="383978"/>
          </a:xfrm>
          <a:custGeom>
            <a:avLst/>
            <a:gdLst/>
            <a:ahLst/>
            <a:cxnLst/>
            <a:rect l="0" t="0" r="0" b="0"/>
            <a:pathLst>
              <a:path w="1285876" h="383978">
                <a:moveTo>
                  <a:pt x="0" y="339329"/>
                </a:moveTo>
                <a:lnTo>
                  <a:pt x="0" y="339329"/>
                </a:lnTo>
                <a:lnTo>
                  <a:pt x="0" y="339329"/>
                </a:lnTo>
                <a:lnTo>
                  <a:pt x="8930" y="339329"/>
                </a:lnTo>
                <a:lnTo>
                  <a:pt x="8930" y="348258"/>
                </a:lnTo>
                <a:lnTo>
                  <a:pt x="17860" y="348258"/>
                </a:lnTo>
                <a:lnTo>
                  <a:pt x="17860" y="348258"/>
                </a:lnTo>
                <a:lnTo>
                  <a:pt x="26789" y="348258"/>
                </a:lnTo>
                <a:lnTo>
                  <a:pt x="35719" y="348258"/>
                </a:lnTo>
                <a:lnTo>
                  <a:pt x="35719" y="348258"/>
                </a:lnTo>
                <a:lnTo>
                  <a:pt x="44649" y="348258"/>
                </a:lnTo>
                <a:lnTo>
                  <a:pt x="44649" y="348258"/>
                </a:lnTo>
                <a:lnTo>
                  <a:pt x="53578" y="357188"/>
                </a:lnTo>
                <a:lnTo>
                  <a:pt x="53578" y="357188"/>
                </a:lnTo>
                <a:lnTo>
                  <a:pt x="62508" y="357188"/>
                </a:lnTo>
                <a:lnTo>
                  <a:pt x="71438" y="357188"/>
                </a:lnTo>
                <a:lnTo>
                  <a:pt x="71438" y="357188"/>
                </a:lnTo>
                <a:lnTo>
                  <a:pt x="80367" y="366118"/>
                </a:lnTo>
                <a:lnTo>
                  <a:pt x="89297" y="366118"/>
                </a:lnTo>
                <a:lnTo>
                  <a:pt x="89297" y="366118"/>
                </a:lnTo>
                <a:lnTo>
                  <a:pt x="98227" y="366118"/>
                </a:lnTo>
                <a:lnTo>
                  <a:pt x="107156" y="366118"/>
                </a:lnTo>
                <a:lnTo>
                  <a:pt x="116086" y="366118"/>
                </a:lnTo>
                <a:lnTo>
                  <a:pt x="125016" y="375047"/>
                </a:lnTo>
                <a:lnTo>
                  <a:pt x="133945" y="375047"/>
                </a:lnTo>
                <a:lnTo>
                  <a:pt x="151805" y="375047"/>
                </a:lnTo>
                <a:lnTo>
                  <a:pt x="160735" y="375047"/>
                </a:lnTo>
                <a:lnTo>
                  <a:pt x="169664" y="375047"/>
                </a:lnTo>
                <a:lnTo>
                  <a:pt x="178594" y="375047"/>
                </a:lnTo>
                <a:lnTo>
                  <a:pt x="196453" y="375047"/>
                </a:lnTo>
                <a:lnTo>
                  <a:pt x="205383" y="375047"/>
                </a:lnTo>
                <a:lnTo>
                  <a:pt x="214313" y="375047"/>
                </a:lnTo>
                <a:lnTo>
                  <a:pt x="232172" y="383977"/>
                </a:lnTo>
                <a:lnTo>
                  <a:pt x="241102" y="383977"/>
                </a:lnTo>
                <a:lnTo>
                  <a:pt x="258961" y="383977"/>
                </a:lnTo>
                <a:lnTo>
                  <a:pt x="267891" y="383977"/>
                </a:lnTo>
                <a:lnTo>
                  <a:pt x="285750" y="383977"/>
                </a:lnTo>
                <a:lnTo>
                  <a:pt x="294680" y="383977"/>
                </a:lnTo>
                <a:lnTo>
                  <a:pt x="312539" y="383977"/>
                </a:lnTo>
                <a:lnTo>
                  <a:pt x="321469" y="383977"/>
                </a:lnTo>
                <a:lnTo>
                  <a:pt x="339328" y="383977"/>
                </a:lnTo>
                <a:lnTo>
                  <a:pt x="348258" y="383977"/>
                </a:lnTo>
                <a:lnTo>
                  <a:pt x="366117" y="383977"/>
                </a:lnTo>
                <a:lnTo>
                  <a:pt x="383977" y="383977"/>
                </a:lnTo>
                <a:lnTo>
                  <a:pt x="392906" y="383977"/>
                </a:lnTo>
                <a:lnTo>
                  <a:pt x="410766" y="383977"/>
                </a:lnTo>
                <a:lnTo>
                  <a:pt x="428625" y="383977"/>
                </a:lnTo>
                <a:lnTo>
                  <a:pt x="437555" y="383977"/>
                </a:lnTo>
                <a:lnTo>
                  <a:pt x="455414" y="383977"/>
                </a:lnTo>
                <a:lnTo>
                  <a:pt x="473274" y="383977"/>
                </a:lnTo>
                <a:lnTo>
                  <a:pt x="482203" y="383977"/>
                </a:lnTo>
                <a:lnTo>
                  <a:pt x="500063" y="383977"/>
                </a:lnTo>
                <a:lnTo>
                  <a:pt x="508992" y="383977"/>
                </a:lnTo>
                <a:lnTo>
                  <a:pt x="526852" y="383977"/>
                </a:lnTo>
                <a:lnTo>
                  <a:pt x="544711" y="375047"/>
                </a:lnTo>
                <a:lnTo>
                  <a:pt x="562570" y="375047"/>
                </a:lnTo>
                <a:lnTo>
                  <a:pt x="580430" y="375047"/>
                </a:lnTo>
                <a:lnTo>
                  <a:pt x="589360" y="375047"/>
                </a:lnTo>
                <a:lnTo>
                  <a:pt x="607219" y="375047"/>
                </a:lnTo>
                <a:lnTo>
                  <a:pt x="625078" y="366118"/>
                </a:lnTo>
                <a:lnTo>
                  <a:pt x="642938" y="366118"/>
                </a:lnTo>
                <a:lnTo>
                  <a:pt x="660797" y="366118"/>
                </a:lnTo>
                <a:lnTo>
                  <a:pt x="678656" y="366118"/>
                </a:lnTo>
                <a:lnTo>
                  <a:pt x="687586" y="357188"/>
                </a:lnTo>
                <a:lnTo>
                  <a:pt x="705445" y="357188"/>
                </a:lnTo>
                <a:lnTo>
                  <a:pt x="723305" y="357188"/>
                </a:lnTo>
                <a:lnTo>
                  <a:pt x="741164" y="348258"/>
                </a:lnTo>
                <a:lnTo>
                  <a:pt x="759024" y="348258"/>
                </a:lnTo>
                <a:lnTo>
                  <a:pt x="767953" y="339329"/>
                </a:lnTo>
                <a:lnTo>
                  <a:pt x="785813" y="339329"/>
                </a:lnTo>
                <a:lnTo>
                  <a:pt x="803672" y="339329"/>
                </a:lnTo>
                <a:lnTo>
                  <a:pt x="821531" y="330399"/>
                </a:lnTo>
                <a:lnTo>
                  <a:pt x="839391" y="330399"/>
                </a:lnTo>
                <a:lnTo>
                  <a:pt x="848320" y="330399"/>
                </a:lnTo>
                <a:lnTo>
                  <a:pt x="866180" y="321469"/>
                </a:lnTo>
                <a:lnTo>
                  <a:pt x="884039" y="312540"/>
                </a:lnTo>
                <a:lnTo>
                  <a:pt x="892969" y="312540"/>
                </a:lnTo>
                <a:lnTo>
                  <a:pt x="910828" y="303610"/>
                </a:lnTo>
                <a:lnTo>
                  <a:pt x="919758" y="303610"/>
                </a:lnTo>
                <a:lnTo>
                  <a:pt x="937617" y="303610"/>
                </a:lnTo>
                <a:lnTo>
                  <a:pt x="946547" y="294680"/>
                </a:lnTo>
                <a:lnTo>
                  <a:pt x="964406" y="294680"/>
                </a:lnTo>
                <a:lnTo>
                  <a:pt x="973336" y="294680"/>
                </a:lnTo>
                <a:lnTo>
                  <a:pt x="982266" y="285750"/>
                </a:lnTo>
                <a:lnTo>
                  <a:pt x="1000125" y="285750"/>
                </a:lnTo>
                <a:lnTo>
                  <a:pt x="1009055" y="285750"/>
                </a:lnTo>
                <a:lnTo>
                  <a:pt x="1017985" y="276821"/>
                </a:lnTo>
                <a:lnTo>
                  <a:pt x="1026914" y="276821"/>
                </a:lnTo>
                <a:lnTo>
                  <a:pt x="1035844" y="276821"/>
                </a:lnTo>
                <a:lnTo>
                  <a:pt x="1044774" y="276821"/>
                </a:lnTo>
                <a:lnTo>
                  <a:pt x="1053703" y="276821"/>
                </a:lnTo>
                <a:lnTo>
                  <a:pt x="1062633" y="267891"/>
                </a:lnTo>
                <a:lnTo>
                  <a:pt x="1062633" y="267891"/>
                </a:lnTo>
                <a:lnTo>
                  <a:pt x="1071563" y="267891"/>
                </a:lnTo>
                <a:lnTo>
                  <a:pt x="1080492" y="267891"/>
                </a:lnTo>
                <a:lnTo>
                  <a:pt x="1080492" y="267891"/>
                </a:lnTo>
                <a:lnTo>
                  <a:pt x="1089422" y="267891"/>
                </a:lnTo>
                <a:lnTo>
                  <a:pt x="1089422" y="267891"/>
                </a:lnTo>
                <a:lnTo>
                  <a:pt x="1089422" y="267891"/>
                </a:lnTo>
                <a:lnTo>
                  <a:pt x="1089422" y="267891"/>
                </a:lnTo>
                <a:lnTo>
                  <a:pt x="108942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8961"/>
                </a:lnTo>
                <a:lnTo>
                  <a:pt x="1098352" y="250032"/>
                </a:lnTo>
                <a:lnTo>
                  <a:pt x="1098352" y="250032"/>
                </a:lnTo>
                <a:lnTo>
                  <a:pt x="1098352" y="241102"/>
                </a:lnTo>
                <a:lnTo>
                  <a:pt x="1098352" y="232172"/>
                </a:lnTo>
                <a:lnTo>
                  <a:pt x="1098352" y="223243"/>
                </a:lnTo>
                <a:lnTo>
                  <a:pt x="1107281" y="214313"/>
                </a:lnTo>
                <a:lnTo>
                  <a:pt x="1107281" y="205383"/>
                </a:lnTo>
                <a:lnTo>
                  <a:pt x="1107281" y="196454"/>
                </a:lnTo>
                <a:lnTo>
                  <a:pt x="1107281" y="187524"/>
                </a:lnTo>
                <a:lnTo>
                  <a:pt x="1107281" y="178594"/>
                </a:lnTo>
                <a:lnTo>
                  <a:pt x="1107281" y="169665"/>
                </a:lnTo>
                <a:lnTo>
                  <a:pt x="1107281" y="151805"/>
                </a:lnTo>
                <a:lnTo>
                  <a:pt x="1107281" y="142875"/>
                </a:lnTo>
                <a:lnTo>
                  <a:pt x="1107281" y="133946"/>
                </a:lnTo>
                <a:lnTo>
                  <a:pt x="1107281" y="116086"/>
                </a:lnTo>
                <a:lnTo>
                  <a:pt x="1107281" y="107157"/>
                </a:lnTo>
                <a:lnTo>
                  <a:pt x="1107281" y="89297"/>
                </a:lnTo>
                <a:lnTo>
                  <a:pt x="1107281" y="80368"/>
                </a:lnTo>
                <a:lnTo>
                  <a:pt x="1107281" y="71438"/>
                </a:lnTo>
                <a:lnTo>
                  <a:pt x="1107281" y="62508"/>
                </a:lnTo>
                <a:lnTo>
                  <a:pt x="1107281" y="44649"/>
                </a:lnTo>
                <a:lnTo>
                  <a:pt x="1107281" y="35719"/>
                </a:lnTo>
                <a:lnTo>
                  <a:pt x="1107281" y="35719"/>
                </a:lnTo>
                <a:lnTo>
                  <a:pt x="1107281" y="26790"/>
                </a:lnTo>
                <a:lnTo>
                  <a:pt x="1107281" y="17860"/>
                </a:lnTo>
                <a:lnTo>
                  <a:pt x="1107281" y="17860"/>
                </a:lnTo>
                <a:lnTo>
                  <a:pt x="1116211" y="8930"/>
                </a:lnTo>
                <a:lnTo>
                  <a:pt x="1116211" y="893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07281" y="0"/>
                </a:lnTo>
                <a:lnTo>
                  <a:pt x="1107281" y="0"/>
                </a:lnTo>
                <a:lnTo>
                  <a:pt x="1107281" y="0"/>
                </a:lnTo>
                <a:lnTo>
                  <a:pt x="110728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0"/>
                </a:lnTo>
                <a:lnTo>
                  <a:pt x="1116211" y="8930"/>
                </a:lnTo>
                <a:lnTo>
                  <a:pt x="1116211" y="8930"/>
                </a:lnTo>
                <a:lnTo>
                  <a:pt x="1116211" y="8930"/>
                </a:lnTo>
                <a:lnTo>
                  <a:pt x="1125141" y="8930"/>
                </a:lnTo>
                <a:lnTo>
                  <a:pt x="1125141" y="8930"/>
                </a:lnTo>
                <a:lnTo>
                  <a:pt x="1134070" y="8930"/>
                </a:lnTo>
                <a:lnTo>
                  <a:pt x="1134070" y="8930"/>
                </a:lnTo>
                <a:lnTo>
                  <a:pt x="1143000" y="8930"/>
                </a:lnTo>
                <a:lnTo>
                  <a:pt x="1151930" y="8930"/>
                </a:lnTo>
                <a:lnTo>
                  <a:pt x="1160860" y="8930"/>
                </a:lnTo>
                <a:lnTo>
                  <a:pt x="1160860" y="8930"/>
                </a:lnTo>
                <a:lnTo>
                  <a:pt x="1169789" y="8930"/>
                </a:lnTo>
                <a:lnTo>
                  <a:pt x="1178719" y="8930"/>
                </a:lnTo>
                <a:lnTo>
                  <a:pt x="1187649" y="8930"/>
                </a:lnTo>
                <a:lnTo>
                  <a:pt x="1196578" y="0"/>
                </a:lnTo>
                <a:lnTo>
                  <a:pt x="1205508" y="0"/>
                </a:lnTo>
                <a:lnTo>
                  <a:pt x="1214438" y="0"/>
                </a:lnTo>
                <a:lnTo>
                  <a:pt x="1232297" y="0"/>
                </a:lnTo>
                <a:lnTo>
                  <a:pt x="1241227" y="0"/>
                </a:lnTo>
                <a:lnTo>
                  <a:pt x="1250156" y="0"/>
                </a:lnTo>
                <a:lnTo>
                  <a:pt x="1250156" y="0"/>
                </a:lnTo>
                <a:lnTo>
                  <a:pt x="1259086" y="0"/>
                </a:lnTo>
                <a:lnTo>
                  <a:pt x="1268016" y="0"/>
                </a:lnTo>
                <a:lnTo>
                  <a:pt x="1268016" y="0"/>
                </a:lnTo>
                <a:lnTo>
                  <a:pt x="1276945" y="0"/>
                </a:lnTo>
                <a:lnTo>
                  <a:pt x="1276945" y="0"/>
                </a:lnTo>
                <a:lnTo>
                  <a:pt x="1276945" y="0"/>
                </a:lnTo>
                <a:lnTo>
                  <a:pt x="1276945" y="0"/>
                </a:lnTo>
                <a:lnTo>
                  <a:pt x="1285875" y="0"/>
                </a:lnTo>
                <a:lnTo>
                  <a:pt x="1285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2544960" y="5875733"/>
            <a:ext cx="312541" cy="446485"/>
          </a:xfrm>
          <a:custGeom>
            <a:avLst/>
            <a:gdLst/>
            <a:ahLst/>
            <a:cxnLst/>
            <a:rect l="0" t="0" r="0" b="0"/>
            <a:pathLst>
              <a:path w="312541" h="446485">
                <a:moveTo>
                  <a:pt x="89297" y="17859"/>
                </a:moveTo>
                <a:lnTo>
                  <a:pt x="89297" y="17859"/>
                </a:lnTo>
                <a:lnTo>
                  <a:pt x="89297" y="17859"/>
                </a:lnTo>
                <a:lnTo>
                  <a:pt x="89297" y="26789"/>
                </a:lnTo>
                <a:lnTo>
                  <a:pt x="89297" y="26789"/>
                </a:lnTo>
                <a:lnTo>
                  <a:pt x="89297" y="35719"/>
                </a:lnTo>
                <a:lnTo>
                  <a:pt x="89297" y="44649"/>
                </a:lnTo>
                <a:lnTo>
                  <a:pt x="98227" y="53578"/>
                </a:lnTo>
                <a:lnTo>
                  <a:pt x="98227" y="71438"/>
                </a:lnTo>
                <a:lnTo>
                  <a:pt x="98227" y="80367"/>
                </a:lnTo>
                <a:lnTo>
                  <a:pt x="98227" y="98227"/>
                </a:lnTo>
                <a:lnTo>
                  <a:pt x="98227" y="107156"/>
                </a:lnTo>
                <a:lnTo>
                  <a:pt x="98227" y="125016"/>
                </a:lnTo>
                <a:lnTo>
                  <a:pt x="98227" y="142875"/>
                </a:lnTo>
                <a:lnTo>
                  <a:pt x="98227" y="151805"/>
                </a:lnTo>
                <a:lnTo>
                  <a:pt x="98227" y="169664"/>
                </a:lnTo>
                <a:lnTo>
                  <a:pt x="98227" y="187524"/>
                </a:lnTo>
                <a:lnTo>
                  <a:pt x="98227" y="196453"/>
                </a:lnTo>
                <a:lnTo>
                  <a:pt x="98227" y="214313"/>
                </a:lnTo>
                <a:lnTo>
                  <a:pt x="98227" y="232172"/>
                </a:lnTo>
                <a:lnTo>
                  <a:pt x="98227" y="250031"/>
                </a:lnTo>
                <a:lnTo>
                  <a:pt x="98227" y="258961"/>
                </a:lnTo>
                <a:lnTo>
                  <a:pt x="98227" y="276820"/>
                </a:lnTo>
                <a:lnTo>
                  <a:pt x="98227" y="294680"/>
                </a:lnTo>
                <a:lnTo>
                  <a:pt x="107157" y="303609"/>
                </a:lnTo>
                <a:lnTo>
                  <a:pt x="107157" y="321469"/>
                </a:lnTo>
                <a:lnTo>
                  <a:pt x="107157" y="330399"/>
                </a:lnTo>
                <a:lnTo>
                  <a:pt x="107157" y="348258"/>
                </a:lnTo>
                <a:lnTo>
                  <a:pt x="107157" y="357188"/>
                </a:lnTo>
                <a:lnTo>
                  <a:pt x="107157" y="366117"/>
                </a:lnTo>
                <a:lnTo>
                  <a:pt x="116086" y="383977"/>
                </a:lnTo>
                <a:lnTo>
                  <a:pt x="116086" y="392906"/>
                </a:lnTo>
                <a:lnTo>
                  <a:pt x="116086" y="401836"/>
                </a:lnTo>
                <a:lnTo>
                  <a:pt x="116086" y="401836"/>
                </a:lnTo>
                <a:lnTo>
                  <a:pt x="116086" y="410766"/>
                </a:lnTo>
                <a:lnTo>
                  <a:pt x="116086" y="419695"/>
                </a:lnTo>
                <a:lnTo>
                  <a:pt x="116086" y="419695"/>
                </a:lnTo>
                <a:lnTo>
                  <a:pt x="116086" y="428625"/>
                </a:lnTo>
                <a:lnTo>
                  <a:pt x="116086" y="428625"/>
                </a:lnTo>
                <a:lnTo>
                  <a:pt x="125016" y="437555"/>
                </a:lnTo>
                <a:lnTo>
                  <a:pt x="125016" y="437555"/>
                </a:lnTo>
                <a:lnTo>
                  <a:pt x="125016" y="437555"/>
                </a:lnTo>
                <a:lnTo>
                  <a:pt x="125016" y="437555"/>
                </a:lnTo>
                <a:lnTo>
                  <a:pt x="133946" y="437555"/>
                </a:lnTo>
                <a:lnTo>
                  <a:pt x="133946" y="446484"/>
                </a:lnTo>
                <a:lnTo>
                  <a:pt x="133946" y="446484"/>
                </a:lnTo>
                <a:lnTo>
                  <a:pt x="142875" y="446484"/>
                </a:lnTo>
                <a:lnTo>
                  <a:pt x="142875" y="446484"/>
                </a:lnTo>
                <a:lnTo>
                  <a:pt x="151805" y="446484"/>
                </a:lnTo>
                <a:lnTo>
                  <a:pt x="160735" y="437555"/>
                </a:lnTo>
                <a:lnTo>
                  <a:pt x="169665" y="437555"/>
                </a:lnTo>
                <a:lnTo>
                  <a:pt x="178594" y="437555"/>
                </a:lnTo>
                <a:lnTo>
                  <a:pt x="178594" y="437555"/>
                </a:lnTo>
                <a:lnTo>
                  <a:pt x="187524" y="428625"/>
                </a:lnTo>
                <a:lnTo>
                  <a:pt x="196454" y="419695"/>
                </a:lnTo>
                <a:lnTo>
                  <a:pt x="205383" y="419695"/>
                </a:lnTo>
                <a:lnTo>
                  <a:pt x="214313" y="410766"/>
                </a:lnTo>
                <a:lnTo>
                  <a:pt x="223243" y="401836"/>
                </a:lnTo>
                <a:lnTo>
                  <a:pt x="232172" y="392906"/>
                </a:lnTo>
                <a:lnTo>
                  <a:pt x="241102" y="392906"/>
                </a:lnTo>
                <a:lnTo>
                  <a:pt x="250032" y="375047"/>
                </a:lnTo>
                <a:lnTo>
                  <a:pt x="258961" y="366117"/>
                </a:lnTo>
                <a:lnTo>
                  <a:pt x="267891" y="357188"/>
                </a:lnTo>
                <a:lnTo>
                  <a:pt x="276821" y="339328"/>
                </a:lnTo>
                <a:lnTo>
                  <a:pt x="276821" y="330399"/>
                </a:lnTo>
                <a:lnTo>
                  <a:pt x="285750" y="312539"/>
                </a:lnTo>
                <a:lnTo>
                  <a:pt x="294680" y="303609"/>
                </a:lnTo>
                <a:lnTo>
                  <a:pt x="294680" y="294680"/>
                </a:lnTo>
                <a:lnTo>
                  <a:pt x="303610" y="276820"/>
                </a:lnTo>
                <a:lnTo>
                  <a:pt x="303610" y="267891"/>
                </a:lnTo>
                <a:lnTo>
                  <a:pt x="303610" y="250031"/>
                </a:lnTo>
                <a:lnTo>
                  <a:pt x="312540" y="232172"/>
                </a:lnTo>
                <a:lnTo>
                  <a:pt x="312540" y="223242"/>
                </a:lnTo>
                <a:lnTo>
                  <a:pt x="312540" y="205383"/>
                </a:lnTo>
                <a:lnTo>
                  <a:pt x="312540" y="187524"/>
                </a:lnTo>
                <a:lnTo>
                  <a:pt x="312540" y="178594"/>
                </a:lnTo>
                <a:lnTo>
                  <a:pt x="312540" y="160734"/>
                </a:lnTo>
                <a:lnTo>
                  <a:pt x="303610" y="151805"/>
                </a:lnTo>
                <a:lnTo>
                  <a:pt x="303610" y="142875"/>
                </a:lnTo>
                <a:lnTo>
                  <a:pt x="294680" y="125016"/>
                </a:lnTo>
                <a:lnTo>
                  <a:pt x="285750" y="116086"/>
                </a:lnTo>
                <a:lnTo>
                  <a:pt x="285750" y="107156"/>
                </a:lnTo>
                <a:lnTo>
                  <a:pt x="276821" y="98227"/>
                </a:lnTo>
                <a:lnTo>
                  <a:pt x="267891" y="80367"/>
                </a:lnTo>
                <a:lnTo>
                  <a:pt x="258961" y="71438"/>
                </a:lnTo>
                <a:lnTo>
                  <a:pt x="250032" y="62508"/>
                </a:lnTo>
                <a:lnTo>
                  <a:pt x="241102" y="53578"/>
                </a:lnTo>
                <a:lnTo>
                  <a:pt x="232172" y="44649"/>
                </a:lnTo>
                <a:lnTo>
                  <a:pt x="214313" y="35719"/>
                </a:lnTo>
                <a:lnTo>
                  <a:pt x="205383" y="35719"/>
                </a:lnTo>
                <a:lnTo>
                  <a:pt x="187524" y="26789"/>
                </a:lnTo>
                <a:lnTo>
                  <a:pt x="178594" y="17859"/>
                </a:lnTo>
                <a:lnTo>
                  <a:pt x="169665" y="17859"/>
                </a:lnTo>
                <a:lnTo>
                  <a:pt x="151805" y="8930"/>
                </a:lnTo>
                <a:lnTo>
                  <a:pt x="142875" y="8930"/>
                </a:lnTo>
                <a:lnTo>
                  <a:pt x="133946" y="8930"/>
                </a:lnTo>
                <a:lnTo>
                  <a:pt x="116086" y="8930"/>
                </a:lnTo>
                <a:lnTo>
                  <a:pt x="107157" y="0"/>
                </a:lnTo>
                <a:lnTo>
                  <a:pt x="98227" y="0"/>
                </a:lnTo>
                <a:lnTo>
                  <a:pt x="80368" y="0"/>
                </a:lnTo>
                <a:lnTo>
                  <a:pt x="71438" y="8930"/>
                </a:lnTo>
                <a:lnTo>
                  <a:pt x="62508" y="8930"/>
                </a:lnTo>
                <a:lnTo>
                  <a:pt x="53579" y="8930"/>
                </a:lnTo>
                <a:lnTo>
                  <a:pt x="44649" y="8930"/>
                </a:lnTo>
                <a:lnTo>
                  <a:pt x="35719" y="8930"/>
                </a:lnTo>
                <a:lnTo>
                  <a:pt x="26790" y="8930"/>
                </a:lnTo>
                <a:lnTo>
                  <a:pt x="17860" y="17859"/>
                </a:lnTo>
                <a:lnTo>
                  <a:pt x="1786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0" y="1785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2812851" y="5911452"/>
            <a:ext cx="178595" cy="160735"/>
          </a:xfrm>
          <a:custGeom>
            <a:avLst/>
            <a:gdLst/>
            <a:ahLst/>
            <a:cxnLst/>
            <a:rect l="0" t="0" r="0" b="0"/>
            <a:pathLst>
              <a:path w="178595" h="160735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53578" y="0"/>
                </a:lnTo>
                <a:lnTo>
                  <a:pt x="71438" y="0"/>
                </a:lnTo>
                <a:lnTo>
                  <a:pt x="80367" y="0"/>
                </a:lnTo>
                <a:lnTo>
                  <a:pt x="89297" y="8930"/>
                </a:lnTo>
                <a:lnTo>
                  <a:pt x="98227" y="8930"/>
                </a:lnTo>
                <a:lnTo>
                  <a:pt x="107156" y="8930"/>
                </a:lnTo>
                <a:lnTo>
                  <a:pt x="116086" y="17859"/>
                </a:lnTo>
                <a:lnTo>
                  <a:pt x="125016" y="17859"/>
                </a:lnTo>
                <a:lnTo>
                  <a:pt x="133945" y="26789"/>
                </a:lnTo>
                <a:lnTo>
                  <a:pt x="142875" y="26789"/>
                </a:lnTo>
                <a:lnTo>
                  <a:pt x="151805" y="35719"/>
                </a:lnTo>
                <a:lnTo>
                  <a:pt x="151805" y="44648"/>
                </a:lnTo>
                <a:lnTo>
                  <a:pt x="160734" y="44648"/>
                </a:lnTo>
                <a:lnTo>
                  <a:pt x="160734" y="53578"/>
                </a:lnTo>
                <a:lnTo>
                  <a:pt x="169664" y="53578"/>
                </a:lnTo>
                <a:lnTo>
                  <a:pt x="169664" y="62508"/>
                </a:lnTo>
                <a:lnTo>
                  <a:pt x="169664" y="62508"/>
                </a:lnTo>
                <a:lnTo>
                  <a:pt x="178594" y="71437"/>
                </a:lnTo>
                <a:lnTo>
                  <a:pt x="178594" y="71437"/>
                </a:lnTo>
                <a:lnTo>
                  <a:pt x="178594" y="80367"/>
                </a:lnTo>
                <a:lnTo>
                  <a:pt x="178594" y="89297"/>
                </a:lnTo>
                <a:lnTo>
                  <a:pt x="178594" y="89297"/>
                </a:lnTo>
                <a:lnTo>
                  <a:pt x="178594" y="98226"/>
                </a:lnTo>
                <a:lnTo>
                  <a:pt x="178594" y="107156"/>
                </a:lnTo>
                <a:lnTo>
                  <a:pt x="169664" y="116086"/>
                </a:lnTo>
                <a:lnTo>
                  <a:pt x="169664" y="116086"/>
                </a:lnTo>
                <a:lnTo>
                  <a:pt x="169664" y="125015"/>
                </a:lnTo>
                <a:lnTo>
                  <a:pt x="160734" y="125015"/>
                </a:lnTo>
                <a:lnTo>
                  <a:pt x="160734" y="133945"/>
                </a:lnTo>
                <a:lnTo>
                  <a:pt x="160734" y="142875"/>
                </a:lnTo>
                <a:lnTo>
                  <a:pt x="160734" y="142875"/>
                </a:lnTo>
                <a:lnTo>
                  <a:pt x="151805" y="151805"/>
                </a:lnTo>
                <a:lnTo>
                  <a:pt x="151805" y="151805"/>
                </a:lnTo>
                <a:lnTo>
                  <a:pt x="142875" y="160734"/>
                </a:lnTo>
                <a:lnTo>
                  <a:pt x="133945" y="160734"/>
                </a:lnTo>
                <a:lnTo>
                  <a:pt x="133945" y="160734"/>
                </a:lnTo>
                <a:lnTo>
                  <a:pt x="125016" y="160734"/>
                </a:lnTo>
                <a:lnTo>
                  <a:pt x="116086" y="160734"/>
                </a:lnTo>
                <a:lnTo>
                  <a:pt x="107156" y="160734"/>
                </a:lnTo>
                <a:lnTo>
                  <a:pt x="98227" y="160734"/>
                </a:lnTo>
                <a:lnTo>
                  <a:pt x="89297" y="160734"/>
                </a:lnTo>
                <a:lnTo>
                  <a:pt x="80367" y="151805"/>
                </a:lnTo>
                <a:lnTo>
                  <a:pt x="80367" y="151805"/>
                </a:lnTo>
                <a:lnTo>
                  <a:pt x="71438" y="151805"/>
                </a:lnTo>
                <a:lnTo>
                  <a:pt x="62508" y="142875"/>
                </a:lnTo>
                <a:lnTo>
                  <a:pt x="53578" y="142875"/>
                </a:lnTo>
                <a:lnTo>
                  <a:pt x="44649" y="133945"/>
                </a:lnTo>
                <a:lnTo>
                  <a:pt x="35719" y="125015"/>
                </a:lnTo>
                <a:lnTo>
                  <a:pt x="35719" y="116086"/>
                </a:lnTo>
                <a:lnTo>
                  <a:pt x="26789" y="116086"/>
                </a:lnTo>
                <a:lnTo>
                  <a:pt x="17859" y="107156"/>
                </a:lnTo>
                <a:lnTo>
                  <a:pt x="17859" y="98226"/>
                </a:lnTo>
                <a:lnTo>
                  <a:pt x="8930" y="89297"/>
                </a:lnTo>
                <a:lnTo>
                  <a:pt x="8930" y="80367"/>
                </a:lnTo>
                <a:lnTo>
                  <a:pt x="8930" y="71437"/>
                </a:lnTo>
                <a:lnTo>
                  <a:pt x="0" y="62508"/>
                </a:lnTo>
                <a:lnTo>
                  <a:pt x="0" y="53578"/>
                </a:lnTo>
                <a:lnTo>
                  <a:pt x="0" y="53578"/>
                </a:lnTo>
                <a:lnTo>
                  <a:pt x="0" y="44648"/>
                </a:lnTo>
                <a:lnTo>
                  <a:pt x="0" y="44648"/>
                </a:lnTo>
                <a:lnTo>
                  <a:pt x="0" y="35719"/>
                </a:lnTo>
                <a:lnTo>
                  <a:pt x="0" y="35719"/>
                </a:lnTo>
                <a:lnTo>
                  <a:pt x="0" y="35719"/>
                </a:lnTo>
                <a:lnTo>
                  <a:pt x="8930" y="35719"/>
                </a:lnTo>
                <a:lnTo>
                  <a:pt x="8930" y="35719"/>
                </a:lnTo>
                <a:lnTo>
                  <a:pt x="8930" y="26789"/>
                </a:lnTo>
                <a:lnTo>
                  <a:pt x="893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2955726" y="5420320"/>
            <a:ext cx="875110" cy="553641"/>
          </a:xfrm>
          <a:custGeom>
            <a:avLst/>
            <a:gdLst/>
            <a:ahLst/>
            <a:cxnLst/>
            <a:rect l="0" t="0" r="0" b="0"/>
            <a:pathLst>
              <a:path w="875110" h="553641">
                <a:moveTo>
                  <a:pt x="0" y="500062"/>
                </a:moveTo>
                <a:lnTo>
                  <a:pt x="0" y="500062"/>
                </a:lnTo>
                <a:lnTo>
                  <a:pt x="8930" y="500062"/>
                </a:lnTo>
                <a:lnTo>
                  <a:pt x="8930" y="500062"/>
                </a:lnTo>
                <a:lnTo>
                  <a:pt x="17859" y="500062"/>
                </a:lnTo>
                <a:lnTo>
                  <a:pt x="17859" y="500062"/>
                </a:lnTo>
                <a:lnTo>
                  <a:pt x="26789" y="500062"/>
                </a:lnTo>
                <a:lnTo>
                  <a:pt x="35719" y="508991"/>
                </a:lnTo>
                <a:lnTo>
                  <a:pt x="44649" y="508991"/>
                </a:lnTo>
                <a:lnTo>
                  <a:pt x="53578" y="508991"/>
                </a:lnTo>
                <a:lnTo>
                  <a:pt x="62508" y="517921"/>
                </a:lnTo>
                <a:lnTo>
                  <a:pt x="62508" y="517921"/>
                </a:lnTo>
                <a:lnTo>
                  <a:pt x="71438" y="517921"/>
                </a:lnTo>
                <a:lnTo>
                  <a:pt x="89297" y="517921"/>
                </a:lnTo>
                <a:lnTo>
                  <a:pt x="98227" y="526851"/>
                </a:lnTo>
                <a:lnTo>
                  <a:pt x="107156" y="526851"/>
                </a:lnTo>
                <a:lnTo>
                  <a:pt x="116086" y="526851"/>
                </a:lnTo>
                <a:lnTo>
                  <a:pt x="133945" y="526851"/>
                </a:lnTo>
                <a:lnTo>
                  <a:pt x="142875" y="535780"/>
                </a:lnTo>
                <a:lnTo>
                  <a:pt x="160734" y="535780"/>
                </a:lnTo>
                <a:lnTo>
                  <a:pt x="169664" y="535780"/>
                </a:lnTo>
                <a:lnTo>
                  <a:pt x="187524" y="535780"/>
                </a:lnTo>
                <a:lnTo>
                  <a:pt x="196453" y="535780"/>
                </a:lnTo>
                <a:lnTo>
                  <a:pt x="205383" y="544710"/>
                </a:lnTo>
                <a:lnTo>
                  <a:pt x="223242" y="544710"/>
                </a:lnTo>
                <a:lnTo>
                  <a:pt x="232172" y="544710"/>
                </a:lnTo>
                <a:lnTo>
                  <a:pt x="250031" y="544710"/>
                </a:lnTo>
                <a:lnTo>
                  <a:pt x="267891" y="544710"/>
                </a:lnTo>
                <a:lnTo>
                  <a:pt x="276820" y="553640"/>
                </a:lnTo>
                <a:lnTo>
                  <a:pt x="294680" y="553640"/>
                </a:lnTo>
                <a:lnTo>
                  <a:pt x="312539" y="553640"/>
                </a:lnTo>
                <a:lnTo>
                  <a:pt x="321469" y="553640"/>
                </a:lnTo>
                <a:lnTo>
                  <a:pt x="339328" y="553640"/>
                </a:lnTo>
                <a:lnTo>
                  <a:pt x="348258" y="553640"/>
                </a:lnTo>
                <a:lnTo>
                  <a:pt x="357188" y="553640"/>
                </a:lnTo>
                <a:lnTo>
                  <a:pt x="375047" y="553640"/>
                </a:lnTo>
                <a:lnTo>
                  <a:pt x="383977" y="553640"/>
                </a:lnTo>
                <a:lnTo>
                  <a:pt x="401836" y="553640"/>
                </a:lnTo>
                <a:lnTo>
                  <a:pt x="410766" y="553640"/>
                </a:lnTo>
                <a:lnTo>
                  <a:pt x="419695" y="553640"/>
                </a:lnTo>
                <a:lnTo>
                  <a:pt x="437555" y="553640"/>
                </a:lnTo>
                <a:lnTo>
                  <a:pt x="446484" y="553640"/>
                </a:lnTo>
                <a:lnTo>
                  <a:pt x="455414" y="553640"/>
                </a:lnTo>
                <a:lnTo>
                  <a:pt x="464344" y="553640"/>
                </a:lnTo>
                <a:lnTo>
                  <a:pt x="473274" y="553640"/>
                </a:lnTo>
                <a:lnTo>
                  <a:pt x="482203" y="553640"/>
                </a:lnTo>
                <a:lnTo>
                  <a:pt x="491133" y="553640"/>
                </a:lnTo>
                <a:lnTo>
                  <a:pt x="491133" y="553640"/>
                </a:lnTo>
                <a:lnTo>
                  <a:pt x="500063" y="553640"/>
                </a:lnTo>
                <a:lnTo>
                  <a:pt x="508992" y="553640"/>
                </a:lnTo>
                <a:lnTo>
                  <a:pt x="517922" y="553640"/>
                </a:lnTo>
                <a:lnTo>
                  <a:pt x="517922" y="553640"/>
                </a:lnTo>
                <a:lnTo>
                  <a:pt x="526852" y="553640"/>
                </a:lnTo>
                <a:lnTo>
                  <a:pt x="526852" y="553640"/>
                </a:lnTo>
                <a:lnTo>
                  <a:pt x="535781" y="553640"/>
                </a:lnTo>
                <a:lnTo>
                  <a:pt x="535781" y="553640"/>
                </a:lnTo>
                <a:lnTo>
                  <a:pt x="544711" y="544710"/>
                </a:lnTo>
                <a:lnTo>
                  <a:pt x="544711" y="544710"/>
                </a:lnTo>
                <a:lnTo>
                  <a:pt x="544711" y="544710"/>
                </a:lnTo>
                <a:lnTo>
                  <a:pt x="544711" y="535780"/>
                </a:lnTo>
                <a:lnTo>
                  <a:pt x="553641" y="535780"/>
                </a:lnTo>
                <a:lnTo>
                  <a:pt x="553641" y="526851"/>
                </a:lnTo>
                <a:lnTo>
                  <a:pt x="553641" y="526851"/>
                </a:lnTo>
                <a:lnTo>
                  <a:pt x="553641" y="517921"/>
                </a:lnTo>
                <a:lnTo>
                  <a:pt x="553641" y="508991"/>
                </a:lnTo>
                <a:lnTo>
                  <a:pt x="562570" y="500062"/>
                </a:lnTo>
                <a:lnTo>
                  <a:pt x="562570" y="491132"/>
                </a:lnTo>
                <a:lnTo>
                  <a:pt x="562570" y="482202"/>
                </a:lnTo>
                <a:lnTo>
                  <a:pt x="562570" y="473272"/>
                </a:lnTo>
                <a:lnTo>
                  <a:pt x="571500" y="455413"/>
                </a:lnTo>
                <a:lnTo>
                  <a:pt x="571500" y="446483"/>
                </a:lnTo>
                <a:lnTo>
                  <a:pt x="571500" y="428624"/>
                </a:lnTo>
                <a:lnTo>
                  <a:pt x="571500" y="410765"/>
                </a:lnTo>
                <a:lnTo>
                  <a:pt x="571500" y="392905"/>
                </a:lnTo>
                <a:lnTo>
                  <a:pt x="580430" y="383976"/>
                </a:lnTo>
                <a:lnTo>
                  <a:pt x="580430" y="366116"/>
                </a:lnTo>
                <a:lnTo>
                  <a:pt x="580430" y="348257"/>
                </a:lnTo>
                <a:lnTo>
                  <a:pt x="580430" y="330397"/>
                </a:lnTo>
                <a:lnTo>
                  <a:pt x="580430" y="312538"/>
                </a:lnTo>
                <a:lnTo>
                  <a:pt x="589359" y="294679"/>
                </a:lnTo>
                <a:lnTo>
                  <a:pt x="589359" y="276819"/>
                </a:lnTo>
                <a:lnTo>
                  <a:pt x="589359" y="258960"/>
                </a:lnTo>
                <a:lnTo>
                  <a:pt x="589359" y="241101"/>
                </a:lnTo>
                <a:lnTo>
                  <a:pt x="598289" y="223241"/>
                </a:lnTo>
                <a:lnTo>
                  <a:pt x="598289" y="205382"/>
                </a:lnTo>
                <a:lnTo>
                  <a:pt x="598289" y="187522"/>
                </a:lnTo>
                <a:lnTo>
                  <a:pt x="598289" y="169663"/>
                </a:lnTo>
                <a:lnTo>
                  <a:pt x="598289" y="151805"/>
                </a:lnTo>
                <a:lnTo>
                  <a:pt x="598289" y="133945"/>
                </a:lnTo>
                <a:lnTo>
                  <a:pt x="598289" y="116086"/>
                </a:lnTo>
                <a:lnTo>
                  <a:pt x="607219" y="98226"/>
                </a:lnTo>
                <a:lnTo>
                  <a:pt x="607219" y="89297"/>
                </a:lnTo>
                <a:lnTo>
                  <a:pt x="607219" y="71437"/>
                </a:lnTo>
                <a:lnTo>
                  <a:pt x="607219" y="62508"/>
                </a:lnTo>
                <a:lnTo>
                  <a:pt x="616149" y="53578"/>
                </a:lnTo>
                <a:lnTo>
                  <a:pt x="616149" y="44648"/>
                </a:lnTo>
                <a:lnTo>
                  <a:pt x="616149" y="35719"/>
                </a:lnTo>
                <a:lnTo>
                  <a:pt x="625078" y="26789"/>
                </a:lnTo>
                <a:lnTo>
                  <a:pt x="625078" y="17859"/>
                </a:lnTo>
                <a:lnTo>
                  <a:pt x="634008" y="17859"/>
                </a:lnTo>
                <a:lnTo>
                  <a:pt x="634008" y="17859"/>
                </a:lnTo>
                <a:lnTo>
                  <a:pt x="642938" y="8930"/>
                </a:lnTo>
                <a:lnTo>
                  <a:pt x="651867" y="8930"/>
                </a:lnTo>
                <a:lnTo>
                  <a:pt x="651867" y="8930"/>
                </a:lnTo>
                <a:lnTo>
                  <a:pt x="660797" y="8930"/>
                </a:lnTo>
                <a:lnTo>
                  <a:pt x="669727" y="0"/>
                </a:lnTo>
                <a:lnTo>
                  <a:pt x="669727" y="0"/>
                </a:lnTo>
                <a:lnTo>
                  <a:pt x="678656" y="0"/>
                </a:lnTo>
                <a:lnTo>
                  <a:pt x="687586" y="0"/>
                </a:lnTo>
                <a:lnTo>
                  <a:pt x="696516" y="0"/>
                </a:lnTo>
                <a:lnTo>
                  <a:pt x="705445" y="0"/>
                </a:lnTo>
                <a:lnTo>
                  <a:pt x="714375" y="0"/>
                </a:lnTo>
                <a:lnTo>
                  <a:pt x="723305" y="0"/>
                </a:lnTo>
                <a:lnTo>
                  <a:pt x="732234" y="0"/>
                </a:lnTo>
                <a:lnTo>
                  <a:pt x="741164" y="8930"/>
                </a:lnTo>
                <a:lnTo>
                  <a:pt x="750094" y="8930"/>
                </a:lnTo>
                <a:lnTo>
                  <a:pt x="759024" y="8930"/>
                </a:lnTo>
                <a:lnTo>
                  <a:pt x="767953" y="8930"/>
                </a:lnTo>
                <a:lnTo>
                  <a:pt x="776883" y="8930"/>
                </a:lnTo>
                <a:lnTo>
                  <a:pt x="785813" y="8930"/>
                </a:lnTo>
                <a:lnTo>
                  <a:pt x="794742" y="8930"/>
                </a:lnTo>
                <a:lnTo>
                  <a:pt x="803672" y="8930"/>
                </a:lnTo>
                <a:lnTo>
                  <a:pt x="812602" y="8930"/>
                </a:lnTo>
                <a:lnTo>
                  <a:pt x="821531" y="8930"/>
                </a:lnTo>
                <a:lnTo>
                  <a:pt x="830461" y="8930"/>
                </a:lnTo>
                <a:lnTo>
                  <a:pt x="839391" y="8930"/>
                </a:lnTo>
                <a:lnTo>
                  <a:pt x="848320" y="8930"/>
                </a:lnTo>
                <a:lnTo>
                  <a:pt x="857250" y="8930"/>
                </a:lnTo>
                <a:lnTo>
                  <a:pt x="857250" y="8930"/>
                </a:lnTo>
                <a:lnTo>
                  <a:pt x="866180" y="8930"/>
                </a:lnTo>
                <a:lnTo>
                  <a:pt x="866180" y="8930"/>
                </a:lnTo>
                <a:lnTo>
                  <a:pt x="875109" y="8930"/>
                </a:lnTo>
                <a:lnTo>
                  <a:pt x="875109" y="8930"/>
                </a:lnTo>
                <a:lnTo>
                  <a:pt x="87510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3866554" y="5036343"/>
            <a:ext cx="348259" cy="562571"/>
          </a:xfrm>
          <a:custGeom>
            <a:avLst/>
            <a:gdLst/>
            <a:ahLst/>
            <a:cxnLst/>
            <a:rect l="0" t="0" r="0" b="0"/>
            <a:pathLst>
              <a:path w="348259" h="562571">
                <a:moveTo>
                  <a:pt x="62508" y="35719"/>
                </a:moveTo>
                <a:lnTo>
                  <a:pt x="62508" y="35719"/>
                </a:lnTo>
                <a:lnTo>
                  <a:pt x="62508" y="35719"/>
                </a:lnTo>
                <a:lnTo>
                  <a:pt x="62508" y="44649"/>
                </a:lnTo>
                <a:lnTo>
                  <a:pt x="62508" y="44649"/>
                </a:lnTo>
                <a:lnTo>
                  <a:pt x="62508" y="44649"/>
                </a:lnTo>
                <a:lnTo>
                  <a:pt x="62508" y="53578"/>
                </a:lnTo>
                <a:lnTo>
                  <a:pt x="62508" y="62508"/>
                </a:lnTo>
                <a:lnTo>
                  <a:pt x="62508" y="71438"/>
                </a:lnTo>
                <a:lnTo>
                  <a:pt x="53578" y="80367"/>
                </a:lnTo>
                <a:lnTo>
                  <a:pt x="53578" y="98227"/>
                </a:lnTo>
                <a:lnTo>
                  <a:pt x="53578" y="116086"/>
                </a:lnTo>
                <a:lnTo>
                  <a:pt x="53578" y="133946"/>
                </a:lnTo>
                <a:lnTo>
                  <a:pt x="44649" y="151805"/>
                </a:lnTo>
                <a:lnTo>
                  <a:pt x="44649" y="169664"/>
                </a:lnTo>
                <a:lnTo>
                  <a:pt x="35719" y="187524"/>
                </a:lnTo>
                <a:lnTo>
                  <a:pt x="35719" y="214313"/>
                </a:lnTo>
                <a:lnTo>
                  <a:pt x="35719" y="232172"/>
                </a:lnTo>
                <a:lnTo>
                  <a:pt x="26789" y="258961"/>
                </a:lnTo>
                <a:lnTo>
                  <a:pt x="26789" y="285750"/>
                </a:lnTo>
                <a:lnTo>
                  <a:pt x="17860" y="312539"/>
                </a:lnTo>
                <a:lnTo>
                  <a:pt x="17860" y="330399"/>
                </a:lnTo>
                <a:lnTo>
                  <a:pt x="17860" y="357188"/>
                </a:lnTo>
                <a:lnTo>
                  <a:pt x="17860" y="383977"/>
                </a:lnTo>
                <a:lnTo>
                  <a:pt x="17860" y="401836"/>
                </a:lnTo>
                <a:lnTo>
                  <a:pt x="8930" y="428625"/>
                </a:lnTo>
                <a:lnTo>
                  <a:pt x="8930" y="446485"/>
                </a:lnTo>
                <a:lnTo>
                  <a:pt x="8930" y="464344"/>
                </a:lnTo>
                <a:lnTo>
                  <a:pt x="0" y="482203"/>
                </a:lnTo>
                <a:lnTo>
                  <a:pt x="0" y="500063"/>
                </a:lnTo>
                <a:lnTo>
                  <a:pt x="0" y="517922"/>
                </a:lnTo>
                <a:lnTo>
                  <a:pt x="0" y="526852"/>
                </a:lnTo>
                <a:lnTo>
                  <a:pt x="0" y="535782"/>
                </a:lnTo>
                <a:lnTo>
                  <a:pt x="0" y="544710"/>
                </a:lnTo>
                <a:lnTo>
                  <a:pt x="0" y="553640"/>
                </a:lnTo>
                <a:lnTo>
                  <a:pt x="0" y="553640"/>
                </a:lnTo>
                <a:lnTo>
                  <a:pt x="8930" y="553640"/>
                </a:lnTo>
                <a:lnTo>
                  <a:pt x="8930" y="562570"/>
                </a:lnTo>
                <a:lnTo>
                  <a:pt x="8930" y="562570"/>
                </a:lnTo>
                <a:lnTo>
                  <a:pt x="17860" y="562570"/>
                </a:lnTo>
                <a:lnTo>
                  <a:pt x="26789" y="562570"/>
                </a:lnTo>
                <a:lnTo>
                  <a:pt x="35719" y="562570"/>
                </a:lnTo>
                <a:lnTo>
                  <a:pt x="44649" y="562570"/>
                </a:lnTo>
                <a:lnTo>
                  <a:pt x="53578" y="562570"/>
                </a:lnTo>
                <a:lnTo>
                  <a:pt x="62508" y="553640"/>
                </a:lnTo>
                <a:lnTo>
                  <a:pt x="80367" y="553640"/>
                </a:lnTo>
                <a:lnTo>
                  <a:pt x="89297" y="544710"/>
                </a:lnTo>
                <a:lnTo>
                  <a:pt x="107156" y="535782"/>
                </a:lnTo>
                <a:lnTo>
                  <a:pt x="116086" y="526852"/>
                </a:lnTo>
                <a:lnTo>
                  <a:pt x="133946" y="526852"/>
                </a:lnTo>
                <a:lnTo>
                  <a:pt x="151805" y="517922"/>
                </a:lnTo>
                <a:lnTo>
                  <a:pt x="169664" y="508992"/>
                </a:lnTo>
                <a:lnTo>
                  <a:pt x="187524" y="500063"/>
                </a:lnTo>
                <a:lnTo>
                  <a:pt x="196453" y="482203"/>
                </a:lnTo>
                <a:lnTo>
                  <a:pt x="214313" y="473274"/>
                </a:lnTo>
                <a:lnTo>
                  <a:pt x="232172" y="455414"/>
                </a:lnTo>
                <a:lnTo>
                  <a:pt x="250031" y="446485"/>
                </a:lnTo>
                <a:lnTo>
                  <a:pt x="258961" y="428625"/>
                </a:lnTo>
                <a:lnTo>
                  <a:pt x="276821" y="419696"/>
                </a:lnTo>
                <a:lnTo>
                  <a:pt x="285750" y="401836"/>
                </a:lnTo>
                <a:lnTo>
                  <a:pt x="303610" y="383977"/>
                </a:lnTo>
                <a:lnTo>
                  <a:pt x="312539" y="366117"/>
                </a:lnTo>
                <a:lnTo>
                  <a:pt x="321469" y="348258"/>
                </a:lnTo>
                <a:lnTo>
                  <a:pt x="330399" y="330399"/>
                </a:lnTo>
                <a:lnTo>
                  <a:pt x="339328" y="303610"/>
                </a:lnTo>
                <a:lnTo>
                  <a:pt x="339328" y="285750"/>
                </a:lnTo>
                <a:lnTo>
                  <a:pt x="339328" y="258961"/>
                </a:lnTo>
                <a:lnTo>
                  <a:pt x="348258" y="232172"/>
                </a:lnTo>
                <a:lnTo>
                  <a:pt x="348258" y="214313"/>
                </a:lnTo>
                <a:lnTo>
                  <a:pt x="339328" y="187524"/>
                </a:lnTo>
                <a:lnTo>
                  <a:pt x="339328" y="160735"/>
                </a:lnTo>
                <a:lnTo>
                  <a:pt x="330399" y="142875"/>
                </a:lnTo>
                <a:lnTo>
                  <a:pt x="330399" y="125016"/>
                </a:lnTo>
                <a:lnTo>
                  <a:pt x="321469" y="107157"/>
                </a:lnTo>
                <a:lnTo>
                  <a:pt x="312539" y="89297"/>
                </a:lnTo>
                <a:lnTo>
                  <a:pt x="303610" y="80367"/>
                </a:lnTo>
                <a:lnTo>
                  <a:pt x="294680" y="62508"/>
                </a:lnTo>
                <a:lnTo>
                  <a:pt x="276821" y="53578"/>
                </a:lnTo>
                <a:lnTo>
                  <a:pt x="267891" y="35719"/>
                </a:lnTo>
                <a:lnTo>
                  <a:pt x="258961" y="26789"/>
                </a:lnTo>
                <a:lnTo>
                  <a:pt x="241102" y="17860"/>
                </a:lnTo>
                <a:lnTo>
                  <a:pt x="223242" y="17860"/>
                </a:lnTo>
                <a:lnTo>
                  <a:pt x="214313" y="8930"/>
                </a:lnTo>
                <a:lnTo>
                  <a:pt x="196453" y="0"/>
                </a:lnTo>
                <a:lnTo>
                  <a:pt x="178594" y="0"/>
                </a:lnTo>
                <a:lnTo>
                  <a:pt x="160735" y="0"/>
                </a:lnTo>
                <a:lnTo>
                  <a:pt x="151805" y="0"/>
                </a:lnTo>
                <a:lnTo>
                  <a:pt x="133946" y="0"/>
                </a:lnTo>
                <a:lnTo>
                  <a:pt x="116086" y="0"/>
                </a:lnTo>
                <a:lnTo>
                  <a:pt x="107156" y="0"/>
                </a:lnTo>
                <a:lnTo>
                  <a:pt x="89297" y="0"/>
                </a:lnTo>
                <a:lnTo>
                  <a:pt x="80367" y="0"/>
                </a:lnTo>
                <a:lnTo>
                  <a:pt x="71438" y="8930"/>
                </a:lnTo>
                <a:lnTo>
                  <a:pt x="53578" y="8930"/>
                </a:lnTo>
                <a:lnTo>
                  <a:pt x="44649" y="17860"/>
                </a:lnTo>
                <a:lnTo>
                  <a:pt x="35719" y="17860"/>
                </a:lnTo>
                <a:lnTo>
                  <a:pt x="26789" y="17860"/>
                </a:lnTo>
                <a:lnTo>
                  <a:pt x="17860" y="26789"/>
                </a:lnTo>
                <a:lnTo>
                  <a:pt x="17860" y="26789"/>
                </a:lnTo>
                <a:lnTo>
                  <a:pt x="1786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4188023" y="5063132"/>
            <a:ext cx="151806" cy="169665"/>
          </a:xfrm>
          <a:custGeom>
            <a:avLst/>
            <a:gdLst/>
            <a:ahLst/>
            <a:cxnLst/>
            <a:rect l="0" t="0" r="0" b="0"/>
            <a:pathLst>
              <a:path w="151806" h="169665">
                <a:moveTo>
                  <a:pt x="17859" y="26789"/>
                </a:moveTo>
                <a:lnTo>
                  <a:pt x="17859" y="26789"/>
                </a:lnTo>
                <a:lnTo>
                  <a:pt x="17859" y="26789"/>
                </a:lnTo>
                <a:lnTo>
                  <a:pt x="26789" y="26789"/>
                </a:lnTo>
                <a:lnTo>
                  <a:pt x="44648" y="26789"/>
                </a:lnTo>
                <a:lnTo>
                  <a:pt x="53578" y="35719"/>
                </a:lnTo>
                <a:lnTo>
                  <a:pt x="71437" y="44649"/>
                </a:lnTo>
                <a:lnTo>
                  <a:pt x="80367" y="44649"/>
                </a:lnTo>
                <a:lnTo>
                  <a:pt x="98227" y="53578"/>
                </a:lnTo>
                <a:lnTo>
                  <a:pt x="107156" y="71438"/>
                </a:lnTo>
                <a:lnTo>
                  <a:pt x="125016" y="80368"/>
                </a:lnTo>
                <a:lnTo>
                  <a:pt x="133945" y="89297"/>
                </a:lnTo>
                <a:lnTo>
                  <a:pt x="142875" y="98227"/>
                </a:lnTo>
                <a:lnTo>
                  <a:pt x="142875" y="107157"/>
                </a:lnTo>
                <a:lnTo>
                  <a:pt x="151805" y="116086"/>
                </a:lnTo>
                <a:lnTo>
                  <a:pt x="151805" y="125016"/>
                </a:lnTo>
                <a:lnTo>
                  <a:pt x="151805" y="133946"/>
                </a:lnTo>
                <a:lnTo>
                  <a:pt x="151805" y="142875"/>
                </a:lnTo>
                <a:lnTo>
                  <a:pt x="151805" y="151805"/>
                </a:lnTo>
                <a:lnTo>
                  <a:pt x="151805" y="151805"/>
                </a:lnTo>
                <a:lnTo>
                  <a:pt x="142875" y="160735"/>
                </a:lnTo>
                <a:lnTo>
                  <a:pt x="133945" y="160735"/>
                </a:lnTo>
                <a:lnTo>
                  <a:pt x="125016" y="169664"/>
                </a:lnTo>
                <a:lnTo>
                  <a:pt x="116086" y="169664"/>
                </a:lnTo>
                <a:lnTo>
                  <a:pt x="107156" y="169664"/>
                </a:lnTo>
                <a:lnTo>
                  <a:pt x="98227" y="169664"/>
                </a:lnTo>
                <a:lnTo>
                  <a:pt x="89297" y="169664"/>
                </a:lnTo>
                <a:lnTo>
                  <a:pt x="71437" y="160735"/>
                </a:lnTo>
                <a:lnTo>
                  <a:pt x="62508" y="160735"/>
                </a:lnTo>
                <a:lnTo>
                  <a:pt x="53578" y="151805"/>
                </a:lnTo>
                <a:lnTo>
                  <a:pt x="44648" y="142875"/>
                </a:lnTo>
                <a:lnTo>
                  <a:pt x="35719" y="133946"/>
                </a:lnTo>
                <a:lnTo>
                  <a:pt x="26789" y="125016"/>
                </a:lnTo>
                <a:lnTo>
                  <a:pt x="17859" y="116086"/>
                </a:lnTo>
                <a:lnTo>
                  <a:pt x="17859" y="107157"/>
                </a:lnTo>
                <a:lnTo>
                  <a:pt x="8930" y="98227"/>
                </a:lnTo>
                <a:lnTo>
                  <a:pt x="8930" y="80368"/>
                </a:lnTo>
                <a:lnTo>
                  <a:pt x="0" y="71438"/>
                </a:lnTo>
                <a:lnTo>
                  <a:pt x="0" y="62508"/>
                </a:lnTo>
                <a:lnTo>
                  <a:pt x="0" y="53578"/>
                </a:lnTo>
                <a:lnTo>
                  <a:pt x="0" y="44649"/>
                </a:lnTo>
                <a:lnTo>
                  <a:pt x="0" y="35719"/>
                </a:lnTo>
                <a:lnTo>
                  <a:pt x="8930" y="26789"/>
                </a:lnTo>
                <a:lnTo>
                  <a:pt x="8930" y="17860"/>
                </a:lnTo>
                <a:lnTo>
                  <a:pt x="17859" y="8930"/>
                </a:lnTo>
                <a:lnTo>
                  <a:pt x="26789" y="8930"/>
                </a:lnTo>
                <a:lnTo>
                  <a:pt x="26789" y="8930"/>
                </a:lnTo>
                <a:lnTo>
                  <a:pt x="35719" y="0"/>
                </a:lnTo>
                <a:lnTo>
                  <a:pt x="35719" y="8930"/>
                </a:lnTo>
                <a:lnTo>
                  <a:pt x="3571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4304109" y="5089921"/>
            <a:ext cx="714376" cy="26790"/>
          </a:xfrm>
          <a:custGeom>
            <a:avLst/>
            <a:gdLst/>
            <a:ahLst/>
            <a:cxnLst/>
            <a:rect l="0" t="0" r="0" b="0"/>
            <a:pathLst>
              <a:path w="714376" h="26790">
                <a:moveTo>
                  <a:pt x="0" y="8930"/>
                </a:moveTo>
                <a:lnTo>
                  <a:pt x="0" y="8930"/>
                </a:lnTo>
                <a:lnTo>
                  <a:pt x="0" y="8930"/>
                </a:lnTo>
                <a:lnTo>
                  <a:pt x="8930" y="8930"/>
                </a:lnTo>
                <a:lnTo>
                  <a:pt x="26789" y="8930"/>
                </a:lnTo>
                <a:lnTo>
                  <a:pt x="35719" y="8930"/>
                </a:lnTo>
                <a:lnTo>
                  <a:pt x="53578" y="8930"/>
                </a:lnTo>
                <a:lnTo>
                  <a:pt x="71437" y="8930"/>
                </a:lnTo>
                <a:lnTo>
                  <a:pt x="89297" y="8930"/>
                </a:lnTo>
                <a:lnTo>
                  <a:pt x="107156" y="8930"/>
                </a:lnTo>
                <a:lnTo>
                  <a:pt x="133945" y="8930"/>
                </a:lnTo>
                <a:lnTo>
                  <a:pt x="160734" y="17860"/>
                </a:lnTo>
                <a:lnTo>
                  <a:pt x="178594" y="17860"/>
                </a:lnTo>
                <a:lnTo>
                  <a:pt x="205383" y="17860"/>
                </a:lnTo>
                <a:lnTo>
                  <a:pt x="232172" y="17860"/>
                </a:lnTo>
                <a:lnTo>
                  <a:pt x="258961" y="17860"/>
                </a:lnTo>
                <a:lnTo>
                  <a:pt x="285750" y="26789"/>
                </a:lnTo>
                <a:lnTo>
                  <a:pt x="312539" y="26789"/>
                </a:lnTo>
                <a:lnTo>
                  <a:pt x="339328" y="26789"/>
                </a:lnTo>
                <a:lnTo>
                  <a:pt x="366117" y="26789"/>
                </a:lnTo>
                <a:lnTo>
                  <a:pt x="401836" y="17860"/>
                </a:lnTo>
                <a:lnTo>
                  <a:pt x="428625" y="17860"/>
                </a:lnTo>
                <a:lnTo>
                  <a:pt x="455414" y="17860"/>
                </a:lnTo>
                <a:lnTo>
                  <a:pt x="482203" y="17860"/>
                </a:lnTo>
                <a:lnTo>
                  <a:pt x="500062" y="17860"/>
                </a:lnTo>
                <a:lnTo>
                  <a:pt x="526851" y="17860"/>
                </a:lnTo>
                <a:lnTo>
                  <a:pt x="544711" y="17860"/>
                </a:lnTo>
                <a:lnTo>
                  <a:pt x="571500" y="17860"/>
                </a:lnTo>
                <a:lnTo>
                  <a:pt x="589359" y="8930"/>
                </a:lnTo>
                <a:lnTo>
                  <a:pt x="607219" y="8930"/>
                </a:lnTo>
                <a:lnTo>
                  <a:pt x="625078" y="8930"/>
                </a:lnTo>
                <a:lnTo>
                  <a:pt x="642937" y="8930"/>
                </a:lnTo>
                <a:lnTo>
                  <a:pt x="660797" y="8930"/>
                </a:lnTo>
                <a:lnTo>
                  <a:pt x="669726" y="0"/>
                </a:lnTo>
                <a:lnTo>
                  <a:pt x="678656" y="0"/>
                </a:lnTo>
                <a:lnTo>
                  <a:pt x="687586" y="0"/>
                </a:lnTo>
                <a:lnTo>
                  <a:pt x="696516" y="0"/>
                </a:lnTo>
                <a:lnTo>
                  <a:pt x="705445" y="0"/>
                </a:lnTo>
                <a:lnTo>
                  <a:pt x="714375" y="0"/>
                </a:lnTo>
                <a:lnTo>
                  <a:pt x="714375" y="0"/>
                </a:lnTo>
                <a:lnTo>
                  <a:pt x="714375" y="0"/>
                </a:lnTo>
                <a:lnTo>
                  <a:pt x="7143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4688085" y="5518546"/>
            <a:ext cx="312541" cy="491133"/>
          </a:xfrm>
          <a:custGeom>
            <a:avLst/>
            <a:gdLst/>
            <a:ahLst/>
            <a:cxnLst/>
            <a:rect l="0" t="0" r="0" b="0"/>
            <a:pathLst>
              <a:path w="312541" h="491133">
                <a:moveTo>
                  <a:pt x="80368" y="0"/>
                </a:moveTo>
                <a:lnTo>
                  <a:pt x="80368" y="0"/>
                </a:lnTo>
                <a:lnTo>
                  <a:pt x="80368" y="8930"/>
                </a:lnTo>
                <a:lnTo>
                  <a:pt x="71438" y="8930"/>
                </a:lnTo>
                <a:lnTo>
                  <a:pt x="71438" y="26789"/>
                </a:lnTo>
                <a:lnTo>
                  <a:pt x="62508" y="35719"/>
                </a:lnTo>
                <a:lnTo>
                  <a:pt x="62508" y="44649"/>
                </a:lnTo>
                <a:lnTo>
                  <a:pt x="53579" y="53579"/>
                </a:lnTo>
                <a:lnTo>
                  <a:pt x="53579" y="71437"/>
                </a:lnTo>
                <a:lnTo>
                  <a:pt x="44649" y="80367"/>
                </a:lnTo>
                <a:lnTo>
                  <a:pt x="44649" y="98226"/>
                </a:lnTo>
                <a:lnTo>
                  <a:pt x="44649" y="116086"/>
                </a:lnTo>
                <a:lnTo>
                  <a:pt x="44649" y="133945"/>
                </a:lnTo>
                <a:lnTo>
                  <a:pt x="44649" y="151804"/>
                </a:lnTo>
                <a:lnTo>
                  <a:pt x="44649" y="160734"/>
                </a:lnTo>
                <a:lnTo>
                  <a:pt x="53579" y="178593"/>
                </a:lnTo>
                <a:lnTo>
                  <a:pt x="53579" y="196453"/>
                </a:lnTo>
                <a:lnTo>
                  <a:pt x="62508" y="205382"/>
                </a:lnTo>
                <a:lnTo>
                  <a:pt x="71438" y="214312"/>
                </a:lnTo>
                <a:lnTo>
                  <a:pt x="80368" y="223242"/>
                </a:lnTo>
                <a:lnTo>
                  <a:pt x="89297" y="232171"/>
                </a:lnTo>
                <a:lnTo>
                  <a:pt x="98227" y="232171"/>
                </a:lnTo>
                <a:lnTo>
                  <a:pt x="107157" y="232171"/>
                </a:lnTo>
                <a:lnTo>
                  <a:pt x="107157" y="232171"/>
                </a:lnTo>
                <a:lnTo>
                  <a:pt x="116086" y="232171"/>
                </a:lnTo>
                <a:lnTo>
                  <a:pt x="125016" y="223242"/>
                </a:lnTo>
                <a:lnTo>
                  <a:pt x="133946" y="214312"/>
                </a:lnTo>
                <a:lnTo>
                  <a:pt x="142875" y="205382"/>
                </a:lnTo>
                <a:lnTo>
                  <a:pt x="160735" y="196453"/>
                </a:lnTo>
                <a:lnTo>
                  <a:pt x="169665" y="187523"/>
                </a:lnTo>
                <a:lnTo>
                  <a:pt x="187524" y="178593"/>
                </a:lnTo>
                <a:lnTo>
                  <a:pt x="196454" y="169664"/>
                </a:lnTo>
                <a:lnTo>
                  <a:pt x="214313" y="160734"/>
                </a:lnTo>
                <a:lnTo>
                  <a:pt x="223243" y="142875"/>
                </a:lnTo>
                <a:lnTo>
                  <a:pt x="232172" y="133945"/>
                </a:lnTo>
                <a:lnTo>
                  <a:pt x="250032" y="125015"/>
                </a:lnTo>
                <a:lnTo>
                  <a:pt x="258961" y="116086"/>
                </a:lnTo>
                <a:lnTo>
                  <a:pt x="267891" y="107156"/>
                </a:lnTo>
                <a:lnTo>
                  <a:pt x="276821" y="98226"/>
                </a:lnTo>
                <a:lnTo>
                  <a:pt x="285750" y="89296"/>
                </a:lnTo>
                <a:lnTo>
                  <a:pt x="294680" y="89296"/>
                </a:lnTo>
                <a:lnTo>
                  <a:pt x="303610" y="80367"/>
                </a:lnTo>
                <a:lnTo>
                  <a:pt x="303610" y="80367"/>
                </a:lnTo>
                <a:lnTo>
                  <a:pt x="312540" y="80367"/>
                </a:lnTo>
                <a:lnTo>
                  <a:pt x="312540" y="80367"/>
                </a:lnTo>
                <a:lnTo>
                  <a:pt x="312540" y="80367"/>
                </a:lnTo>
                <a:lnTo>
                  <a:pt x="312540" y="89296"/>
                </a:lnTo>
                <a:lnTo>
                  <a:pt x="312540" y="98226"/>
                </a:lnTo>
                <a:lnTo>
                  <a:pt x="312540" y="107156"/>
                </a:lnTo>
                <a:lnTo>
                  <a:pt x="312540" y="125015"/>
                </a:lnTo>
                <a:lnTo>
                  <a:pt x="312540" y="142875"/>
                </a:lnTo>
                <a:lnTo>
                  <a:pt x="312540" y="160734"/>
                </a:lnTo>
                <a:lnTo>
                  <a:pt x="312540" y="169664"/>
                </a:lnTo>
                <a:lnTo>
                  <a:pt x="312540" y="187523"/>
                </a:lnTo>
                <a:lnTo>
                  <a:pt x="312540" y="214312"/>
                </a:lnTo>
                <a:lnTo>
                  <a:pt x="303610" y="232171"/>
                </a:lnTo>
                <a:lnTo>
                  <a:pt x="294680" y="250031"/>
                </a:lnTo>
                <a:lnTo>
                  <a:pt x="294680" y="276820"/>
                </a:lnTo>
                <a:lnTo>
                  <a:pt x="285750" y="294679"/>
                </a:lnTo>
                <a:lnTo>
                  <a:pt x="276821" y="321468"/>
                </a:lnTo>
                <a:lnTo>
                  <a:pt x="267891" y="339328"/>
                </a:lnTo>
                <a:lnTo>
                  <a:pt x="258961" y="357187"/>
                </a:lnTo>
                <a:lnTo>
                  <a:pt x="250032" y="375046"/>
                </a:lnTo>
                <a:lnTo>
                  <a:pt x="241102" y="392906"/>
                </a:lnTo>
                <a:lnTo>
                  <a:pt x="223243" y="410765"/>
                </a:lnTo>
                <a:lnTo>
                  <a:pt x="205383" y="428625"/>
                </a:lnTo>
                <a:lnTo>
                  <a:pt x="196454" y="446484"/>
                </a:lnTo>
                <a:lnTo>
                  <a:pt x="178594" y="455414"/>
                </a:lnTo>
                <a:lnTo>
                  <a:pt x="169665" y="464343"/>
                </a:lnTo>
                <a:lnTo>
                  <a:pt x="151805" y="473273"/>
                </a:lnTo>
                <a:lnTo>
                  <a:pt x="133946" y="482203"/>
                </a:lnTo>
                <a:lnTo>
                  <a:pt x="107157" y="482203"/>
                </a:lnTo>
                <a:lnTo>
                  <a:pt x="98227" y="491132"/>
                </a:lnTo>
                <a:lnTo>
                  <a:pt x="80368" y="491132"/>
                </a:lnTo>
                <a:lnTo>
                  <a:pt x="62508" y="491132"/>
                </a:lnTo>
                <a:lnTo>
                  <a:pt x="53579" y="491132"/>
                </a:lnTo>
                <a:lnTo>
                  <a:pt x="35719" y="482203"/>
                </a:lnTo>
                <a:lnTo>
                  <a:pt x="26790" y="482203"/>
                </a:lnTo>
                <a:lnTo>
                  <a:pt x="17860" y="473273"/>
                </a:lnTo>
                <a:lnTo>
                  <a:pt x="17860" y="464343"/>
                </a:lnTo>
                <a:lnTo>
                  <a:pt x="8930" y="455414"/>
                </a:lnTo>
                <a:lnTo>
                  <a:pt x="0" y="446484"/>
                </a:lnTo>
                <a:lnTo>
                  <a:pt x="0" y="437554"/>
                </a:lnTo>
                <a:lnTo>
                  <a:pt x="0" y="428625"/>
                </a:lnTo>
                <a:lnTo>
                  <a:pt x="0" y="419695"/>
                </a:lnTo>
                <a:lnTo>
                  <a:pt x="0" y="401836"/>
                </a:lnTo>
                <a:lnTo>
                  <a:pt x="0" y="401836"/>
                </a:lnTo>
                <a:lnTo>
                  <a:pt x="0" y="392906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89"/>
          <p:cNvSpPr/>
          <p:nvPr/>
        </p:nvSpPr>
        <p:spPr>
          <a:xfrm>
            <a:off x="5143500" y="5214937"/>
            <a:ext cx="759024" cy="482203"/>
          </a:xfrm>
          <a:custGeom>
            <a:avLst/>
            <a:gdLst/>
            <a:ahLst/>
            <a:cxnLst/>
            <a:rect l="0" t="0" r="0" b="0"/>
            <a:pathLst>
              <a:path w="759024" h="482203">
                <a:moveTo>
                  <a:pt x="0" y="437554"/>
                </a:moveTo>
                <a:lnTo>
                  <a:pt x="0" y="428624"/>
                </a:lnTo>
                <a:lnTo>
                  <a:pt x="0" y="428624"/>
                </a:lnTo>
                <a:lnTo>
                  <a:pt x="8929" y="428624"/>
                </a:lnTo>
                <a:lnTo>
                  <a:pt x="8929" y="428624"/>
                </a:lnTo>
                <a:lnTo>
                  <a:pt x="17859" y="428624"/>
                </a:lnTo>
                <a:lnTo>
                  <a:pt x="26789" y="428624"/>
                </a:lnTo>
                <a:lnTo>
                  <a:pt x="35718" y="437554"/>
                </a:lnTo>
                <a:lnTo>
                  <a:pt x="44648" y="437554"/>
                </a:lnTo>
                <a:lnTo>
                  <a:pt x="53578" y="437554"/>
                </a:lnTo>
                <a:lnTo>
                  <a:pt x="62507" y="446484"/>
                </a:lnTo>
                <a:lnTo>
                  <a:pt x="71437" y="446484"/>
                </a:lnTo>
                <a:lnTo>
                  <a:pt x="80367" y="446484"/>
                </a:lnTo>
                <a:lnTo>
                  <a:pt x="98226" y="455413"/>
                </a:lnTo>
                <a:lnTo>
                  <a:pt x="107156" y="455413"/>
                </a:lnTo>
                <a:lnTo>
                  <a:pt x="116085" y="455413"/>
                </a:lnTo>
                <a:lnTo>
                  <a:pt x="125015" y="455413"/>
                </a:lnTo>
                <a:lnTo>
                  <a:pt x="142875" y="464343"/>
                </a:lnTo>
                <a:lnTo>
                  <a:pt x="151804" y="464343"/>
                </a:lnTo>
                <a:lnTo>
                  <a:pt x="160734" y="464343"/>
                </a:lnTo>
                <a:lnTo>
                  <a:pt x="178593" y="464343"/>
                </a:lnTo>
                <a:lnTo>
                  <a:pt x="187523" y="464343"/>
                </a:lnTo>
                <a:lnTo>
                  <a:pt x="196453" y="464343"/>
                </a:lnTo>
                <a:lnTo>
                  <a:pt x="214312" y="464343"/>
                </a:lnTo>
                <a:lnTo>
                  <a:pt x="223242" y="464343"/>
                </a:lnTo>
                <a:lnTo>
                  <a:pt x="232171" y="473273"/>
                </a:lnTo>
                <a:lnTo>
                  <a:pt x="241101" y="473273"/>
                </a:lnTo>
                <a:lnTo>
                  <a:pt x="258960" y="473273"/>
                </a:lnTo>
                <a:lnTo>
                  <a:pt x="267890" y="482202"/>
                </a:lnTo>
                <a:lnTo>
                  <a:pt x="276820" y="482202"/>
                </a:lnTo>
                <a:lnTo>
                  <a:pt x="285750" y="482202"/>
                </a:lnTo>
                <a:lnTo>
                  <a:pt x="294679" y="482202"/>
                </a:lnTo>
                <a:lnTo>
                  <a:pt x="303609" y="482202"/>
                </a:lnTo>
                <a:lnTo>
                  <a:pt x="312539" y="482202"/>
                </a:lnTo>
                <a:lnTo>
                  <a:pt x="312539" y="482202"/>
                </a:lnTo>
                <a:lnTo>
                  <a:pt x="321468" y="482202"/>
                </a:lnTo>
                <a:lnTo>
                  <a:pt x="32146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82202"/>
                </a:lnTo>
                <a:lnTo>
                  <a:pt x="330398" y="473273"/>
                </a:lnTo>
                <a:lnTo>
                  <a:pt x="330398" y="473273"/>
                </a:lnTo>
                <a:lnTo>
                  <a:pt x="330398" y="473273"/>
                </a:lnTo>
                <a:lnTo>
                  <a:pt x="330398" y="473273"/>
                </a:lnTo>
                <a:lnTo>
                  <a:pt x="330398" y="473273"/>
                </a:lnTo>
                <a:lnTo>
                  <a:pt x="330398" y="464343"/>
                </a:lnTo>
                <a:lnTo>
                  <a:pt x="330398" y="464343"/>
                </a:lnTo>
                <a:lnTo>
                  <a:pt x="330398" y="455413"/>
                </a:lnTo>
                <a:lnTo>
                  <a:pt x="330398" y="437554"/>
                </a:lnTo>
                <a:lnTo>
                  <a:pt x="330398" y="428624"/>
                </a:lnTo>
                <a:lnTo>
                  <a:pt x="330398" y="410765"/>
                </a:lnTo>
                <a:lnTo>
                  <a:pt x="321468" y="401835"/>
                </a:lnTo>
                <a:lnTo>
                  <a:pt x="321468" y="383976"/>
                </a:lnTo>
                <a:lnTo>
                  <a:pt x="321468" y="366116"/>
                </a:lnTo>
                <a:lnTo>
                  <a:pt x="321468" y="348258"/>
                </a:lnTo>
                <a:lnTo>
                  <a:pt x="312539" y="330398"/>
                </a:lnTo>
                <a:lnTo>
                  <a:pt x="312539" y="312539"/>
                </a:lnTo>
                <a:lnTo>
                  <a:pt x="312539" y="294680"/>
                </a:lnTo>
                <a:lnTo>
                  <a:pt x="312539" y="267891"/>
                </a:lnTo>
                <a:lnTo>
                  <a:pt x="312539" y="250031"/>
                </a:lnTo>
                <a:lnTo>
                  <a:pt x="303609" y="232172"/>
                </a:lnTo>
                <a:lnTo>
                  <a:pt x="303609" y="214313"/>
                </a:lnTo>
                <a:lnTo>
                  <a:pt x="303609" y="187523"/>
                </a:lnTo>
                <a:lnTo>
                  <a:pt x="312539" y="169664"/>
                </a:lnTo>
                <a:lnTo>
                  <a:pt x="312539" y="151805"/>
                </a:lnTo>
                <a:lnTo>
                  <a:pt x="312539" y="133945"/>
                </a:lnTo>
                <a:lnTo>
                  <a:pt x="312539" y="116086"/>
                </a:lnTo>
                <a:lnTo>
                  <a:pt x="312539" y="107156"/>
                </a:lnTo>
                <a:lnTo>
                  <a:pt x="312539" y="89297"/>
                </a:lnTo>
                <a:lnTo>
                  <a:pt x="312539" y="71438"/>
                </a:lnTo>
                <a:lnTo>
                  <a:pt x="321468" y="62508"/>
                </a:lnTo>
                <a:lnTo>
                  <a:pt x="321468" y="53578"/>
                </a:lnTo>
                <a:lnTo>
                  <a:pt x="321468" y="44648"/>
                </a:lnTo>
                <a:lnTo>
                  <a:pt x="330398" y="35719"/>
                </a:lnTo>
                <a:lnTo>
                  <a:pt x="330398" y="26789"/>
                </a:lnTo>
                <a:lnTo>
                  <a:pt x="339328" y="26789"/>
                </a:lnTo>
                <a:lnTo>
                  <a:pt x="339328" y="17859"/>
                </a:lnTo>
                <a:lnTo>
                  <a:pt x="348257" y="17859"/>
                </a:lnTo>
                <a:lnTo>
                  <a:pt x="348257" y="8930"/>
                </a:lnTo>
                <a:lnTo>
                  <a:pt x="357187" y="8930"/>
                </a:lnTo>
                <a:lnTo>
                  <a:pt x="357187" y="8930"/>
                </a:lnTo>
                <a:lnTo>
                  <a:pt x="366117" y="8930"/>
                </a:lnTo>
                <a:lnTo>
                  <a:pt x="375046" y="8930"/>
                </a:lnTo>
                <a:lnTo>
                  <a:pt x="383976" y="8930"/>
                </a:lnTo>
                <a:lnTo>
                  <a:pt x="392906" y="8930"/>
                </a:lnTo>
                <a:lnTo>
                  <a:pt x="401835" y="8930"/>
                </a:lnTo>
                <a:lnTo>
                  <a:pt x="410765" y="8930"/>
                </a:lnTo>
                <a:lnTo>
                  <a:pt x="428625" y="8930"/>
                </a:lnTo>
                <a:lnTo>
                  <a:pt x="437554" y="8930"/>
                </a:lnTo>
                <a:lnTo>
                  <a:pt x="455414" y="8930"/>
                </a:lnTo>
                <a:lnTo>
                  <a:pt x="473273" y="8930"/>
                </a:lnTo>
                <a:lnTo>
                  <a:pt x="482203" y="8930"/>
                </a:lnTo>
                <a:lnTo>
                  <a:pt x="500062" y="0"/>
                </a:lnTo>
                <a:lnTo>
                  <a:pt x="526851" y="0"/>
                </a:lnTo>
                <a:lnTo>
                  <a:pt x="544710" y="0"/>
                </a:lnTo>
                <a:lnTo>
                  <a:pt x="562570" y="0"/>
                </a:lnTo>
                <a:lnTo>
                  <a:pt x="580429" y="0"/>
                </a:lnTo>
                <a:lnTo>
                  <a:pt x="607218" y="0"/>
                </a:lnTo>
                <a:lnTo>
                  <a:pt x="625078" y="0"/>
                </a:lnTo>
                <a:lnTo>
                  <a:pt x="642937" y="0"/>
                </a:lnTo>
                <a:lnTo>
                  <a:pt x="660796" y="0"/>
                </a:lnTo>
                <a:lnTo>
                  <a:pt x="678656" y="0"/>
                </a:lnTo>
                <a:lnTo>
                  <a:pt x="687585" y="0"/>
                </a:lnTo>
                <a:lnTo>
                  <a:pt x="705445" y="0"/>
                </a:lnTo>
                <a:lnTo>
                  <a:pt x="714375" y="0"/>
                </a:lnTo>
                <a:lnTo>
                  <a:pt x="732234" y="0"/>
                </a:lnTo>
                <a:lnTo>
                  <a:pt x="741164" y="0"/>
                </a:lnTo>
                <a:lnTo>
                  <a:pt x="750093" y="0"/>
                </a:lnTo>
                <a:lnTo>
                  <a:pt x="750093" y="0"/>
                </a:lnTo>
                <a:lnTo>
                  <a:pt x="759023" y="0"/>
                </a:lnTo>
                <a:lnTo>
                  <a:pt x="759023" y="0"/>
                </a:lnTo>
                <a:lnTo>
                  <a:pt x="759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5366742" y="5589983"/>
            <a:ext cx="517923" cy="312540"/>
          </a:xfrm>
          <a:custGeom>
            <a:avLst/>
            <a:gdLst/>
            <a:ahLst/>
            <a:cxnLst/>
            <a:rect l="0" t="0" r="0" b="0"/>
            <a:pathLst>
              <a:path w="517923" h="312540">
                <a:moveTo>
                  <a:pt x="35718" y="0"/>
                </a:moveTo>
                <a:lnTo>
                  <a:pt x="35718" y="0"/>
                </a:lnTo>
                <a:lnTo>
                  <a:pt x="35718" y="8930"/>
                </a:lnTo>
                <a:lnTo>
                  <a:pt x="35718" y="8930"/>
                </a:lnTo>
                <a:lnTo>
                  <a:pt x="35718" y="17859"/>
                </a:lnTo>
                <a:lnTo>
                  <a:pt x="26789" y="26789"/>
                </a:lnTo>
                <a:lnTo>
                  <a:pt x="26789" y="35719"/>
                </a:lnTo>
                <a:lnTo>
                  <a:pt x="26789" y="44649"/>
                </a:lnTo>
                <a:lnTo>
                  <a:pt x="26789" y="62508"/>
                </a:lnTo>
                <a:lnTo>
                  <a:pt x="17859" y="71438"/>
                </a:lnTo>
                <a:lnTo>
                  <a:pt x="17859" y="80367"/>
                </a:lnTo>
                <a:lnTo>
                  <a:pt x="17859" y="98227"/>
                </a:lnTo>
                <a:lnTo>
                  <a:pt x="17859" y="116086"/>
                </a:lnTo>
                <a:lnTo>
                  <a:pt x="17859" y="125016"/>
                </a:lnTo>
                <a:lnTo>
                  <a:pt x="8929" y="142875"/>
                </a:lnTo>
                <a:lnTo>
                  <a:pt x="8929" y="160734"/>
                </a:lnTo>
                <a:lnTo>
                  <a:pt x="8929" y="169664"/>
                </a:lnTo>
                <a:lnTo>
                  <a:pt x="8929" y="187524"/>
                </a:lnTo>
                <a:lnTo>
                  <a:pt x="0" y="205383"/>
                </a:lnTo>
                <a:lnTo>
                  <a:pt x="0" y="214313"/>
                </a:lnTo>
                <a:lnTo>
                  <a:pt x="0" y="232172"/>
                </a:lnTo>
                <a:lnTo>
                  <a:pt x="0" y="241102"/>
                </a:lnTo>
                <a:lnTo>
                  <a:pt x="0" y="250031"/>
                </a:lnTo>
                <a:lnTo>
                  <a:pt x="0" y="267891"/>
                </a:lnTo>
                <a:lnTo>
                  <a:pt x="0" y="276820"/>
                </a:lnTo>
                <a:lnTo>
                  <a:pt x="0" y="285750"/>
                </a:lnTo>
                <a:lnTo>
                  <a:pt x="0" y="285750"/>
                </a:lnTo>
                <a:lnTo>
                  <a:pt x="0" y="294680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03609"/>
                </a:lnTo>
                <a:lnTo>
                  <a:pt x="0" y="312539"/>
                </a:lnTo>
                <a:lnTo>
                  <a:pt x="8929" y="312539"/>
                </a:lnTo>
                <a:lnTo>
                  <a:pt x="8929" y="312539"/>
                </a:lnTo>
                <a:lnTo>
                  <a:pt x="17859" y="312539"/>
                </a:lnTo>
                <a:lnTo>
                  <a:pt x="26789" y="312539"/>
                </a:lnTo>
                <a:lnTo>
                  <a:pt x="26789" y="312539"/>
                </a:lnTo>
                <a:lnTo>
                  <a:pt x="35718" y="312539"/>
                </a:lnTo>
                <a:lnTo>
                  <a:pt x="44648" y="303609"/>
                </a:lnTo>
                <a:lnTo>
                  <a:pt x="53578" y="303609"/>
                </a:lnTo>
                <a:lnTo>
                  <a:pt x="62508" y="303609"/>
                </a:lnTo>
                <a:lnTo>
                  <a:pt x="80367" y="303609"/>
                </a:lnTo>
                <a:lnTo>
                  <a:pt x="89297" y="303609"/>
                </a:lnTo>
                <a:lnTo>
                  <a:pt x="107156" y="303609"/>
                </a:lnTo>
                <a:lnTo>
                  <a:pt x="125015" y="294680"/>
                </a:lnTo>
                <a:lnTo>
                  <a:pt x="133945" y="294680"/>
                </a:lnTo>
                <a:lnTo>
                  <a:pt x="151804" y="294680"/>
                </a:lnTo>
                <a:lnTo>
                  <a:pt x="169664" y="294680"/>
                </a:lnTo>
                <a:lnTo>
                  <a:pt x="187523" y="285750"/>
                </a:lnTo>
                <a:lnTo>
                  <a:pt x="205383" y="285750"/>
                </a:lnTo>
                <a:lnTo>
                  <a:pt x="214312" y="285750"/>
                </a:lnTo>
                <a:lnTo>
                  <a:pt x="232172" y="285750"/>
                </a:lnTo>
                <a:lnTo>
                  <a:pt x="250031" y="276820"/>
                </a:lnTo>
                <a:lnTo>
                  <a:pt x="258961" y="276820"/>
                </a:lnTo>
                <a:lnTo>
                  <a:pt x="276820" y="276820"/>
                </a:lnTo>
                <a:lnTo>
                  <a:pt x="294679" y="276820"/>
                </a:lnTo>
                <a:lnTo>
                  <a:pt x="303609" y="267891"/>
                </a:lnTo>
                <a:lnTo>
                  <a:pt x="321468" y="267891"/>
                </a:lnTo>
                <a:lnTo>
                  <a:pt x="339328" y="258961"/>
                </a:lnTo>
                <a:lnTo>
                  <a:pt x="348258" y="258961"/>
                </a:lnTo>
                <a:lnTo>
                  <a:pt x="366117" y="258961"/>
                </a:lnTo>
                <a:lnTo>
                  <a:pt x="375047" y="258961"/>
                </a:lnTo>
                <a:lnTo>
                  <a:pt x="383976" y="250031"/>
                </a:lnTo>
                <a:lnTo>
                  <a:pt x="401836" y="250031"/>
                </a:lnTo>
                <a:lnTo>
                  <a:pt x="410765" y="250031"/>
                </a:lnTo>
                <a:lnTo>
                  <a:pt x="419695" y="241102"/>
                </a:lnTo>
                <a:lnTo>
                  <a:pt x="428625" y="241102"/>
                </a:lnTo>
                <a:lnTo>
                  <a:pt x="437554" y="241102"/>
                </a:lnTo>
                <a:lnTo>
                  <a:pt x="446484" y="241102"/>
                </a:lnTo>
                <a:lnTo>
                  <a:pt x="455414" y="241102"/>
                </a:lnTo>
                <a:lnTo>
                  <a:pt x="464343" y="232172"/>
                </a:lnTo>
                <a:lnTo>
                  <a:pt x="473273" y="232172"/>
                </a:lnTo>
                <a:lnTo>
                  <a:pt x="473273" y="232172"/>
                </a:lnTo>
                <a:lnTo>
                  <a:pt x="482203" y="232172"/>
                </a:lnTo>
                <a:lnTo>
                  <a:pt x="491133" y="232172"/>
                </a:lnTo>
                <a:lnTo>
                  <a:pt x="500062" y="232172"/>
                </a:lnTo>
                <a:lnTo>
                  <a:pt x="500062" y="232172"/>
                </a:lnTo>
                <a:lnTo>
                  <a:pt x="500062" y="223242"/>
                </a:lnTo>
                <a:lnTo>
                  <a:pt x="508992" y="223242"/>
                </a:lnTo>
                <a:lnTo>
                  <a:pt x="508992" y="223242"/>
                </a:lnTo>
                <a:lnTo>
                  <a:pt x="508992" y="223242"/>
                </a:lnTo>
                <a:lnTo>
                  <a:pt x="517922" y="223242"/>
                </a:lnTo>
                <a:lnTo>
                  <a:pt x="517922" y="223242"/>
                </a:lnTo>
                <a:lnTo>
                  <a:pt x="517922" y="223242"/>
                </a:lnTo>
                <a:lnTo>
                  <a:pt x="517922" y="223242"/>
                </a:lnTo>
                <a:lnTo>
                  <a:pt x="517922" y="223242"/>
                </a:lnTo>
                <a:lnTo>
                  <a:pt x="517922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91"/>
          <p:cNvSpPr/>
          <p:nvPr/>
        </p:nvSpPr>
        <p:spPr>
          <a:xfrm>
            <a:off x="5732859" y="5036343"/>
            <a:ext cx="428626" cy="973336"/>
          </a:xfrm>
          <a:custGeom>
            <a:avLst/>
            <a:gdLst/>
            <a:ahLst/>
            <a:cxnLst/>
            <a:rect l="0" t="0" r="0" b="0"/>
            <a:pathLst>
              <a:path w="428626" h="973336">
                <a:moveTo>
                  <a:pt x="116086" y="8930"/>
                </a:moveTo>
                <a:lnTo>
                  <a:pt x="116086" y="8930"/>
                </a:lnTo>
                <a:lnTo>
                  <a:pt x="116086" y="8930"/>
                </a:lnTo>
                <a:lnTo>
                  <a:pt x="116086" y="17860"/>
                </a:lnTo>
                <a:lnTo>
                  <a:pt x="116086" y="26789"/>
                </a:lnTo>
                <a:lnTo>
                  <a:pt x="125016" y="35719"/>
                </a:lnTo>
                <a:lnTo>
                  <a:pt x="125016" y="44649"/>
                </a:lnTo>
                <a:lnTo>
                  <a:pt x="125016" y="62508"/>
                </a:lnTo>
                <a:lnTo>
                  <a:pt x="125016" y="71438"/>
                </a:lnTo>
                <a:lnTo>
                  <a:pt x="125016" y="89297"/>
                </a:lnTo>
                <a:lnTo>
                  <a:pt x="125016" y="107157"/>
                </a:lnTo>
                <a:lnTo>
                  <a:pt x="125016" y="116086"/>
                </a:lnTo>
                <a:lnTo>
                  <a:pt x="125016" y="133946"/>
                </a:lnTo>
                <a:lnTo>
                  <a:pt x="125016" y="151805"/>
                </a:lnTo>
                <a:lnTo>
                  <a:pt x="125016" y="169664"/>
                </a:lnTo>
                <a:lnTo>
                  <a:pt x="125016" y="196453"/>
                </a:lnTo>
                <a:lnTo>
                  <a:pt x="125016" y="214313"/>
                </a:lnTo>
                <a:lnTo>
                  <a:pt x="125016" y="241102"/>
                </a:lnTo>
                <a:lnTo>
                  <a:pt x="116086" y="258961"/>
                </a:lnTo>
                <a:lnTo>
                  <a:pt x="116086" y="285750"/>
                </a:lnTo>
                <a:lnTo>
                  <a:pt x="116086" y="303610"/>
                </a:lnTo>
                <a:lnTo>
                  <a:pt x="107156" y="330399"/>
                </a:lnTo>
                <a:lnTo>
                  <a:pt x="107156" y="357188"/>
                </a:lnTo>
                <a:lnTo>
                  <a:pt x="98226" y="383977"/>
                </a:lnTo>
                <a:lnTo>
                  <a:pt x="98226" y="419696"/>
                </a:lnTo>
                <a:lnTo>
                  <a:pt x="98226" y="446485"/>
                </a:lnTo>
                <a:lnTo>
                  <a:pt x="89297" y="473274"/>
                </a:lnTo>
                <a:lnTo>
                  <a:pt x="89297" y="508992"/>
                </a:lnTo>
                <a:lnTo>
                  <a:pt x="89297" y="535782"/>
                </a:lnTo>
                <a:lnTo>
                  <a:pt x="80367" y="562570"/>
                </a:lnTo>
                <a:lnTo>
                  <a:pt x="80367" y="589359"/>
                </a:lnTo>
                <a:lnTo>
                  <a:pt x="71437" y="616148"/>
                </a:lnTo>
                <a:lnTo>
                  <a:pt x="71437" y="642937"/>
                </a:lnTo>
                <a:lnTo>
                  <a:pt x="71437" y="669726"/>
                </a:lnTo>
                <a:lnTo>
                  <a:pt x="62508" y="696515"/>
                </a:lnTo>
                <a:lnTo>
                  <a:pt x="62508" y="723304"/>
                </a:lnTo>
                <a:lnTo>
                  <a:pt x="53578" y="750093"/>
                </a:lnTo>
                <a:lnTo>
                  <a:pt x="53578" y="776882"/>
                </a:lnTo>
                <a:lnTo>
                  <a:pt x="53578" y="803671"/>
                </a:lnTo>
                <a:lnTo>
                  <a:pt x="53578" y="821531"/>
                </a:lnTo>
                <a:lnTo>
                  <a:pt x="53578" y="848320"/>
                </a:lnTo>
                <a:lnTo>
                  <a:pt x="53578" y="866179"/>
                </a:lnTo>
                <a:lnTo>
                  <a:pt x="44648" y="884039"/>
                </a:lnTo>
                <a:lnTo>
                  <a:pt x="44648" y="901898"/>
                </a:lnTo>
                <a:lnTo>
                  <a:pt x="44648" y="910828"/>
                </a:lnTo>
                <a:lnTo>
                  <a:pt x="53578" y="928687"/>
                </a:lnTo>
                <a:lnTo>
                  <a:pt x="53578" y="937617"/>
                </a:lnTo>
                <a:lnTo>
                  <a:pt x="53578" y="946546"/>
                </a:lnTo>
                <a:lnTo>
                  <a:pt x="53578" y="955476"/>
                </a:lnTo>
                <a:lnTo>
                  <a:pt x="53578" y="955476"/>
                </a:lnTo>
                <a:lnTo>
                  <a:pt x="53578" y="964406"/>
                </a:lnTo>
                <a:lnTo>
                  <a:pt x="53578" y="964406"/>
                </a:lnTo>
                <a:lnTo>
                  <a:pt x="62508" y="964406"/>
                </a:lnTo>
                <a:lnTo>
                  <a:pt x="62508" y="964406"/>
                </a:lnTo>
                <a:lnTo>
                  <a:pt x="62508" y="964406"/>
                </a:lnTo>
                <a:lnTo>
                  <a:pt x="71437" y="964406"/>
                </a:lnTo>
                <a:lnTo>
                  <a:pt x="71437" y="964406"/>
                </a:lnTo>
                <a:lnTo>
                  <a:pt x="80367" y="964406"/>
                </a:lnTo>
                <a:lnTo>
                  <a:pt x="89297" y="973335"/>
                </a:lnTo>
                <a:lnTo>
                  <a:pt x="89297" y="973335"/>
                </a:lnTo>
                <a:lnTo>
                  <a:pt x="98226" y="973335"/>
                </a:lnTo>
                <a:lnTo>
                  <a:pt x="107156" y="964406"/>
                </a:lnTo>
                <a:lnTo>
                  <a:pt x="116086" y="964406"/>
                </a:lnTo>
                <a:lnTo>
                  <a:pt x="133945" y="964406"/>
                </a:lnTo>
                <a:lnTo>
                  <a:pt x="142875" y="964406"/>
                </a:lnTo>
                <a:lnTo>
                  <a:pt x="151805" y="964406"/>
                </a:lnTo>
                <a:lnTo>
                  <a:pt x="169664" y="964406"/>
                </a:lnTo>
                <a:lnTo>
                  <a:pt x="178594" y="955476"/>
                </a:lnTo>
                <a:lnTo>
                  <a:pt x="196453" y="955476"/>
                </a:lnTo>
                <a:lnTo>
                  <a:pt x="214312" y="946546"/>
                </a:lnTo>
                <a:lnTo>
                  <a:pt x="223242" y="946546"/>
                </a:lnTo>
                <a:lnTo>
                  <a:pt x="241101" y="937617"/>
                </a:lnTo>
                <a:lnTo>
                  <a:pt x="258961" y="928687"/>
                </a:lnTo>
                <a:lnTo>
                  <a:pt x="267891" y="919757"/>
                </a:lnTo>
                <a:lnTo>
                  <a:pt x="285750" y="910828"/>
                </a:lnTo>
                <a:lnTo>
                  <a:pt x="303609" y="892968"/>
                </a:lnTo>
                <a:lnTo>
                  <a:pt x="312539" y="884039"/>
                </a:lnTo>
                <a:lnTo>
                  <a:pt x="330398" y="866179"/>
                </a:lnTo>
                <a:lnTo>
                  <a:pt x="339328" y="857249"/>
                </a:lnTo>
                <a:lnTo>
                  <a:pt x="348258" y="839390"/>
                </a:lnTo>
                <a:lnTo>
                  <a:pt x="357187" y="812601"/>
                </a:lnTo>
                <a:lnTo>
                  <a:pt x="375047" y="794742"/>
                </a:lnTo>
                <a:lnTo>
                  <a:pt x="383976" y="767953"/>
                </a:lnTo>
                <a:lnTo>
                  <a:pt x="383976" y="750093"/>
                </a:lnTo>
                <a:lnTo>
                  <a:pt x="392906" y="723304"/>
                </a:lnTo>
                <a:lnTo>
                  <a:pt x="401836" y="696515"/>
                </a:lnTo>
                <a:lnTo>
                  <a:pt x="410766" y="669726"/>
                </a:lnTo>
                <a:lnTo>
                  <a:pt x="410766" y="642937"/>
                </a:lnTo>
                <a:lnTo>
                  <a:pt x="419695" y="616148"/>
                </a:lnTo>
                <a:lnTo>
                  <a:pt x="419695" y="589359"/>
                </a:lnTo>
                <a:lnTo>
                  <a:pt x="428625" y="562570"/>
                </a:lnTo>
                <a:lnTo>
                  <a:pt x="428625" y="535782"/>
                </a:lnTo>
                <a:lnTo>
                  <a:pt x="428625" y="500063"/>
                </a:lnTo>
                <a:lnTo>
                  <a:pt x="419695" y="473274"/>
                </a:lnTo>
                <a:lnTo>
                  <a:pt x="419695" y="437555"/>
                </a:lnTo>
                <a:lnTo>
                  <a:pt x="419695" y="410766"/>
                </a:lnTo>
                <a:lnTo>
                  <a:pt x="410766" y="383977"/>
                </a:lnTo>
                <a:lnTo>
                  <a:pt x="410766" y="357188"/>
                </a:lnTo>
                <a:lnTo>
                  <a:pt x="401836" y="330399"/>
                </a:lnTo>
                <a:lnTo>
                  <a:pt x="392906" y="294680"/>
                </a:lnTo>
                <a:lnTo>
                  <a:pt x="383976" y="276821"/>
                </a:lnTo>
                <a:lnTo>
                  <a:pt x="375047" y="250032"/>
                </a:lnTo>
                <a:lnTo>
                  <a:pt x="375047" y="223242"/>
                </a:lnTo>
                <a:lnTo>
                  <a:pt x="366117" y="205383"/>
                </a:lnTo>
                <a:lnTo>
                  <a:pt x="357187" y="178594"/>
                </a:lnTo>
                <a:lnTo>
                  <a:pt x="339328" y="160735"/>
                </a:lnTo>
                <a:lnTo>
                  <a:pt x="330398" y="133946"/>
                </a:lnTo>
                <a:lnTo>
                  <a:pt x="321469" y="116086"/>
                </a:lnTo>
                <a:lnTo>
                  <a:pt x="303609" y="107157"/>
                </a:lnTo>
                <a:lnTo>
                  <a:pt x="285750" y="89297"/>
                </a:lnTo>
                <a:lnTo>
                  <a:pt x="276820" y="80367"/>
                </a:lnTo>
                <a:lnTo>
                  <a:pt x="258961" y="62508"/>
                </a:lnTo>
                <a:lnTo>
                  <a:pt x="250031" y="53578"/>
                </a:lnTo>
                <a:lnTo>
                  <a:pt x="232172" y="44649"/>
                </a:lnTo>
                <a:lnTo>
                  <a:pt x="223242" y="35719"/>
                </a:lnTo>
                <a:lnTo>
                  <a:pt x="205383" y="35719"/>
                </a:lnTo>
                <a:lnTo>
                  <a:pt x="187523" y="26789"/>
                </a:lnTo>
                <a:lnTo>
                  <a:pt x="178594" y="26789"/>
                </a:lnTo>
                <a:lnTo>
                  <a:pt x="160734" y="17860"/>
                </a:lnTo>
                <a:lnTo>
                  <a:pt x="142875" y="17860"/>
                </a:lnTo>
                <a:lnTo>
                  <a:pt x="133945" y="17860"/>
                </a:lnTo>
                <a:lnTo>
                  <a:pt x="116086" y="8930"/>
                </a:lnTo>
                <a:lnTo>
                  <a:pt x="107156" y="8930"/>
                </a:lnTo>
                <a:lnTo>
                  <a:pt x="89297" y="8930"/>
                </a:lnTo>
                <a:lnTo>
                  <a:pt x="71437" y="8930"/>
                </a:lnTo>
                <a:lnTo>
                  <a:pt x="62508" y="0"/>
                </a:lnTo>
                <a:lnTo>
                  <a:pt x="53578" y="0"/>
                </a:lnTo>
                <a:lnTo>
                  <a:pt x="35719" y="0"/>
                </a:lnTo>
                <a:lnTo>
                  <a:pt x="26789" y="0"/>
                </a:lnTo>
                <a:lnTo>
                  <a:pt x="17859" y="0"/>
                </a:lnTo>
                <a:lnTo>
                  <a:pt x="17859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6090046" y="5339953"/>
            <a:ext cx="160736" cy="214313"/>
          </a:xfrm>
          <a:custGeom>
            <a:avLst/>
            <a:gdLst/>
            <a:ahLst/>
            <a:cxnLst/>
            <a:rect l="0" t="0" r="0" b="0"/>
            <a:pathLst>
              <a:path w="160736" h="214313">
                <a:moveTo>
                  <a:pt x="26789" y="0"/>
                </a:moveTo>
                <a:lnTo>
                  <a:pt x="2678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53579" y="0"/>
                </a:lnTo>
                <a:lnTo>
                  <a:pt x="62508" y="8929"/>
                </a:lnTo>
                <a:lnTo>
                  <a:pt x="71438" y="8929"/>
                </a:lnTo>
                <a:lnTo>
                  <a:pt x="80368" y="17859"/>
                </a:lnTo>
                <a:lnTo>
                  <a:pt x="89297" y="17859"/>
                </a:lnTo>
                <a:lnTo>
                  <a:pt x="98227" y="17859"/>
                </a:lnTo>
                <a:lnTo>
                  <a:pt x="107157" y="26789"/>
                </a:lnTo>
                <a:lnTo>
                  <a:pt x="116086" y="35718"/>
                </a:lnTo>
                <a:lnTo>
                  <a:pt x="125016" y="44648"/>
                </a:lnTo>
                <a:lnTo>
                  <a:pt x="133946" y="53578"/>
                </a:lnTo>
                <a:lnTo>
                  <a:pt x="133946" y="62507"/>
                </a:lnTo>
                <a:lnTo>
                  <a:pt x="142875" y="71437"/>
                </a:lnTo>
                <a:lnTo>
                  <a:pt x="151805" y="71437"/>
                </a:lnTo>
                <a:lnTo>
                  <a:pt x="151805" y="89297"/>
                </a:lnTo>
                <a:lnTo>
                  <a:pt x="151805" y="98226"/>
                </a:lnTo>
                <a:lnTo>
                  <a:pt x="160735" y="107156"/>
                </a:lnTo>
                <a:lnTo>
                  <a:pt x="160735" y="116086"/>
                </a:lnTo>
                <a:lnTo>
                  <a:pt x="160735" y="125015"/>
                </a:lnTo>
                <a:lnTo>
                  <a:pt x="160735" y="142875"/>
                </a:lnTo>
                <a:lnTo>
                  <a:pt x="160735" y="151804"/>
                </a:lnTo>
                <a:lnTo>
                  <a:pt x="160735" y="160734"/>
                </a:lnTo>
                <a:lnTo>
                  <a:pt x="151805" y="169664"/>
                </a:lnTo>
                <a:lnTo>
                  <a:pt x="151805" y="178593"/>
                </a:lnTo>
                <a:lnTo>
                  <a:pt x="142875" y="187523"/>
                </a:lnTo>
                <a:lnTo>
                  <a:pt x="142875" y="196453"/>
                </a:lnTo>
                <a:lnTo>
                  <a:pt x="133946" y="205382"/>
                </a:lnTo>
                <a:lnTo>
                  <a:pt x="125016" y="205382"/>
                </a:lnTo>
                <a:lnTo>
                  <a:pt x="116086" y="205382"/>
                </a:lnTo>
                <a:lnTo>
                  <a:pt x="107157" y="214312"/>
                </a:lnTo>
                <a:lnTo>
                  <a:pt x="98227" y="214312"/>
                </a:lnTo>
                <a:lnTo>
                  <a:pt x="89297" y="214312"/>
                </a:lnTo>
                <a:lnTo>
                  <a:pt x="80368" y="214312"/>
                </a:lnTo>
                <a:lnTo>
                  <a:pt x="71438" y="214312"/>
                </a:lnTo>
                <a:lnTo>
                  <a:pt x="62508" y="205382"/>
                </a:lnTo>
                <a:lnTo>
                  <a:pt x="53579" y="205382"/>
                </a:lnTo>
                <a:lnTo>
                  <a:pt x="53579" y="196453"/>
                </a:lnTo>
                <a:lnTo>
                  <a:pt x="44649" y="187523"/>
                </a:lnTo>
                <a:lnTo>
                  <a:pt x="35719" y="178593"/>
                </a:lnTo>
                <a:lnTo>
                  <a:pt x="26789" y="169664"/>
                </a:lnTo>
                <a:lnTo>
                  <a:pt x="26789" y="160734"/>
                </a:lnTo>
                <a:lnTo>
                  <a:pt x="17860" y="151804"/>
                </a:lnTo>
                <a:lnTo>
                  <a:pt x="8930" y="133945"/>
                </a:lnTo>
                <a:lnTo>
                  <a:pt x="8930" y="125015"/>
                </a:lnTo>
                <a:lnTo>
                  <a:pt x="0" y="116086"/>
                </a:lnTo>
                <a:lnTo>
                  <a:pt x="0" y="98226"/>
                </a:lnTo>
                <a:lnTo>
                  <a:pt x="0" y="89297"/>
                </a:lnTo>
                <a:lnTo>
                  <a:pt x="0" y="80367"/>
                </a:lnTo>
                <a:lnTo>
                  <a:pt x="0" y="71437"/>
                </a:lnTo>
                <a:lnTo>
                  <a:pt x="0" y="71437"/>
                </a:lnTo>
                <a:lnTo>
                  <a:pt x="0" y="62507"/>
                </a:lnTo>
                <a:lnTo>
                  <a:pt x="0" y="53578"/>
                </a:lnTo>
                <a:lnTo>
                  <a:pt x="0" y="53578"/>
                </a:lnTo>
                <a:lnTo>
                  <a:pt x="0" y="53578"/>
                </a:lnTo>
                <a:lnTo>
                  <a:pt x="0" y="44648"/>
                </a:lnTo>
                <a:lnTo>
                  <a:pt x="8930" y="44648"/>
                </a:lnTo>
                <a:lnTo>
                  <a:pt x="8930" y="35718"/>
                </a:lnTo>
                <a:lnTo>
                  <a:pt x="8930" y="35718"/>
                </a:lnTo>
                <a:lnTo>
                  <a:pt x="17860" y="35718"/>
                </a:lnTo>
                <a:lnTo>
                  <a:pt x="17860" y="35718"/>
                </a:lnTo>
                <a:lnTo>
                  <a:pt x="17860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>
            <a:off x="6232921" y="5366742"/>
            <a:ext cx="473275" cy="8930"/>
          </a:xfrm>
          <a:custGeom>
            <a:avLst/>
            <a:gdLst/>
            <a:ahLst/>
            <a:cxnLst/>
            <a:rect l="0" t="0" r="0" b="0"/>
            <a:pathLst>
              <a:path w="473275" h="8930">
                <a:moveTo>
                  <a:pt x="0" y="8929"/>
                </a:moveTo>
                <a:lnTo>
                  <a:pt x="0" y="8929"/>
                </a:lnTo>
                <a:lnTo>
                  <a:pt x="8930" y="8929"/>
                </a:lnTo>
                <a:lnTo>
                  <a:pt x="17860" y="8929"/>
                </a:lnTo>
                <a:lnTo>
                  <a:pt x="26789" y="8929"/>
                </a:lnTo>
                <a:lnTo>
                  <a:pt x="44649" y="8929"/>
                </a:lnTo>
                <a:lnTo>
                  <a:pt x="53579" y="8929"/>
                </a:lnTo>
                <a:lnTo>
                  <a:pt x="71438" y="8929"/>
                </a:lnTo>
                <a:lnTo>
                  <a:pt x="80368" y="0"/>
                </a:lnTo>
                <a:lnTo>
                  <a:pt x="98227" y="0"/>
                </a:lnTo>
                <a:lnTo>
                  <a:pt x="116086" y="0"/>
                </a:lnTo>
                <a:lnTo>
                  <a:pt x="125016" y="0"/>
                </a:lnTo>
                <a:lnTo>
                  <a:pt x="142875" y="0"/>
                </a:lnTo>
                <a:lnTo>
                  <a:pt x="160735" y="0"/>
                </a:lnTo>
                <a:lnTo>
                  <a:pt x="178594" y="0"/>
                </a:lnTo>
                <a:lnTo>
                  <a:pt x="196454" y="0"/>
                </a:lnTo>
                <a:lnTo>
                  <a:pt x="214313" y="0"/>
                </a:lnTo>
                <a:lnTo>
                  <a:pt x="232172" y="0"/>
                </a:lnTo>
                <a:lnTo>
                  <a:pt x="250032" y="0"/>
                </a:lnTo>
                <a:lnTo>
                  <a:pt x="267891" y="0"/>
                </a:lnTo>
                <a:lnTo>
                  <a:pt x="285750" y="0"/>
                </a:lnTo>
                <a:lnTo>
                  <a:pt x="303610" y="0"/>
                </a:lnTo>
                <a:lnTo>
                  <a:pt x="321469" y="0"/>
                </a:lnTo>
                <a:lnTo>
                  <a:pt x="339329" y="0"/>
                </a:lnTo>
                <a:lnTo>
                  <a:pt x="357188" y="0"/>
                </a:lnTo>
                <a:lnTo>
                  <a:pt x="375047" y="0"/>
                </a:lnTo>
                <a:lnTo>
                  <a:pt x="383977" y="0"/>
                </a:lnTo>
                <a:lnTo>
                  <a:pt x="401836" y="0"/>
                </a:lnTo>
                <a:lnTo>
                  <a:pt x="410766" y="0"/>
                </a:lnTo>
                <a:lnTo>
                  <a:pt x="428625" y="8929"/>
                </a:lnTo>
                <a:lnTo>
                  <a:pt x="437555" y="8929"/>
                </a:lnTo>
                <a:lnTo>
                  <a:pt x="446485" y="8929"/>
                </a:lnTo>
                <a:lnTo>
                  <a:pt x="455414" y="8929"/>
                </a:lnTo>
                <a:lnTo>
                  <a:pt x="464344" y="8929"/>
                </a:lnTo>
                <a:lnTo>
                  <a:pt x="464344" y="8929"/>
                </a:lnTo>
                <a:lnTo>
                  <a:pt x="473274" y="8929"/>
                </a:lnTo>
                <a:lnTo>
                  <a:pt x="473274" y="8929"/>
                </a:lnTo>
                <a:lnTo>
                  <a:pt x="473274" y="8929"/>
                </a:lnTo>
                <a:lnTo>
                  <a:pt x="473274" y="8929"/>
                </a:lnTo>
                <a:lnTo>
                  <a:pt x="473274" y="8929"/>
                </a:lnTo>
                <a:lnTo>
                  <a:pt x="473274" y="0"/>
                </a:lnTo>
                <a:lnTo>
                  <a:pt x="47327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>
            <a:off x="6750843" y="5223867"/>
            <a:ext cx="276822" cy="375047"/>
          </a:xfrm>
          <a:custGeom>
            <a:avLst/>
            <a:gdLst/>
            <a:ahLst/>
            <a:cxnLst/>
            <a:rect l="0" t="0" r="0" b="0"/>
            <a:pathLst>
              <a:path w="276822" h="375047">
                <a:moveTo>
                  <a:pt x="80367" y="0"/>
                </a:moveTo>
                <a:lnTo>
                  <a:pt x="80367" y="0"/>
                </a:lnTo>
                <a:lnTo>
                  <a:pt x="80367" y="0"/>
                </a:lnTo>
                <a:lnTo>
                  <a:pt x="80367" y="8929"/>
                </a:lnTo>
                <a:lnTo>
                  <a:pt x="80367" y="17859"/>
                </a:lnTo>
                <a:lnTo>
                  <a:pt x="80367" y="35718"/>
                </a:lnTo>
                <a:lnTo>
                  <a:pt x="80367" y="44648"/>
                </a:lnTo>
                <a:lnTo>
                  <a:pt x="80367" y="53578"/>
                </a:lnTo>
                <a:lnTo>
                  <a:pt x="80367" y="71437"/>
                </a:lnTo>
                <a:lnTo>
                  <a:pt x="80367" y="80367"/>
                </a:lnTo>
                <a:lnTo>
                  <a:pt x="80367" y="89297"/>
                </a:lnTo>
                <a:lnTo>
                  <a:pt x="89297" y="107156"/>
                </a:lnTo>
                <a:lnTo>
                  <a:pt x="89297" y="125015"/>
                </a:lnTo>
                <a:lnTo>
                  <a:pt x="89297" y="133945"/>
                </a:lnTo>
                <a:lnTo>
                  <a:pt x="98227" y="142875"/>
                </a:lnTo>
                <a:lnTo>
                  <a:pt x="98227" y="151804"/>
                </a:lnTo>
                <a:lnTo>
                  <a:pt x="107157" y="160734"/>
                </a:lnTo>
                <a:lnTo>
                  <a:pt x="107157" y="169664"/>
                </a:lnTo>
                <a:lnTo>
                  <a:pt x="116086" y="178593"/>
                </a:lnTo>
                <a:lnTo>
                  <a:pt x="125016" y="178593"/>
                </a:lnTo>
                <a:lnTo>
                  <a:pt x="133946" y="187523"/>
                </a:lnTo>
                <a:lnTo>
                  <a:pt x="142875" y="187523"/>
                </a:lnTo>
                <a:lnTo>
                  <a:pt x="151805" y="187523"/>
                </a:lnTo>
                <a:lnTo>
                  <a:pt x="160735" y="187523"/>
                </a:lnTo>
                <a:lnTo>
                  <a:pt x="169664" y="187523"/>
                </a:lnTo>
                <a:lnTo>
                  <a:pt x="178594" y="187523"/>
                </a:lnTo>
                <a:lnTo>
                  <a:pt x="187524" y="178593"/>
                </a:lnTo>
                <a:lnTo>
                  <a:pt x="196453" y="178593"/>
                </a:lnTo>
                <a:lnTo>
                  <a:pt x="205383" y="169664"/>
                </a:lnTo>
                <a:lnTo>
                  <a:pt x="214313" y="169664"/>
                </a:lnTo>
                <a:lnTo>
                  <a:pt x="223242" y="160734"/>
                </a:lnTo>
                <a:lnTo>
                  <a:pt x="232172" y="160734"/>
                </a:lnTo>
                <a:lnTo>
                  <a:pt x="241102" y="151804"/>
                </a:lnTo>
                <a:lnTo>
                  <a:pt x="250032" y="142875"/>
                </a:lnTo>
                <a:lnTo>
                  <a:pt x="258961" y="142875"/>
                </a:lnTo>
                <a:lnTo>
                  <a:pt x="258961" y="133945"/>
                </a:lnTo>
                <a:lnTo>
                  <a:pt x="267891" y="133945"/>
                </a:lnTo>
                <a:lnTo>
                  <a:pt x="276821" y="133945"/>
                </a:lnTo>
                <a:lnTo>
                  <a:pt x="276821" y="125015"/>
                </a:lnTo>
                <a:lnTo>
                  <a:pt x="276821" y="125015"/>
                </a:lnTo>
                <a:lnTo>
                  <a:pt x="276821" y="125015"/>
                </a:lnTo>
                <a:lnTo>
                  <a:pt x="276821" y="125015"/>
                </a:lnTo>
                <a:lnTo>
                  <a:pt x="276821" y="133945"/>
                </a:lnTo>
                <a:lnTo>
                  <a:pt x="276821" y="133945"/>
                </a:lnTo>
                <a:lnTo>
                  <a:pt x="276821" y="133945"/>
                </a:lnTo>
                <a:lnTo>
                  <a:pt x="276821" y="142875"/>
                </a:lnTo>
                <a:lnTo>
                  <a:pt x="276821" y="151804"/>
                </a:lnTo>
                <a:lnTo>
                  <a:pt x="267891" y="160734"/>
                </a:lnTo>
                <a:lnTo>
                  <a:pt x="258961" y="169664"/>
                </a:lnTo>
                <a:lnTo>
                  <a:pt x="258961" y="178593"/>
                </a:lnTo>
                <a:lnTo>
                  <a:pt x="250032" y="187523"/>
                </a:lnTo>
                <a:lnTo>
                  <a:pt x="241102" y="205383"/>
                </a:lnTo>
                <a:lnTo>
                  <a:pt x="232172" y="214312"/>
                </a:lnTo>
                <a:lnTo>
                  <a:pt x="223242" y="232172"/>
                </a:lnTo>
                <a:lnTo>
                  <a:pt x="214313" y="241101"/>
                </a:lnTo>
                <a:lnTo>
                  <a:pt x="205383" y="258961"/>
                </a:lnTo>
                <a:lnTo>
                  <a:pt x="196453" y="267890"/>
                </a:lnTo>
                <a:lnTo>
                  <a:pt x="187524" y="276820"/>
                </a:lnTo>
                <a:lnTo>
                  <a:pt x="178594" y="294679"/>
                </a:lnTo>
                <a:lnTo>
                  <a:pt x="169664" y="303609"/>
                </a:lnTo>
                <a:lnTo>
                  <a:pt x="151805" y="321468"/>
                </a:lnTo>
                <a:lnTo>
                  <a:pt x="142875" y="330398"/>
                </a:lnTo>
                <a:lnTo>
                  <a:pt x="133946" y="339328"/>
                </a:lnTo>
                <a:lnTo>
                  <a:pt x="125016" y="348258"/>
                </a:lnTo>
                <a:lnTo>
                  <a:pt x="116086" y="357186"/>
                </a:lnTo>
                <a:lnTo>
                  <a:pt x="107157" y="366116"/>
                </a:lnTo>
                <a:lnTo>
                  <a:pt x="89297" y="366116"/>
                </a:lnTo>
                <a:lnTo>
                  <a:pt x="80367" y="375046"/>
                </a:lnTo>
                <a:lnTo>
                  <a:pt x="71438" y="375046"/>
                </a:lnTo>
                <a:lnTo>
                  <a:pt x="62508" y="375046"/>
                </a:lnTo>
                <a:lnTo>
                  <a:pt x="53578" y="375046"/>
                </a:lnTo>
                <a:lnTo>
                  <a:pt x="44649" y="375046"/>
                </a:lnTo>
                <a:lnTo>
                  <a:pt x="44649" y="375046"/>
                </a:lnTo>
                <a:lnTo>
                  <a:pt x="35719" y="375046"/>
                </a:lnTo>
                <a:lnTo>
                  <a:pt x="26789" y="366116"/>
                </a:lnTo>
                <a:lnTo>
                  <a:pt x="17860" y="357186"/>
                </a:lnTo>
                <a:lnTo>
                  <a:pt x="17860" y="348258"/>
                </a:lnTo>
                <a:lnTo>
                  <a:pt x="8930" y="348258"/>
                </a:lnTo>
                <a:lnTo>
                  <a:pt x="8930" y="330398"/>
                </a:lnTo>
                <a:lnTo>
                  <a:pt x="0" y="321468"/>
                </a:lnTo>
                <a:lnTo>
                  <a:pt x="0" y="32146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>
            <a:off x="6974085" y="5045273"/>
            <a:ext cx="125017" cy="205384"/>
          </a:xfrm>
          <a:custGeom>
            <a:avLst/>
            <a:gdLst/>
            <a:ahLst/>
            <a:cxnLst/>
            <a:rect l="0" t="0" r="0" b="0"/>
            <a:pathLst>
              <a:path w="125017" h="20538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17859"/>
                </a:lnTo>
                <a:lnTo>
                  <a:pt x="17860" y="17859"/>
                </a:lnTo>
                <a:lnTo>
                  <a:pt x="17860" y="17859"/>
                </a:lnTo>
                <a:lnTo>
                  <a:pt x="17860" y="26789"/>
                </a:lnTo>
                <a:lnTo>
                  <a:pt x="26790" y="35719"/>
                </a:lnTo>
                <a:lnTo>
                  <a:pt x="35719" y="44648"/>
                </a:lnTo>
                <a:lnTo>
                  <a:pt x="35719" y="53578"/>
                </a:lnTo>
                <a:lnTo>
                  <a:pt x="44649" y="62508"/>
                </a:lnTo>
                <a:lnTo>
                  <a:pt x="53579" y="80367"/>
                </a:lnTo>
                <a:lnTo>
                  <a:pt x="62508" y="98227"/>
                </a:lnTo>
                <a:lnTo>
                  <a:pt x="71438" y="107156"/>
                </a:lnTo>
                <a:lnTo>
                  <a:pt x="80368" y="116086"/>
                </a:lnTo>
                <a:lnTo>
                  <a:pt x="89297" y="125016"/>
                </a:lnTo>
                <a:lnTo>
                  <a:pt x="89297" y="142875"/>
                </a:lnTo>
                <a:lnTo>
                  <a:pt x="98227" y="151805"/>
                </a:lnTo>
                <a:lnTo>
                  <a:pt x="107157" y="160734"/>
                </a:lnTo>
                <a:lnTo>
                  <a:pt x="107157" y="169664"/>
                </a:lnTo>
                <a:lnTo>
                  <a:pt x="116086" y="178594"/>
                </a:lnTo>
                <a:lnTo>
                  <a:pt x="116086" y="187523"/>
                </a:lnTo>
                <a:lnTo>
                  <a:pt x="116086" y="187523"/>
                </a:lnTo>
                <a:lnTo>
                  <a:pt x="116086" y="196453"/>
                </a:lnTo>
                <a:lnTo>
                  <a:pt x="125016" y="196453"/>
                </a:lnTo>
                <a:lnTo>
                  <a:pt x="125016" y="196453"/>
                </a:lnTo>
                <a:lnTo>
                  <a:pt x="125016" y="205383"/>
                </a:lnTo>
                <a:lnTo>
                  <a:pt x="125016" y="205383"/>
                </a:lnTo>
                <a:lnTo>
                  <a:pt x="125016" y="205383"/>
                </a:lnTo>
                <a:lnTo>
                  <a:pt x="125016" y="196453"/>
                </a:lnTo>
                <a:lnTo>
                  <a:pt x="125016" y="196453"/>
                </a:lnTo>
                <a:lnTo>
                  <a:pt x="125016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3062882" y="2786062"/>
            <a:ext cx="339329" cy="357188"/>
          </a:xfrm>
          <a:custGeom>
            <a:avLst/>
            <a:gdLst/>
            <a:ahLst/>
            <a:cxnLst/>
            <a:rect l="0" t="0" r="0" b="0"/>
            <a:pathLst>
              <a:path w="339329" h="357188">
                <a:moveTo>
                  <a:pt x="0" y="312539"/>
                </a:moveTo>
                <a:lnTo>
                  <a:pt x="0" y="312539"/>
                </a:lnTo>
                <a:lnTo>
                  <a:pt x="0" y="303609"/>
                </a:lnTo>
                <a:lnTo>
                  <a:pt x="0" y="303609"/>
                </a:lnTo>
                <a:lnTo>
                  <a:pt x="8930" y="294679"/>
                </a:lnTo>
                <a:lnTo>
                  <a:pt x="8930" y="285750"/>
                </a:lnTo>
                <a:lnTo>
                  <a:pt x="8930" y="276820"/>
                </a:lnTo>
                <a:lnTo>
                  <a:pt x="17860" y="276820"/>
                </a:lnTo>
                <a:lnTo>
                  <a:pt x="17860" y="267890"/>
                </a:lnTo>
                <a:lnTo>
                  <a:pt x="26789" y="258961"/>
                </a:lnTo>
                <a:lnTo>
                  <a:pt x="35719" y="250031"/>
                </a:lnTo>
                <a:lnTo>
                  <a:pt x="44649" y="241101"/>
                </a:lnTo>
                <a:lnTo>
                  <a:pt x="53578" y="223242"/>
                </a:lnTo>
                <a:lnTo>
                  <a:pt x="62508" y="214312"/>
                </a:lnTo>
                <a:lnTo>
                  <a:pt x="71438" y="205382"/>
                </a:lnTo>
                <a:lnTo>
                  <a:pt x="80368" y="187523"/>
                </a:lnTo>
                <a:lnTo>
                  <a:pt x="89297" y="178593"/>
                </a:lnTo>
                <a:lnTo>
                  <a:pt x="98227" y="160734"/>
                </a:lnTo>
                <a:lnTo>
                  <a:pt x="116086" y="151804"/>
                </a:lnTo>
                <a:lnTo>
                  <a:pt x="125016" y="133945"/>
                </a:lnTo>
                <a:lnTo>
                  <a:pt x="133946" y="125015"/>
                </a:lnTo>
                <a:lnTo>
                  <a:pt x="142875" y="107156"/>
                </a:lnTo>
                <a:lnTo>
                  <a:pt x="151805" y="98226"/>
                </a:lnTo>
                <a:lnTo>
                  <a:pt x="160735" y="80367"/>
                </a:lnTo>
                <a:lnTo>
                  <a:pt x="169664" y="62507"/>
                </a:lnTo>
                <a:lnTo>
                  <a:pt x="178594" y="53578"/>
                </a:lnTo>
                <a:lnTo>
                  <a:pt x="187524" y="44648"/>
                </a:lnTo>
                <a:lnTo>
                  <a:pt x="187524" y="35718"/>
                </a:lnTo>
                <a:lnTo>
                  <a:pt x="196453" y="26789"/>
                </a:lnTo>
                <a:lnTo>
                  <a:pt x="205383" y="17859"/>
                </a:lnTo>
                <a:lnTo>
                  <a:pt x="214313" y="8929"/>
                </a:lnTo>
                <a:lnTo>
                  <a:pt x="214313" y="0"/>
                </a:lnTo>
                <a:lnTo>
                  <a:pt x="223243" y="0"/>
                </a:lnTo>
                <a:lnTo>
                  <a:pt x="223243" y="0"/>
                </a:lnTo>
                <a:lnTo>
                  <a:pt x="223243" y="0"/>
                </a:lnTo>
                <a:lnTo>
                  <a:pt x="223243" y="0"/>
                </a:lnTo>
                <a:lnTo>
                  <a:pt x="223243" y="0"/>
                </a:lnTo>
                <a:lnTo>
                  <a:pt x="223243" y="0"/>
                </a:lnTo>
                <a:lnTo>
                  <a:pt x="223243" y="8929"/>
                </a:lnTo>
                <a:lnTo>
                  <a:pt x="232172" y="17859"/>
                </a:lnTo>
                <a:lnTo>
                  <a:pt x="232172" y="26789"/>
                </a:lnTo>
                <a:lnTo>
                  <a:pt x="232172" y="35718"/>
                </a:lnTo>
                <a:lnTo>
                  <a:pt x="232172" y="44648"/>
                </a:lnTo>
                <a:lnTo>
                  <a:pt x="232172" y="62507"/>
                </a:lnTo>
                <a:lnTo>
                  <a:pt x="232172" y="80367"/>
                </a:lnTo>
                <a:lnTo>
                  <a:pt x="241102" y="89296"/>
                </a:lnTo>
                <a:lnTo>
                  <a:pt x="241102" y="107156"/>
                </a:lnTo>
                <a:lnTo>
                  <a:pt x="250032" y="125015"/>
                </a:lnTo>
                <a:lnTo>
                  <a:pt x="250032" y="142875"/>
                </a:lnTo>
                <a:lnTo>
                  <a:pt x="258961" y="160734"/>
                </a:lnTo>
                <a:lnTo>
                  <a:pt x="267891" y="178593"/>
                </a:lnTo>
                <a:lnTo>
                  <a:pt x="276821" y="196453"/>
                </a:lnTo>
                <a:lnTo>
                  <a:pt x="276821" y="214312"/>
                </a:lnTo>
                <a:lnTo>
                  <a:pt x="285750" y="232171"/>
                </a:lnTo>
                <a:lnTo>
                  <a:pt x="294680" y="250031"/>
                </a:lnTo>
                <a:lnTo>
                  <a:pt x="303610" y="267890"/>
                </a:lnTo>
                <a:lnTo>
                  <a:pt x="303610" y="285750"/>
                </a:lnTo>
                <a:lnTo>
                  <a:pt x="312539" y="303609"/>
                </a:lnTo>
                <a:lnTo>
                  <a:pt x="321469" y="321468"/>
                </a:lnTo>
                <a:lnTo>
                  <a:pt x="330399" y="330398"/>
                </a:lnTo>
                <a:lnTo>
                  <a:pt x="330399" y="348257"/>
                </a:lnTo>
                <a:lnTo>
                  <a:pt x="339328" y="348257"/>
                </a:lnTo>
                <a:lnTo>
                  <a:pt x="339328" y="357187"/>
                </a:lnTo>
                <a:lnTo>
                  <a:pt x="339328" y="357187"/>
                </a:lnTo>
                <a:lnTo>
                  <a:pt x="339328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3098601" y="2920007"/>
            <a:ext cx="160735" cy="17860"/>
          </a:xfrm>
          <a:custGeom>
            <a:avLst/>
            <a:gdLst/>
            <a:ahLst/>
            <a:cxnLst/>
            <a:rect l="0" t="0" r="0" b="0"/>
            <a:pathLst>
              <a:path w="160735" h="17860">
                <a:moveTo>
                  <a:pt x="0" y="17859"/>
                </a:moveTo>
                <a:lnTo>
                  <a:pt x="0" y="17859"/>
                </a:lnTo>
                <a:lnTo>
                  <a:pt x="0" y="17859"/>
                </a:lnTo>
                <a:lnTo>
                  <a:pt x="0" y="8930"/>
                </a:lnTo>
                <a:lnTo>
                  <a:pt x="8930" y="8930"/>
                </a:lnTo>
                <a:lnTo>
                  <a:pt x="8930" y="8930"/>
                </a:lnTo>
                <a:lnTo>
                  <a:pt x="26789" y="8930"/>
                </a:lnTo>
                <a:lnTo>
                  <a:pt x="44649" y="8930"/>
                </a:lnTo>
                <a:lnTo>
                  <a:pt x="62508" y="8930"/>
                </a:lnTo>
                <a:lnTo>
                  <a:pt x="80367" y="8930"/>
                </a:lnTo>
                <a:lnTo>
                  <a:pt x="107156" y="8930"/>
                </a:lnTo>
                <a:lnTo>
                  <a:pt x="125016" y="8930"/>
                </a:lnTo>
                <a:lnTo>
                  <a:pt x="142875" y="8930"/>
                </a:lnTo>
                <a:lnTo>
                  <a:pt x="160734" y="0"/>
                </a:lnTo>
                <a:lnTo>
                  <a:pt x="160734" y="0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3375421" y="2598539"/>
            <a:ext cx="80369" cy="205383"/>
          </a:xfrm>
          <a:custGeom>
            <a:avLst/>
            <a:gdLst/>
            <a:ahLst/>
            <a:cxnLst/>
            <a:rect l="0" t="0" r="0" b="0"/>
            <a:pathLst>
              <a:path w="80369" h="20538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8930" y="8929"/>
                </a:lnTo>
                <a:lnTo>
                  <a:pt x="17860" y="17859"/>
                </a:lnTo>
                <a:lnTo>
                  <a:pt x="17860" y="35718"/>
                </a:lnTo>
                <a:lnTo>
                  <a:pt x="26789" y="44648"/>
                </a:lnTo>
                <a:lnTo>
                  <a:pt x="35719" y="62507"/>
                </a:lnTo>
                <a:lnTo>
                  <a:pt x="35719" y="80367"/>
                </a:lnTo>
                <a:lnTo>
                  <a:pt x="44649" y="98226"/>
                </a:lnTo>
                <a:lnTo>
                  <a:pt x="44649" y="116086"/>
                </a:lnTo>
                <a:lnTo>
                  <a:pt x="53579" y="133945"/>
                </a:lnTo>
                <a:lnTo>
                  <a:pt x="53579" y="151804"/>
                </a:lnTo>
                <a:lnTo>
                  <a:pt x="62508" y="160734"/>
                </a:lnTo>
                <a:lnTo>
                  <a:pt x="71438" y="178593"/>
                </a:lnTo>
                <a:lnTo>
                  <a:pt x="71438" y="196452"/>
                </a:lnTo>
                <a:lnTo>
                  <a:pt x="80368" y="205382"/>
                </a:lnTo>
                <a:lnTo>
                  <a:pt x="80368" y="205382"/>
                </a:lnTo>
                <a:lnTo>
                  <a:pt x="80368" y="20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3652242" y="2714625"/>
            <a:ext cx="214313" cy="339328"/>
          </a:xfrm>
          <a:custGeom>
            <a:avLst/>
            <a:gdLst/>
            <a:ahLst/>
            <a:cxnLst/>
            <a:rect l="0" t="0" r="0" b="0"/>
            <a:pathLst>
              <a:path w="214313" h="339328">
                <a:moveTo>
                  <a:pt x="35718" y="71437"/>
                </a:moveTo>
                <a:lnTo>
                  <a:pt x="35718" y="71437"/>
                </a:lnTo>
                <a:lnTo>
                  <a:pt x="35718" y="80366"/>
                </a:lnTo>
                <a:lnTo>
                  <a:pt x="35718" y="80366"/>
                </a:lnTo>
                <a:lnTo>
                  <a:pt x="35718" y="89296"/>
                </a:lnTo>
                <a:lnTo>
                  <a:pt x="35718" y="98226"/>
                </a:lnTo>
                <a:lnTo>
                  <a:pt x="35718" y="107155"/>
                </a:lnTo>
                <a:lnTo>
                  <a:pt x="35718" y="125015"/>
                </a:lnTo>
                <a:lnTo>
                  <a:pt x="35718" y="133944"/>
                </a:lnTo>
                <a:lnTo>
                  <a:pt x="35718" y="151804"/>
                </a:lnTo>
                <a:lnTo>
                  <a:pt x="26789" y="160733"/>
                </a:lnTo>
                <a:lnTo>
                  <a:pt x="26789" y="178593"/>
                </a:lnTo>
                <a:lnTo>
                  <a:pt x="26789" y="187523"/>
                </a:lnTo>
                <a:lnTo>
                  <a:pt x="26789" y="205382"/>
                </a:lnTo>
                <a:lnTo>
                  <a:pt x="26789" y="214312"/>
                </a:lnTo>
                <a:lnTo>
                  <a:pt x="26789" y="232171"/>
                </a:lnTo>
                <a:lnTo>
                  <a:pt x="26789" y="250030"/>
                </a:lnTo>
                <a:lnTo>
                  <a:pt x="35718" y="267890"/>
                </a:lnTo>
                <a:lnTo>
                  <a:pt x="35718" y="276819"/>
                </a:lnTo>
                <a:lnTo>
                  <a:pt x="35718" y="294679"/>
                </a:lnTo>
                <a:lnTo>
                  <a:pt x="35718" y="303608"/>
                </a:lnTo>
                <a:lnTo>
                  <a:pt x="44648" y="312538"/>
                </a:lnTo>
                <a:lnTo>
                  <a:pt x="44648" y="321468"/>
                </a:lnTo>
                <a:lnTo>
                  <a:pt x="53578" y="330398"/>
                </a:lnTo>
                <a:lnTo>
                  <a:pt x="71437" y="339327"/>
                </a:lnTo>
                <a:lnTo>
                  <a:pt x="80367" y="339327"/>
                </a:lnTo>
                <a:lnTo>
                  <a:pt x="98226" y="339327"/>
                </a:lnTo>
                <a:lnTo>
                  <a:pt x="116086" y="339327"/>
                </a:lnTo>
                <a:lnTo>
                  <a:pt x="133945" y="339327"/>
                </a:lnTo>
                <a:lnTo>
                  <a:pt x="142875" y="330398"/>
                </a:lnTo>
                <a:lnTo>
                  <a:pt x="160734" y="330398"/>
                </a:lnTo>
                <a:lnTo>
                  <a:pt x="178593" y="321468"/>
                </a:lnTo>
                <a:lnTo>
                  <a:pt x="187523" y="312538"/>
                </a:lnTo>
                <a:lnTo>
                  <a:pt x="205383" y="303608"/>
                </a:lnTo>
                <a:lnTo>
                  <a:pt x="205383" y="294679"/>
                </a:lnTo>
                <a:lnTo>
                  <a:pt x="214312" y="285749"/>
                </a:lnTo>
                <a:lnTo>
                  <a:pt x="214312" y="276819"/>
                </a:lnTo>
                <a:lnTo>
                  <a:pt x="214312" y="267890"/>
                </a:lnTo>
                <a:lnTo>
                  <a:pt x="214312" y="258960"/>
                </a:lnTo>
                <a:lnTo>
                  <a:pt x="205383" y="250030"/>
                </a:lnTo>
                <a:lnTo>
                  <a:pt x="196453" y="241101"/>
                </a:lnTo>
                <a:lnTo>
                  <a:pt x="187523" y="232171"/>
                </a:lnTo>
                <a:lnTo>
                  <a:pt x="169664" y="223241"/>
                </a:lnTo>
                <a:lnTo>
                  <a:pt x="151804" y="214312"/>
                </a:lnTo>
                <a:lnTo>
                  <a:pt x="133945" y="205382"/>
                </a:lnTo>
                <a:lnTo>
                  <a:pt x="116086" y="205382"/>
                </a:lnTo>
                <a:lnTo>
                  <a:pt x="98226" y="196452"/>
                </a:lnTo>
                <a:lnTo>
                  <a:pt x="80367" y="196452"/>
                </a:lnTo>
                <a:lnTo>
                  <a:pt x="62508" y="196452"/>
                </a:lnTo>
                <a:lnTo>
                  <a:pt x="53578" y="196452"/>
                </a:lnTo>
                <a:lnTo>
                  <a:pt x="44648" y="196452"/>
                </a:lnTo>
                <a:lnTo>
                  <a:pt x="35718" y="196452"/>
                </a:lnTo>
                <a:lnTo>
                  <a:pt x="26789" y="196452"/>
                </a:lnTo>
                <a:lnTo>
                  <a:pt x="26789" y="196452"/>
                </a:lnTo>
                <a:lnTo>
                  <a:pt x="35718" y="187523"/>
                </a:lnTo>
                <a:lnTo>
                  <a:pt x="35718" y="187523"/>
                </a:lnTo>
                <a:lnTo>
                  <a:pt x="44648" y="178593"/>
                </a:lnTo>
                <a:lnTo>
                  <a:pt x="62508" y="169663"/>
                </a:lnTo>
                <a:lnTo>
                  <a:pt x="80367" y="160733"/>
                </a:lnTo>
                <a:lnTo>
                  <a:pt x="107156" y="151804"/>
                </a:lnTo>
                <a:lnTo>
                  <a:pt x="125015" y="142874"/>
                </a:lnTo>
                <a:lnTo>
                  <a:pt x="151804" y="133944"/>
                </a:lnTo>
                <a:lnTo>
                  <a:pt x="169664" y="125015"/>
                </a:lnTo>
                <a:lnTo>
                  <a:pt x="187523" y="116085"/>
                </a:lnTo>
                <a:lnTo>
                  <a:pt x="205383" y="107155"/>
                </a:lnTo>
                <a:lnTo>
                  <a:pt x="205383" y="98226"/>
                </a:lnTo>
                <a:lnTo>
                  <a:pt x="214312" y="80366"/>
                </a:lnTo>
                <a:lnTo>
                  <a:pt x="214312" y="71437"/>
                </a:lnTo>
                <a:lnTo>
                  <a:pt x="205383" y="62507"/>
                </a:lnTo>
                <a:lnTo>
                  <a:pt x="205383" y="53578"/>
                </a:lnTo>
                <a:lnTo>
                  <a:pt x="187523" y="44648"/>
                </a:lnTo>
                <a:lnTo>
                  <a:pt x="169664" y="35718"/>
                </a:lnTo>
                <a:lnTo>
                  <a:pt x="160734" y="26789"/>
                </a:lnTo>
                <a:lnTo>
                  <a:pt x="133945" y="17859"/>
                </a:lnTo>
                <a:lnTo>
                  <a:pt x="107156" y="17859"/>
                </a:lnTo>
                <a:lnTo>
                  <a:pt x="89297" y="8929"/>
                </a:lnTo>
                <a:lnTo>
                  <a:pt x="62508" y="8929"/>
                </a:lnTo>
                <a:lnTo>
                  <a:pt x="44648" y="8929"/>
                </a:lnTo>
                <a:lnTo>
                  <a:pt x="2678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3857625" y="2536031"/>
            <a:ext cx="80368" cy="196454"/>
          </a:xfrm>
          <a:custGeom>
            <a:avLst/>
            <a:gdLst/>
            <a:ahLst/>
            <a:cxnLst/>
            <a:rect l="0" t="0" r="0" b="0"/>
            <a:pathLst>
              <a:path w="80368" h="19645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8929" y="8929"/>
                </a:lnTo>
                <a:lnTo>
                  <a:pt x="8929" y="26789"/>
                </a:lnTo>
                <a:lnTo>
                  <a:pt x="8929" y="35719"/>
                </a:lnTo>
                <a:lnTo>
                  <a:pt x="17859" y="53578"/>
                </a:lnTo>
                <a:lnTo>
                  <a:pt x="17859" y="62508"/>
                </a:lnTo>
                <a:lnTo>
                  <a:pt x="26789" y="80367"/>
                </a:lnTo>
                <a:lnTo>
                  <a:pt x="35718" y="98226"/>
                </a:lnTo>
                <a:lnTo>
                  <a:pt x="44648" y="116086"/>
                </a:lnTo>
                <a:lnTo>
                  <a:pt x="44648" y="133945"/>
                </a:lnTo>
                <a:lnTo>
                  <a:pt x="53578" y="151804"/>
                </a:lnTo>
                <a:lnTo>
                  <a:pt x="62507" y="160734"/>
                </a:lnTo>
                <a:lnTo>
                  <a:pt x="71437" y="178594"/>
                </a:lnTo>
                <a:lnTo>
                  <a:pt x="71437" y="187523"/>
                </a:lnTo>
                <a:lnTo>
                  <a:pt x="80367" y="196453"/>
                </a:lnTo>
                <a:lnTo>
                  <a:pt x="80367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4009429" y="2714625"/>
            <a:ext cx="196454" cy="250031"/>
          </a:xfrm>
          <a:custGeom>
            <a:avLst/>
            <a:gdLst/>
            <a:ahLst/>
            <a:cxnLst/>
            <a:rect l="0" t="0" r="0" b="0"/>
            <a:pathLst>
              <a:path w="196454" h="250031">
                <a:moveTo>
                  <a:pt x="196453" y="0"/>
                </a:moveTo>
                <a:lnTo>
                  <a:pt x="196453" y="0"/>
                </a:lnTo>
                <a:lnTo>
                  <a:pt x="196453" y="0"/>
                </a:lnTo>
                <a:lnTo>
                  <a:pt x="187524" y="0"/>
                </a:lnTo>
                <a:lnTo>
                  <a:pt x="187524" y="0"/>
                </a:lnTo>
                <a:lnTo>
                  <a:pt x="178594" y="0"/>
                </a:lnTo>
                <a:lnTo>
                  <a:pt x="160735" y="0"/>
                </a:lnTo>
                <a:lnTo>
                  <a:pt x="151805" y="8929"/>
                </a:lnTo>
                <a:lnTo>
                  <a:pt x="133946" y="17859"/>
                </a:lnTo>
                <a:lnTo>
                  <a:pt x="116086" y="26789"/>
                </a:lnTo>
                <a:lnTo>
                  <a:pt x="89297" y="35718"/>
                </a:lnTo>
                <a:lnTo>
                  <a:pt x="71438" y="53578"/>
                </a:lnTo>
                <a:lnTo>
                  <a:pt x="53578" y="62507"/>
                </a:lnTo>
                <a:lnTo>
                  <a:pt x="44649" y="80366"/>
                </a:lnTo>
                <a:lnTo>
                  <a:pt x="26789" y="98226"/>
                </a:lnTo>
                <a:lnTo>
                  <a:pt x="17860" y="116085"/>
                </a:lnTo>
                <a:lnTo>
                  <a:pt x="8930" y="125015"/>
                </a:lnTo>
                <a:lnTo>
                  <a:pt x="0" y="142874"/>
                </a:lnTo>
                <a:lnTo>
                  <a:pt x="0" y="160733"/>
                </a:lnTo>
                <a:lnTo>
                  <a:pt x="0" y="169663"/>
                </a:lnTo>
                <a:lnTo>
                  <a:pt x="8930" y="187523"/>
                </a:lnTo>
                <a:lnTo>
                  <a:pt x="8930" y="196452"/>
                </a:lnTo>
                <a:lnTo>
                  <a:pt x="26789" y="214312"/>
                </a:lnTo>
                <a:lnTo>
                  <a:pt x="35719" y="223241"/>
                </a:lnTo>
                <a:lnTo>
                  <a:pt x="53578" y="232171"/>
                </a:lnTo>
                <a:lnTo>
                  <a:pt x="71438" y="232171"/>
                </a:lnTo>
                <a:lnTo>
                  <a:pt x="98227" y="241101"/>
                </a:lnTo>
                <a:lnTo>
                  <a:pt x="116086" y="250030"/>
                </a:lnTo>
                <a:lnTo>
                  <a:pt x="142875" y="250030"/>
                </a:lnTo>
                <a:lnTo>
                  <a:pt x="160735" y="250030"/>
                </a:lnTo>
                <a:lnTo>
                  <a:pt x="178594" y="250030"/>
                </a:lnTo>
                <a:lnTo>
                  <a:pt x="187524" y="250030"/>
                </a:lnTo>
                <a:lnTo>
                  <a:pt x="187524" y="25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102"/>
          <p:cNvSpPr/>
          <p:nvPr/>
        </p:nvSpPr>
        <p:spPr>
          <a:xfrm>
            <a:off x="4179093" y="2544960"/>
            <a:ext cx="80368" cy="160736"/>
          </a:xfrm>
          <a:custGeom>
            <a:avLst/>
            <a:gdLst/>
            <a:ahLst/>
            <a:cxnLst/>
            <a:rect l="0" t="0" r="0" b="0"/>
            <a:pathLst>
              <a:path w="80368" h="16073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930" y="8930"/>
                </a:lnTo>
                <a:lnTo>
                  <a:pt x="8930" y="17860"/>
                </a:lnTo>
                <a:lnTo>
                  <a:pt x="17860" y="26790"/>
                </a:lnTo>
                <a:lnTo>
                  <a:pt x="26789" y="44649"/>
                </a:lnTo>
                <a:lnTo>
                  <a:pt x="26789" y="62508"/>
                </a:lnTo>
                <a:lnTo>
                  <a:pt x="35719" y="80368"/>
                </a:lnTo>
                <a:lnTo>
                  <a:pt x="44649" y="98227"/>
                </a:lnTo>
                <a:lnTo>
                  <a:pt x="53578" y="107157"/>
                </a:lnTo>
                <a:lnTo>
                  <a:pt x="62508" y="125016"/>
                </a:lnTo>
                <a:lnTo>
                  <a:pt x="71438" y="142875"/>
                </a:lnTo>
                <a:lnTo>
                  <a:pt x="80367" y="151805"/>
                </a:lnTo>
                <a:lnTo>
                  <a:pt x="80367" y="160735"/>
                </a:lnTo>
                <a:lnTo>
                  <a:pt x="80367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4366617" y="2625328"/>
            <a:ext cx="223243" cy="303610"/>
          </a:xfrm>
          <a:custGeom>
            <a:avLst/>
            <a:gdLst/>
            <a:ahLst/>
            <a:cxnLst/>
            <a:rect l="0" t="0" r="0" b="0"/>
            <a:pathLst>
              <a:path w="223243" h="303610">
                <a:moveTo>
                  <a:pt x="44648" y="35718"/>
                </a:moveTo>
                <a:lnTo>
                  <a:pt x="44648" y="35718"/>
                </a:lnTo>
                <a:lnTo>
                  <a:pt x="44648" y="44648"/>
                </a:lnTo>
                <a:lnTo>
                  <a:pt x="44648" y="53578"/>
                </a:lnTo>
                <a:lnTo>
                  <a:pt x="44648" y="62507"/>
                </a:lnTo>
                <a:lnTo>
                  <a:pt x="44648" y="80367"/>
                </a:lnTo>
                <a:lnTo>
                  <a:pt x="44648" y="89297"/>
                </a:lnTo>
                <a:lnTo>
                  <a:pt x="44648" y="107156"/>
                </a:lnTo>
                <a:lnTo>
                  <a:pt x="44648" y="125015"/>
                </a:lnTo>
                <a:lnTo>
                  <a:pt x="35718" y="142875"/>
                </a:lnTo>
                <a:lnTo>
                  <a:pt x="35718" y="160734"/>
                </a:lnTo>
                <a:lnTo>
                  <a:pt x="35718" y="187523"/>
                </a:lnTo>
                <a:lnTo>
                  <a:pt x="35718" y="205382"/>
                </a:lnTo>
                <a:lnTo>
                  <a:pt x="35718" y="214312"/>
                </a:lnTo>
                <a:lnTo>
                  <a:pt x="44648" y="232171"/>
                </a:lnTo>
                <a:lnTo>
                  <a:pt x="44648" y="250030"/>
                </a:lnTo>
                <a:lnTo>
                  <a:pt x="44648" y="258960"/>
                </a:lnTo>
                <a:lnTo>
                  <a:pt x="53578" y="276820"/>
                </a:lnTo>
                <a:lnTo>
                  <a:pt x="53578" y="285749"/>
                </a:lnTo>
                <a:lnTo>
                  <a:pt x="62508" y="294679"/>
                </a:lnTo>
                <a:lnTo>
                  <a:pt x="71437" y="294679"/>
                </a:lnTo>
                <a:lnTo>
                  <a:pt x="80367" y="303609"/>
                </a:lnTo>
                <a:lnTo>
                  <a:pt x="89297" y="303609"/>
                </a:lnTo>
                <a:lnTo>
                  <a:pt x="98226" y="303609"/>
                </a:lnTo>
                <a:lnTo>
                  <a:pt x="107156" y="294679"/>
                </a:lnTo>
                <a:lnTo>
                  <a:pt x="125015" y="294679"/>
                </a:lnTo>
                <a:lnTo>
                  <a:pt x="133945" y="285749"/>
                </a:lnTo>
                <a:lnTo>
                  <a:pt x="151804" y="276820"/>
                </a:lnTo>
                <a:lnTo>
                  <a:pt x="160734" y="267890"/>
                </a:lnTo>
                <a:lnTo>
                  <a:pt x="169664" y="258960"/>
                </a:lnTo>
                <a:lnTo>
                  <a:pt x="187523" y="250030"/>
                </a:lnTo>
                <a:lnTo>
                  <a:pt x="196453" y="232171"/>
                </a:lnTo>
                <a:lnTo>
                  <a:pt x="205383" y="214312"/>
                </a:lnTo>
                <a:lnTo>
                  <a:pt x="214312" y="196452"/>
                </a:lnTo>
                <a:lnTo>
                  <a:pt x="214312" y="187523"/>
                </a:lnTo>
                <a:lnTo>
                  <a:pt x="214312" y="169663"/>
                </a:lnTo>
                <a:lnTo>
                  <a:pt x="223242" y="151804"/>
                </a:lnTo>
                <a:lnTo>
                  <a:pt x="214312" y="133945"/>
                </a:lnTo>
                <a:lnTo>
                  <a:pt x="214312" y="125015"/>
                </a:lnTo>
                <a:lnTo>
                  <a:pt x="205383" y="107156"/>
                </a:lnTo>
                <a:lnTo>
                  <a:pt x="196453" y="89297"/>
                </a:lnTo>
                <a:lnTo>
                  <a:pt x="187523" y="80367"/>
                </a:lnTo>
                <a:lnTo>
                  <a:pt x="169664" y="62507"/>
                </a:lnTo>
                <a:lnTo>
                  <a:pt x="151804" y="44648"/>
                </a:lnTo>
                <a:lnTo>
                  <a:pt x="133945" y="35718"/>
                </a:lnTo>
                <a:lnTo>
                  <a:pt x="116086" y="26789"/>
                </a:lnTo>
                <a:lnTo>
                  <a:pt x="98226" y="17859"/>
                </a:lnTo>
                <a:lnTo>
                  <a:pt x="80367" y="8929"/>
                </a:lnTo>
                <a:lnTo>
                  <a:pt x="71437" y="0"/>
                </a:lnTo>
                <a:lnTo>
                  <a:pt x="53578" y="0"/>
                </a:lnTo>
                <a:lnTo>
                  <a:pt x="35718" y="0"/>
                </a:lnTo>
                <a:lnTo>
                  <a:pt x="26789" y="0"/>
                </a:lnTo>
                <a:lnTo>
                  <a:pt x="8929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>
            <a:off x="4830960" y="2625328"/>
            <a:ext cx="89298" cy="321469"/>
          </a:xfrm>
          <a:custGeom>
            <a:avLst/>
            <a:gdLst/>
            <a:ahLst/>
            <a:cxnLst/>
            <a:rect l="0" t="0" r="0" b="0"/>
            <a:pathLst>
              <a:path w="89298" h="321469">
                <a:moveTo>
                  <a:pt x="80368" y="8929"/>
                </a:moveTo>
                <a:lnTo>
                  <a:pt x="80368" y="8929"/>
                </a:lnTo>
                <a:lnTo>
                  <a:pt x="80368" y="8929"/>
                </a:lnTo>
                <a:lnTo>
                  <a:pt x="80368" y="0"/>
                </a:lnTo>
                <a:lnTo>
                  <a:pt x="89297" y="0"/>
                </a:lnTo>
                <a:lnTo>
                  <a:pt x="89297" y="0"/>
                </a:lnTo>
                <a:lnTo>
                  <a:pt x="89297" y="8929"/>
                </a:lnTo>
                <a:lnTo>
                  <a:pt x="89297" y="8929"/>
                </a:lnTo>
                <a:lnTo>
                  <a:pt x="80368" y="17859"/>
                </a:lnTo>
                <a:lnTo>
                  <a:pt x="80368" y="26789"/>
                </a:lnTo>
                <a:lnTo>
                  <a:pt x="80368" y="44648"/>
                </a:lnTo>
                <a:lnTo>
                  <a:pt x="71438" y="62507"/>
                </a:lnTo>
                <a:lnTo>
                  <a:pt x="71438" y="80367"/>
                </a:lnTo>
                <a:lnTo>
                  <a:pt x="62508" y="98226"/>
                </a:lnTo>
                <a:lnTo>
                  <a:pt x="53579" y="107156"/>
                </a:lnTo>
                <a:lnTo>
                  <a:pt x="53579" y="133945"/>
                </a:lnTo>
                <a:lnTo>
                  <a:pt x="44649" y="151804"/>
                </a:lnTo>
                <a:lnTo>
                  <a:pt x="44649" y="169663"/>
                </a:lnTo>
                <a:lnTo>
                  <a:pt x="35719" y="187523"/>
                </a:lnTo>
                <a:lnTo>
                  <a:pt x="35719" y="214312"/>
                </a:lnTo>
                <a:lnTo>
                  <a:pt x="35719" y="232171"/>
                </a:lnTo>
                <a:lnTo>
                  <a:pt x="26790" y="241101"/>
                </a:lnTo>
                <a:lnTo>
                  <a:pt x="26790" y="258960"/>
                </a:lnTo>
                <a:lnTo>
                  <a:pt x="17860" y="276820"/>
                </a:lnTo>
                <a:lnTo>
                  <a:pt x="8930" y="294679"/>
                </a:lnTo>
                <a:lnTo>
                  <a:pt x="8930" y="303609"/>
                </a:lnTo>
                <a:lnTo>
                  <a:pt x="8930" y="312538"/>
                </a:lnTo>
                <a:lnTo>
                  <a:pt x="8930" y="321468"/>
                </a:lnTo>
                <a:lnTo>
                  <a:pt x="0" y="321468"/>
                </a:lnTo>
                <a:lnTo>
                  <a:pt x="0" y="32146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 105"/>
          <p:cNvSpPr/>
          <p:nvPr/>
        </p:nvSpPr>
        <p:spPr>
          <a:xfrm>
            <a:off x="4697015" y="2732484"/>
            <a:ext cx="366118" cy="35720"/>
          </a:xfrm>
          <a:custGeom>
            <a:avLst/>
            <a:gdLst/>
            <a:ahLst/>
            <a:cxnLst/>
            <a:rect l="0" t="0" r="0" b="0"/>
            <a:pathLst>
              <a:path w="366118" h="35720">
                <a:moveTo>
                  <a:pt x="0" y="35719"/>
                </a:moveTo>
                <a:lnTo>
                  <a:pt x="0" y="35719"/>
                </a:lnTo>
                <a:lnTo>
                  <a:pt x="0" y="26789"/>
                </a:lnTo>
                <a:lnTo>
                  <a:pt x="0" y="26789"/>
                </a:lnTo>
                <a:lnTo>
                  <a:pt x="0" y="26789"/>
                </a:lnTo>
                <a:lnTo>
                  <a:pt x="8930" y="26789"/>
                </a:lnTo>
                <a:lnTo>
                  <a:pt x="26789" y="17859"/>
                </a:lnTo>
                <a:lnTo>
                  <a:pt x="44649" y="17859"/>
                </a:lnTo>
                <a:lnTo>
                  <a:pt x="71438" y="17859"/>
                </a:lnTo>
                <a:lnTo>
                  <a:pt x="107156" y="8930"/>
                </a:lnTo>
                <a:lnTo>
                  <a:pt x="133945" y="8930"/>
                </a:lnTo>
                <a:lnTo>
                  <a:pt x="169664" y="8930"/>
                </a:lnTo>
                <a:lnTo>
                  <a:pt x="196453" y="0"/>
                </a:lnTo>
                <a:lnTo>
                  <a:pt x="223242" y="0"/>
                </a:lnTo>
                <a:lnTo>
                  <a:pt x="258961" y="8930"/>
                </a:lnTo>
                <a:lnTo>
                  <a:pt x="285750" y="8930"/>
                </a:lnTo>
                <a:lnTo>
                  <a:pt x="312539" y="8930"/>
                </a:lnTo>
                <a:lnTo>
                  <a:pt x="330399" y="8930"/>
                </a:lnTo>
                <a:lnTo>
                  <a:pt x="348258" y="8930"/>
                </a:lnTo>
                <a:lnTo>
                  <a:pt x="357188" y="8930"/>
                </a:lnTo>
                <a:lnTo>
                  <a:pt x="366117" y="8930"/>
                </a:lnTo>
                <a:lnTo>
                  <a:pt x="36611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reeform 106"/>
          <p:cNvSpPr/>
          <p:nvPr/>
        </p:nvSpPr>
        <p:spPr>
          <a:xfrm>
            <a:off x="3366492" y="1259085"/>
            <a:ext cx="169665" cy="80369"/>
          </a:xfrm>
          <a:custGeom>
            <a:avLst/>
            <a:gdLst/>
            <a:ahLst/>
            <a:cxnLst/>
            <a:rect l="0" t="0" r="0" b="0"/>
            <a:pathLst>
              <a:path w="169665" h="80369">
                <a:moveTo>
                  <a:pt x="71437" y="0"/>
                </a:moveTo>
                <a:lnTo>
                  <a:pt x="62508" y="0"/>
                </a:lnTo>
                <a:lnTo>
                  <a:pt x="62508" y="0"/>
                </a:lnTo>
                <a:lnTo>
                  <a:pt x="53578" y="0"/>
                </a:lnTo>
                <a:lnTo>
                  <a:pt x="44648" y="8930"/>
                </a:lnTo>
                <a:lnTo>
                  <a:pt x="35718" y="8930"/>
                </a:lnTo>
                <a:lnTo>
                  <a:pt x="26789" y="17860"/>
                </a:lnTo>
                <a:lnTo>
                  <a:pt x="17859" y="26790"/>
                </a:lnTo>
                <a:lnTo>
                  <a:pt x="17859" y="35719"/>
                </a:lnTo>
                <a:lnTo>
                  <a:pt x="8929" y="44649"/>
                </a:lnTo>
                <a:lnTo>
                  <a:pt x="8929" y="53579"/>
                </a:lnTo>
                <a:lnTo>
                  <a:pt x="0" y="62508"/>
                </a:lnTo>
                <a:lnTo>
                  <a:pt x="0" y="62508"/>
                </a:lnTo>
                <a:lnTo>
                  <a:pt x="0" y="71438"/>
                </a:lnTo>
                <a:lnTo>
                  <a:pt x="8929" y="71438"/>
                </a:lnTo>
                <a:lnTo>
                  <a:pt x="8929" y="80368"/>
                </a:lnTo>
                <a:lnTo>
                  <a:pt x="17859" y="80368"/>
                </a:lnTo>
                <a:lnTo>
                  <a:pt x="26789" y="80368"/>
                </a:lnTo>
                <a:lnTo>
                  <a:pt x="44648" y="80368"/>
                </a:lnTo>
                <a:lnTo>
                  <a:pt x="53578" y="80368"/>
                </a:lnTo>
                <a:lnTo>
                  <a:pt x="71437" y="71438"/>
                </a:lnTo>
                <a:lnTo>
                  <a:pt x="98226" y="71438"/>
                </a:lnTo>
                <a:lnTo>
                  <a:pt x="116086" y="62508"/>
                </a:lnTo>
                <a:lnTo>
                  <a:pt x="125015" y="62508"/>
                </a:lnTo>
                <a:lnTo>
                  <a:pt x="142875" y="53579"/>
                </a:lnTo>
                <a:lnTo>
                  <a:pt x="151804" y="53579"/>
                </a:lnTo>
                <a:lnTo>
                  <a:pt x="160734" y="44649"/>
                </a:lnTo>
                <a:lnTo>
                  <a:pt x="169664" y="35719"/>
                </a:lnTo>
                <a:lnTo>
                  <a:pt x="169664" y="26790"/>
                </a:lnTo>
                <a:lnTo>
                  <a:pt x="169664" y="26790"/>
                </a:lnTo>
                <a:lnTo>
                  <a:pt x="169664" y="26790"/>
                </a:lnTo>
                <a:lnTo>
                  <a:pt x="169664" y="17860"/>
                </a:lnTo>
                <a:lnTo>
                  <a:pt x="160734" y="17860"/>
                </a:lnTo>
                <a:lnTo>
                  <a:pt x="151804" y="8930"/>
                </a:lnTo>
                <a:lnTo>
                  <a:pt x="133945" y="8930"/>
                </a:lnTo>
                <a:lnTo>
                  <a:pt x="116086" y="8930"/>
                </a:lnTo>
                <a:lnTo>
                  <a:pt x="98226" y="8930"/>
                </a:lnTo>
                <a:lnTo>
                  <a:pt x="89297" y="8930"/>
                </a:lnTo>
                <a:lnTo>
                  <a:pt x="71437" y="8930"/>
                </a:lnTo>
                <a:lnTo>
                  <a:pt x="62508" y="8930"/>
                </a:lnTo>
                <a:lnTo>
                  <a:pt x="53578" y="17860"/>
                </a:lnTo>
                <a:lnTo>
                  <a:pt x="53578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107"/>
          <p:cNvSpPr/>
          <p:nvPr/>
        </p:nvSpPr>
        <p:spPr>
          <a:xfrm>
            <a:off x="3634382" y="1223367"/>
            <a:ext cx="169665" cy="98227"/>
          </a:xfrm>
          <a:custGeom>
            <a:avLst/>
            <a:gdLst/>
            <a:ahLst/>
            <a:cxnLst/>
            <a:rect l="0" t="0" r="0" b="0"/>
            <a:pathLst>
              <a:path w="169665" h="98227">
                <a:moveTo>
                  <a:pt x="26789" y="35718"/>
                </a:moveTo>
                <a:lnTo>
                  <a:pt x="26789" y="35718"/>
                </a:lnTo>
                <a:lnTo>
                  <a:pt x="17860" y="35718"/>
                </a:lnTo>
                <a:lnTo>
                  <a:pt x="17860" y="44648"/>
                </a:lnTo>
                <a:lnTo>
                  <a:pt x="8930" y="53578"/>
                </a:lnTo>
                <a:lnTo>
                  <a:pt x="893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9297"/>
                </a:lnTo>
                <a:lnTo>
                  <a:pt x="8930" y="89297"/>
                </a:lnTo>
                <a:lnTo>
                  <a:pt x="8930" y="98226"/>
                </a:lnTo>
                <a:lnTo>
                  <a:pt x="17860" y="98226"/>
                </a:lnTo>
                <a:lnTo>
                  <a:pt x="26789" y="98226"/>
                </a:lnTo>
                <a:lnTo>
                  <a:pt x="44649" y="98226"/>
                </a:lnTo>
                <a:lnTo>
                  <a:pt x="53578" y="98226"/>
                </a:lnTo>
                <a:lnTo>
                  <a:pt x="71438" y="89297"/>
                </a:lnTo>
                <a:lnTo>
                  <a:pt x="89297" y="89297"/>
                </a:lnTo>
                <a:lnTo>
                  <a:pt x="107157" y="80367"/>
                </a:lnTo>
                <a:lnTo>
                  <a:pt x="116086" y="80367"/>
                </a:lnTo>
                <a:lnTo>
                  <a:pt x="133946" y="71437"/>
                </a:lnTo>
                <a:lnTo>
                  <a:pt x="142875" y="62508"/>
                </a:lnTo>
                <a:lnTo>
                  <a:pt x="151805" y="53578"/>
                </a:lnTo>
                <a:lnTo>
                  <a:pt x="160735" y="44648"/>
                </a:lnTo>
                <a:lnTo>
                  <a:pt x="169664" y="35718"/>
                </a:lnTo>
                <a:lnTo>
                  <a:pt x="169664" y="35718"/>
                </a:lnTo>
                <a:lnTo>
                  <a:pt x="169664" y="26789"/>
                </a:lnTo>
                <a:lnTo>
                  <a:pt x="160735" y="17859"/>
                </a:lnTo>
                <a:lnTo>
                  <a:pt x="160735" y="8929"/>
                </a:lnTo>
                <a:lnTo>
                  <a:pt x="151805" y="8929"/>
                </a:lnTo>
                <a:lnTo>
                  <a:pt x="133946" y="0"/>
                </a:lnTo>
                <a:lnTo>
                  <a:pt x="125016" y="0"/>
                </a:lnTo>
                <a:lnTo>
                  <a:pt x="107157" y="0"/>
                </a:lnTo>
                <a:lnTo>
                  <a:pt x="89297" y="0"/>
                </a:lnTo>
                <a:lnTo>
                  <a:pt x="71438" y="0"/>
                </a:lnTo>
                <a:lnTo>
                  <a:pt x="62508" y="0"/>
                </a:lnTo>
                <a:lnTo>
                  <a:pt x="53578" y="0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108"/>
          <p:cNvSpPr/>
          <p:nvPr/>
        </p:nvSpPr>
        <p:spPr>
          <a:xfrm>
            <a:off x="3946921" y="1223367"/>
            <a:ext cx="178595" cy="89298"/>
          </a:xfrm>
          <a:custGeom>
            <a:avLst/>
            <a:gdLst/>
            <a:ahLst/>
            <a:cxnLst/>
            <a:rect l="0" t="0" r="0" b="0"/>
            <a:pathLst>
              <a:path w="178595" h="89298">
                <a:moveTo>
                  <a:pt x="35719" y="26789"/>
                </a:moveTo>
                <a:lnTo>
                  <a:pt x="35719" y="26789"/>
                </a:lnTo>
                <a:lnTo>
                  <a:pt x="26789" y="35718"/>
                </a:lnTo>
                <a:lnTo>
                  <a:pt x="26789" y="35718"/>
                </a:lnTo>
                <a:lnTo>
                  <a:pt x="17860" y="44648"/>
                </a:lnTo>
                <a:lnTo>
                  <a:pt x="17860" y="53578"/>
                </a:lnTo>
                <a:lnTo>
                  <a:pt x="8930" y="62508"/>
                </a:lnTo>
                <a:lnTo>
                  <a:pt x="0" y="71437"/>
                </a:lnTo>
                <a:lnTo>
                  <a:pt x="0" y="80367"/>
                </a:lnTo>
                <a:lnTo>
                  <a:pt x="0" y="80367"/>
                </a:lnTo>
                <a:lnTo>
                  <a:pt x="0" y="89297"/>
                </a:lnTo>
                <a:lnTo>
                  <a:pt x="8930" y="89297"/>
                </a:lnTo>
                <a:lnTo>
                  <a:pt x="8930" y="89297"/>
                </a:lnTo>
                <a:lnTo>
                  <a:pt x="17860" y="89297"/>
                </a:lnTo>
                <a:lnTo>
                  <a:pt x="35719" y="89297"/>
                </a:lnTo>
                <a:lnTo>
                  <a:pt x="44649" y="80367"/>
                </a:lnTo>
                <a:lnTo>
                  <a:pt x="62508" y="80367"/>
                </a:lnTo>
                <a:lnTo>
                  <a:pt x="89297" y="71437"/>
                </a:lnTo>
                <a:lnTo>
                  <a:pt x="107157" y="62508"/>
                </a:lnTo>
                <a:lnTo>
                  <a:pt x="125016" y="62508"/>
                </a:lnTo>
                <a:lnTo>
                  <a:pt x="142875" y="53578"/>
                </a:lnTo>
                <a:lnTo>
                  <a:pt x="160735" y="44648"/>
                </a:lnTo>
                <a:lnTo>
                  <a:pt x="169664" y="35718"/>
                </a:lnTo>
                <a:lnTo>
                  <a:pt x="178594" y="26789"/>
                </a:lnTo>
                <a:lnTo>
                  <a:pt x="178594" y="17859"/>
                </a:lnTo>
                <a:lnTo>
                  <a:pt x="178594" y="8929"/>
                </a:lnTo>
                <a:lnTo>
                  <a:pt x="169664" y="8929"/>
                </a:lnTo>
                <a:lnTo>
                  <a:pt x="160735" y="8929"/>
                </a:lnTo>
                <a:lnTo>
                  <a:pt x="151805" y="0"/>
                </a:lnTo>
                <a:lnTo>
                  <a:pt x="133946" y="0"/>
                </a:lnTo>
                <a:lnTo>
                  <a:pt x="116086" y="0"/>
                </a:lnTo>
                <a:lnTo>
                  <a:pt x="98227" y="0"/>
                </a:lnTo>
                <a:lnTo>
                  <a:pt x="80368" y="0"/>
                </a:lnTo>
                <a:lnTo>
                  <a:pt x="71438" y="0"/>
                </a:lnTo>
                <a:lnTo>
                  <a:pt x="62508" y="0"/>
                </a:lnTo>
                <a:lnTo>
                  <a:pt x="625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 109"/>
          <p:cNvSpPr/>
          <p:nvPr/>
        </p:nvSpPr>
        <p:spPr>
          <a:xfrm>
            <a:off x="4286250" y="1232296"/>
            <a:ext cx="17860" cy="178595"/>
          </a:xfrm>
          <a:custGeom>
            <a:avLst/>
            <a:gdLst/>
            <a:ahLst/>
            <a:cxnLst/>
            <a:rect l="0" t="0" r="0" b="0"/>
            <a:pathLst>
              <a:path w="17860" h="178595">
                <a:moveTo>
                  <a:pt x="892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26789"/>
                </a:lnTo>
                <a:lnTo>
                  <a:pt x="0" y="26789"/>
                </a:lnTo>
                <a:lnTo>
                  <a:pt x="0" y="35719"/>
                </a:lnTo>
                <a:lnTo>
                  <a:pt x="0" y="44649"/>
                </a:lnTo>
                <a:lnTo>
                  <a:pt x="0" y="53579"/>
                </a:lnTo>
                <a:lnTo>
                  <a:pt x="0" y="62508"/>
                </a:lnTo>
                <a:lnTo>
                  <a:pt x="0" y="80368"/>
                </a:lnTo>
                <a:lnTo>
                  <a:pt x="0" y="89297"/>
                </a:lnTo>
                <a:lnTo>
                  <a:pt x="8929" y="98227"/>
                </a:lnTo>
                <a:lnTo>
                  <a:pt x="8929" y="107157"/>
                </a:lnTo>
                <a:lnTo>
                  <a:pt x="8929" y="116086"/>
                </a:lnTo>
                <a:lnTo>
                  <a:pt x="8929" y="133946"/>
                </a:lnTo>
                <a:lnTo>
                  <a:pt x="8929" y="133946"/>
                </a:lnTo>
                <a:lnTo>
                  <a:pt x="8929" y="142875"/>
                </a:lnTo>
                <a:lnTo>
                  <a:pt x="8929" y="151805"/>
                </a:lnTo>
                <a:lnTo>
                  <a:pt x="8929" y="160735"/>
                </a:lnTo>
                <a:lnTo>
                  <a:pt x="8929" y="169664"/>
                </a:lnTo>
                <a:lnTo>
                  <a:pt x="8929" y="16966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17859" y="178594"/>
                </a:lnTo>
                <a:lnTo>
                  <a:pt x="1785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78594"/>
                </a:lnTo>
                <a:lnTo>
                  <a:pt x="8929" y="169664"/>
                </a:lnTo>
                <a:lnTo>
                  <a:pt x="8929" y="169664"/>
                </a:lnTo>
                <a:lnTo>
                  <a:pt x="8929" y="169664"/>
                </a:lnTo>
                <a:lnTo>
                  <a:pt x="892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>
            <a:off x="4964906" y="1205507"/>
            <a:ext cx="17860" cy="214314"/>
          </a:xfrm>
          <a:custGeom>
            <a:avLst/>
            <a:gdLst/>
            <a:ahLst/>
            <a:cxnLst/>
            <a:rect l="0" t="0" r="0" b="0"/>
            <a:pathLst>
              <a:path w="17860" h="21431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17860"/>
                </a:lnTo>
                <a:lnTo>
                  <a:pt x="8929" y="26789"/>
                </a:lnTo>
                <a:lnTo>
                  <a:pt x="8929" y="44649"/>
                </a:lnTo>
                <a:lnTo>
                  <a:pt x="8929" y="53578"/>
                </a:lnTo>
                <a:lnTo>
                  <a:pt x="8929" y="71438"/>
                </a:lnTo>
                <a:lnTo>
                  <a:pt x="17859" y="89297"/>
                </a:lnTo>
                <a:lnTo>
                  <a:pt x="17859" y="107157"/>
                </a:lnTo>
                <a:lnTo>
                  <a:pt x="17859" y="125016"/>
                </a:lnTo>
                <a:lnTo>
                  <a:pt x="17859" y="133946"/>
                </a:lnTo>
                <a:lnTo>
                  <a:pt x="17859" y="151805"/>
                </a:lnTo>
                <a:lnTo>
                  <a:pt x="8929" y="160735"/>
                </a:lnTo>
                <a:lnTo>
                  <a:pt x="8929" y="178594"/>
                </a:lnTo>
                <a:lnTo>
                  <a:pt x="8929" y="187524"/>
                </a:lnTo>
                <a:lnTo>
                  <a:pt x="8929" y="196453"/>
                </a:lnTo>
                <a:lnTo>
                  <a:pt x="8929" y="205383"/>
                </a:lnTo>
                <a:lnTo>
                  <a:pt x="17859" y="205383"/>
                </a:lnTo>
                <a:lnTo>
                  <a:pt x="17859" y="214313"/>
                </a:lnTo>
                <a:lnTo>
                  <a:pt x="17859" y="214313"/>
                </a:lnTo>
                <a:lnTo>
                  <a:pt x="1785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 111"/>
          <p:cNvSpPr/>
          <p:nvPr/>
        </p:nvSpPr>
        <p:spPr>
          <a:xfrm>
            <a:off x="5500687" y="1160859"/>
            <a:ext cx="303610" cy="116087"/>
          </a:xfrm>
          <a:custGeom>
            <a:avLst/>
            <a:gdLst/>
            <a:ahLst/>
            <a:cxnLst/>
            <a:rect l="0" t="0" r="0" b="0"/>
            <a:pathLst>
              <a:path w="303610" h="116087">
                <a:moveTo>
                  <a:pt x="125016" y="98226"/>
                </a:moveTo>
                <a:lnTo>
                  <a:pt x="116086" y="98226"/>
                </a:lnTo>
                <a:lnTo>
                  <a:pt x="107156" y="89297"/>
                </a:lnTo>
                <a:lnTo>
                  <a:pt x="89297" y="89297"/>
                </a:lnTo>
                <a:lnTo>
                  <a:pt x="71438" y="89297"/>
                </a:lnTo>
                <a:lnTo>
                  <a:pt x="53578" y="98226"/>
                </a:lnTo>
                <a:lnTo>
                  <a:pt x="35719" y="98226"/>
                </a:lnTo>
                <a:lnTo>
                  <a:pt x="17859" y="107156"/>
                </a:lnTo>
                <a:lnTo>
                  <a:pt x="8930" y="107156"/>
                </a:lnTo>
                <a:lnTo>
                  <a:pt x="0" y="116086"/>
                </a:lnTo>
                <a:lnTo>
                  <a:pt x="0" y="116086"/>
                </a:lnTo>
                <a:lnTo>
                  <a:pt x="0" y="116086"/>
                </a:lnTo>
                <a:lnTo>
                  <a:pt x="8930" y="116086"/>
                </a:lnTo>
                <a:lnTo>
                  <a:pt x="26789" y="116086"/>
                </a:lnTo>
                <a:lnTo>
                  <a:pt x="53578" y="116086"/>
                </a:lnTo>
                <a:lnTo>
                  <a:pt x="89297" y="107156"/>
                </a:lnTo>
                <a:lnTo>
                  <a:pt x="125016" y="107156"/>
                </a:lnTo>
                <a:lnTo>
                  <a:pt x="160734" y="98226"/>
                </a:lnTo>
                <a:lnTo>
                  <a:pt x="196453" y="89297"/>
                </a:lnTo>
                <a:lnTo>
                  <a:pt x="232172" y="80367"/>
                </a:lnTo>
                <a:lnTo>
                  <a:pt x="258961" y="71437"/>
                </a:lnTo>
                <a:lnTo>
                  <a:pt x="285750" y="62508"/>
                </a:lnTo>
                <a:lnTo>
                  <a:pt x="294680" y="53578"/>
                </a:lnTo>
                <a:lnTo>
                  <a:pt x="303609" y="44648"/>
                </a:lnTo>
                <a:lnTo>
                  <a:pt x="303609" y="26789"/>
                </a:lnTo>
                <a:lnTo>
                  <a:pt x="294680" y="17859"/>
                </a:lnTo>
                <a:lnTo>
                  <a:pt x="285750" y="17859"/>
                </a:lnTo>
                <a:lnTo>
                  <a:pt x="267891" y="8929"/>
                </a:lnTo>
                <a:lnTo>
                  <a:pt x="241102" y="8929"/>
                </a:lnTo>
                <a:lnTo>
                  <a:pt x="223242" y="0"/>
                </a:lnTo>
                <a:lnTo>
                  <a:pt x="196453" y="8929"/>
                </a:lnTo>
                <a:lnTo>
                  <a:pt x="178594" y="8929"/>
                </a:lnTo>
                <a:lnTo>
                  <a:pt x="169664" y="8929"/>
                </a:lnTo>
                <a:lnTo>
                  <a:pt x="169664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>
            <a:off x="6250781" y="1205507"/>
            <a:ext cx="267891" cy="62509"/>
          </a:xfrm>
          <a:custGeom>
            <a:avLst/>
            <a:gdLst/>
            <a:ahLst/>
            <a:cxnLst/>
            <a:rect l="0" t="0" r="0" b="0"/>
            <a:pathLst>
              <a:path w="267891" h="62509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35719"/>
                </a:lnTo>
                <a:lnTo>
                  <a:pt x="0" y="44649"/>
                </a:lnTo>
                <a:lnTo>
                  <a:pt x="8929" y="53578"/>
                </a:lnTo>
                <a:lnTo>
                  <a:pt x="17859" y="53578"/>
                </a:lnTo>
                <a:lnTo>
                  <a:pt x="26789" y="62508"/>
                </a:lnTo>
                <a:lnTo>
                  <a:pt x="44648" y="62508"/>
                </a:lnTo>
                <a:lnTo>
                  <a:pt x="71437" y="62508"/>
                </a:lnTo>
                <a:lnTo>
                  <a:pt x="107156" y="62508"/>
                </a:lnTo>
                <a:lnTo>
                  <a:pt x="142875" y="53578"/>
                </a:lnTo>
                <a:lnTo>
                  <a:pt x="178594" y="53578"/>
                </a:lnTo>
                <a:lnTo>
                  <a:pt x="214312" y="53578"/>
                </a:lnTo>
                <a:lnTo>
                  <a:pt x="241101" y="44649"/>
                </a:lnTo>
                <a:lnTo>
                  <a:pt x="258961" y="35719"/>
                </a:lnTo>
                <a:lnTo>
                  <a:pt x="267890" y="35719"/>
                </a:lnTo>
                <a:lnTo>
                  <a:pt x="26789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13"/>
          <p:cNvSpPr/>
          <p:nvPr/>
        </p:nvSpPr>
        <p:spPr>
          <a:xfrm>
            <a:off x="4643437" y="1017984"/>
            <a:ext cx="607220" cy="473274"/>
          </a:xfrm>
          <a:custGeom>
            <a:avLst/>
            <a:gdLst/>
            <a:ahLst/>
            <a:cxnLst/>
            <a:rect l="0" t="0" r="0" b="0"/>
            <a:pathLst>
              <a:path w="607220" h="473274">
                <a:moveTo>
                  <a:pt x="44648" y="473273"/>
                </a:moveTo>
                <a:lnTo>
                  <a:pt x="44648" y="473273"/>
                </a:lnTo>
                <a:lnTo>
                  <a:pt x="35719" y="455414"/>
                </a:lnTo>
                <a:lnTo>
                  <a:pt x="17859" y="437554"/>
                </a:lnTo>
                <a:lnTo>
                  <a:pt x="8930" y="410765"/>
                </a:lnTo>
                <a:lnTo>
                  <a:pt x="0" y="383976"/>
                </a:lnTo>
                <a:lnTo>
                  <a:pt x="0" y="348258"/>
                </a:lnTo>
                <a:lnTo>
                  <a:pt x="8930" y="312539"/>
                </a:lnTo>
                <a:lnTo>
                  <a:pt x="17859" y="276820"/>
                </a:lnTo>
                <a:lnTo>
                  <a:pt x="35719" y="241101"/>
                </a:lnTo>
                <a:lnTo>
                  <a:pt x="62508" y="205383"/>
                </a:lnTo>
                <a:lnTo>
                  <a:pt x="89297" y="169664"/>
                </a:lnTo>
                <a:lnTo>
                  <a:pt x="125016" y="133945"/>
                </a:lnTo>
                <a:lnTo>
                  <a:pt x="169664" y="98226"/>
                </a:lnTo>
                <a:lnTo>
                  <a:pt x="214313" y="71437"/>
                </a:lnTo>
                <a:lnTo>
                  <a:pt x="267891" y="44648"/>
                </a:lnTo>
                <a:lnTo>
                  <a:pt x="321469" y="26789"/>
                </a:lnTo>
                <a:lnTo>
                  <a:pt x="375047" y="8929"/>
                </a:lnTo>
                <a:lnTo>
                  <a:pt x="419695" y="0"/>
                </a:lnTo>
                <a:lnTo>
                  <a:pt x="464344" y="0"/>
                </a:lnTo>
                <a:lnTo>
                  <a:pt x="508992" y="8929"/>
                </a:lnTo>
                <a:lnTo>
                  <a:pt x="544711" y="17859"/>
                </a:lnTo>
                <a:lnTo>
                  <a:pt x="571500" y="26789"/>
                </a:lnTo>
                <a:lnTo>
                  <a:pt x="589359" y="44648"/>
                </a:lnTo>
                <a:lnTo>
                  <a:pt x="598289" y="62508"/>
                </a:lnTo>
                <a:lnTo>
                  <a:pt x="607219" y="89297"/>
                </a:lnTo>
                <a:lnTo>
                  <a:pt x="598289" y="116086"/>
                </a:lnTo>
                <a:lnTo>
                  <a:pt x="589359" y="142875"/>
                </a:lnTo>
                <a:lnTo>
                  <a:pt x="571500" y="169664"/>
                </a:lnTo>
                <a:lnTo>
                  <a:pt x="544711" y="205383"/>
                </a:lnTo>
                <a:lnTo>
                  <a:pt x="517922" y="232172"/>
                </a:lnTo>
                <a:lnTo>
                  <a:pt x="482203" y="267891"/>
                </a:lnTo>
                <a:lnTo>
                  <a:pt x="446484" y="294680"/>
                </a:lnTo>
                <a:lnTo>
                  <a:pt x="401836" y="330398"/>
                </a:lnTo>
                <a:lnTo>
                  <a:pt x="357188" y="357187"/>
                </a:lnTo>
                <a:lnTo>
                  <a:pt x="303609" y="383976"/>
                </a:lnTo>
                <a:lnTo>
                  <a:pt x="267891" y="410765"/>
                </a:lnTo>
                <a:lnTo>
                  <a:pt x="241102" y="419695"/>
                </a:lnTo>
                <a:lnTo>
                  <a:pt x="241102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reeform 114"/>
          <p:cNvSpPr/>
          <p:nvPr/>
        </p:nvSpPr>
        <p:spPr>
          <a:xfrm>
            <a:off x="1410890" y="5464968"/>
            <a:ext cx="89298" cy="151805"/>
          </a:xfrm>
          <a:custGeom>
            <a:avLst/>
            <a:gdLst/>
            <a:ahLst/>
            <a:cxnLst/>
            <a:rect l="0" t="0" r="0" b="0"/>
            <a:pathLst>
              <a:path w="89298" h="151805">
                <a:moveTo>
                  <a:pt x="0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17860" y="44649"/>
                </a:lnTo>
                <a:lnTo>
                  <a:pt x="26789" y="53578"/>
                </a:lnTo>
                <a:lnTo>
                  <a:pt x="35719" y="71438"/>
                </a:lnTo>
                <a:lnTo>
                  <a:pt x="44649" y="89297"/>
                </a:lnTo>
                <a:lnTo>
                  <a:pt x="53578" y="107157"/>
                </a:lnTo>
                <a:lnTo>
                  <a:pt x="71438" y="125015"/>
                </a:lnTo>
                <a:lnTo>
                  <a:pt x="80367" y="142874"/>
                </a:lnTo>
                <a:lnTo>
                  <a:pt x="89297" y="151804"/>
                </a:lnTo>
                <a:lnTo>
                  <a:pt x="89297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>
            <a:off x="892968" y="2196702"/>
            <a:ext cx="276822" cy="258963"/>
          </a:xfrm>
          <a:custGeom>
            <a:avLst/>
            <a:gdLst/>
            <a:ahLst/>
            <a:cxnLst/>
            <a:rect l="0" t="0" r="0" b="0"/>
            <a:pathLst>
              <a:path w="276822" h="258963">
                <a:moveTo>
                  <a:pt x="276821" y="8930"/>
                </a:moveTo>
                <a:lnTo>
                  <a:pt x="276821" y="0"/>
                </a:lnTo>
                <a:lnTo>
                  <a:pt x="267891" y="0"/>
                </a:lnTo>
                <a:lnTo>
                  <a:pt x="267891" y="0"/>
                </a:lnTo>
                <a:lnTo>
                  <a:pt x="258961" y="0"/>
                </a:lnTo>
                <a:lnTo>
                  <a:pt x="250032" y="0"/>
                </a:lnTo>
                <a:lnTo>
                  <a:pt x="241102" y="8930"/>
                </a:lnTo>
                <a:lnTo>
                  <a:pt x="223243" y="17860"/>
                </a:lnTo>
                <a:lnTo>
                  <a:pt x="214313" y="26789"/>
                </a:lnTo>
                <a:lnTo>
                  <a:pt x="196453" y="53579"/>
                </a:lnTo>
                <a:lnTo>
                  <a:pt x="178594" y="80368"/>
                </a:lnTo>
                <a:lnTo>
                  <a:pt x="151805" y="98227"/>
                </a:lnTo>
                <a:lnTo>
                  <a:pt x="133946" y="125016"/>
                </a:lnTo>
                <a:lnTo>
                  <a:pt x="107157" y="160735"/>
                </a:lnTo>
                <a:lnTo>
                  <a:pt x="80368" y="187524"/>
                </a:lnTo>
                <a:lnTo>
                  <a:pt x="53578" y="205383"/>
                </a:lnTo>
                <a:lnTo>
                  <a:pt x="26789" y="232172"/>
                </a:lnTo>
                <a:lnTo>
                  <a:pt x="8930" y="250032"/>
                </a:lnTo>
                <a:lnTo>
                  <a:pt x="0" y="258962"/>
                </a:lnTo>
                <a:lnTo>
                  <a:pt x="0" y="2589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821531" y="2250281"/>
            <a:ext cx="276821" cy="241102"/>
          </a:xfrm>
          <a:custGeom>
            <a:avLst/>
            <a:gdLst/>
            <a:ahLst/>
            <a:cxnLst/>
            <a:rect l="0" t="0" r="0" b="0"/>
            <a:pathLst>
              <a:path w="276821" h="2411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930" y="0"/>
                </a:lnTo>
                <a:lnTo>
                  <a:pt x="17859" y="0"/>
                </a:lnTo>
                <a:lnTo>
                  <a:pt x="35719" y="8929"/>
                </a:lnTo>
                <a:lnTo>
                  <a:pt x="53578" y="17859"/>
                </a:lnTo>
                <a:lnTo>
                  <a:pt x="80367" y="35718"/>
                </a:lnTo>
                <a:lnTo>
                  <a:pt x="107156" y="44648"/>
                </a:lnTo>
                <a:lnTo>
                  <a:pt x="125015" y="62507"/>
                </a:lnTo>
                <a:lnTo>
                  <a:pt x="151805" y="80367"/>
                </a:lnTo>
                <a:lnTo>
                  <a:pt x="169664" y="98226"/>
                </a:lnTo>
                <a:lnTo>
                  <a:pt x="196453" y="125015"/>
                </a:lnTo>
                <a:lnTo>
                  <a:pt x="214312" y="142875"/>
                </a:lnTo>
                <a:lnTo>
                  <a:pt x="232172" y="169664"/>
                </a:lnTo>
                <a:lnTo>
                  <a:pt x="241101" y="187523"/>
                </a:lnTo>
                <a:lnTo>
                  <a:pt x="258961" y="214312"/>
                </a:lnTo>
                <a:lnTo>
                  <a:pt x="267890" y="232172"/>
                </a:lnTo>
                <a:lnTo>
                  <a:pt x="276820" y="241101"/>
                </a:lnTo>
                <a:lnTo>
                  <a:pt x="27682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Freeform 117"/>
          <p:cNvSpPr/>
          <p:nvPr/>
        </p:nvSpPr>
        <p:spPr>
          <a:xfrm>
            <a:off x="848320" y="2562820"/>
            <a:ext cx="125017" cy="982266"/>
          </a:xfrm>
          <a:custGeom>
            <a:avLst/>
            <a:gdLst/>
            <a:ahLst/>
            <a:cxnLst/>
            <a:rect l="0" t="0" r="0" b="0"/>
            <a:pathLst>
              <a:path w="125017" h="982266">
                <a:moveTo>
                  <a:pt x="125016" y="0"/>
                </a:moveTo>
                <a:lnTo>
                  <a:pt x="125016" y="0"/>
                </a:lnTo>
                <a:lnTo>
                  <a:pt x="125016" y="8930"/>
                </a:lnTo>
                <a:lnTo>
                  <a:pt x="125016" y="26789"/>
                </a:lnTo>
                <a:lnTo>
                  <a:pt x="125016" y="44648"/>
                </a:lnTo>
                <a:lnTo>
                  <a:pt x="125016" y="71437"/>
                </a:lnTo>
                <a:lnTo>
                  <a:pt x="116086" y="107156"/>
                </a:lnTo>
                <a:lnTo>
                  <a:pt x="116086" y="142875"/>
                </a:lnTo>
                <a:lnTo>
                  <a:pt x="107156" y="178594"/>
                </a:lnTo>
                <a:lnTo>
                  <a:pt x="98226" y="223242"/>
                </a:lnTo>
                <a:lnTo>
                  <a:pt x="89297" y="267890"/>
                </a:lnTo>
                <a:lnTo>
                  <a:pt x="80367" y="312538"/>
                </a:lnTo>
                <a:lnTo>
                  <a:pt x="71437" y="366117"/>
                </a:lnTo>
                <a:lnTo>
                  <a:pt x="62508" y="410765"/>
                </a:lnTo>
                <a:lnTo>
                  <a:pt x="53578" y="464343"/>
                </a:lnTo>
                <a:lnTo>
                  <a:pt x="44648" y="508992"/>
                </a:lnTo>
                <a:lnTo>
                  <a:pt x="35719" y="562570"/>
                </a:lnTo>
                <a:lnTo>
                  <a:pt x="26789" y="607218"/>
                </a:lnTo>
                <a:lnTo>
                  <a:pt x="26789" y="660796"/>
                </a:lnTo>
                <a:lnTo>
                  <a:pt x="26789" y="705445"/>
                </a:lnTo>
                <a:lnTo>
                  <a:pt x="17859" y="750093"/>
                </a:lnTo>
                <a:lnTo>
                  <a:pt x="17859" y="785812"/>
                </a:lnTo>
                <a:lnTo>
                  <a:pt x="8930" y="830460"/>
                </a:lnTo>
                <a:lnTo>
                  <a:pt x="0" y="866179"/>
                </a:lnTo>
                <a:lnTo>
                  <a:pt x="0" y="892968"/>
                </a:lnTo>
                <a:lnTo>
                  <a:pt x="0" y="919757"/>
                </a:lnTo>
                <a:lnTo>
                  <a:pt x="0" y="946546"/>
                </a:lnTo>
                <a:lnTo>
                  <a:pt x="0" y="964406"/>
                </a:lnTo>
                <a:lnTo>
                  <a:pt x="0" y="973335"/>
                </a:lnTo>
                <a:lnTo>
                  <a:pt x="0" y="982265"/>
                </a:lnTo>
                <a:lnTo>
                  <a:pt x="0" y="9822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18"/>
          <p:cNvSpPr/>
          <p:nvPr/>
        </p:nvSpPr>
        <p:spPr>
          <a:xfrm>
            <a:off x="857250" y="2786062"/>
            <a:ext cx="383977" cy="392907"/>
          </a:xfrm>
          <a:custGeom>
            <a:avLst/>
            <a:gdLst/>
            <a:ahLst/>
            <a:cxnLst/>
            <a:rect l="0" t="0" r="0" b="0"/>
            <a:pathLst>
              <a:path w="383977" h="392907">
                <a:moveTo>
                  <a:pt x="0" y="89296"/>
                </a:moveTo>
                <a:lnTo>
                  <a:pt x="0" y="89296"/>
                </a:lnTo>
                <a:lnTo>
                  <a:pt x="8929" y="80367"/>
                </a:lnTo>
                <a:lnTo>
                  <a:pt x="8929" y="80367"/>
                </a:lnTo>
                <a:lnTo>
                  <a:pt x="26789" y="71437"/>
                </a:lnTo>
                <a:lnTo>
                  <a:pt x="44648" y="62507"/>
                </a:lnTo>
                <a:lnTo>
                  <a:pt x="62507" y="53578"/>
                </a:lnTo>
                <a:lnTo>
                  <a:pt x="80367" y="35718"/>
                </a:lnTo>
                <a:lnTo>
                  <a:pt x="107156" y="26789"/>
                </a:lnTo>
                <a:lnTo>
                  <a:pt x="133945" y="26789"/>
                </a:lnTo>
                <a:lnTo>
                  <a:pt x="169664" y="17859"/>
                </a:lnTo>
                <a:lnTo>
                  <a:pt x="196453" y="8929"/>
                </a:lnTo>
                <a:lnTo>
                  <a:pt x="223242" y="8929"/>
                </a:lnTo>
                <a:lnTo>
                  <a:pt x="241101" y="0"/>
                </a:lnTo>
                <a:lnTo>
                  <a:pt x="267890" y="0"/>
                </a:lnTo>
                <a:lnTo>
                  <a:pt x="294679" y="0"/>
                </a:lnTo>
                <a:lnTo>
                  <a:pt x="312539" y="0"/>
                </a:lnTo>
                <a:lnTo>
                  <a:pt x="330398" y="8929"/>
                </a:lnTo>
                <a:lnTo>
                  <a:pt x="339328" y="8929"/>
                </a:lnTo>
                <a:lnTo>
                  <a:pt x="357187" y="17859"/>
                </a:lnTo>
                <a:lnTo>
                  <a:pt x="366117" y="26789"/>
                </a:lnTo>
                <a:lnTo>
                  <a:pt x="375046" y="35718"/>
                </a:lnTo>
                <a:lnTo>
                  <a:pt x="375046" y="44648"/>
                </a:lnTo>
                <a:lnTo>
                  <a:pt x="383976" y="53578"/>
                </a:lnTo>
                <a:lnTo>
                  <a:pt x="383976" y="62507"/>
                </a:lnTo>
                <a:lnTo>
                  <a:pt x="383976" y="80367"/>
                </a:lnTo>
                <a:lnTo>
                  <a:pt x="383976" y="98226"/>
                </a:lnTo>
                <a:lnTo>
                  <a:pt x="383976" y="116086"/>
                </a:lnTo>
                <a:lnTo>
                  <a:pt x="383976" y="133945"/>
                </a:lnTo>
                <a:lnTo>
                  <a:pt x="383976" y="151804"/>
                </a:lnTo>
                <a:lnTo>
                  <a:pt x="383976" y="169664"/>
                </a:lnTo>
                <a:lnTo>
                  <a:pt x="383976" y="196453"/>
                </a:lnTo>
                <a:lnTo>
                  <a:pt x="383976" y="214312"/>
                </a:lnTo>
                <a:lnTo>
                  <a:pt x="375046" y="241101"/>
                </a:lnTo>
                <a:lnTo>
                  <a:pt x="375046" y="267890"/>
                </a:lnTo>
                <a:lnTo>
                  <a:pt x="366117" y="285750"/>
                </a:lnTo>
                <a:lnTo>
                  <a:pt x="366117" y="303609"/>
                </a:lnTo>
                <a:lnTo>
                  <a:pt x="366117" y="330398"/>
                </a:lnTo>
                <a:lnTo>
                  <a:pt x="357187" y="348257"/>
                </a:lnTo>
                <a:lnTo>
                  <a:pt x="357187" y="357187"/>
                </a:lnTo>
                <a:lnTo>
                  <a:pt x="357187" y="375046"/>
                </a:lnTo>
                <a:lnTo>
                  <a:pt x="357187" y="383976"/>
                </a:lnTo>
                <a:lnTo>
                  <a:pt x="357187" y="383976"/>
                </a:lnTo>
                <a:lnTo>
                  <a:pt x="357187" y="392906"/>
                </a:lnTo>
                <a:lnTo>
                  <a:pt x="357187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Freeform 119"/>
          <p:cNvSpPr/>
          <p:nvPr/>
        </p:nvSpPr>
        <p:spPr>
          <a:xfrm>
            <a:off x="1000125" y="3125390"/>
            <a:ext cx="357188" cy="53579"/>
          </a:xfrm>
          <a:custGeom>
            <a:avLst/>
            <a:gdLst/>
            <a:ahLst/>
            <a:cxnLst/>
            <a:rect l="0" t="0" r="0" b="0"/>
            <a:pathLst>
              <a:path w="357188" h="53579">
                <a:moveTo>
                  <a:pt x="0" y="8929"/>
                </a:moveTo>
                <a:lnTo>
                  <a:pt x="0" y="8929"/>
                </a:lnTo>
                <a:lnTo>
                  <a:pt x="0" y="8929"/>
                </a:lnTo>
                <a:lnTo>
                  <a:pt x="8929" y="8929"/>
                </a:lnTo>
                <a:lnTo>
                  <a:pt x="8929" y="8929"/>
                </a:lnTo>
                <a:lnTo>
                  <a:pt x="17859" y="8929"/>
                </a:lnTo>
                <a:lnTo>
                  <a:pt x="35718" y="8929"/>
                </a:lnTo>
                <a:lnTo>
                  <a:pt x="53578" y="8929"/>
                </a:lnTo>
                <a:lnTo>
                  <a:pt x="71437" y="8929"/>
                </a:lnTo>
                <a:lnTo>
                  <a:pt x="89296" y="0"/>
                </a:lnTo>
                <a:lnTo>
                  <a:pt x="116086" y="0"/>
                </a:lnTo>
                <a:lnTo>
                  <a:pt x="142875" y="0"/>
                </a:lnTo>
                <a:lnTo>
                  <a:pt x="169664" y="0"/>
                </a:lnTo>
                <a:lnTo>
                  <a:pt x="187523" y="0"/>
                </a:lnTo>
                <a:lnTo>
                  <a:pt x="214312" y="8929"/>
                </a:lnTo>
                <a:lnTo>
                  <a:pt x="241101" y="8929"/>
                </a:lnTo>
                <a:lnTo>
                  <a:pt x="258960" y="17859"/>
                </a:lnTo>
                <a:lnTo>
                  <a:pt x="276820" y="17859"/>
                </a:lnTo>
                <a:lnTo>
                  <a:pt x="294679" y="26789"/>
                </a:lnTo>
                <a:lnTo>
                  <a:pt x="312539" y="35718"/>
                </a:lnTo>
                <a:lnTo>
                  <a:pt x="321468" y="44648"/>
                </a:lnTo>
                <a:lnTo>
                  <a:pt x="330398" y="44648"/>
                </a:lnTo>
                <a:lnTo>
                  <a:pt x="339328" y="44648"/>
                </a:lnTo>
                <a:lnTo>
                  <a:pt x="357187" y="53578"/>
                </a:lnTo>
                <a:lnTo>
                  <a:pt x="357187" y="53578"/>
                </a:lnTo>
                <a:lnTo>
                  <a:pt x="357187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reeform 120"/>
          <p:cNvSpPr/>
          <p:nvPr/>
        </p:nvSpPr>
        <p:spPr>
          <a:xfrm>
            <a:off x="1026914" y="3116460"/>
            <a:ext cx="285751" cy="294681"/>
          </a:xfrm>
          <a:custGeom>
            <a:avLst/>
            <a:gdLst/>
            <a:ahLst/>
            <a:cxnLst/>
            <a:rect l="0" t="0" r="0" b="0"/>
            <a:pathLst>
              <a:path w="285751" h="294681">
                <a:moveTo>
                  <a:pt x="0" y="17859"/>
                </a:moveTo>
                <a:lnTo>
                  <a:pt x="0" y="17859"/>
                </a:lnTo>
                <a:lnTo>
                  <a:pt x="0" y="26789"/>
                </a:lnTo>
                <a:lnTo>
                  <a:pt x="0" y="35719"/>
                </a:lnTo>
                <a:lnTo>
                  <a:pt x="8929" y="44648"/>
                </a:lnTo>
                <a:lnTo>
                  <a:pt x="8929" y="53578"/>
                </a:lnTo>
                <a:lnTo>
                  <a:pt x="8929" y="71438"/>
                </a:lnTo>
                <a:lnTo>
                  <a:pt x="8929" y="89297"/>
                </a:lnTo>
                <a:lnTo>
                  <a:pt x="17859" y="107156"/>
                </a:lnTo>
                <a:lnTo>
                  <a:pt x="17859" y="125016"/>
                </a:lnTo>
                <a:lnTo>
                  <a:pt x="26789" y="151805"/>
                </a:lnTo>
                <a:lnTo>
                  <a:pt x="35718" y="169664"/>
                </a:lnTo>
                <a:lnTo>
                  <a:pt x="44648" y="187523"/>
                </a:lnTo>
                <a:lnTo>
                  <a:pt x="53578" y="205383"/>
                </a:lnTo>
                <a:lnTo>
                  <a:pt x="62507" y="223242"/>
                </a:lnTo>
                <a:lnTo>
                  <a:pt x="71437" y="241102"/>
                </a:lnTo>
                <a:lnTo>
                  <a:pt x="71437" y="250031"/>
                </a:lnTo>
                <a:lnTo>
                  <a:pt x="80367" y="258961"/>
                </a:lnTo>
                <a:lnTo>
                  <a:pt x="89297" y="267891"/>
                </a:lnTo>
                <a:lnTo>
                  <a:pt x="98226" y="276820"/>
                </a:lnTo>
                <a:lnTo>
                  <a:pt x="107156" y="285750"/>
                </a:lnTo>
                <a:lnTo>
                  <a:pt x="116086" y="285750"/>
                </a:lnTo>
                <a:lnTo>
                  <a:pt x="116086" y="294680"/>
                </a:lnTo>
                <a:lnTo>
                  <a:pt x="125015" y="294680"/>
                </a:lnTo>
                <a:lnTo>
                  <a:pt x="125015" y="294680"/>
                </a:lnTo>
                <a:lnTo>
                  <a:pt x="133945" y="285750"/>
                </a:lnTo>
                <a:lnTo>
                  <a:pt x="142875" y="285750"/>
                </a:lnTo>
                <a:lnTo>
                  <a:pt x="151804" y="267891"/>
                </a:lnTo>
                <a:lnTo>
                  <a:pt x="151804" y="258961"/>
                </a:lnTo>
                <a:lnTo>
                  <a:pt x="160734" y="241102"/>
                </a:lnTo>
                <a:lnTo>
                  <a:pt x="169664" y="223242"/>
                </a:lnTo>
                <a:lnTo>
                  <a:pt x="187523" y="196453"/>
                </a:lnTo>
                <a:lnTo>
                  <a:pt x="196453" y="169664"/>
                </a:lnTo>
                <a:lnTo>
                  <a:pt x="214312" y="142875"/>
                </a:lnTo>
                <a:lnTo>
                  <a:pt x="223242" y="116086"/>
                </a:lnTo>
                <a:lnTo>
                  <a:pt x="241101" y="89297"/>
                </a:lnTo>
                <a:lnTo>
                  <a:pt x="250031" y="71438"/>
                </a:lnTo>
                <a:lnTo>
                  <a:pt x="258961" y="44648"/>
                </a:lnTo>
                <a:lnTo>
                  <a:pt x="267890" y="26789"/>
                </a:lnTo>
                <a:lnTo>
                  <a:pt x="276820" y="17859"/>
                </a:lnTo>
                <a:lnTo>
                  <a:pt x="285750" y="8930"/>
                </a:lnTo>
                <a:lnTo>
                  <a:pt x="285750" y="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 121"/>
          <p:cNvSpPr/>
          <p:nvPr/>
        </p:nvSpPr>
        <p:spPr>
          <a:xfrm>
            <a:off x="1062632" y="3348632"/>
            <a:ext cx="116087" cy="151806"/>
          </a:xfrm>
          <a:custGeom>
            <a:avLst/>
            <a:gdLst/>
            <a:ahLst/>
            <a:cxnLst/>
            <a:rect l="0" t="0" r="0" b="0"/>
            <a:pathLst>
              <a:path w="116087" h="151806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35719" y="8930"/>
                </a:lnTo>
                <a:lnTo>
                  <a:pt x="26789" y="17859"/>
                </a:lnTo>
                <a:lnTo>
                  <a:pt x="17860" y="35719"/>
                </a:lnTo>
                <a:lnTo>
                  <a:pt x="8930" y="53578"/>
                </a:lnTo>
                <a:lnTo>
                  <a:pt x="8930" y="62508"/>
                </a:lnTo>
                <a:lnTo>
                  <a:pt x="0" y="80367"/>
                </a:lnTo>
                <a:lnTo>
                  <a:pt x="0" y="98226"/>
                </a:lnTo>
                <a:lnTo>
                  <a:pt x="0" y="116086"/>
                </a:lnTo>
                <a:lnTo>
                  <a:pt x="0" y="125016"/>
                </a:lnTo>
                <a:lnTo>
                  <a:pt x="0" y="133945"/>
                </a:lnTo>
                <a:lnTo>
                  <a:pt x="8930" y="142875"/>
                </a:lnTo>
                <a:lnTo>
                  <a:pt x="17860" y="151805"/>
                </a:lnTo>
                <a:lnTo>
                  <a:pt x="26789" y="151805"/>
                </a:lnTo>
                <a:lnTo>
                  <a:pt x="35719" y="142875"/>
                </a:lnTo>
                <a:lnTo>
                  <a:pt x="44649" y="133945"/>
                </a:lnTo>
                <a:lnTo>
                  <a:pt x="53579" y="125016"/>
                </a:lnTo>
                <a:lnTo>
                  <a:pt x="62508" y="116086"/>
                </a:lnTo>
                <a:lnTo>
                  <a:pt x="80368" y="107156"/>
                </a:lnTo>
                <a:lnTo>
                  <a:pt x="89297" y="89297"/>
                </a:lnTo>
                <a:lnTo>
                  <a:pt x="98227" y="80367"/>
                </a:lnTo>
                <a:lnTo>
                  <a:pt x="107157" y="62508"/>
                </a:lnTo>
                <a:lnTo>
                  <a:pt x="116086" y="53578"/>
                </a:lnTo>
                <a:lnTo>
                  <a:pt x="116086" y="44648"/>
                </a:lnTo>
                <a:lnTo>
                  <a:pt x="116086" y="35719"/>
                </a:lnTo>
                <a:lnTo>
                  <a:pt x="116086" y="35719"/>
                </a:lnTo>
                <a:lnTo>
                  <a:pt x="116086" y="26789"/>
                </a:lnTo>
                <a:lnTo>
                  <a:pt x="116086" y="26789"/>
                </a:lnTo>
                <a:lnTo>
                  <a:pt x="107157" y="26789"/>
                </a:lnTo>
                <a:lnTo>
                  <a:pt x="107157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reeform 122"/>
          <p:cNvSpPr/>
          <p:nvPr/>
        </p:nvSpPr>
        <p:spPr>
          <a:xfrm>
            <a:off x="1009054" y="3455788"/>
            <a:ext cx="26790" cy="276821"/>
          </a:xfrm>
          <a:custGeom>
            <a:avLst/>
            <a:gdLst/>
            <a:ahLst/>
            <a:cxnLst/>
            <a:rect l="0" t="0" r="0" b="0"/>
            <a:pathLst>
              <a:path w="26790" h="276821">
                <a:moveTo>
                  <a:pt x="26789" y="0"/>
                </a:moveTo>
                <a:lnTo>
                  <a:pt x="26789" y="0"/>
                </a:lnTo>
                <a:lnTo>
                  <a:pt x="26789" y="0"/>
                </a:lnTo>
                <a:lnTo>
                  <a:pt x="26789" y="0"/>
                </a:lnTo>
                <a:lnTo>
                  <a:pt x="17860" y="893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35719"/>
                </a:lnTo>
                <a:lnTo>
                  <a:pt x="26789" y="53578"/>
                </a:lnTo>
                <a:lnTo>
                  <a:pt x="26789" y="80367"/>
                </a:lnTo>
                <a:lnTo>
                  <a:pt x="26789" y="98227"/>
                </a:lnTo>
                <a:lnTo>
                  <a:pt x="26789" y="133945"/>
                </a:lnTo>
                <a:lnTo>
                  <a:pt x="17860" y="160735"/>
                </a:lnTo>
                <a:lnTo>
                  <a:pt x="17860" y="196453"/>
                </a:lnTo>
                <a:lnTo>
                  <a:pt x="8930" y="232172"/>
                </a:lnTo>
                <a:lnTo>
                  <a:pt x="0" y="258961"/>
                </a:lnTo>
                <a:lnTo>
                  <a:pt x="0" y="276820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Freeform 123"/>
          <p:cNvSpPr/>
          <p:nvPr/>
        </p:nvSpPr>
        <p:spPr>
          <a:xfrm>
            <a:off x="3312914" y="6170413"/>
            <a:ext cx="285751" cy="375048"/>
          </a:xfrm>
          <a:custGeom>
            <a:avLst/>
            <a:gdLst/>
            <a:ahLst/>
            <a:cxnLst/>
            <a:rect l="0" t="0" r="0" b="0"/>
            <a:pathLst>
              <a:path w="285751" h="375048">
                <a:moveTo>
                  <a:pt x="160734" y="258961"/>
                </a:moveTo>
                <a:lnTo>
                  <a:pt x="160734" y="258961"/>
                </a:lnTo>
                <a:lnTo>
                  <a:pt x="160734" y="258961"/>
                </a:lnTo>
                <a:lnTo>
                  <a:pt x="151804" y="258961"/>
                </a:lnTo>
                <a:lnTo>
                  <a:pt x="142875" y="258961"/>
                </a:lnTo>
                <a:lnTo>
                  <a:pt x="133945" y="258961"/>
                </a:lnTo>
                <a:lnTo>
                  <a:pt x="125015" y="250031"/>
                </a:lnTo>
                <a:lnTo>
                  <a:pt x="107156" y="241101"/>
                </a:lnTo>
                <a:lnTo>
                  <a:pt x="98226" y="232172"/>
                </a:lnTo>
                <a:lnTo>
                  <a:pt x="80367" y="223242"/>
                </a:lnTo>
                <a:lnTo>
                  <a:pt x="71437" y="205383"/>
                </a:lnTo>
                <a:lnTo>
                  <a:pt x="62507" y="187523"/>
                </a:lnTo>
                <a:lnTo>
                  <a:pt x="53578" y="169664"/>
                </a:lnTo>
                <a:lnTo>
                  <a:pt x="44648" y="151804"/>
                </a:lnTo>
                <a:lnTo>
                  <a:pt x="35718" y="133945"/>
                </a:lnTo>
                <a:lnTo>
                  <a:pt x="26789" y="116086"/>
                </a:lnTo>
                <a:lnTo>
                  <a:pt x="17859" y="98226"/>
                </a:lnTo>
                <a:lnTo>
                  <a:pt x="17859" y="80367"/>
                </a:lnTo>
                <a:lnTo>
                  <a:pt x="8929" y="62508"/>
                </a:lnTo>
                <a:lnTo>
                  <a:pt x="8929" y="44648"/>
                </a:lnTo>
                <a:lnTo>
                  <a:pt x="0" y="26789"/>
                </a:lnTo>
                <a:lnTo>
                  <a:pt x="0" y="17859"/>
                </a:lnTo>
                <a:lnTo>
                  <a:pt x="0" y="8929"/>
                </a:lnTo>
                <a:lnTo>
                  <a:pt x="8929" y="0"/>
                </a:lnTo>
                <a:lnTo>
                  <a:pt x="8929" y="0"/>
                </a:lnTo>
                <a:lnTo>
                  <a:pt x="17859" y="0"/>
                </a:lnTo>
                <a:lnTo>
                  <a:pt x="26789" y="8929"/>
                </a:lnTo>
                <a:lnTo>
                  <a:pt x="35718" y="8929"/>
                </a:lnTo>
                <a:lnTo>
                  <a:pt x="44648" y="8929"/>
                </a:lnTo>
                <a:lnTo>
                  <a:pt x="53578" y="17859"/>
                </a:lnTo>
                <a:lnTo>
                  <a:pt x="62507" y="17859"/>
                </a:lnTo>
                <a:lnTo>
                  <a:pt x="71437" y="26789"/>
                </a:lnTo>
                <a:lnTo>
                  <a:pt x="80367" y="26789"/>
                </a:lnTo>
                <a:lnTo>
                  <a:pt x="89296" y="35719"/>
                </a:lnTo>
                <a:lnTo>
                  <a:pt x="98226" y="53578"/>
                </a:lnTo>
                <a:lnTo>
                  <a:pt x="107156" y="62508"/>
                </a:lnTo>
                <a:lnTo>
                  <a:pt x="125015" y="80367"/>
                </a:lnTo>
                <a:lnTo>
                  <a:pt x="133945" y="98226"/>
                </a:lnTo>
                <a:lnTo>
                  <a:pt x="151804" y="116086"/>
                </a:lnTo>
                <a:lnTo>
                  <a:pt x="160734" y="133945"/>
                </a:lnTo>
                <a:lnTo>
                  <a:pt x="169664" y="151804"/>
                </a:lnTo>
                <a:lnTo>
                  <a:pt x="178593" y="169664"/>
                </a:lnTo>
                <a:lnTo>
                  <a:pt x="187523" y="187523"/>
                </a:lnTo>
                <a:lnTo>
                  <a:pt x="196453" y="205383"/>
                </a:lnTo>
                <a:lnTo>
                  <a:pt x="205382" y="223242"/>
                </a:lnTo>
                <a:lnTo>
                  <a:pt x="214312" y="241101"/>
                </a:lnTo>
                <a:lnTo>
                  <a:pt x="223242" y="258961"/>
                </a:lnTo>
                <a:lnTo>
                  <a:pt x="232171" y="276820"/>
                </a:lnTo>
                <a:lnTo>
                  <a:pt x="241101" y="285750"/>
                </a:lnTo>
                <a:lnTo>
                  <a:pt x="250031" y="303609"/>
                </a:lnTo>
                <a:lnTo>
                  <a:pt x="258961" y="312539"/>
                </a:lnTo>
                <a:lnTo>
                  <a:pt x="258961" y="330398"/>
                </a:lnTo>
                <a:lnTo>
                  <a:pt x="267890" y="339328"/>
                </a:lnTo>
                <a:lnTo>
                  <a:pt x="276820" y="348258"/>
                </a:lnTo>
                <a:lnTo>
                  <a:pt x="276820" y="357187"/>
                </a:lnTo>
                <a:lnTo>
                  <a:pt x="276820" y="366117"/>
                </a:lnTo>
                <a:lnTo>
                  <a:pt x="285750" y="366117"/>
                </a:lnTo>
                <a:lnTo>
                  <a:pt x="285750" y="375047"/>
                </a:lnTo>
                <a:lnTo>
                  <a:pt x="28575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Freeform 124"/>
          <p:cNvSpPr/>
          <p:nvPr/>
        </p:nvSpPr>
        <p:spPr>
          <a:xfrm>
            <a:off x="3357562" y="6241850"/>
            <a:ext cx="107157" cy="80368"/>
          </a:xfrm>
          <a:custGeom>
            <a:avLst/>
            <a:gdLst/>
            <a:ahLst/>
            <a:cxnLst/>
            <a:rect l="0" t="0" r="0" b="0"/>
            <a:pathLst>
              <a:path w="107157" h="80368">
                <a:moveTo>
                  <a:pt x="0" y="80367"/>
                </a:moveTo>
                <a:lnTo>
                  <a:pt x="0" y="80367"/>
                </a:lnTo>
                <a:lnTo>
                  <a:pt x="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8930" y="80367"/>
                </a:lnTo>
                <a:lnTo>
                  <a:pt x="17859" y="71438"/>
                </a:lnTo>
                <a:lnTo>
                  <a:pt x="17859" y="7143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53578"/>
                </a:lnTo>
                <a:lnTo>
                  <a:pt x="35719" y="53578"/>
                </a:lnTo>
                <a:lnTo>
                  <a:pt x="44648" y="44649"/>
                </a:lnTo>
                <a:lnTo>
                  <a:pt x="44648" y="44649"/>
                </a:lnTo>
                <a:lnTo>
                  <a:pt x="53578" y="35719"/>
                </a:lnTo>
                <a:lnTo>
                  <a:pt x="62508" y="35719"/>
                </a:lnTo>
                <a:lnTo>
                  <a:pt x="62508" y="26789"/>
                </a:lnTo>
                <a:lnTo>
                  <a:pt x="71438" y="26789"/>
                </a:lnTo>
                <a:lnTo>
                  <a:pt x="80367" y="26789"/>
                </a:lnTo>
                <a:lnTo>
                  <a:pt x="80367" y="17860"/>
                </a:lnTo>
                <a:lnTo>
                  <a:pt x="89297" y="17860"/>
                </a:lnTo>
                <a:lnTo>
                  <a:pt x="98227" y="893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 125"/>
          <p:cNvSpPr/>
          <p:nvPr/>
        </p:nvSpPr>
        <p:spPr>
          <a:xfrm>
            <a:off x="3634382" y="5991819"/>
            <a:ext cx="71439" cy="419696"/>
          </a:xfrm>
          <a:custGeom>
            <a:avLst/>
            <a:gdLst/>
            <a:ahLst/>
            <a:cxnLst/>
            <a:rect l="0" t="0" r="0" b="0"/>
            <a:pathLst>
              <a:path w="71439" h="419696">
                <a:moveTo>
                  <a:pt x="0" y="0"/>
                </a:moveTo>
                <a:lnTo>
                  <a:pt x="0" y="8930"/>
                </a:lnTo>
                <a:lnTo>
                  <a:pt x="0" y="17859"/>
                </a:lnTo>
                <a:lnTo>
                  <a:pt x="0" y="35719"/>
                </a:lnTo>
                <a:lnTo>
                  <a:pt x="0" y="53578"/>
                </a:lnTo>
                <a:lnTo>
                  <a:pt x="8930" y="80367"/>
                </a:lnTo>
                <a:lnTo>
                  <a:pt x="8930" y="107156"/>
                </a:lnTo>
                <a:lnTo>
                  <a:pt x="17860" y="142875"/>
                </a:lnTo>
                <a:lnTo>
                  <a:pt x="26789" y="169664"/>
                </a:lnTo>
                <a:lnTo>
                  <a:pt x="26789" y="205383"/>
                </a:lnTo>
                <a:lnTo>
                  <a:pt x="35719" y="241102"/>
                </a:lnTo>
                <a:lnTo>
                  <a:pt x="35719" y="276820"/>
                </a:lnTo>
                <a:lnTo>
                  <a:pt x="44649" y="303609"/>
                </a:lnTo>
                <a:lnTo>
                  <a:pt x="53578" y="339328"/>
                </a:lnTo>
                <a:lnTo>
                  <a:pt x="62508" y="366117"/>
                </a:lnTo>
                <a:lnTo>
                  <a:pt x="62508" y="392906"/>
                </a:lnTo>
                <a:lnTo>
                  <a:pt x="71438" y="410766"/>
                </a:lnTo>
                <a:lnTo>
                  <a:pt x="71438" y="419695"/>
                </a:lnTo>
                <a:lnTo>
                  <a:pt x="71438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Freeform 126"/>
          <p:cNvSpPr/>
          <p:nvPr/>
        </p:nvSpPr>
        <p:spPr>
          <a:xfrm>
            <a:off x="3723679" y="5848944"/>
            <a:ext cx="133947" cy="580431"/>
          </a:xfrm>
          <a:custGeom>
            <a:avLst/>
            <a:gdLst/>
            <a:ahLst/>
            <a:cxnLst/>
            <a:rect l="0" t="0" r="0" b="0"/>
            <a:pathLst>
              <a:path w="133947" h="580431">
                <a:moveTo>
                  <a:pt x="0" y="0"/>
                </a:moveTo>
                <a:lnTo>
                  <a:pt x="0" y="8930"/>
                </a:lnTo>
                <a:lnTo>
                  <a:pt x="8930" y="17859"/>
                </a:lnTo>
                <a:lnTo>
                  <a:pt x="8930" y="35719"/>
                </a:lnTo>
                <a:lnTo>
                  <a:pt x="17860" y="71438"/>
                </a:lnTo>
                <a:lnTo>
                  <a:pt x="26789" y="98227"/>
                </a:lnTo>
                <a:lnTo>
                  <a:pt x="26789" y="133945"/>
                </a:lnTo>
                <a:lnTo>
                  <a:pt x="35719" y="169664"/>
                </a:lnTo>
                <a:lnTo>
                  <a:pt x="44649" y="205383"/>
                </a:lnTo>
                <a:lnTo>
                  <a:pt x="53578" y="250031"/>
                </a:lnTo>
                <a:lnTo>
                  <a:pt x="62508" y="294680"/>
                </a:lnTo>
                <a:lnTo>
                  <a:pt x="71438" y="330398"/>
                </a:lnTo>
                <a:lnTo>
                  <a:pt x="80367" y="375047"/>
                </a:lnTo>
                <a:lnTo>
                  <a:pt x="89297" y="410766"/>
                </a:lnTo>
                <a:lnTo>
                  <a:pt x="98227" y="446484"/>
                </a:lnTo>
                <a:lnTo>
                  <a:pt x="107156" y="482203"/>
                </a:lnTo>
                <a:lnTo>
                  <a:pt x="116086" y="517922"/>
                </a:lnTo>
                <a:lnTo>
                  <a:pt x="116086" y="544711"/>
                </a:lnTo>
                <a:lnTo>
                  <a:pt x="125016" y="571500"/>
                </a:lnTo>
                <a:lnTo>
                  <a:pt x="133946" y="580430"/>
                </a:lnTo>
                <a:lnTo>
                  <a:pt x="133946" y="580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 127"/>
          <p:cNvSpPr/>
          <p:nvPr/>
        </p:nvSpPr>
        <p:spPr>
          <a:xfrm>
            <a:off x="4152304" y="5822155"/>
            <a:ext cx="187525" cy="500063"/>
          </a:xfrm>
          <a:custGeom>
            <a:avLst/>
            <a:gdLst/>
            <a:ahLst/>
            <a:cxnLst/>
            <a:rect l="0" t="0" r="0" b="0"/>
            <a:pathLst>
              <a:path w="187525" h="500063">
                <a:moveTo>
                  <a:pt x="26789" y="500062"/>
                </a:moveTo>
                <a:lnTo>
                  <a:pt x="26789" y="500062"/>
                </a:lnTo>
                <a:lnTo>
                  <a:pt x="26789" y="491133"/>
                </a:lnTo>
                <a:lnTo>
                  <a:pt x="26789" y="482203"/>
                </a:lnTo>
                <a:lnTo>
                  <a:pt x="17860" y="464344"/>
                </a:lnTo>
                <a:lnTo>
                  <a:pt x="17860" y="446484"/>
                </a:lnTo>
                <a:lnTo>
                  <a:pt x="17860" y="419695"/>
                </a:lnTo>
                <a:lnTo>
                  <a:pt x="8930" y="392906"/>
                </a:lnTo>
                <a:lnTo>
                  <a:pt x="8930" y="357187"/>
                </a:lnTo>
                <a:lnTo>
                  <a:pt x="8930" y="321469"/>
                </a:lnTo>
                <a:lnTo>
                  <a:pt x="8930" y="285750"/>
                </a:lnTo>
                <a:lnTo>
                  <a:pt x="8930" y="258961"/>
                </a:lnTo>
                <a:lnTo>
                  <a:pt x="0" y="223242"/>
                </a:lnTo>
                <a:lnTo>
                  <a:pt x="0" y="187523"/>
                </a:lnTo>
                <a:lnTo>
                  <a:pt x="0" y="151805"/>
                </a:lnTo>
                <a:lnTo>
                  <a:pt x="8930" y="125016"/>
                </a:lnTo>
                <a:lnTo>
                  <a:pt x="8930" y="98227"/>
                </a:lnTo>
                <a:lnTo>
                  <a:pt x="8930" y="80367"/>
                </a:lnTo>
                <a:lnTo>
                  <a:pt x="8930" y="62508"/>
                </a:lnTo>
                <a:lnTo>
                  <a:pt x="8930" y="53578"/>
                </a:lnTo>
                <a:lnTo>
                  <a:pt x="8930" y="44648"/>
                </a:lnTo>
                <a:lnTo>
                  <a:pt x="17860" y="44648"/>
                </a:lnTo>
                <a:lnTo>
                  <a:pt x="17860" y="44648"/>
                </a:lnTo>
                <a:lnTo>
                  <a:pt x="26789" y="44648"/>
                </a:lnTo>
                <a:lnTo>
                  <a:pt x="26789" y="53578"/>
                </a:lnTo>
                <a:lnTo>
                  <a:pt x="35719" y="71437"/>
                </a:lnTo>
                <a:lnTo>
                  <a:pt x="44649" y="89297"/>
                </a:lnTo>
                <a:lnTo>
                  <a:pt x="53578" y="107156"/>
                </a:lnTo>
                <a:lnTo>
                  <a:pt x="62508" y="133945"/>
                </a:lnTo>
                <a:lnTo>
                  <a:pt x="71438" y="169664"/>
                </a:lnTo>
                <a:lnTo>
                  <a:pt x="80367" y="196453"/>
                </a:lnTo>
                <a:lnTo>
                  <a:pt x="89297" y="223242"/>
                </a:lnTo>
                <a:lnTo>
                  <a:pt x="98227" y="250031"/>
                </a:lnTo>
                <a:lnTo>
                  <a:pt x="116086" y="276820"/>
                </a:lnTo>
                <a:lnTo>
                  <a:pt x="125016" y="303609"/>
                </a:lnTo>
                <a:lnTo>
                  <a:pt x="133946" y="321469"/>
                </a:lnTo>
                <a:lnTo>
                  <a:pt x="151805" y="330398"/>
                </a:lnTo>
                <a:lnTo>
                  <a:pt x="160735" y="339328"/>
                </a:lnTo>
                <a:lnTo>
                  <a:pt x="169664" y="348258"/>
                </a:lnTo>
                <a:lnTo>
                  <a:pt x="178594" y="357187"/>
                </a:lnTo>
                <a:lnTo>
                  <a:pt x="178594" y="357187"/>
                </a:lnTo>
                <a:lnTo>
                  <a:pt x="187524" y="357187"/>
                </a:lnTo>
                <a:lnTo>
                  <a:pt x="187524" y="357187"/>
                </a:lnTo>
                <a:lnTo>
                  <a:pt x="187524" y="357187"/>
                </a:lnTo>
                <a:lnTo>
                  <a:pt x="187524" y="348258"/>
                </a:lnTo>
                <a:lnTo>
                  <a:pt x="187524" y="339328"/>
                </a:lnTo>
                <a:lnTo>
                  <a:pt x="187524" y="321469"/>
                </a:lnTo>
                <a:lnTo>
                  <a:pt x="187524" y="303609"/>
                </a:lnTo>
                <a:lnTo>
                  <a:pt x="187524" y="276820"/>
                </a:lnTo>
                <a:lnTo>
                  <a:pt x="187524" y="250031"/>
                </a:lnTo>
                <a:lnTo>
                  <a:pt x="178594" y="223242"/>
                </a:lnTo>
                <a:lnTo>
                  <a:pt x="178594" y="187523"/>
                </a:lnTo>
                <a:lnTo>
                  <a:pt x="178594" y="160734"/>
                </a:lnTo>
                <a:lnTo>
                  <a:pt x="169664" y="125016"/>
                </a:lnTo>
                <a:lnTo>
                  <a:pt x="169664" y="98227"/>
                </a:lnTo>
                <a:lnTo>
                  <a:pt x="169664" y="71437"/>
                </a:lnTo>
                <a:lnTo>
                  <a:pt x="160735" y="44648"/>
                </a:lnTo>
                <a:lnTo>
                  <a:pt x="160735" y="26789"/>
                </a:lnTo>
                <a:lnTo>
                  <a:pt x="160735" y="17859"/>
                </a:lnTo>
                <a:lnTo>
                  <a:pt x="160735" y="8930"/>
                </a:lnTo>
                <a:lnTo>
                  <a:pt x="151805" y="0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eform 128"/>
          <p:cNvSpPr/>
          <p:nvPr/>
        </p:nvSpPr>
        <p:spPr>
          <a:xfrm>
            <a:off x="4473773" y="5759647"/>
            <a:ext cx="214313" cy="500064"/>
          </a:xfrm>
          <a:custGeom>
            <a:avLst/>
            <a:gdLst/>
            <a:ahLst/>
            <a:cxnLst/>
            <a:rect l="0" t="0" r="0" b="0"/>
            <a:pathLst>
              <a:path w="214313" h="500064">
                <a:moveTo>
                  <a:pt x="0" y="464344"/>
                </a:moveTo>
                <a:lnTo>
                  <a:pt x="0" y="464344"/>
                </a:lnTo>
                <a:lnTo>
                  <a:pt x="0" y="455414"/>
                </a:lnTo>
                <a:lnTo>
                  <a:pt x="8930" y="446485"/>
                </a:lnTo>
                <a:lnTo>
                  <a:pt x="8930" y="428625"/>
                </a:lnTo>
                <a:lnTo>
                  <a:pt x="8930" y="410766"/>
                </a:lnTo>
                <a:lnTo>
                  <a:pt x="17859" y="392906"/>
                </a:lnTo>
                <a:lnTo>
                  <a:pt x="17859" y="366117"/>
                </a:lnTo>
                <a:lnTo>
                  <a:pt x="17859" y="330399"/>
                </a:lnTo>
                <a:lnTo>
                  <a:pt x="26789" y="294680"/>
                </a:lnTo>
                <a:lnTo>
                  <a:pt x="26789" y="258961"/>
                </a:lnTo>
                <a:lnTo>
                  <a:pt x="35719" y="223242"/>
                </a:lnTo>
                <a:lnTo>
                  <a:pt x="35719" y="187524"/>
                </a:lnTo>
                <a:lnTo>
                  <a:pt x="44648" y="151805"/>
                </a:lnTo>
                <a:lnTo>
                  <a:pt x="53578" y="116086"/>
                </a:lnTo>
                <a:lnTo>
                  <a:pt x="53578" y="89297"/>
                </a:lnTo>
                <a:lnTo>
                  <a:pt x="62508" y="62508"/>
                </a:lnTo>
                <a:lnTo>
                  <a:pt x="71437" y="44649"/>
                </a:lnTo>
                <a:lnTo>
                  <a:pt x="71437" y="26789"/>
                </a:lnTo>
                <a:lnTo>
                  <a:pt x="80367" y="8930"/>
                </a:lnTo>
                <a:lnTo>
                  <a:pt x="89297" y="0"/>
                </a:lnTo>
                <a:lnTo>
                  <a:pt x="98227" y="0"/>
                </a:lnTo>
                <a:lnTo>
                  <a:pt x="98227" y="0"/>
                </a:lnTo>
                <a:lnTo>
                  <a:pt x="107156" y="0"/>
                </a:lnTo>
                <a:lnTo>
                  <a:pt x="116086" y="8930"/>
                </a:lnTo>
                <a:lnTo>
                  <a:pt x="116086" y="26789"/>
                </a:lnTo>
                <a:lnTo>
                  <a:pt x="125016" y="44649"/>
                </a:lnTo>
                <a:lnTo>
                  <a:pt x="133945" y="71438"/>
                </a:lnTo>
                <a:lnTo>
                  <a:pt x="142875" y="98227"/>
                </a:lnTo>
                <a:lnTo>
                  <a:pt x="142875" y="125016"/>
                </a:lnTo>
                <a:lnTo>
                  <a:pt x="151805" y="160735"/>
                </a:lnTo>
                <a:lnTo>
                  <a:pt x="160734" y="187524"/>
                </a:lnTo>
                <a:lnTo>
                  <a:pt x="160734" y="232172"/>
                </a:lnTo>
                <a:lnTo>
                  <a:pt x="169664" y="267891"/>
                </a:lnTo>
                <a:lnTo>
                  <a:pt x="178594" y="303610"/>
                </a:lnTo>
                <a:lnTo>
                  <a:pt x="187523" y="339328"/>
                </a:lnTo>
                <a:lnTo>
                  <a:pt x="187523" y="375047"/>
                </a:lnTo>
                <a:lnTo>
                  <a:pt x="196453" y="401836"/>
                </a:lnTo>
                <a:lnTo>
                  <a:pt x="205383" y="428625"/>
                </a:lnTo>
                <a:lnTo>
                  <a:pt x="205383" y="455414"/>
                </a:lnTo>
                <a:lnTo>
                  <a:pt x="214312" y="473274"/>
                </a:lnTo>
                <a:lnTo>
                  <a:pt x="214312" y="491133"/>
                </a:lnTo>
                <a:lnTo>
                  <a:pt x="214312" y="500063"/>
                </a:lnTo>
                <a:lnTo>
                  <a:pt x="214312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reeform 129"/>
          <p:cNvSpPr/>
          <p:nvPr/>
        </p:nvSpPr>
        <p:spPr>
          <a:xfrm>
            <a:off x="4429125" y="5875733"/>
            <a:ext cx="89297" cy="17860"/>
          </a:xfrm>
          <a:custGeom>
            <a:avLst/>
            <a:gdLst/>
            <a:ahLst/>
            <a:cxnLst/>
            <a:rect l="0" t="0" r="0" b="0"/>
            <a:pathLst>
              <a:path w="89297" h="17860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17859" y="8930"/>
                </a:lnTo>
                <a:lnTo>
                  <a:pt x="26789" y="8930"/>
                </a:lnTo>
                <a:lnTo>
                  <a:pt x="35718" y="8930"/>
                </a:lnTo>
                <a:lnTo>
                  <a:pt x="44648" y="8930"/>
                </a:lnTo>
                <a:lnTo>
                  <a:pt x="44648" y="8930"/>
                </a:lnTo>
                <a:lnTo>
                  <a:pt x="53578" y="17859"/>
                </a:lnTo>
                <a:lnTo>
                  <a:pt x="62507" y="17859"/>
                </a:lnTo>
                <a:lnTo>
                  <a:pt x="71437" y="17859"/>
                </a:lnTo>
                <a:lnTo>
                  <a:pt x="80367" y="17859"/>
                </a:lnTo>
                <a:lnTo>
                  <a:pt x="89296" y="17859"/>
                </a:lnTo>
                <a:lnTo>
                  <a:pt x="89296" y="17859"/>
                </a:lnTo>
                <a:lnTo>
                  <a:pt x="89296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 130"/>
          <p:cNvSpPr/>
          <p:nvPr/>
        </p:nvSpPr>
        <p:spPr>
          <a:xfrm>
            <a:off x="4741664" y="6107905"/>
            <a:ext cx="8930" cy="142876"/>
          </a:xfrm>
          <a:custGeom>
            <a:avLst/>
            <a:gdLst/>
            <a:ahLst/>
            <a:cxnLst/>
            <a:rect l="0" t="0" r="0" b="0"/>
            <a:pathLst>
              <a:path w="8930" h="142876">
                <a:moveTo>
                  <a:pt x="0" y="142875"/>
                </a:moveTo>
                <a:lnTo>
                  <a:pt x="0" y="142875"/>
                </a:lnTo>
                <a:lnTo>
                  <a:pt x="0" y="133945"/>
                </a:lnTo>
                <a:lnTo>
                  <a:pt x="0" y="133945"/>
                </a:lnTo>
                <a:lnTo>
                  <a:pt x="0" y="125016"/>
                </a:lnTo>
                <a:lnTo>
                  <a:pt x="0" y="116086"/>
                </a:lnTo>
                <a:lnTo>
                  <a:pt x="0" y="107156"/>
                </a:lnTo>
                <a:lnTo>
                  <a:pt x="0" y="89297"/>
                </a:lnTo>
                <a:lnTo>
                  <a:pt x="0" y="71437"/>
                </a:lnTo>
                <a:lnTo>
                  <a:pt x="0" y="53578"/>
                </a:lnTo>
                <a:lnTo>
                  <a:pt x="8929" y="26789"/>
                </a:lnTo>
                <a:lnTo>
                  <a:pt x="8929" y="8930"/>
                </a:lnTo>
                <a:lnTo>
                  <a:pt x="8929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reeform 131"/>
          <p:cNvSpPr/>
          <p:nvPr/>
        </p:nvSpPr>
        <p:spPr>
          <a:xfrm>
            <a:off x="4866679" y="6098975"/>
            <a:ext cx="26790" cy="80368"/>
          </a:xfrm>
          <a:custGeom>
            <a:avLst/>
            <a:gdLst/>
            <a:ahLst/>
            <a:cxnLst/>
            <a:rect l="0" t="0" r="0" b="0"/>
            <a:pathLst>
              <a:path w="26790" h="80368">
                <a:moveTo>
                  <a:pt x="0" y="80367"/>
                </a:moveTo>
                <a:lnTo>
                  <a:pt x="0" y="80367"/>
                </a:lnTo>
                <a:lnTo>
                  <a:pt x="0" y="80367"/>
                </a:lnTo>
                <a:lnTo>
                  <a:pt x="0" y="71438"/>
                </a:lnTo>
                <a:lnTo>
                  <a:pt x="8930" y="71438"/>
                </a:lnTo>
                <a:lnTo>
                  <a:pt x="8930" y="62508"/>
                </a:lnTo>
                <a:lnTo>
                  <a:pt x="8930" y="53578"/>
                </a:lnTo>
                <a:lnTo>
                  <a:pt x="17860" y="35719"/>
                </a:lnTo>
                <a:lnTo>
                  <a:pt x="17860" y="26789"/>
                </a:lnTo>
                <a:lnTo>
                  <a:pt x="26789" y="8930"/>
                </a:lnTo>
                <a:lnTo>
                  <a:pt x="26789" y="0"/>
                </a:ln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 132"/>
          <p:cNvSpPr/>
          <p:nvPr/>
        </p:nvSpPr>
        <p:spPr>
          <a:xfrm>
            <a:off x="5018484" y="5938241"/>
            <a:ext cx="26790" cy="321470"/>
          </a:xfrm>
          <a:custGeom>
            <a:avLst/>
            <a:gdLst/>
            <a:ahLst/>
            <a:cxnLst/>
            <a:rect l="0" t="0" r="0" b="0"/>
            <a:pathLst>
              <a:path w="26790" h="321470">
                <a:moveTo>
                  <a:pt x="17859" y="0"/>
                </a:moveTo>
                <a:lnTo>
                  <a:pt x="17859" y="0"/>
                </a:lnTo>
                <a:lnTo>
                  <a:pt x="17859" y="8930"/>
                </a:lnTo>
                <a:lnTo>
                  <a:pt x="8930" y="17859"/>
                </a:lnTo>
                <a:lnTo>
                  <a:pt x="8930" y="35719"/>
                </a:lnTo>
                <a:lnTo>
                  <a:pt x="8930" y="53578"/>
                </a:lnTo>
                <a:lnTo>
                  <a:pt x="8930" y="71437"/>
                </a:lnTo>
                <a:lnTo>
                  <a:pt x="0" y="89297"/>
                </a:lnTo>
                <a:lnTo>
                  <a:pt x="0" y="107156"/>
                </a:lnTo>
                <a:lnTo>
                  <a:pt x="0" y="125016"/>
                </a:lnTo>
                <a:lnTo>
                  <a:pt x="0" y="151805"/>
                </a:lnTo>
                <a:lnTo>
                  <a:pt x="0" y="169664"/>
                </a:lnTo>
                <a:lnTo>
                  <a:pt x="0" y="187523"/>
                </a:lnTo>
                <a:lnTo>
                  <a:pt x="0" y="205383"/>
                </a:lnTo>
                <a:lnTo>
                  <a:pt x="0" y="223242"/>
                </a:lnTo>
                <a:lnTo>
                  <a:pt x="0" y="241101"/>
                </a:lnTo>
                <a:lnTo>
                  <a:pt x="0" y="258961"/>
                </a:lnTo>
                <a:lnTo>
                  <a:pt x="0" y="276820"/>
                </a:lnTo>
                <a:lnTo>
                  <a:pt x="0" y="285750"/>
                </a:lnTo>
                <a:lnTo>
                  <a:pt x="8930" y="294680"/>
                </a:lnTo>
                <a:lnTo>
                  <a:pt x="8930" y="303609"/>
                </a:lnTo>
                <a:lnTo>
                  <a:pt x="8930" y="312539"/>
                </a:lnTo>
                <a:lnTo>
                  <a:pt x="17859" y="321469"/>
                </a:lnTo>
                <a:lnTo>
                  <a:pt x="17859" y="321469"/>
                </a:lnTo>
                <a:lnTo>
                  <a:pt x="26789" y="321469"/>
                </a:lnTo>
                <a:lnTo>
                  <a:pt x="26789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reeform 133"/>
          <p:cNvSpPr/>
          <p:nvPr/>
        </p:nvSpPr>
        <p:spPr>
          <a:xfrm>
            <a:off x="5018484" y="5938241"/>
            <a:ext cx="160735" cy="80368"/>
          </a:xfrm>
          <a:custGeom>
            <a:avLst/>
            <a:gdLst/>
            <a:ahLst/>
            <a:cxnLst/>
            <a:rect l="0" t="0" r="0" b="0"/>
            <a:pathLst>
              <a:path w="160735" h="80368">
                <a:moveTo>
                  <a:pt x="160734" y="80367"/>
                </a:moveTo>
                <a:lnTo>
                  <a:pt x="160734" y="71437"/>
                </a:lnTo>
                <a:lnTo>
                  <a:pt x="160734" y="71437"/>
                </a:lnTo>
                <a:lnTo>
                  <a:pt x="160734" y="62508"/>
                </a:lnTo>
                <a:lnTo>
                  <a:pt x="160734" y="53578"/>
                </a:lnTo>
                <a:lnTo>
                  <a:pt x="151805" y="44648"/>
                </a:lnTo>
                <a:lnTo>
                  <a:pt x="142875" y="35719"/>
                </a:lnTo>
                <a:lnTo>
                  <a:pt x="142875" y="35719"/>
                </a:lnTo>
                <a:lnTo>
                  <a:pt x="133945" y="26789"/>
                </a:lnTo>
                <a:lnTo>
                  <a:pt x="125016" y="26789"/>
                </a:lnTo>
                <a:lnTo>
                  <a:pt x="116086" y="26789"/>
                </a:lnTo>
                <a:lnTo>
                  <a:pt x="107156" y="17859"/>
                </a:lnTo>
                <a:lnTo>
                  <a:pt x="89297" y="17859"/>
                </a:lnTo>
                <a:lnTo>
                  <a:pt x="80367" y="8930"/>
                </a:lnTo>
                <a:lnTo>
                  <a:pt x="71437" y="8930"/>
                </a:lnTo>
                <a:lnTo>
                  <a:pt x="62508" y="8930"/>
                </a:lnTo>
                <a:lnTo>
                  <a:pt x="44648" y="0"/>
                </a:lnTo>
                <a:lnTo>
                  <a:pt x="35719" y="0"/>
                </a:lnTo>
                <a:lnTo>
                  <a:pt x="17859" y="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Freeform 134"/>
          <p:cNvSpPr/>
          <p:nvPr/>
        </p:nvSpPr>
        <p:spPr>
          <a:xfrm>
            <a:off x="1357312" y="544710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8930" y="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 135"/>
          <p:cNvSpPr/>
          <p:nvPr/>
        </p:nvSpPr>
        <p:spPr>
          <a:xfrm>
            <a:off x="1375171" y="5366742"/>
            <a:ext cx="44650" cy="125016"/>
          </a:xfrm>
          <a:custGeom>
            <a:avLst/>
            <a:gdLst/>
            <a:ahLst/>
            <a:cxnLst/>
            <a:rect l="0" t="0" r="0" b="0"/>
            <a:pathLst>
              <a:path w="44650" h="125016">
                <a:moveTo>
                  <a:pt x="8930" y="44648"/>
                </a:moveTo>
                <a:lnTo>
                  <a:pt x="8930" y="35718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1785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35718"/>
                </a:lnTo>
                <a:lnTo>
                  <a:pt x="0" y="35718"/>
                </a:lnTo>
                <a:lnTo>
                  <a:pt x="0" y="35718"/>
                </a:lnTo>
                <a:lnTo>
                  <a:pt x="0" y="35718"/>
                </a:lnTo>
                <a:lnTo>
                  <a:pt x="8930" y="35718"/>
                </a:lnTo>
                <a:lnTo>
                  <a:pt x="8930" y="35718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8930" y="26789"/>
                </a:lnTo>
                <a:lnTo>
                  <a:pt x="17860" y="17859"/>
                </a:lnTo>
                <a:lnTo>
                  <a:pt x="17860" y="17859"/>
                </a:lnTo>
                <a:lnTo>
                  <a:pt x="26789" y="17859"/>
                </a:lnTo>
                <a:lnTo>
                  <a:pt x="26789" y="17859"/>
                </a:lnTo>
                <a:lnTo>
                  <a:pt x="26789" y="8929"/>
                </a:lnTo>
                <a:lnTo>
                  <a:pt x="35719" y="8929"/>
                </a:lnTo>
                <a:lnTo>
                  <a:pt x="35719" y="0"/>
                </a:lnTo>
                <a:lnTo>
                  <a:pt x="35719" y="0"/>
                </a:lnTo>
                <a:lnTo>
                  <a:pt x="3571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0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8929"/>
                </a:lnTo>
                <a:lnTo>
                  <a:pt x="44649" y="17859"/>
                </a:lnTo>
                <a:lnTo>
                  <a:pt x="44649" y="26789"/>
                </a:lnTo>
                <a:lnTo>
                  <a:pt x="44649" y="35718"/>
                </a:lnTo>
                <a:lnTo>
                  <a:pt x="44649" y="44648"/>
                </a:lnTo>
                <a:lnTo>
                  <a:pt x="44649" y="53578"/>
                </a:lnTo>
                <a:lnTo>
                  <a:pt x="35719" y="71437"/>
                </a:lnTo>
                <a:lnTo>
                  <a:pt x="35719" y="80367"/>
                </a:lnTo>
                <a:lnTo>
                  <a:pt x="35719" y="89297"/>
                </a:lnTo>
                <a:lnTo>
                  <a:pt x="35719" y="98226"/>
                </a:lnTo>
                <a:lnTo>
                  <a:pt x="35719" y="107156"/>
                </a:lnTo>
                <a:lnTo>
                  <a:pt x="35719" y="116086"/>
                </a:lnTo>
                <a:lnTo>
                  <a:pt x="26789" y="125015"/>
                </a:lnTo>
                <a:lnTo>
                  <a:pt x="26789" y="125015"/>
                </a:lnTo>
                <a:lnTo>
                  <a:pt x="35719" y="125015"/>
                </a:lnTo>
                <a:lnTo>
                  <a:pt x="35719" y="125015"/>
                </a:lnTo>
                <a:lnTo>
                  <a:pt x="26789" y="125015"/>
                </a:lnTo>
                <a:lnTo>
                  <a:pt x="26789" y="125015"/>
                </a:lnTo>
                <a:lnTo>
                  <a:pt x="26789" y="125015"/>
                </a:lnTo>
                <a:lnTo>
                  <a:pt x="26789" y="125015"/>
                </a:lnTo>
                <a:lnTo>
                  <a:pt x="26789" y="116086"/>
                </a:lnTo>
                <a:lnTo>
                  <a:pt x="26789" y="116086"/>
                </a:lnTo>
                <a:lnTo>
                  <a:pt x="26789" y="107156"/>
                </a:lnTo>
                <a:lnTo>
                  <a:pt x="26789" y="107156"/>
                </a:lnTo>
                <a:lnTo>
                  <a:pt x="26789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 136"/>
          <p:cNvSpPr/>
          <p:nvPr/>
        </p:nvSpPr>
        <p:spPr>
          <a:xfrm>
            <a:off x="1410890" y="5357812"/>
            <a:ext cx="8931" cy="44649"/>
          </a:xfrm>
          <a:custGeom>
            <a:avLst/>
            <a:gdLst/>
            <a:ahLst/>
            <a:cxnLst/>
            <a:rect l="0" t="0" r="0" b="0"/>
            <a:pathLst>
              <a:path w="8931" h="44649">
                <a:moveTo>
                  <a:pt x="0" y="44648"/>
                </a:moveTo>
                <a:lnTo>
                  <a:pt x="0" y="35719"/>
                </a:lnTo>
                <a:lnTo>
                  <a:pt x="0" y="35719"/>
                </a:lnTo>
                <a:lnTo>
                  <a:pt x="0" y="26789"/>
                </a:lnTo>
                <a:lnTo>
                  <a:pt x="0" y="17859"/>
                </a:lnTo>
                <a:lnTo>
                  <a:pt x="0" y="8930"/>
                </a:lnTo>
                <a:lnTo>
                  <a:pt x="8930" y="8930"/>
                </a:lnTo>
                <a:lnTo>
                  <a:pt x="8930" y="0"/>
                </a:lnTo>
                <a:lnTo>
                  <a:pt x="8930" y="0"/>
                </a:lnTo>
                <a:lnTo>
                  <a:pt x="8930" y="8930"/>
                </a:lnTo>
                <a:lnTo>
                  <a:pt x="8930" y="8930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 137"/>
          <p:cNvSpPr/>
          <p:nvPr/>
        </p:nvSpPr>
        <p:spPr>
          <a:xfrm>
            <a:off x="1410890" y="5375671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  <a:lnTo>
                  <a:pt x="8930" y="8930"/>
                </a:lnTo>
                <a:lnTo>
                  <a:pt x="17860" y="17860"/>
                </a:lnTo>
                <a:lnTo>
                  <a:pt x="17860" y="26789"/>
                </a:lnTo>
                <a:lnTo>
                  <a:pt x="17860" y="35719"/>
                </a:lnTo>
                <a:lnTo>
                  <a:pt x="26789" y="44649"/>
                </a:lnTo>
                <a:lnTo>
                  <a:pt x="26789" y="53579"/>
                </a:lnTo>
                <a:lnTo>
                  <a:pt x="26789" y="62508"/>
                </a:lnTo>
                <a:lnTo>
                  <a:pt x="26789" y="80368"/>
                </a:lnTo>
                <a:lnTo>
                  <a:pt x="17860" y="89297"/>
                </a:lnTo>
                <a:lnTo>
                  <a:pt x="17860" y="98227"/>
                </a:lnTo>
                <a:lnTo>
                  <a:pt x="26789" y="107157"/>
                </a:lnTo>
                <a:lnTo>
                  <a:pt x="26789" y="116086"/>
                </a:lnTo>
                <a:lnTo>
                  <a:pt x="26789" y="125016"/>
                </a:lnTo>
                <a:lnTo>
                  <a:pt x="26789" y="133946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  <a:lnTo>
                  <a:pt x="26789" y="142875"/>
                </a:lnTo>
                <a:lnTo>
                  <a:pt x="17860" y="142875"/>
                </a:lnTo>
                <a:lnTo>
                  <a:pt x="17860" y="142875"/>
                </a:lnTo>
                <a:lnTo>
                  <a:pt x="17860" y="142875"/>
                </a:lnTo>
                <a:lnTo>
                  <a:pt x="17860" y="142875"/>
                </a:lnTo>
                <a:lnTo>
                  <a:pt x="1786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 138"/>
          <p:cNvSpPr/>
          <p:nvPr/>
        </p:nvSpPr>
        <p:spPr>
          <a:xfrm>
            <a:off x="1428750" y="5438179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eeform 139"/>
          <p:cNvSpPr/>
          <p:nvPr/>
        </p:nvSpPr>
        <p:spPr>
          <a:xfrm>
            <a:off x="1428750" y="5464968"/>
            <a:ext cx="26790" cy="98228"/>
          </a:xfrm>
          <a:custGeom>
            <a:avLst/>
            <a:gdLst/>
            <a:ahLst/>
            <a:cxnLst/>
            <a:rect l="0" t="0" r="0" b="0"/>
            <a:pathLst>
              <a:path w="26790" h="9822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8929" y="17860"/>
                </a:lnTo>
                <a:lnTo>
                  <a:pt x="8929" y="26789"/>
                </a:lnTo>
                <a:lnTo>
                  <a:pt x="8929" y="44649"/>
                </a:lnTo>
                <a:lnTo>
                  <a:pt x="8929" y="53578"/>
                </a:lnTo>
                <a:lnTo>
                  <a:pt x="8929" y="62508"/>
                </a:lnTo>
                <a:lnTo>
                  <a:pt x="17859" y="71438"/>
                </a:lnTo>
                <a:lnTo>
                  <a:pt x="17859" y="71438"/>
                </a:lnTo>
                <a:lnTo>
                  <a:pt x="17859" y="80367"/>
                </a:lnTo>
                <a:lnTo>
                  <a:pt x="17859" y="89297"/>
                </a:lnTo>
                <a:lnTo>
                  <a:pt x="17859" y="8929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  <a:lnTo>
                  <a:pt x="26789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reeform 140"/>
          <p:cNvSpPr/>
          <p:nvPr/>
        </p:nvSpPr>
        <p:spPr>
          <a:xfrm>
            <a:off x="1437679" y="5473898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reeform 141"/>
          <p:cNvSpPr/>
          <p:nvPr/>
        </p:nvSpPr>
        <p:spPr>
          <a:xfrm>
            <a:off x="1446609" y="5491757"/>
            <a:ext cx="26790" cy="62509"/>
          </a:xfrm>
          <a:custGeom>
            <a:avLst/>
            <a:gdLst/>
            <a:ahLst/>
            <a:cxnLst/>
            <a:rect l="0" t="0" r="0" b="0"/>
            <a:pathLst>
              <a:path w="26790" h="62509">
                <a:moveTo>
                  <a:pt x="0" y="0"/>
                </a:moveTo>
                <a:lnTo>
                  <a:pt x="0" y="8930"/>
                </a:lnTo>
                <a:lnTo>
                  <a:pt x="0" y="8930"/>
                </a:lnTo>
                <a:lnTo>
                  <a:pt x="8930" y="17860"/>
                </a:lnTo>
                <a:lnTo>
                  <a:pt x="8930" y="17860"/>
                </a:lnTo>
                <a:lnTo>
                  <a:pt x="8930" y="26789"/>
                </a:lnTo>
                <a:lnTo>
                  <a:pt x="8930" y="35719"/>
                </a:lnTo>
                <a:lnTo>
                  <a:pt x="17859" y="44649"/>
                </a:lnTo>
                <a:lnTo>
                  <a:pt x="17859" y="44649"/>
                </a:lnTo>
                <a:lnTo>
                  <a:pt x="17859" y="53578"/>
                </a:lnTo>
                <a:lnTo>
                  <a:pt x="26789" y="5357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62508"/>
                </a:lnTo>
                <a:lnTo>
                  <a:pt x="26789" y="53578"/>
                </a:lnTo>
                <a:lnTo>
                  <a:pt x="26789" y="53578"/>
                </a:lnTo>
                <a:lnTo>
                  <a:pt x="26789" y="53578"/>
                </a:lnTo>
                <a:lnTo>
                  <a:pt x="2678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Freeform 142"/>
          <p:cNvSpPr/>
          <p:nvPr/>
        </p:nvSpPr>
        <p:spPr>
          <a:xfrm>
            <a:off x="1455539" y="5473898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reeform 143"/>
          <p:cNvSpPr/>
          <p:nvPr/>
        </p:nvSpPr>
        <p:spPr>
          <a:xfrm>
            <a:off x="1455539" y="5509617"/>
            <a:ext cx="35719" cy="35719"/>
          </a:xfrm>
          <a:custGeom>
            <a:avLst/>
            <a:gdLst/>
            <a:ahLst/>
            <a:cxnLst/>
            <a:rect l="0" t="0" r="0" b="0"/>
            <a:pathLst>
              <a:path w="35719" h="35719">
                <a:moveTo>
                  <a:pt x="0" y="0"/>
                </a:moveTo>
                <a:lnTo>
                  <a:pt x="8929" y="0"/>
                </a:lnTo>
                <a:lnTo>
                  <a:pt x="8929" y="8929"/>
                </a:lnTo>
                <a:lnTo>
                  <a:pt x="17859" y="8929"/>
                </a:lnTo>
                <a:lnTo>
                  <a:pt x="26789" y="17859"/>
                </a:lnTo>
                <a:lnTo>
                  <a:pt x="26789" y="26789"/>
                </a:lnTo>
                <a:lnTo>
                  <a:pt x="26789" y="35718"/>
                </a:lnTo>
                <a:lnTo>
                  <a:pt x="35718" y="35718"/>
                </a:lnTo>
                <a:lnTo>
                  <a:pt x="35718" y="35718"/>
                </a:lnTo>
                <a:lnTo>
                  <a:pt x="35718" y="35718"/>
                </a:lnTo>
                <a:lnTo>
                  <a:pt x="35718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reeform 144"/>
          <p:cNvSpPr/>
          <p:nvPr/>
        </p:nvSpPr>
        <p:spPr>
          <a:xfrm>
            <a:off x="1446609" y="5491757"/>
            <a:ext cx="44649" cy="62509"/>
          </a:xfrm>
          <a:custGeom>
            <a:avLst/>
            <a:gdLst/>
            <a:ahLst/>
            <a:cxnLst/>
            <a:rect l="0" t="0" r="0" b="0"/>
            <a:pathLst>
              <a:path w="44649" h="62509">
                <a:moveTo>
                  <a:pt x="44648" y="62508"/>
                </a:moveTo>
                <a:lnTo>
                  <a:pt x="44648" y="62508"/>
                </a:lnTo>
                <a:lnTo>
                  <a:pt x="44648" y="62508"/>
                </a:lnTo>
                <a:lnTo>
                  <a:pt x="44648" y="62508"/>
                </a:lnTo>
                <a:lnTo>
                  <a:pt x="44648" y="62508"/>
                </a:lnTo>
                <a:lnTo>
                  <a:pt x="35719" y="53578"/>
                </a:lnTo>
                <a:lnTo>
                  <a:pt x="35719" y="53578"/>
                </a:lnTo>
                <a:lnTo>
                  <a:pt x="35719" y="44649"/>
                </a:lnTo>
                <a:lnTo>
                  <a:pt x="26789" y="44649"/>
                </a:lnTo>
                <a:lnTo>
                  <a:pt x="26789" y="35719"/>
                </a:lnTo>
                <a:lnTo>
                  <a:pt x="17859" y="26789"/>
                </a:lnTo>
                <a:lnTo>
                  <a:pt x="17859" y="17860"/>
                </a:lnTo>
                <a:lnTo>
                  <a:pt x="17859" y="17860"/>
                </a:lnTo>
                <a:lnTo>
                  <a:pt x="8930" y="8930"/>
                </a:lnTo>
                <a:lnTo>
                  <a:pt x="893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00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6563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92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anarif</cp:lastModifiedBy>
  <cp:revision>9</cp:revision>
  <dcterms:created xsi:type="dcterms:W3CDTF">2012-09-30T17:17:33Z</dcterms:created>
  <dcterms:modified xsi:type="dcterms:W3CDTF">2012-10-01T11:12:05Z</dcterms:modified>
</cp:coreProperties>
</file>