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heme/themeOverride1.xml" ContentType="application/vnd.openxmlformats-officedocument.themeOverr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55" r:id="rId2"/>
    <p:sldMasterId id="2147483797" r:id="rId3"/>
  </p:sldMasterIdLst>
  <p:notesMasterIdLst>
    <p:notesMasterId r:id="rId9"/>
  </p:notesMasterIdLst>
  <p:handoutMasterIdLst>
    <p:handoutMasterId r:id="rId10"/>
  </p:handoutMasterIdLst>
  <p:sldIdLst>
    <p:sldId id="256" r:id="rId4"/>
    <p:sldId id="260" r:id="rId5"/>
    <p:sldId id="342" r:id="rId6"/>
    <p:sldId id="351" r:id="rId7"/>
    <p:sldId id="350" r:id="rId8"/>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37" autoAdjust="0"/>
  </p:normalViewPr>
  <p:slideViewPr>
    <p:cSldViewPr>
      <p:cViewPr>
        <p:scale>
          <a:sx n="80" d="100"/>
          <a:sy n="80" d="100"/>
        </p:scale>
        <p:origin x="-774"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lvl1pPr>
          </a:lstStyle>
          <a:p>
            <a:pPr>
              <a:defRPr/>
            </a:pPr>
            <a:fld id="{06148EB4-403D-402D-BD46-0FB0A740EAA8}"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a:ext uri="{909E8E84-426E-40DD-AFC4-6F175D3DCCD1}"/>
            <a:ext uri="{91240B29-F687-4F45-9708-019B960494DF}"/>
            <a:ext uri="{AF507438-7753-43E0-B8FC-AC1667EBCBE1}"/>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CACD36D-D583-44A2-A651-45EB5FEA090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8FD86BC-797E-4FF1-967D-2429E9106A7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C3114BD-70EC-4170-935F-35EF3117157B}"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CE18FB9-55AD-4C46-8DFC-9248BF95930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BE7AA3-3685-427F-80F7-FA4C74B955E1}"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C35CABC-9D99-4EA8-8AF8-BD931D73D5F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4A7F965-C627-4B1A-B5F6-EB46DBD98E25}"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8654554-9128-4A9B-8562-7FCDDFC0E02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5EB891A-D90F-494E-9D74-AEB55E1698AB}"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C583E325-872E-47F3-8C27-606C7426FD4D}"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FBAC57-E388-4CA7-B24E-3F0D0A197D5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F62686C-AECE-4328-AEB4-875778B59712}"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3259912-45AA-4CB4-B694-4294E8741F43}"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D816BA7-4758-4F46-997F-928D811F216F}"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6335F7A-B2A9-4274-8178-EC580992CE17}"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DF911C6E-9FF5-43A6-8C88-47E56B82664E}"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A10F2D-6136-43F5-8048-B4BDEA4B1D9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34DF02E-D1B3-480B-8D3B-DB5F7D32F610}"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A4259BA1-33F0-49D2-8A10-79F84A03E0A9}"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8DE50400-7482-4126-A619-F8490CB859AB}"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DB506459-6F28-4A64-A647-DA2ECF48BC00}"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3F91CC9-6BFD-444D-9A9F-E2604BF75DE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52F5D95-1C01-445E-AC60-7D2DC534C6B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78A901FA-3FF5-4795-81A0-888EA700E2B3}"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D498F8C-33BA-49F7-9381-604ED009DBB4}"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5BA34C2-D730-43F6-98A3-932A4B28B952}"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D5540D-4737-48AD-AAC1-7C67FAAF2D2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9DC4136-184F-4511-A98F-C977E3D268E0}"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72018029-EE81-47DC-A40A-E7061862E76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CE0A579D-5543-4001-996C-8A6B643662A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211ECD6-723C-44C2-81C6-0F3FA6580F8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BF0EE7A-DEA0-42CC-A13E-18FE393C03F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0BF07D43-4505-4A89-BAAB-D95412F0AD3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C7B7287B-9809-475F-917B-9DEF00E0FD4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6"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lvl1pPr>
          </a:lstStyle>
          <a:p>
            <a:pPr>
              <a:defRPr/>
            </a:pPr>
            <a:fld id="{8C637E2A-A3DF-4C15-8E85-327FE6E7166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a:ext uri="{909E8E84-426E-40DD-AFC4-6F175D3DCCD1}"/>
            <a:ext uri="{91240B29-F687-4F45-9708-019B960494DF}"/>
            <a:ext uri="{AF507438-7753-43E0-B8FC-AC1667EBCBE1}"/>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FD74DD3-B49C-4897-AC1C-7EEFB94A977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en-US"/>
          </a:p>
        </p:txBody>
      </p:sp>
      <p:sp>
        <p:nvSpPr>
          <p:cNvPr id="15363" name="Rectangle 3"/>
          <p:cNvSpPr>
            <a:spLocks noGrp="1" noChangeArrowheads="1"/>
          </p:cNvSpPr>
          <p:nvPr>
            <p:ph type="ctrTitle"/>
          </p:nvPr>
        </p:nvSpPr>
        <p:spPr>
          <a:noFill/>
        </p:spPr>
        <p:txBody>
          <a:bodyPr lIns="90488" tIns="44450" rIns="90488" bIns="44450"/>
          <a:lstStyle/>
          <a:p>
            <a:r>
              <a:rPr lang="en-GB" b="1" dirty="0" smtClean="0">
                <a:latin typeface="Times" pitchFamily="18" charset="0"/>
              </a:rPr>
              <a:t>Lab </a:t>
            </a:r>
            <a:r>
              <a:rPr lang="en-GB" b="1" dirty="0" smtClean="0">
                <a:latin typeface="Times" pitchFamily="18" charset="0"/>
              </a:rPr>
              <a:t>4</a:t>
            </a:r>
            <a:endParaRPr lang="en-GB" b="1" dirty="0" smtClean="0">
              <a:latin typeface="Times" pitchFamily="18" charset="0"/>
            </a:endParaRPr>
          </a:p>
        </p:txBody>
      </p:sp>
      <p:sp>
        <p:nvSpPr>
          <p:cNvPr id="15364" name="Rectangle 4"/>
          <p:cNvSpPr>
            <a:spLocks noGrp="1" noChangeArrowheads="1"/>
          </p:cNvSpPr>
          <p:nvPr>
            <p:ph type="subTitle" idx="1"/>
          </p:nvPr>
        </p:nvSpPr>
        <p:spPr>
          <a:noFill/>
        </p:spPr>
        <p:txBody>
          <a:bodyPr lIns="90488" tIns="44450" rIns="90488" bIns="44450"/>
          <a:lstStyle/>
          <a:p>
            <a:r>
              <a:rPr lang="en-GB" b="1" smtClean="0">
                <a:latin typeface="Times" pitchFamily="18" charset="0"/>
              </a:rPr>
              <a:t>ER Modeling Case Studies</a:t>
            </a:r>
          </a:p>
          <a:p>
            <a:endParaRPr lang="en-GB" b="1"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AC7BCDB3-EA04-4F50-9B9F-65EEA9C558A0}"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700A30F4-98CC-4A56-BEA0-F0EECA238196}"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58793F1E-30DD-4646-9EC4-73AFA1FA3C9D}"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68730EC8-DE5D-46A8-8045-AC9CF262EA3B}"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363</TotalTime>
  <Pages>59</Pages>
  <Words>440</Words>
  <Application>Microsoft Office PowerPoint</Application>
  <PresentationFormat>On-screen Show (4:3)</PresentationFormat>
  <Paragraphs>100</Paragraphs>
  <Slides>5</Slides>
  <Notes>5</Notes>
  <HiddenSlides>0</HiddenSlides>
  <MMClips>0</MMClips>
  <ScaleCrop>false</ScaleCrop>
  <HeadingPairs>
    <vt:vector size="4" baseType="variant">
      <vt:variant>
        <vt:lpstr>Theme</vt:lpstr>
      </vt:variant>
      <vt:variant>
        <vt:i4>3</vt:i4>
      </vt:variant>
      <vt:variant>
        <vt:lpstr>Slide Titles</vt:lpstr>
      </vt:variant>
      <vt:variant>
        <vt:i4>5</vt:i4>
      </vt:variant>
    </vt:vector>
  </HeadingPairs>
  <TitlesOfParts>
    <vt:vector size="8" baseType="lpstr">
      <vt:lpstr>introdbs</vt:lpstr>
      <vt:lpstr>1_introdbs</vt:lpstr>
      <vt:lpstr>5_introdbs</vt:lpstr>
      <vt:lpstr>Lab 4</vt:lpstr>
      <vt:lpstr>BanksDatabase :ER Case Study</vt:lpstr>
      <vt:lpstr>Banks Database :ER Case Study</vt:lpstr>
      <vt:lpstr>Banks Database :ER Case Study</vt:lpstr>
      <vt:lpstr>Banks Database :ER Case Study</vt:lpstr>
    </vt:vector>
  </TitlesOfParts>
  <Company>University of Paisley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user</cp:lastModifiedBy>
  <cp:revision>104</cp:revision>
  <cp:lastPrinted>1998-06-24T16:37:58Z</cp:lastPrinted>
  <dcterms:created xsi:type="dcterms:W3CDTF">1998-02-12T14:58:02Z</dcterms:created>
  <dcterms:modified xsi:type="dcterms:W3CDTF">2013-03-01T19:33:09Z</dcterms:modified>
</cp:coreProperties>
</file>