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Adrenal gland radiology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chemeClr val="tx1"/>
                </a:solidFill>
              </a:rPr>
              <a:t>OSCE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blood supply of the adrenal gland are derived from: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The abdominal aorta.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The renal artery.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The inferior phrenic artery.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All of the above.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Non of the above.</a:t>
            </a:r>
          </a:p>
          <a:p>
            <a:pPr marL="514350" indent="-514350" algn="l" rtl="0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blood supply of the adrenal gland are derived from: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The abdominal aorta.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The renal artery.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The inferior phrenic artery.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sz="4400" i="1" u="sng" dirty="0" smtClean="0">
                <a:solidFill>
                  <a:schemeClr val="accent6">
                    <a:lumMod val="50000"/>
                  </a:schemeClr>
                </a:solidFill>
              </a:rPr>
              <a:t>All of the above.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Non of the above.</a:t>
            </a:r>
          </a:p>
          <a:p>
            <a:pPr marL="514350" indent="-514350" algn="l" rtl="0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er006img000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175" t="5051" r="4543" b="10769"/>
          <a:stretch>
            <a:fillRect/>
          </a:stretch>
        </p:blipFill>
        <p:spPr>
          <a:xfrm>
            <a:off x="1763688" y="1412776"/>
            <a:ext cx="5562600" cy="4966607"/>
          </a:xfrm>
        </p:spPr>
      </p:pic>
      <p:sp>
        <p:nvSpPr>
          <p:cNvPr id="14" name="TextBox 13"/>
          <p:cNvSpPr txBox="1"/>
          <p:nvPr/>
        </p:nvSpPr>
        <p:spPr>
          <a:xfrm>
            <a:off x="2590800" y="3429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1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96000" y="48006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2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81600" y="4038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3</a:t>
            </a:r>
            <a:endParaRPr lang="en-US" b="1" dirty="0">
              <a:solidFill>
                <a:srgbClr val="FFFF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16200000" flipV="1">
            <a:off x="4919464" y="4953744"/>
            <a:ext cx="9144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3233564" y="5127476"/>
            <a:ext cx="6858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436096" y="558924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4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31840" y="566124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5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495800" y="44196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6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886200" y="4267200"/>
            <a:ext cx="3810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7</a:t>
            </a:r>
            <a:endParaRPr lang="en-US" b="1" dirty="0">
              <a:solidFill>
                <a:srgbClr val="FFFF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rot="5400000" flipH="1" flipV="1">
            <a:off x="4391980" y="5481228"/>
            <a:ext cx="936104" cy="144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716016" y="602128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8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er006img000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484" t="6734" r="2071" b="7401"/>
          <a:stretch>
            <a:fillRect/>
          </a:stretch>
        </p:blipFill>
        <p:spPr>
          <a:xfrm>
            <a:off x="3429000" y="2286000"/>
            <a:ext cx="4953000" cy="3886200"/>
          </a:xfrm>
        </p:spPr>
      </p:pic>
      <p:sp>
        <p:nvSpPr>
          <p:cNvPr id="14" name="TextBox 13"/>
          <p:cNvSpPr txBox="1"/>
          <p:nvPr/>
        </p:nvSpPr>
        <p:spPr>
          <a:xfrm>
            <a:off x="3962400" y="3733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1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91400" y="46482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2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00800" y="4114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3</a:t>
            </a:r>
            <a:endParaRPr lang="en-US" b="1" dirty="0">
              <a:solidFill>
                <a:srgbClr val="FFFF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16200000" flipV="1">
            <a:off x="6172200" y="5029200"/>
            <a:ext cx="9144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4610100" y="5143500"/>
            <a:ext cx="6858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781800" y="57150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4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72000" y="5715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5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67400" y="44196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6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181600" y="4343400"/>
            <a:ext cx="3810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7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528" y="1844824"/>
            <a:ext cx="26411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b="1" dirty="0" smtClean="0"/>
              <a:t>1- Liver</a:t>
            </a:r>
          </a:p>
          <a:p>
            <a:pPr algn="l" rtl="0"/>
            <a:r>
              <a:rPr lang="en-US" sz="2000" b="1" dirty="0" smtClean="0"/>
              <a:t>2-Spleen</a:t>
            </a:r>
          </a:p>
          <a:p>
            <a:pPr algn="l" rtl="0"/>
            <a:r>
              <a:rPr lang="en-US" sz="2000" b="1" dirty="0" smtClean="0"/>
              <a:t>3- Pancreas</a:t>
            </a:r>
          </a:p>
          <a:p>
            <a:pPr algn="l" rtl="0"/>
            <a:r>
              <a:rPr lang="en-US" sz="2000" b="1" dirty="0" smtClean="0"/>
              <a:t>4- Left adrenal gland</a:t>
            </a:r>
          </a:p>
          <a:p>
            <a:pPr algn="l" rtl="0"/>
            <a:r>
              <a:rPr lang="en-US" sz="2000" b="1" dirty="0" smtClean="0"/>
              <a:t>5- Right adrenal gland</a:t>
            </a:r>
          </a:p>
          <a:p>
            <a:pPr algn="l" rtl="0"/>
            <a:r>
              <a:rPr lang="en-US" sz="2000" b="1" dirty="0" smtClean="0"/>
              <a:t>6- Aorta</a:t>
            </a:r>
          </a:p>
          <a:p>
            <a:pPr algn="l" rtl="0"/>
            <a:r>
              <a:rPr lang="en-US" sz="2000" b="1" dirty="0" smtClean="0"/>
              <a:t>7- </a:t>
            </a:r>
            <a:r>
              <a:rPr lang="en-US" sz="2000" b="1" dirty="0" smtClean="0"/>
              <a:t>IVC</a:t>
            </a:r>
          </a:p>
          <a:p>
            <a:pPr algn="l" rtl="0"/>
            <a:r>
              <a:rPr lang="en-US" sz="2000" b="1" dirty="0" smtClean="0"/>
              <a:t>8- left crus of the diaphragm.</a:t>
            </a:r>
            <a:endParaRPr lang="en-US" sz="2000" b="1" dirty="0"/>
          </a:p>
        </p:txBody>
      </p:sp>
      <p:cxnSp>
        <p:nvCxnSpPr>
          <p:cNvPr id="17" name="Straight Arrow Connector 16"/>
          <p:cNvCxnSpPr/>
          <p:nvPr/>
        </p:nvCxnSpPr>
        <p:spPr>
          <a:xfrm rot="5400000" flipH="1" flipV="1">
            <a:off x="5688124" y="5409220"/>
            <a:ext cx="936104" cy="144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12160" y="5805264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8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ser401img00081.jpg"/>
          <p:cNvPicPr>
            <a:picLocks noChangeAspect="1"/>
          </p:cNvPicPr>
          <p:nvPr/>
        </p:nvPicPr>
        <p:blipFill>
          <a:blip r:embed="rId2" cstate="print"/>
          <a:srcRect l="18990" t="12500" r="21515" b="31076"/>
          <a:stretch>
            <a:fillRect/>
          </a:stretch>
        </p:blipFill>
        <p:spPr>
          <a:xfrm>
            <a:off x="1676400" y="762000"/>
            <a:ext cx="5638800" cy="553627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200400" y="2819400"/>
            <a:ext cx="3048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15000" y="2743200"/>
            <a:ext cx="304800" cy="381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rot="5400000">
            <a:off x="5143500" y="1485900"/>
            <a:ext cx="381000" cy="1524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334000" y="1066800"/>
            <a:ext cx="3048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6" name="Straight Arrow Connector 25"/>
          <p:cNvCxnSpPr>
            <a:stCxn id="27" idx="2"/>
          </p:cNvCxnSpPr>
          <p:nvPr/>
        </p:nvCxnSpPr>
        <p:spPr>
          <a:xfrm rot="16200000" flipH="1">
            <a:off x="3727966" y="1518166"/>
            <a:ext cx="468868" cy="1524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733800" y="990600"/>
            <a:ext cx="3048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81400" y="2057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248400" y="1371600"/>
            <a:ext cx="3048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743200" y="1447800"/>
            <a:ext cx="304800" cy="381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ser401img00081.jpg"/>
          <p:cNvPicPr>
            <a:picLocks noChangeAspect="1"/>
          </p:cNvPicPr>
          <p:nvPr/>
        </p:nvPicPr>
        <p:blipFill>
          <a:blip r:embed="rId2" cstate="print"/>
          <a:srcRect l="18990" t="12500" r="21515" b="31076"/>
          <a:stretch>
            <a:fillRect/>
          </a:stretch>
        </p:blipFill>
        <p:spPr>
          <a:xfrm>
            <a:off x="3962400" y="762000"/>
            <a:ext cx="4419600" cy="553627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181600" y="2895600"/>
            <a:ext cx="3048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86600" y="2743200"/>
            <a:ext cx="304800" cy="381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rot="5400000">
            <a:off x="6667500" y="1562100"/>
            <a:ext cx="381000" cy="1524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858000" y="1066800"/>
            <a:ext cx="3048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rot="16200000" flipH="1">
            <a:off x="5524500" y="1638300"/>
            <a:ext cx="381000" cy="1524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486400" y="1066800"/>
            <a:ext cx="3048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81400" y="2057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543800" y="1371600"/>
            <a:ext cx="3048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48200" y="1447800"/>
            <a:ext cx="304800" cy="381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2362200"/>
            <a:ext cx="4038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800" dirty="0" smtClean="0"/>
              <a:t>1- Right kidney</a:t>
            </a:r>
          </a:p>
          <a:p>
            <a:pPr algn="l" rtl="0"/>
            <a:r>
              <a:rPr lang="en-US" sz="2800" dirty="0" smtClean="0"/>
              <a:t>2- Left kidney</a:t>
            </a:r>
          </a:p>
          <a:p>
            <a:pPr algn="l" rtl="0"/>
            <a:r>
              <a:rPr lang="en-US" sz="2800" dirty="0" smtClean="0"/>
              <a:t>3- Right adrenal gland</a:t>
            </a:r>
          </a:p>
          <a:p>
            <a:pPr algn="l" rtl="0"/>
            <a:r>
              <a:rPr lang="en-US" sz="2800" dirty="0" smtClean="0"/>
              <a:t>4- Left </a:t>
            </a:r>
            <a:r>
              <a:rPr lang="en-US" sz="2800" dirty="0" smtClean="0"/>
              <a:t>adrenal gland</a:t>
            </a:r>
            <a:endParaRPr lang="en-US" sz="2800" dirty="0" smtClean="0"/>
          </a:p>
          <a:p>
            <a:pPr algn="l" rtl="0"/>
            <a:r>
              <a:rPr lang="en-US" sz="2800" dirty="0" smtClean="0"/>
              <a:t>5- Spleen</a:t>
            </a:r>
          </a:p>
          <a:p>
            <a:pPr algn="l" rtl="0"/>
            <a:r>
              <a:rPr lang="en-US" sz="2800" dirty="0" smtClean="0"/>
              <a:t>6- Liver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common radiological modality used for adrenal pathology?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Ultrasound.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X ray.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CT.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Nuclear medicine.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Fluoroscopy.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common radiological modality used for adrenal pathology?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Ultrasound.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X ray.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sz="4800" i="1" u="sng" dirty="0" smtClean="0">
                <a:solidFill>
                  <a:schemeClr val="accent6">
                    <a:lumMod val="50000"/>
                  </a:schemeClr>
                </a:solidFill>
              </a:rPr>
              <a:t>CT.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Nuclear medicine.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Fluoroscopy.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right adrenal gland is located: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Anterior to the inferior vena cava.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Superior to the</a:t>
            </a:r>
            <a:r>
              <a:rPr lang="en-US" dirty="0" smtClean="0"/>
              <a:t> inferior vena cava</a:t>
            </a:r>
            <a:r>
              <a:rPr lang="en-US" dirty="0" smtClean="0"/>
              <a:t>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Inferior to the </a:t>
            </a:r>
            <a:r>
              <a:rPr lang="en-US" dirty="0" smtClean="0"/>
              <a:t>inferior vena cava</a:t>
            </a:r>
            <a:r>
              <a:rPr lang="en-US" dirty="0" smtClean="0"/>
              <a:t>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To the right side of the </a:t>
            </a:r>
            <a:r>
              <a:rPr lang="en-US" dirty="0" smtClean="0"/>
              <a:t>inferior vena cava</a:t>
            </a:r>
            <a:r>
              <a:rPr lang="en-US" dirty="0" smtClean="0"/>
              <a:t>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Posterior to the </a:t>
            </a:r>
            <a:r>
              <a:rPr lang="en-US" dirty="0" smtClean="0"/>
              <a:t>inferior vena cava.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right adrenal gland is located: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Anterior to the inferior vena cava.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Superior to the</a:t>
            </a:r>
            <a:r>
              <a:rPr lang="en-US" dirty="0" smtClean="0"/>
              <a:t> inferior vena cava</a:t>
            </a:r>
            <a:r>
              <a:rPr lang="en-US" dirty="0" smtClean="0"/>
              <a:t>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Inferior to the </a:t>
            </a:r>
            <a:r>
              <a:rPr lang="en-US" dirty="0" smtClean="0"/>
              <a:t>inferior vena cava</a:t>
            </a:r>
            <a:r>
              <a:rPr lang="en-US" dirty="0" smtClean="0"/>
              <a:t>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To the right side of the </a:t>
            </a:r>
            <a:r>
              <a:rPr lang="en-US" dirty="0" smtClean="0"/>
              <a:t>inferior vena cava</a:t>
            </a:r>
            <a:r>
              <a:rPr lang="en-US" dirty="0" smtClean="0"/>
              <a:t>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sz="4000" i="1" u="sng" dirty="0" smtClean="0">
                <a:solidFill>
                  <a:schemeClr val="accent6">
                    <a:lumMod val="50000"/>
                  </a:schemeClr>
                </a:solidFill>
              </a:rPr>
              <a:t>Posterior to the </a:t>
            </a:r>
            <a:r>
              <a:rPr lang="en-US" sz="4000" i="1" u="sng" dirty="0" smtClean="0">
                <a:solidFill>
                  <a:schemeClr val="accent6">
                    <a:lumMod val="50000"/>
                  </a:schemeClr>
                </a:solidFill>
              </a:rPr>
              <a:t>inferior vena cava.</a:t>
            </a:r>
            <a:endParaRPr lang="en-US" sz="4000" i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278</Words>
  <Application>Microsoft Office PowerPoint</Application>
  <PresentationFormat>On-screen Show (4:3)</PresentationFormat>
  <Paragraphs>80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سمة Office</vt:lpstr>
      <vt:lpstr>Adrenal gland radiology</vt:lpstr>
      <vt:lpstr>Slide 2</vt:lpstr>
      <vt:lpstr>Slide 3</vt:lpstr>
      <vt:lpstr>Slide 4</vt:lpstr>
      <vt:lpstr>Slide 5</vt:lpstr>
      <vt:lpstr>What is the common radiological modality used for adrenal pathology?</vt:lpstr>
      <vt:lpstr>What is the common radiological modality used for adrenal pathology?</vt:lpstr>
      <vt:lpstr>The right adrenal gland is located: </vt:lpstr>
      <vt:lpstr>The right adrenal gland is located: </vt:lpstr>
      <vt:lpstr>The blood supply of the adrenal gland are derived from:</vt:lpstr>
      <vt:lpstr>The blood supply of the adrenal gland are derived from: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Adrenal gland radiology</dc:title>
  <cp:lastModifiedBy>medtst</cp:lastModifiedBy>
  <cp:revision>3</cp:revision>
  <dcterms:modified xsi:type="dcterms:W3CDTF">2012-03-10T04:30:09Z</dcterms:modified>
</cp:coreProperties>
</file>