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4" r:id="rId8"/>
    <p:sldId id="263" r:id="rId9"/>
    <p:sldId id="262" r:id="rId10"/>
    <p:sldId id="265" r:id="rId11"/>
    <p:sldId id="266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5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BC2A2C-72D9-4CB7-83CA-AF847333CF9B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5D2064D5-224C-4161-8761-D1301CC26EF5}">
      <dgm:prSet phldrT="[نص]"/>
      <dgm:spPr/>
      <dgm:t>
        <a:bodyPr/>
        <a:lstStyle/>
        <a:p>
          <a:pPr algn="ctr" rtl="1"/>
          <a:r>
            <a:rPr lang="en-US" b="1" dirty="0" smtClean="0"/>
            <a:t>Figures of speech</a:t>
          </a:r>
          <a:endParaRPr lang="ar-SA" dirty="0"/>
        </a:p>
      </dgm:t>
    </dgm:pt>
    <dgm:pt modelId="{8D315BAB-A14A-4118-B6C7-BE9B091972BB}" type="parTrans" cxnId="{18A3C763-D41C-48DA-ACA8-5E9BFF786139}">
      <dgm:prSet/>
      <dgm:spPr/>
      <dgm:t>
        <a:bodyPr/>
        <a:lstStyle/>
        <a:p>
          <a:pPr rtl="1"/>
          <a:endParaRPr lang="ar-SA"/>
        </a:p>
      </dgm:t>
    </dgm:pt>
    <dgm:pt modelId="{3FBF5820-B454-426B-AAF4-7EDCD76ACD95}" type="sibTrans" cxnId="{18A3C763-D41C-48DA-ACA8-5E9BFF786139}">
      <dgm:prSet/>
      <dgm:spPr/>
      <dgm:t>
        <a:bodyPr/>
        <a:lstStyle/>
        <a:p>
          <a:pPr rtl="1"/>
          <a:endParaRPr lang="ar-SA"/>
        </a:p>
      </dgm:t>
    </dgm:pt>
    <dgm:pt modelId="{63F6E0FC-CB4B-4160-89DA-5714791C5F38}">
      <dgm:prSet phldrT="[نص]"/>
      <dgm:spPr/>
      <dgm:t>
        <a:bodyPr/>
        <a:lstStyle/>
        <a:p>
          <a:pPr rtl="1"/>
          <a:r>
            <a:rPr lang="en-US" b="1" i="0" dirty="0" smtClean="0"/>
            <a:t>Metaphor</a:t>
          </a:r>
          <a:endParaRPr lang="ar-SA" dirty="0"/>
        </a:p>
      </dgm:t>
    </dgm:pt>
    <dgm:pt modelId="{CFC47D8B-435E-40E7-A80F-12B7074E2872}" type="parTrans" cxnId="{888F8F8A-FAAE-45B6-A067-32A033BB0EC4}">
      <dgm:prSet/>
      <dgm:spPr/>
      <dgm:t>
        <a:bodyPr/>
        <a:lstStyle/>
        <a:p>
          <a:pPr rtl="1"/>
          <a:endParaRPr lang="ar-SA"/>
        </a:p>
      </dgm:t>
    </dgm:pt>
    <dgm:pt modelId="{1BD8F073-E40B-480D-B340-5054E7454A2B}" type="sibTrans" cxnId="{888F8F8A-FAAE-45B6-A067-32A033BB0EC4}">
      <dgm:prSet/>
      <dgm:spPr/>
      <dgm:t>
        <a:bodyPr/>
        <a:lstStyle/>
        <a:p>
          <a:pPr rtl="1"/>
          <a:endParaRPr lang="ar-SA"/>
        </a:p>
      </dgm:t>
    </dgm:pt>
    <dgm:pt modelId="{2458E725-DD60-4FB0-BF4A-C075DED6D4AE}">
      <dgm:prSet phldrT="[نص]"/>
      <dgm:spPr/>
      <dgm:t>
        <a:bodyPr/>
        <a:lstStyle/>
        <a:p>
          <a:pPr rtl="0"/>
          <a:r>
            <a:rPr lang="en-US" b="1" i="0" dirty="0" smtClean="0"/>
            <a:t>Simile</a:t>
          </a:r>
          <a:endParaRPr lang="ar-SA" dirty="0"/>
        </a:p>
      </dgm:t>
    </dgm:pt>
    <dgm:pt modelId="{8E3CB8A5-39E4-466C-AF51-A9E5019BE6E2}" type="parTrans" cxnId="{4D999D49-FD1A-41F8-8CE5-EE283DFE6590}">
      <dgm:prSet/>
      <dgm:spPr/>
      <dgm:t>
        <a:bodyPr/>
        <a:lstStyle/>
        <a:p>
          <a:pPr rtl="1"/>
          <a:endParaRPr lang="ar-SA"/>
        </a:p>
      </dgm:t>
    </dgm:pt>
    <dgm:pt modelId="{0FE346A0-5428-4EEB-A6DE-7C2256457754}" type="sibTrans" cxnId="{4D999D49-FD1A-41F8-8CE5-EE283DFE6590}">
      <dgm:prSet/>
      <dgm:spPr/>
      <dgm:t>
        <a:bodyPr/>
        <a:lstStyle/>
        <a:p>
          <a:pPr rtl="1"/>
          <a:endParaRPr lang="ar-SA"/>
        </a:p>
      </dgm:t>
    </dgm:pt>
    <dgm:pt modelId="{BAC64168-0B3B-40B6-8BB2-69826E719B99}">
      <dgm:prSet/>
      <dgm:spPr/>
      <dgm:t>
        <a:bodyPr/>
        <a:lstStyle/>
        <a:p>
          <a:pPr rtl="1"/>
          <a:r>
            <a:rPr lang="en-US" b="1" i="0" dirty="0" smtClean="0"/>
            <a:t>Personification</a:t>
          </a:r>
          <a:endParaRPr lang="en-US" dirty="0"/>
        </a:p>
      </dgm:t>
    </dgm:pt>
    <dgm:pt modelId="{86FA59FC-94AA-460A-B478-0AEE233A0E5D}" type="parTrans" cxnId="{D5E15EC0-118F-4C58-B99A-93C506B2A8C1}">
      <dgm:prSet/>
      <dgm:spPr/>
      <dgm:t>
        <a:bodyPr/>
        <a:lstStyle/>
        <a:p>
          <a:pPr rtl="1"/>
          <a:endParaRPr lang="ar-SA"/>
        </a:p>
      </dgm:t>
    </dgm:pt>
    <dgm:pt modelId="{8BAA4F4C-FC49-445B-B3D1-02CB697304A5}" type="sibTrans" cxnId="{D5E15EC0-118F-4C58-B99A-93C506B2A8C1}">
      <dgm:prSet/>
      <dgm:spPr/>
      <dgm:t>
        <a:bodyPr/>
        <a:lstStyle/>
        <a:p>
          <a:pPr rtl="1"/>
          <a:endParaRPr lang="ar-SA"/>
        </a:p>
      </dgm:t>
    </dgm:pt>
    <dgm:pt modelId="{27ED4DD8-6EAA-42CD-9EB1-32DE98437BF7}">
      <dgm:prSet phldrT="[نص]"/>
      <dgm:spPr/>
      <dgm:t>
        <a:bodyPr/>
        <a:lstStyle/>
        <a:p>
          <a:pPr rtl="0"/>
          <a:r>
            <a:rPr lang="en-US" b="1" i="0" dirty="0" smtClean="0"/>
            <a:t>Hyperbole or Exaggeration</a:t>
          </a:r>
          <a:endParaRPr lang="ar-SA" b="1" dirty="0"/>
        </a:p>
      </dgm:t>
    </dgm:pt>
    <dgm:pt modelId="{3F424347-3CFF-4B9F-AA4B-19C5C350B5CF}" type="sibTrans" cxnId="{A164B250-B182-45C8-B0C2-AAE8C42A60DB}">
      <dgm:prSet/>
      <dgm:spPr/>
      <dgm:t>
        <a:bodyPr/>
        <a:lstStyle/>
        <a:p>
          <a:pPr rtl="1"/>
          <a:endParaRPr lang="ar-SA"/>
        </a:p>
      </dgm:t>
    </dgm:pt>
    <dgm:pt modelId="{367FFB32-A1EF-4626-B6CA-78265F6103BB}" type="parTrans" cxnId="{A164B250-B182-45C8-B0C2-AAE8C42A60DB}">
      <dgm:prSet/>
      <dgm:spPr/>
      <dgm:t>
        <a:bodyPr/>
        <a:lstStyle/>
        <a:p>
          <a:pPr rtl="1"/>
          <a:endParaRPr lang="ar-SA"/>
        </a:p>
      </dgm:t>
    </dgm:pt>
    <dgm:pt modelId="{B47A1678-FD5C-4FF2-A84E-013E8D5FFD49}" type="pres">
      <dgm:prSet presAssocID="{B1BC2A2C-72D9-4CB7-83CA-AF847333CF9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B5281B6-21DB-4E9B-AAED-D2A1FC1241B5}" type="pres">
      <dgm:prSet presAssocID="{5D2064D5-224C-4161-8761-D1301CC26EF5}" presName="hierRoot1" presStyleCnt="0">
        <dgm:presLayoutVars>
          <dgm:hierBranch val="init"/>
        </dgm:presLayoutVars>
      </dgm:prSet>
      <dgm:spPr/>
    </dgm:pt>
    <dgm:pt modelId="{45A5EF93-1406-4EC6-8294-169B904A7915}" type="pres">
      <dgm:prSet presAssocID="{5D2064D5-224C-4161-8761-D1301CC26EF5}" presName="rootComposite1" presStyleCnt="0"/>
      <dgm:spPr/>
    </dgm:pt>
    <dgm:pt modelId="{96726622-48EA-4C87-8277-95049D8275D3}" type="pres">
      <dgm:prSet presAssocID="{5D2064D5-224C-4161-8761-D1301CC26EF5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21706D6-9251-45B0-93E7-3381C5506106}" type="pres">
      <dgm:prSet presAssocID="{5D2064D5-224C-4161-8761-D1301CC26EF5}" presName="rootConnector1" presStyleLbl="node1" presStyleIdx="0" presStyleCnt="0"/>
      <dgm:spPr/>
    </dgm:pt>
    <dgm:pt modelId="{968A8E53-56D3-4912-BDC4-D885151E0B32}" type="pres">
      <dgm:prSet presAssocID="{5D2064D5-224C-4161-8761-D1301CC26EF5}" presName="hierChild2" presStyleCnt="0"/>
      <dgm:spPr/>
    </dgm:pt>
    <dgm:pt modelId="{20C7F6C5-829D-479F-85D9-5FB441A8FC60}" type="pres">
      <dgm:prSet presAssocID="{367FFB32-A1EF-4626-B6CA-78265F6103BB}" presName="Name37" presStyleLbl="parChTrans1D2" presStyleIdx="0" presStyleCnt="4"/>
      <dgm:spPr/>
    </dgm:pt>
    <dgm:pt modelId="{702B67B7-17B8-41E2-BEAB-1B026471DD94}" type="pres">
      <dgm:prSet presAssocID="{27ED4DD8-6EAA-42CD-9EB1-32DE98437BF7}" presName="hierRoot2" presStyleCnt="0">
        <dgm:presLayoutVars>
          <dgm:hierBranch val="init"/>
        </dgm:presLayoutVars>
      </dgm:prSet>
      <dgm:spPr/>
    </dgm:pt>
    <dgm:pt modelId="{61F9B1BC-769F-4D2C-B724-9395D092C04D}" type="pres">
      <dgm:prSet presAssocID="{27ED4DD8-6EAA-42CD-9EB1-32DE98437BF7}" presName="rootComposite" presStyleCnt="0"/>
      <dgm:spPr/>
    </dgm:pt>
    <dgm:pt modelId="{F77B7D3B-255B-4B3C-9417-E5813ECC207B}" type="pres">
      <dgm:prSet presAssocID="{27ED4DD8-6EAA-42CD-9EB1-32DE98437BF7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ECB7A01-A5EE-489E-9FC8-E1FD5556B007}" type="pres">
      <dgm:prSet presAssocID="{27ED4DD8-6EAA-42CD-9EB1-32DE98437BF7}" presName="rootConnector" presStyleLbl="node2" presStyleIdx="0" presStyleCnt="4"/>
      <dgm:spPr/>
    </dgm:pt>
    <dgm:pt modelId="{FCA847AA-CD6E-45D6-8D74-794B5B916BF8}" type="pres">
      <dgm:prSet presAssocID="{27ED4DD8-6EAA-42CD-9EB1-32DE98437BF7}" presName="hierChild4" presStyleCnt="0"/>
      <dgm:spPr/>
    </dgm:pt>
    <dgm:pt modelId="{0DF249F8-028F-4C76-B003-14A2ED01E594}" type="pres">
      <dgm:prSet presAssocID="{27ED4DD8-6EAA-42CD-9EB1-32DE98437BF7}" presName="hierChild5" presStyleCnt="0"/>
      <dgm:spPr/>
    </dgm:pt>
    <dgm:pt modelId="{26FFD160-0023-421F-8B23-6BE9B99E5564}" type="pres">
      <dgm:prSet presAssocID="{CFC47D8B-435E-40E7-A80F-12B7074E2872}" presName="Name37" presStyleLbl="parChTrans1D2" presStyleIdx="1" presStyleCnt="4"/>
      <dgm:spPr/>
    </dgm:pt>
    <dgm:pt modelId="{B2CD299A-F1ED-46D7-B1A1-8C150A9FB0B1}" type="pres">
      <dgm:prSet presAssocID="{63F6E0FC-CB4B-4160-89DA-5714791C5F38}" presName="hierRoot2" presStyleCnt="0">
        <dgm:presLayoutVars>
          <dgm:hierBranch val="init"/>
        </dgm:presLayoutVars>
      </dgm:prSet>
      <dgm:spPr/>
    </dgm:pt>
    <dgm:pt modelId="{4CBA1913-1B87-40D2-BB38-71E17755A208}" type="pres">
      <dgm:prSet presAssocID="{63F6E0FC-CB4B-4160-89DA-5714791C5F38}" presName="rootComposite" presStyleCnt="0"/>
      <dgm:spPr/>
    </dgm:pt>
    <dgm:pt modelId="{55947A56-AA1E-46D9-9240-1CC7D4380055}" type="pres">
      <dgm:prSet presAssocID="{63F6E0FC-CB4B-4160-89DA-5714791C5F38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0272777-465A-4E70-B567-2FCC2DF3645F}" type="pres">
      <dgm:prSet presAssocID="{63F6E0FC-CB4B-4160-89DA-5714791C5F38}" presName="rootConnector" presStyleLbl="node2" presStyleIdx="1" presStyleCnt="4"/>
      <dgm:spPr/>
    </dgm:pt>
    <dgm:pt modelId="{49559F72-5DAC-4731-8266-3615DF66A2E9}" type="pres">
      <dgm:prSet presAssocID="{63F6E0FC-CB4B-4160-89DA-5714791C5F38}" presName="hierChild4" presStyleCnt="0"/>
      <dgm:spPr/>
    </dgm:pt>
    <dgm:pt modelId="{8BA600A5-F289-4682-8C75-3F24E5510E4B}" type="pres">
      <dgm:prSet presAssocID="{63F6E0FC-CB4B-4160-89DA-5714791C5F38}" presName="hierChild5" presStyleCnt="0"/>
      <dgm:spPr/>
    </dgm:pt>
    <dgm:pt modelId="{AF79A4B5-DF18-49F7-8077-6C7F7CEF3115}" type="pres">
      <dgm:prSet presAssocID="{8E3CB8A5-39E4-466C-AF51-A9E5019BE6E2}" presName="Name37" presStyleLbl="parChTrans1D2" presStyleIdx="2" presStyleCnt="4"/>
      <dgm:spPr/>
    </dgm:pt>
    <dgm:pt modelId="{26B29CA0-FD4A-43F1-8726-62A85203C0DE}" type="pres">
      <dgm:prSet presAssocID="{2458E725-DD60-4FB0-BF4A-C075DED6D4AE}" presName="hierRoot2" presStyleCnt="0">
        <dgm:presLayoutVars>
          <dgm:hierBranch val="init"/>
        </dgm:presLayoutVars>
      </dgm:prSet>
      <dgm:spPr/>
    </dgm:pt>
    <dgm:pt modelId="{81E81B33-C863-43ED-8C3A-EB67D4BF4FC3}" type="pres">
      <dgm:prSet presAssocID="{2458E725-DD60-4FB0-BF4A-C075DED6D4AE}" presName="rootComposite" presStyleCnt="0"/>
      <dgm:spPr/>
    </dgm:pt>
    <dgm:pt modelId="{ED5E3B9A-BDFF-4ED8-95B3-12B46EC885C3}" type="pres">
      <dgm:prSet presAssocID="{2458E725-DD60-4FB0-BF4A-C075DED6D4AE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DE928B8-231B-4CEE-8300-FC936C5FB525}" type="pres">
      <dgm:prSet presAssocID="{2458E725-DD60-4FB0-BF4A-C075DED6D4AE}" presName="rootConnector" presStyleLbl="node2" presStyleIdx="2" presStyleCnt="4"/>
      <dgm:spPr/>
    </dgm:pt>
    <dgm:pt modelId="{764C9F5C-4269-4CF9-A335-AA3F8F31108B}" type="pres">
      <dgm:prSet presAssocID="{2458E725-DD60-4FB0-BF4A-C075DED6D4AE}" presName="hierChild4" presStyleCnt="0"/>
      <dgm:spPr/>
    </dgm:pt>
    <dgm:pt modelId="{3DEEC12E-3901-4CF5-829A-2C3C9C096AA7}" type="pres">
      <dgm:prSet presAssocID="{2458E725-DD60-4FB0-BF4A-C075DED6D4AE}" presName="hierChild5" presStyleCnt="0"/>
      <dgm:spPr/>
    </dgm:pt>
    <dgm:pt modelId="{11BF882C-3940-474E-A792-26B8307A37EB}" type="pres">
      <dgm:prSet presAssocID="{86FA59FC-94AA-460A-B478-0AEE233A0E5D}" presName="Name37" presStyleLbl="parChTrans1D2" presStyleIdx="3" presStyleCnt="4"/>
      <dgm:spPr/>
    </dgm:pt>
    <dgm:pt modelId="{AEBF4D22-61E6-4DAA-875E-134EF3C51EB5}" type="pres">
      <dgm:prSet presAssocID="{BAC64168-0B3B-40B6-8BB2-69826E719B99}" presName="hierRoot2" presStyleCnt="0">
        <dgm:presLayoutVars>
          <dgm:hierBranch val="init"/>
        </dgm:presLayoutVars>
      </dgm:prSet>
      <dgm:spPr/>
    </dgm:pt>
    <dgm:pt modelId="{9CFCEC2B-8A6B-4F92-B600-6910DF251BB9}" type="pres">
      <dgm:prSet presAssocID="{BAC64168-0B3B-40B6-8BB2-69826E719B99}" presName="rootComposite" presStyleCnt="0"/>
      <dgm:spPr/>
    </dgm:pt>
    <dgm:pt modelId="{F9AEE2B9-785F-4DDF-9791-D2C65E615C4D}" type="pres">
      <dgm:prSet presAssocID="{BAC64168-0B3B-40B6-8BB2-69826E719B99}" presName="rootText" presStyleLbl="node2" presStyleIdx="3" presStyleCnt="4">
        <dgm:presLayoutVars>
          <dgm:chPref val="3"/>
        </dgm:presLayoutVars>
      </dgm:prSet>
      <dgm:spPr/>
    </dgm:pt>
    <dgm:pt modelId="{814F62CA-208D-4750-A133-06364A755872}" type="pres">
      <dgm:prSet presAssocID="{BAC64168-0B3B-40B6-8BB2-69826E719B99}" presName="rootConnector" presStyleLbl="node2" presStyleIdx="3" presStyleCnt="4"/>
      <dgm:spPr/>
    </dgm:pt>
    <dgm:pt modelId="{315C200B-6545-45F8-8495-F0DF7FE3CE7C}" type="pres">
      <dgm:prSet presAssocID="{BAC64168-0B3B-40B6-8BB2-69826E719B99}" presName="hierChild4" presStyleCnt="0"/>
      <dgm:spPr/>
    </dgm:pt>
    <dgm:pt modelId="{0A05B2B7-0AB2-49F9-A94E-A27F89B81906}" type="pres">
      <dgm:prSet presAssocID="{BAC64168-0B3B-40B6-8BB2-69826E719B99}" presName="hierChild5" presStyleCnt="0"/>
      <dgm:spPr/>
    </dgm:pt>
    <dgm:pt modelId="{9446517D-C917-4C8F-8069-21BA7F5EB187}" type="pres">
      <dgm:prSet presAssocID="{5D2064D5-224C-4161-8761-D1301CC26EF5}" presName="hierChild3" presStyleCnt="0"/>
      <dgm:spPr/>
    </dgm:pt>
  </dgm:ptLst>
  <dgm:cxnLst>
    <dgm:cxn modelId="{65E4D568-FE19-4458-889E-B6970B78E4F2}" type="presOf" srcId="{B1BC2A2C-72D9-4CB7-83CA-AF847333CF9B}" destId="{B47A1678-FD5C-4FF2-A84E-013E8D5FFD49}" srcOrd="0" destOrd="0" presId="urn:microsoft.com/office/officeart/2005/8/layout/orgChart1"/>
    <dgm:cxn modelId="{B8437420-A3CB-4D3F-AC00-715B934101F6}" type="presOf" srcId="{86FA59FC-94AA-460A-B478-0AEE233A0E5D}" destId="{11BF882C-3940-474E-A792-26B8307A37EB}" srcOrd="0" destOrd="0" presId="urn:microsoft.com/office/officeart/2005/8/layout/orgChart1"/>
    <dgm:cxn modelId="{994A88D2-E539-4CAB-B010-BD9D32D418FB}" type="presOf" srcId="{5D2064D5-224C-4161-8761-D1301CC26EF5}" destId="{96726622-48EA-4C87-8277-95049D8275D3}" srcOrd="0" destOrd="0" presId="urn:microsoft.com/office/officeart/2005/8/layout/orgChart1"/>
    <dgm:cxn modelId="{8234C0B8-B405-4D8D-B2CB-DAFB19C140E2}" type="presOf" srcId="{27ED4DD8-6EAA-42CD-9EB1-32DE98437BF7}" destId="{F77B7D3B-255B-4B3C-9417-E5813ECC207B}" srcOrd="0" destOrd="0" presId="urn:microsoft.com/office/officeart/2005/8/layout/orgChart1"/>
    <dgm:cxn modelId="{D5E15EC0-118F-4C58-B99A-93C506B2A8C1}" srcId="{5D2064D5-224C-4161-8761-D1301CC26EF5}" destId="{BAC64168-0B3B-40B6-8BB2-69826E719B99}" srcOrd="3" destOrd="0" parTransId="{86FA59FC-94AA-460A-B478-0AEE233A0E5D}" sibTransId="{8BAA4F4C-FC49-445B-B3D1-02CB697304A5}"/>
    <dgm:cxn modelId="{FAC2BF61-2D34-4714-A4F9-DB890262A771}" type="presOf" srcId="{BAC64168-0B3B-40B6-8BB2-69826E719B99}" destId="{814F62CA-208D-4750-A133-06364A755872}" srcOrd="1" destOrd="0" presId="urn:microsoft.com/office/officeart/2005/8/layout/orgChart1"/>
    <dgm:cxn modelId="{A164B250-B182-45C8-B0C2-AAE8C42A60DB}" srcId="{5D2064D5-224C-4161-8761-D1301CC26EF5}" destId="{27ED4DD8-6EAA-42CD-9EB1-32DE98437BF7}" srcOrd="0" destOrd="0" parTransId="{367FFB32-A1EF-4626-B6CA-78265F6103BB}" sibTransId="{3F424347-3CFF-4B9F-AA4B-19C5C350B5CF}"/>
    <dgm:cxn modelId="{888F8F8A-FAAE-45B6-A067-32A033BB0EC4}" srcId="{5D2064D5-224C-4161-8761-D1301CC26EF5}" destId="{63F6E0FC-CB4B-4160-89DA-5714791C5F38}" srcOrd="1" destOrd="0" parTransId="{CFC47D8B-435E-40E7-A80F-12B7074E2872}" sibTransId="{1BD8F073-E40B-480D-B340-5054E7454A2B}"/>
    <dgm:cxn modelId="{997D2632-9E5A-4D76-BB24-1400DA3383F5}" type="presOf" srcId="{2458E725-DD60-4FB0-BF4A-C075DED6D4AE}" destId="{ED5E3B9A-BDFF-4ED8-95B3-12B46EC885C3}" srcOrd="0" destOrd="0" presId="urn:microsoft.com/office/officeart/2005/8/layout/orgChart1"/>
    <dgm:cxn modelId="{18A3C763-D41C-48DA-ACA8-5E9BFF786139}" srcId="{B1BC2A2C-72D9-4CB7-83CA-AF847333CF9B}" destId="{5D2064D5-224C-4161-8761-D1301CC26EF5}" srcOrd="0" destOrd="0" parTransId="{8D315BAB-A14A-4118-B6C7-BE9B091972BB}" sibTransId="{3FBF5820-B454-426B-AAF4-7EDCD76ACD95}"/>
    <dgm:cxn modelId="{4D999D49-FD1A-41F8-8CE5-EE283DFE6590}" srcId="{5D2064D5-224C-4161-8761-D1301CC26EF5}" destId="{2458E725-DD60-4FB0-BF4A-C075DED6D4AE}" srcOrd="2" destOrd="0" parTransId="{8E3CB8A5-39E4-466C-AF51-A9E5019BE6E2}" sibTransId="{0FE346A0-5428-4EEB-A6DE-7C2256457754}"/>
    <dgm:cxn modelId="{9B36E3E6-7327-4E9E-B0F1-82E461B14262}" type="presOf" srcId="{CFC47D8B-435E-40E7-A80F-12B7074E2872}" destId="{26FFD160-0023-421F-8B23-6BE9B99E5564}" srcOrd="0" destOrd="0" presId="urn:microsoft.com/office/officeart/2005/8/layout/orgChart1"/>
    <dgm:cxn modelId="{7E85DEF3-3C1C-41FC-9BE6-571A69960402}" type="presOf" srcId="{BAC64168-0B3B-40B6-8BB2-69826E719B99}" destId="{F9AEE2B9-785F-4DDF-9791-D2C65E615C4D}" srcOrd="0" destOrd="0" presId="urn:microsoft.com/office/officeart/2005/8/layout/orgChart1"/>
    <dgm:cxn modelId="{018F7EA8-952D-4D8D-AB65-8637DDB589F3}" type="presOf" srcId="{63F6E0FC-CB4B-4160-89DA-5714791C5F38}" destId="{55947A56-AA1E-46D9-9240-1CC7D4380055}" srcOrd="0" destOrd="0" presId="urn:microsoft.com/office/officeart/2005/8/layout/orgChart1"/>
    <dgm:cxn modelId="{989F8761-6E3E-4A9A-A81E-BECAC3BCFEFE}" type="presOf" srcId="{8E3CB8A5-39E4-466C-AF51-A9E5019BE6E2}" destId="{AF79A4B5-DF18-49F7-8077-6C7F7CEF3115}" srcOrd="0" destOrd="0" presId="urn:microsoft.com/office/officeart/2005/8/layout/orgChart1"/>
    <dgm:cxn modelId="{ED23DB45-434F-4635-8ED9-C33E836D0629}" type="presOf" srcId="{367FFB32-A1EF-4626-B6CA-78265F6103BB}" destId="{20C7F6C5-829D-479F-85D9-5FB441A8FC60}" srcOrd="0" destOrd="0" presId="urn:microsoft.com/office/officeart/2005/8/layout/orgChart1"/>
    <dgm:cxn modelId="{CEA4CE0C-F634-4A4F-8CDB-F399FB02D2B2}" type="presOf" srcId="{63F6E0FC-CB4B-4160-89DA-5714791C5F38}" destId="{A0272777-465A-4E70-B567-2FCC2DF3645F}" srcOrd="1" destOrd="0" presId="urn:microsoft.com/office/officeart/2005/8/layout/orgChart1"/>
    <dgm:cxn modelId="{362832B9-83B4-4569-B2B1-874E51AEDB22}" type="presOf" srcId="{2458E725-DD60-4FB0-BF4A-C075DED6D4AE}" destId="{DDE928B8-231B-4CEE-8300-FC936C5FB525}" srcOrd="1" destOrd="0" presId="urn:microsoft.com/office/officeart/2005/8/layout/orgChart1"/>
    <dgm:cxn modelId="{7D3523DB-BD94-4614-BBE2-9C9681D6563D}" type="presOf" srcId="{5D2064D5-224C-4161-8761-D1301CC26EF5}" destId="{321706D6-9251-45B0-93E7-3381C5506106}" srcOrd="1" destOrd="0" presId="urn:microsoft.com/office/officeart/2005/8/layout/orgChart1"/>
    <dgm:cxn modelId="{0105A5C8-415C-49B2-AABC-12DCCA045E8A}" type="presOf" srcId="{27ED4DD8-6EAA-42CD-9EB1-32DE98437BF7}" destId="{4ECB7A01-A5EE-489E-9FC8-E1FD5556B007}" srcOrd="1" destOrd="0" presId="urn:microsoft.com/office/officeart/2005/8/layout/orgChart1"/>
    <dgm:cxn modelId="{8285AB5C-6093-4B50-BE59-CCE7729F55E3}" type="presParOf" srcId="{B47A1678-FD5C-4FF2-A84E-013E8D5FFD49}" destId="{EB5281B6-21DB-4E9B-AAED-D2A1FC1241B5}" srcOrd="0" destOrd="0" presId="urn:microsoft.com/office/officeart/2005/8/layout/orgChart1"/>
    <dgm:cxn modelId="{F8D4B359-97F6-4785-AC46-793D47A17098}" type="presParOf" srcId="{EB5281B6-21DB-4E9B-AAED-D2A1FC1241B5}" destId="{45A5EF93-1406-4EC6-8294-169B904A7915}" srcOrd="0" destOrd="0" presId="urn:microsoft.com/office/officeart/2005/8/layout/orgChart1"/>
    <dgm:cxn modelId="{C28D71D3-8011-4BDA-961F-AFBCE873C3B0}" type="presParOf" srcId="{45A5EF93-1406-4EC6-8294-169B904A7915}" destId="{96726622-48EA-4C87-8277-95049D8275D3}" srcOrd="0" destOrd="0" presId="urn:microsoft.com/office/officeart/2005/8/layout/orgChart1"/>
    <dgm:cxn modelId="{938C9BCB-EE37-4D05-99A7-474526C9A816}" type="presParOf" srcId="{45A5EF93-1406-4EC6-8294-169B904A7915}" destId="{321706D6-9251-45B0-93E7-3381C5506106}" srcOrd="1" destOrd="0" presId="urn:microsoft.com/office/officeart/2005/8/layout/orgChart1"/>
    <dgm:cxn modelId="{6B46E476-67C5-47A3-8679-6C69488E03AC}" type="presParOf" srcId="{EB5281B6-21DB-4E9B-AAED-D2A1FC1241B5}" destId="{968A8E53-56D3-4912-BDC4-D885151E0B32}" srcOrd="1" destOrd="0" presId="urn:microsoft.com/office/officeart/2005/8/layout/orgChart1"/>
    <dgm:cxn modelId="{E2F3A041-6961-4857-BAAF-2A0E922B8ACF}" type="presParOf" srcId="{968A8E53-56D3-4912-BDC4-D885151E0B32}" destId="{20C7F6C5-829D-479F-85D9-5FB441A8FC60}" srcOrd="0" destOrd="0" presId="urn:microsoft.com/office/officeart/2005/8/layout/orgChart1"/>
    <dgm:cxn modelId="{17FC9BAC-6627-4234-878E-73D582A50498}" type="presParOf" srcId="{968A8E53-56D3-4912-BDC4-D885151E0B32}" destId="{702B67B7-17B8-41E2-BEAB-1B026471DD94}" srcOrd="1" destOrd="0" presId="urn:microsoft.com/office/officeart/2005/8/layout/orgChart1"/>
    <dgm:cxn modelId="{193812EE-C631-4F51-AFF5-0C5AC71871D7}" type="presParOf" srcId="{702B67B7-17B8-41E2-BEAB-1B026471DD94}" destId="{61F9B1BC-769F-4D2C-B724-9395D092C04D}" srcOrd="0" destOrd="0" presId="urn:microsoft.com/office/officeart/2005/8/layout/orgChart1"/>
    <dgm:cxn modelId="{E8187614-A71A-4969-B29B-6C721E60B590}" type="presParOf" srcId="{61F9B1BC-769F-4D2C-B724-9395D092C04D}" destId="{F77B7D3B-255B-4B3C-9417-E5813ECC207B}" srcOrd="0" destOrd="0" presId="urn:microsoft.com/office/officeart/2005/8/layout/orgChart1"/>
    <dgm:cxn modelId="{379D818C-2C7F-4739-9529-7D1752EF454F}" type="presParOf" srcId="{61F9B1BC-769F-4D2C-B724-9395D092C04D}" destId="{4ECB7A01-A5EE-489E-9FC8-E1FD5556B007}" srcOrd="1" destOrd="0" presId="urn:microsoft.com/office/officeart/2005/8/layout/orgChart1"/>
    <dgm:cxn modelId="{732615D1-5D16-4A04-984F-B0DA00B5D6A4}" type="presParOf" srcId="{702B67B7-17B8-41E2-BEAB-1B026471DD94}" destId="{FCA847AA-CD6E-45D6-8D74-794B5B916BF8}" srcOrd="1" destOrd="0" presId="urn:microsoft.com/office/officeart/2005/8/layout/orgChart1"/>
    <dgm:cxn modelId="{EADA5CD2-F736-4E11-BCC5-D7BBF0F54430}" type="presParOf" srcId="{702B67B7-17B8-41E2-BEAB-1B026471DD94}" destId="{0DF249F8-028F-4C76-B003-14A2ED01E594}" srcOrd="2" destOrd="0" presId="urn:microsoft.com/office/officeart/2005/8/layout/orgChart1"/>
    <dgm:cxn modelId="{28A2D07F-5EB2-4416-8170-9950C4DF45F9}" type="presParOf" srcId="{968A8E53-56D3-4912-BDC4-D885151E0B32}" destId="{26FFD160-0023-421F-8B23-6BE9B99E5564}" srcOrd="2" destOrd="0" presId="urn:microsoft.com/office/officeart/2005/8/layout/orgChart1"/>
    <dgm:cxn modelId="{65CCE4EA-7396-4C89-9313-91C2B1CFD13D}" type="presParOf" srcId="{968A8E53-56D3-4912-BDC4-D885151E0B32}" destId="{B2CD299A-F1ED-46D7-B1A1-8C150A9FB0B1}" srcOrd="3" destOrd="0" presId="urn:microsoft.com/office/officeart/2005/8/layout/orgChart1"/>
    <dgm:cxn modelId="{295E44FA-D7B5-44FD-B989-4CDBB178EE12}" type="presParOf" srcId="{B2CD299A-F1ED-46D7-B1A1-8C150A9FB0B1}" destId="{4CBA1913-1B87-40D2-BB38-71E17755A208}" srcOrd="0" destOrd="0" presId="urn:microsoft.com/office/officeart/2005/8/layout/orgChart1"/>
    <dgm:cxn modelId="{4889D39A-FF6A-4BFD-9916-8162A19D3D85}" type="presParOf" srcId="{4CBA1913-1B87-40D2-BB38-71E17755A208}" destId="{55947A56-AA1E-46D9-9240-1CC7D4380055}" srcOrd="0" destOrd="0" presId="urn:microsoft.com/office/officeart/2005/8/layout/orgChart1"/>
    <dgm:cxn modelId="{4CF39CCA-36F9-4996-8D69-FDC7CC120257}" type="presParOf" srcId="{4CBA1913-1B87-40D2-BB38-71E17755A208}" destId="{A0272777-465A-4E70-B567-2FCC2DF3645F}" srcOrd="1" destOrd="0" presId="urn:microsoft.com/office/officeart/2005/8/layout/orgChart1"/>
    <dgm:cxn modelId="{50EC20FB-AD46-4E5E-878F-4A500D9DD699}" type="presParOf" srcId="{B2CD299A-F1ED-46D7-B1A1-8C150A9FB0B1}" destId="{49559F72-5DAC-4731-8266-3615DF66A2E9}" srcOrd="1" destOrd="0" presId="urn:microsoft.com/office/officeart/2005/8/layout/orgChart1"/>
    <dgm:cxn modelId="{BA8CE81F-DDCE-4653-A318-EF290674BB57}" type="presParOf" srcId="{B2CD299A-F1ED-46D7-B1A1-8C150A9FB0B1}" destId="{8BA600A5-F289-4682-8C75-3F24E5510E4B}" srcOrd="2" destOrd="0" presId="urn:microsoft.com/office/officeart/2005/8/layout/orgChart1"/>
    <dgm:cxn modelId="{2724E5D7-23C7-4958-8918-178A6B8F7294}" type="presParOf" srcId="{968A8E53-56D3-4912-BDC4-D885151E0B32}" destId="{AF79A4B5-DF18-49F7-8077-6C7F7CEF3115}" srcOrd="4" destOrd="0" presId="urn:microsoft.com/office/officeart/2005/8/layout/orgChart1"/>
    <dgm:cxn modelId="{B8626050-DFA6-4D29-B774-C4A312EEF466}" type="presParOf" srcId="{968A8E53-56D3-4912-BDC4-D885151E0B32}" destId="{26B29CA0-FD4A-43F1-8726-62A85203C0DE}" srcOrd="5" destOrd="0" presId="urn:microsoft.com/office/officeart/2005/8/layout/orgChart1"/>
    <dgm:cxn modelId="{F96B1492-74F0-453A-9558-14AB046E806A}" type="presParOf" srcId="{26B29CA0-FD4A-43F1-8726-62A85203C0DE}" destId="{81E81B33-C863-43ED-8C3A-EB67D4BF4FC3}" srcOrd="0" destOrd="0" presId="urn:microsoft.com/office/officeart/2005/8/layout/orgChart1"/>
    <dgm:cxn modelId="{0F9A52C9-1146-4B80-9366-832E176430DC}" type="presParOf" srcId="{81E81B33-C863-43ED-8C3A-EB67D4BF4FC3}" destId="{ED5E3B9A-BDFF-4ED8-95B3-12B46EC885C3}" srcOrd="0" destOrd="0" presId="urn:microsoft.com/office/officeart/2005/8/layout/orgChart1"/>
    <dgm:cxn modelId="{24097800-E50E-4444-A540-52996B447211}" type="presParOf" srcId="{81E81B33-C863-43ED-8C3A-EB67D4BF4FC3}" destId="{DDE928B8-231B-4CEE-8300-FC936C5FB525}" srcOrd="1" destOrd="0" presId="urn:microsoft.com/office/officeart/2005/8/layout/orgChart1"/>
    <dgm:cxn modelId="{86093193-C004-4807-B23B-B4DADDED437D}" type="presParOf" srcId="{26B29CA0-FD4A-43F1-8726-62A85203C0DE}" destId="{764C9F5C-4269-4CF9-A335-AA3F8F31108B}" srcOrd="1" destOrd="0" presId="urn:microsoft.com/office/officeart/2005/8/layout/orgChart1"/>
    <dgm:cxn modelId="{2982013C-1CA6-46A0-A619-8B50DD41CE04}" type="presParOf" srcId="{26B29CA0-FD4A-43F1-8726-62A85203C0DE}" destId="{3DEEC12E-3901-4CF5-829A-2C3C9C096AA7}" srcOrd="2" destOrd="0" presId="urn:microsoft.com/office/officeart/2005/8/layout/orgChart1"/>
    <dgm:cxn modelId="{60602CB9-23CB-49A9-A31B-820ECEABFA07}" type="presParOf" srcId="{968A8E53-56D3-4912-BDC4-D885151E0B32}" destId="{11BF882C-3940-474E-A792-26B8307A37EB}" srcOrd="6" destOrd="0" presId="urn:microsoft.com/office/officeart/2005/8/layout/orgChart1"/>
    <dgm:cxn modelId="{4B2078FC-527F-42B0-88AE-4C85C7BCC64E}" type="presParOf" srcId="{968A8E53-56D3-4912-BDC4-D885151E0B32}" destId="{AEBF4D22-61E6-4DAA-875E-134EF3C51EB5}" srcOrd="7" destOrd="0" presId="urn:microsoft.com/office/officeart/2005/8/layout/orgChart1"/>
    <dgm:cxn modelId="{90DD4F65-021B-4A29-8420-6C579DA9E161}" type="presParOf" srcId="{AEBF4D22-61E6-4DAA-875E-134EF3C51EB5}" destId="{9CFCEC2B-8A6B-4F92-B600-6910DF251BB9}" srcOrd="0" destOrd="0" presId="urn:microsoft.com/office/officeart/2005/8/layout/orgChart1"/>
    <dgm:cxn modelId="{CF57A410-D9B4-461A-8C12-3C24B17F5E6E}" type="presParOf" srcId="{9CFCEC2B-8A6B-4F92-B600-6910DF251BB9}" destId="{F9AEE2B9-785F-4DDF-9791-D2C65E615C4D}" srcOrd="0" destOrd="0" presId="urn:microsoft.com/office/officeart/2005/8/layout/orgChart1"/>
    <dgm:cxn modelId="{779086A1-BF50-4EB5-A129-0CA3D11F7CD7}" type="presParOf" srcId="{9CFCEC2B-8A6B-4F92-B600-6910DF251BB9}" destId="{814F62CA-208D-4750-A133-06364A755872}" srcOrd="1" destOrd="0" presId="urn:microsoft.com/office/officeart/2005/8/layout/orgChart1"/>
    <dgm:cxn modelId="{969C8165-BE47-4EBD-B2B3-1628DAF5B27C}" type="presParOf" srcId="{AEBF4D22-61E6-4DAA-875E-134EF3C51EB5}" destId="{315C200B-6545-45F8-8495-F0DF7FE3CE7C}" srcOrd="1" destOrd="0" presId="urn:microsoft.com/office/officeart/2005/8/layout/orgChart1"/>
    <dgm:cxn modelId="{1EEBD592-F94C-4F30-8021-0A49A11A8AAD}" type="presParOf" srcId="{AEBF4D22-61E6-4DAA-875E-134EF3C51EB5}" destId="{0A05B2B7-0AB2-49F9-A94E-A27F89B81906}" srcOrd="2" destOrd="0" presId="urn:microsoft.com/office/officeart/2005/8/layout/orgChart1"/>
    <dgm:cxn modelId="{CC99E438-C678-47A0-875F-6E9B9439D669}" type="presParOf" srcId="{EB5281B6-21DB-4E9B-AAED-D2A1FC1241B5}" destId="{9446517D-C917-4C8F-8069-21BA7F5EB18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0E177F9-33A2-44D0-AA65-0D748477E117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C8442FD8-975A-4045-946F-4F4964ABD135}">
      <dgm:prSet phldrT="[نص]" custT="1"/>
      <dgm:spPr/>
      <dgm:t>
        <a:bodyPr/>
        <a:lstStyle/>
        <a:p>
          <a:pPr rtl="0"/>
          <a:r>
            <a:rPr lang="en-US" sz="1800" b="1" dirty="0" smtClean="0"/>
            <a:t>Kinds of Poetry</a:t>
          </a:r>
          <a:endParaRPr lang="ar-SA" sz="1800" b="1" dirty="0"/>
        </a:p>
      </dgm:t>
    </dgm:pt>
    <dgm:pt modelId="{9708D61E-DB9A-4DF4-A211-D3140D294888}" type="parTrans" cxnId="{47291136-1BF7-450B-9CE5-27535F84E025}">
      <dgm:prSet/>
      <dgm:spPr/>
      <dgm:t>
        <a:bodyPr/>
        <a:lstStyle/>
        <a:p>
          <a:pPr rtl="1"/>
          <a:endParaRPr lang="ar-SA"/>
        </a:p>
      </dgm:t>
    </dgm:pt>
    <dgm:pt modelId="{CB4ED1D3-A3BA-41D9-B1B1-15950D922FC7}" type="sibTrans" cxnId="{47291136-1BF7-450B-9CE5-27535F84E025}">
      <dgm:prSet/>
      <dgm:spPr/>
      <dgm:t>
        <a:bodyPr/>
        <a:lstStyle/>
        <a:p>
          <a:pPr rtl="1"/>
          <a:endParaRPr lang="ar-SA"/>
        </a:p>
      </dgm:t>
    </dgm:pt>
    <dgm:pt modelId="{0E202D2F-5265-4711-AB47-213917913FFE}">
      <dgm:prSet phldrT="[نص]"/>
      <dgm:spPr/>
      <dgm:t>
        <a:bodyPr/>
        <a:lstStyle/>
        <a:p>
          <a:pPr rtl="1"/>
          <a:r>
            <a:rPr lang="en-US" b="1" dirty="0" smtClean="0"/>
            <a:t>Elegy</a:t>
          </a:r>
          <a:r>
            <a:rPr lang="en-US" dirty="0" smtClean="0"/>
            <a:t> :</a:t>
          </a:r>
        </a:p>
        <a:p>
          <a:pPr rtl="1"/>
          <a:r>
            <a:rPr lang="en-US" dirty="0" smtClean="0"/>
            <a:t>Poem written for someone who died</a:t>
          </a:r>
          <a:endParaRPr lang="ar-SA" dirty="0"/>
        </a:p>
      </dgm:t>
    </dgm:pt>
    <dgm:pt modelId="{14F7DBC8-06DE-4F10-90B6-D9C432EA51A1}" type="parTrans" cxnId="{A91BB625-48CD-4F8E-90A7-3C900AF75F5D}">
      <dgm:prSet/>
      <dgm:spPr/>
      <dgm:t>
        <a:bodyPr/>
        <a:lstStyle/>
        <a:p>
          <a:pPr rtl="1"/>
          <a:endParaRPr lang="ar-SA"/>
        </a:p>
      </dgm:t>
    </dgm:pt>
    <dgm:pt modelId="{AD798E9F-A1DB-4FC1-8B37-7794DB370EC8}" type="sibTrans" cxnId="{A91BB625-48CD-4F8E-90A7-3C900AF75F5D}">
      <dgm:prSet/>
      <dgm:spPr/>
      <dgm:t>
        <a:bodyPr/>
        <a:lstStyle/>
        <a:p>
          <a:pPr rtl="1"/>
          <a:endParaRPr lang="ar-SA"/>
        </a:p>
      </dgm:t>
    </dgm:pt>
    <dgm:pt modelId="{6F11D2FD-21A6-4691-81BD-0C14B157312A}">
      <dgm:prSet phldrT="[نص]"/>
      <dgm:spPr/>
      <dgm:t>
        <a:bodyPr/>
        <a:lstStyle/>
        <a:p>
          <a:pPr rtl="0"/>
          <a:r>
            <a:rPr lang="en-US" b="1" dirty="0" smtClean="0"/>
            <a:t>Ballad</a:t>
          </a:r>
          <a:r>
            <a:rPr lang="en-US" dirty="0" smtClean="0"/>
            <a:t>:</a:t>
          </a:r>
        </a:p>
        <a:p>
          <a:pPr rtl="0"/>
          <a:r>
            <a:rPr lang="en-US" dirty="0" smtClean="0"/>
            <a:t>Song-like poem that tells story (sad/ tragic story) </a:t>
          </a:r>
          <a:endParaRPr lang="ar-SA" dirty="0"/>
        </a:p>
      </dgm:t>
    </dgm:pt>
    <dgm:pt modelId="{E8A840FF-81BC-4B87-ADA6-2B07D27C8B4D}" type="parTrans" cxnId="{9D25E00A-2974-4DA4-8108-25EE0541084C}">
      <dgm:prSet/>
      <dgm:spPr/>
      <dgm:t>
        <a:bodyPr/>
        <a:lstStyle/>
        <a:p>
          <a:pPr rtl="1"/>
          <a:endParaRPr lang="ar-SA"/>
        </a:p>
      </dgm:t>
    </dgm:pt>
    <dgm:pt modelId="{C60C8F76-1C77-45FB-8EAD-C2DEF053EF06}" type="sibTrans" cxnId="{9D25E00A-2974-4DA4-8108-25EE0541084C}">
      <dgm:prSet/>
      <dgm:spPr/>
      <dgm:t>
        <a:bodyPr/>
        <a:lstStyle/>
        <a:p>
          <a:pPr rtl="1"/>
          <a:endParaRPr lang="ar-SA"/>
        </a:p>
      </dgm:t>
    </dgm:pt>
    <dgm:pt modelId="{915178FF-38DC-4C47-A24C-9610CC0A9CD7}">
      <dgm:prSet phldrT="[نص]"/>
      <dgm:spPr/>
      <dgm:t>
        <a:bodyPr/>
        <a:lstStyle/>
        <a:p>
          <a:pPr rtl="0"/>
          <a:r>
            <a:rPr lang="en-US" b="1" dirty="0" smtClean="0"/>
            <a:t>Free verse :</a:t>
          </a:r>
        </a:p>
        <a:p>
          <a:pPr rtl="0"/>
          <a:r>
            <a:rPr lang="en-US" dirty="0" smtClean="0"/>
            <a:t>called open form poetry. It sounds like ordinary speech</a:t>
          </a:r>
        </a:p>
      </dgm:t>
    </dgm:pt>
    <dgm:pt modelId="{757F4028-D9AD-46CA-97DA-45AE9E0C43DA}" type="parTrans" cxnId="{32F1F1D6-1FA1-4BC6-94B6-1FB3DF1C3ED2}">
      <dgm:prSet/>
      <dgm:spPr/>
      <dgm:t>
        <a:bodyPr/>
        <a:lstStyle/>
        <a:p>
          <a:pPr rtl="1"/>
          <a:endParaRPr lang="ar-SA"/>
        </a:p>
      </dgm:t>
    </dgm:pt>
    <dgm:pt modelId="{60C7B957-0B42-42EA-9E27-DF0938CA331F}" type="sibTrans" cxnId="{32F1F1D6-1FA1-4BC6-94B6-1FB3DF1C3ED2}">
      <dgm:prSet/>
      <dgm:spPr/>
      <dgm:t>
        <a:bodyPr/>
        <a:lstStyle/>
        <a:p>
          <a:pPr rtl="1"/>
          <a:endParaRPr lang="ar-SA"/>
        </a:p>
      </dgm:t>
    </dgm:pt>
    <dgm:pt modelId="{B4A8C535-4C0C-45A2-9B00-62E69DD4488B}">
      <dgm:prSet/>
      <dgm:spPr/>
      <dgm:t>
        <a:bodyPr/>
        <a:lstStyle/>
        <a:p>
          <a:pPr rtl="1"/>
          <a:r>
            <a:rPr lang="en-US" b="1" dirty="0" smtClean="0"/>
            <a:t>Sonnet</a:t>
          </a:r>
          <a:r>
            <a:rPr lang="en-US" dirty="0" smtClean="0"/>
            <a:t>:</a:t>
          </a:r>
          <a:endParaRPr lang="ar-SA" dirty="0" smtClean="0"/>
        </a:p>
        <a:p>
          <a:pPr rtl="0"/>
          <a:r>
            <a:rPr lang="en-US" dirty="0" smtClean="0"/>
            <a:t>14 lines poem that follow strict rules of structure, meter and rhyme</a:t>
          </a:r>
        </a:p>
        <a:p>
          <a:pPr rtl="1"/>
          <a:endParaRPr lang="ar-SA" dirty="0"/>
        </a:p>
      </dgm:t>
    </dgm:pt>
    <dgm:pt modelId="{872F0522-EF12-4E10-8048-A5FBBE7838C1}" type="parTrans" cxnId="{2B855B8C-669B-4963-9EAD-43249C38F67B}">
      <dgm:prSet/>
      <dgm:spPr/>
      <dgm:t>
        <a:bodyPr/>
        <a:lstStyle/>
        <a:p>
          <a:pPr rtl="1"/>
          <a:endParaRPr lang="ar-SA"/>
        </a:p>
      </dgm:t>
    </dgm:pt>
    <dgm:pt modelId="{5BEE5510-B6BA-481B-8024-F0E2D691482F}" type="sibTrans" cxnId="{2B855B8C-669B-4963-9EAD-43249C38F67B}">
      <dgm:prSet/>
      <dgm:spPr/>
      <dgm:t>
        <a:bodyPr/>
        <a:lstStyle/>
        <a:p>
          <a:pPr rtl="1"/>
          <a:endParaRPr lang="ar-SA"/>
        </a:p>
      </dgm:t>
    </dgm:pt>
    <dgm:pt modelId="{002860B8-7529-4BFA-85AE-3A8F5A63C39D}">
      <dgm:prSet/>
      <dgm:spPr/>
      <dgm:t>
        <a:bodyPr/>
        <a:lstStyle/>
        <a:p>
          <a:pPr rtl="1"/>
          <a:r>
            <a:rPr lang="en-US" b="1" dirty="0" smtClean="0"/>
            <a:t>Epic</a:t>
          </a:r>
          <a:r>
            <a:rPr lang="en-US" dirty="0" smtClean="0"/>
            <a:t>:</a:t>
          </a:r>
        </a:p>
        <a:p>
          <a:pPr rtl="1"/>
          <a:r>
            <a:rPr lang="en-US" dirty="0" smtClean="0"/>
            <a:t>Long narrative poem about many deeds of a great hero</a:t>
          </a:r>
          <a:endParaRPr lang="ar-SA" dirty="0"/>
        </a:p>
      </dgm:t>
    </dgm:pt>
    <dgm:pt modelId="{152E82C0-EC35-44FE-BB06-BF0E556AD473}" type="parTrans" cxnId="{85C3E114-53E8-416C-A3DC-3C4D7C139F3B}">
      <dgm:prSet/>
      <dgm:spPr/>
      <dgm:t>
        <a:bodyPr/>
        <a:lstStyle/>
        <a:p>
          <a:pPr rtl="1"/>
          <a:endParaRPr lang="ar-SA"/>
        </a:p>
      </dgm:t>
    </dgm:pt>
    <dgm:pt modelId="{CDE13FAE-6527-4F1C-A914-78ED8EBCE8DA}" type="sibTrans" cxnId="{85C3E114-53E8-416C-A3DC-3C4D7C139F3B}">
      <dgm:prSet/>
      <dgm:spPr/>
      <dgm:t>
        <a:bodyPr/>
        <a:lstStyle/>
        <a:p>
          <a:pPr rtl="1"/>
          <a:endParaRPr lang="ar-SA"/>
        </a:p>
      </dgm:t>
    </dgm:pt>
    <dgm:pt modelId="{DA294416-F249-4DA5-A906-1CF3B4EBE93E}">
      <dgm:prSet/>
      <dgm:spPr/>
      <dgm:t>
        <a:bodyPr/>
        <a:lstStyle/>
        <a:p>
          <a:pPr rtl="1"/>
          <a:r>
            <a:rPr lang="en-US" b="1" dirty="0" smtClean="0"/>
            <a:t>Lyric</a:t>
          </a:r>
          <a:r>
            <a:rPr lang="en-US" dirty="0" smtClean="0"/>
            <a:t>:</a:t>
          </a:r>
        </a:p>
        <a:p>
          <a:pPr rtl="1"/>
          <a:r>
            <a:rPr lang="en-US" dirty="0" smtClean="0"/>
            <a:t>Shot personal poem that expresses the poet feelings</a:t>
          </a:r>
          <a:endParaRPr lang="ar-SA" dirty="0"/>
        </a:p>
      </dgm:t>
    </dgm:pt>
    <dgm:pt modelId="{D3E982D5-3986-4C46-BE97-711030B969AE}" type="parTrans" cxnId="{44AA91FB-92E9-4147-9418-A0109702D5A7}">
      <dgm:prSet/>
      <dgm:spPr/>
      <dgm:t>
        <a:bodyPr/>
        <a:lstStyle/>
        <a:p>
          <a:pPr rtl="1"/>
          <a:endParaRPr lang="ar-SA"/>
        </a:p>
      </dgm:t>
    </dgm:pt>
    <dgm:pt modelId="{0F2949DA-5971-4034-9EBC-9F603E97C5D2}" type="sibTrans" cxnId="{44AA91FB-92E9-4147-9418-A0109702D5A7}">
      <dgm:prSet/>
      <dgm:spPr/>
      <dgm:t>
        <a:bodyPr/>
        <a:lstStyle/>
        <a:p>
          <a:pPr rtl="1"/>
          <a:endParaRPr lang="ar-SA"/>
        </a:p>
      </dgm:t>
    </dgm:pt>
    <dgm:pt modelId="{B30BD798-B50F-4666-918A-6647381CB1A8}">
      <dgm:prSet/>
      <dgm:spPr/>
      <dgm:t>
        <a:bodyPr/>
        <a:lstStyle/>
        <a:p>
          <a:pPr rtl="1"/>
          <a:r>
            <a:rPr lang="en-US" b="1" dirty="0" smtClean="0"/>
            <a:t>Ode</a:t>
          </a:r>
          <a:r>
            <a:rPr lang="en-US" dirty="0" smtClean="0"/>
            <a:t>:</a:t>
          </a:r>
        </a:p>
        <a:p>
          <a:pPr rtl="1"/>
          <a:r>
            <a:rPr lang="en-US" dirty="0" smtClean="0"/>
            <a:t>A long lyric, usually parsing some subject, and written in dignified language</a:t>
          </a:r>
          <a:endParaRPr lang="ar-SA" dirty="0"/>
        </a:p>
      </dgm:t>
    </dgm:pt>
    <dgm:pt modelId="{9E7257D0-DF4F-47A8-AC57-2AC357CDFCBF}" type="parTrans" cxnId="{84EF7A0F-2156-40D9-857B-70282F75F299}">
      <dgm:prSet/>
      <dgm:spPr/>
      <dgm:t>
        <a:bodyPr/>
        <a:lstStyle/>
        <a:p>
          <a:pPr rtl="1"/>
          <a:endParaRPr lang="ar-SA"/>
        </a:p>
      </dgm:t>
    </dgm:pt>
    <dgm:pt modelId="{1FBADAA8-CAA7-4BD3-92D2-64C66FC35D36}" type="sibTrans" cxnId="{84EF7A0F-2156-40D9-857B-70282F75F299}">
      <dgm:prSet/>
      <dgm:spPr/>
      <dgm:t>
        <a:bodyPr/>
        <a:lstStyle/>
        <a:p>
          <a:pPr rtl="1"/>
          <a:endParaRPr lang="ar-SA"/>
        </a:p>
      </dgm:t>
    </dgm:pt>
    <dgm:pt modelId="{45F1DC1C-5CB3-479F-8F9E-22AB3BDED8A0}" type="pres">
      <dgm:prSet presAssocID="{E0E177F9-33A2-44D0-AA65-0D748477E11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0F7AE67-8BD6-44D6-AF69-D69FACFA5CC1}" type="pres">
      <dgm:prSet presAssocID="{C8442FD8-975A-4045-946F-4F4964ABD135}" presName="hierRoot1" presStyleCnt="0">
        <dgm:presLayoutVars>
          <dgm:hierBranch val="init"/>
        </dgm:presLayoutVars>
      </dgm:prSet>
      <dgm:spPr/>
    </dgm:pt>
    <dgm:pt modelId="{7A5B9236-A752-458B-8D67-21C5FBF38D11}" type="pres">
      <dgm:prSet presAssocID="{C8442FD8-975A-4045-946F-4F4964ABD135}" presName="rootComposite1" presStyleCnt="0"/>
      <dgm:spPr/>
    </dgm:pt>
    <dgm:pt modelId="{ABA8D61E-86B6-434E-828D-EB0D29E9F663}" type="pres">
      <dgm:prSet presAssocID="{C8442FD8-975A-4045-946F-4F4964ABD135}" presName="rootText1" presStyleLbl="node0" presStyleIdx="0" presStyleCnt="1" custScaleX="147852">
        <dgm:presLayoutVars>
          <dgm:chPref val="3"/>
        </dgm:presLayoutVars>
      </dgm:prSet>
      <dgm:spPr/>
    </dgm:pt>
    <dgm:pt modelId="{BD761F8A-6DE4-498C-8E4E-8F0A6708BD6D}" type="pres">
      <dgm:prSet presAssocID="{C8442FD8-975A-4045-946F-4F4964ABD135}" presName="rootConnector1" presStyleLbl="node1" presStyleIdx="0" presStyleCnt="0"/>
      <dgm:spPr/>
    </dgm:pt>
    <dgm:pt modelId="{E2F37895-FEF6-4862-B14E-F1C1CF6A74CE}" type="pres">
      <dgm:prSet presAssocID="{C8442FD8-975A-4045-946F-4F4964ABD135}" presName="hierChild2" presStyleCnt="0"/>
      <dgm:spPr/>
    </dgm:pt>
    <dgm:pt modelId="{70296FEB-84CA-46FE-8888-7CAFFE4AB6EF}" type="pres">
      <dgm:prSet presAssocID="{14F7DBC8-06DE-4F10-90B6-D9C432EA51A1}" presName="Name37" presStyleLbl="parChTrans1D2" presStyleIdx="0" presStyleCnt="6"/>
      <dgm:spPr/>
    </dgm:pt>
    <dgm:pt modelId="{9FADCF4A-CA0A-4F65-9F29-91BCC6F2625B}" type="pres">
      <dgm:prSet presAssocID="{0E202D2F-5265-4711-AB47-213917913FFE}" presName="hierRoot2" presStyleCnt="0">
        <dgm:presLayoutVars>
          <dgm:hierBranch val="init"/>
        </dgm:presLayoutVars>
      </dgm:prSet>
      <dgm:spPr/>
    </dgm:pt>
    <dgm:pt modelId="{C034C07F-E6B6-46B3-A7B4-12A58602B07A}" type="pres">
      <dgm:prSet presAssocID="{0E202D2F-5265-4711-AB47-213917913FFE}" presName="rootComposite" presStyleCnt="0"/>
      <dgm:spPr/>
    </dgm:pt>
    <dgm:pt modelId="{4B93B79E-A527-48E5-99C2-EECAA1987F62}" type="pres">
      <dgm:prSet presAssocID="{0E202D2F-5265-4711-AB47-213917913FFE}" presName="rootText" presStyleLbl="node2" presStyleIdx="0" presStyleCnt="6" custScaleX="70515" custScaleY="165744">
        <dgm:presLayoutVars>
          <dgm:chPref val="3"/>
        </dgm:presLayoutVars>
      </dgm:prSet>
      <dgm:spPr/>
    </dgm:pt>
    <dgm:pt modelId="{8D0B2A2D-5C70-4043-8E08-17A0864533EB}" type="pres">
      <dgm:prSet presAssocID="{0E202D2F-5265-4711-AB47-213917913FFE}" presName="rootConnector" presStyleLbl="node2" presStyleIdx="0" presStyleCnt="6"/>
      <dgm:spPr/>
    </dgm:pt>
    <dgm:pt modelId="{C33F2B7C-5394-4AAB-AEBF-7F2AE52DF206}" type="pres">
      <dgm:prSet presAssocID="{0E202D2F-5265-4711-AB47-213917913FFE}" presName="hierChild4" presStyleCnt="0"/>
      <dgm:spPr/>
    </dgm:pt>
    <dgm:pt modelId="{536D8FF5-B1EB-4D69-8311-6A7912C8F917}" type="pres">
      <dgm:prSet presAssocID="{0E202D2F-5265-4711-AB47-213917913FFE}" presName="hierChild5" presStyleCnt="0"/>
      <dgm:spPr/>
    </dgm:pt>
    <dgm:pt modelId="{F3048D5E-70CD-433A-8DA5-232B431493EB}" type="pres">
      <dgm:prSet presAssocID="{E8A840FF-81BC-4B87-ADA6-2B07D27C8B4D}" presName="Name37" presStyleLbl="parChTrans1D2" presStyleIdx="1" presStyleCnt="6"/>
      <dgm:spPr/>
    </dgm:pt>
    <dgm:pt modelId="{CC739FA9-FC96-41E0-88A9-29F92B2AB122}" type="pres">
      <dgm:prSet presAssocID="{6F11D2FD-21A6-4691-81BD-0C14B157312A}" presName="hierRoot2" presStyleCnt="0">
        <dgm:presLayoutVars>
          <dgm:hierBranch val="init"/>
        </dgm:presLayoutVars>
      </dgm:prSet>
      <dgm:spPr/>
    </dgm:pt>
    <dgm:pt modelId="{B8E0EF6C-2FFA-4747-84CE-71CEA4D74C20}" type="pres">
      <dgm:prSet presAssocID="{6F11D2FD-21A6-4691-81BD-0C14B157312A}" presName="rootComposite" presStyleCnt="0"/>
      <dgm:spPr/>
    </dgm:pt>
    <dgm:pt modelId="{D0BAA813-4C3A-4239-BC41-72057486C9D9}" type="pres">
      <dgm:prSet presAssocID="{6F11D2FD-21A6-4691-81BD-0C14B157312A}" presName="rootText" presStyleLbl="node2" presStyleIdx="1" presStyleCnt="6" custScaleX="96423" custScaleY="16574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2DB3A7B-7ADA-4D9F-B36B-E8444FBA8AD6}" type="pres">
      <dgm:prSet presAssocID="{6F11D2FD-21A6-4691-81BD-0C14B157312A}" presName="rootConnector" presStyleLbl="node2" presStyleIdx="1" presStyleCnt="6"/>
      <dgm:spPr/>
    </dgm:pt>
    <dgm:pt modelId="{0C3CB5F9-A97A-45AA-8552-9E563173F395}" type="pres">
      <dgm:prSet presAssocID="{6F11D2FD-21A6-4691-81BD-0C14B157312A}" presName="hierChild4" presStyleCnt="0"/>
      <dgm:spPr/>
    </dgm:pt>
    <dgm:pt modelId="{360164E7-715E-40C3-87DE-79BEF340EC5F}" type="pres">
      <dgm:prSet presAssocID="{6F11D2FD-21A6-4691-81BD-0C14B157312A}" presName="hierChild5" presStyleCnt="0"/>
      <dgm:spPr/>
    </dgm:pt>
    <dgm:pt modelId="{68EC4CDB-11F4-4E07-BBAD-1438CE1FDE84}" type="pres">
      <dgm:prSet presAssocID="{757F4028-D9AD-46CA-97DA-45AE9E0C43DA}" presName="Name37" presStyleLbl="parChTrans1D2" presStyleIdx="2" presStyleCnt="6"/>
      <dgm:spPr/>
    </dgm:pt>
    <dgm:pt modelId="{076C8101-E442-448C-B4E2-E433CD7ABBD1}" type="pres">
      <dgm:prSet presAssocID="{915178FF-38DC-4C47-A24C-9610CC0A9CD7}" presName="hierRoot2" presStyleCnt="0">
        <dgm:presLayoutVars>
          <dgm:hierBranch val="init"/>
        </dgm:presLayoutVars>
      </dgm:prSet>
      <dgm:spPr/>
    </dgm:pt>
    <dgm:pt modelId="{FCFC4C91-8B52-463B-86CF-B959FCDE9AC4}" type="pres">
      <dgm:prSet presAssocID="{915178FF-38DC-4C47-A24C-9610CC0A9CD7}" presName="rootComposite" presStyleCnt="0"/>
      <dgm:spPr/>
    </dgm:pt>
    <dgm:pt modelId="{D9CCC971-CB91-4DC4-86F1-2694056B2FFA}" type="pres">
      <dgm:prSet presAssocID="{915178FF-38DC-4C47-A24C-9610CC0A9CD7}" presName="rootText" presStyleLbl="node2" presStyleIdx="2" presStyleCnt="6" custScaleX="107656" custScaleY="17790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9AC60D5-357C-42B5-837A-A505F2DDF04B}" type="pres">
      <dgm:prSet presAssocID="{915178FF-38DC-4C47-A24C-9610CC0A9CD7}" presName="rootConnector" presStyleLbl="node2" presStyleIdx="2" presStyleCnt="6"/>
      <dgm:spPr/>
    </dgm:pt>
    <dgm:pt modelId="{92F01926-9CC3-424B-BBC3-2A49610C69F5}" type="pres">
      <dgm:prSet presAssocID="{915178FF-38DC-4C47-A24C-9610CC0A9CD7}" presName="hierChild4" presStyleCnt="0"/>
      <dgm:spPr/>
    </dgm:pt>
    <dgm:pt modelId="{92C1DE41-3738-41DA-A6F4-9B13F0121DF9}" type="pres">
      <dgm:prSet presAssocID="{915178FF-38DC-4C47-A24C-9610CC0A9CD7}" presName="hierChild5" presStyleCnt="0"/>
      <dgm:spPr/>
    </dgm:pt>
    <dgm:pt modelId="{EFE1ACAB-C4AC-48DA-AD81-22B9DBC18568}" type="pres">
      <dgm:prSet presAssocID="{872F0522-EF12-4E10-8048-A5FBBE7838C1}" presName="Name37" presStyleLbl="parChTrans1D2" presStyleIdx="3" presStyleCnt="6"/>
      <dgm:spPr/>
    </dgm:pt>
    <dgm:pt modelId="{B0A635FC-8EBF-4B3F-9ED0-29785E3D1127}" type="pres">
      <dgm:prSet presAssocID="{B4A8C535-4C0C-45A2-9B00-62E69DD4488B}" presName="hierRoot2" presStyleCnt="0">
        <dgm:presLayoutVars>
          <dgm:hierBranch val="init"/>
        </dgm:presLayoutVars>
      </dgm:prSet>
      <dgm:spPr/>
    </dgm:pt>
    <dgm:pt modelId="{1645B253-9DF8-4F46-B279-8F2EDA23A5CD}" type="pres">
      <dgm:prSet presAssocID="{B4A8C535-4C0C-45A2-9B00-62E69DD4488B}" presName="rootComposite" presStyleCnt="0"/>
      <dgm:spPr/>
    </dgm:pt>
    <dgm:pt modelId="{A461BCC2-F10B-445D-A4ED-17E22B8F2F34}" type="pres">
      <dgm:prSet presAssocID="{B4A8C535-4C0C-45A2-9B00-62E69DD4488B}" presName="rootText" presStyleLbl="node2" presStyleIdx="3" presStyleCnt="6" custScaleX="114893" custScaleY="184722">
        <dgm:presLayoutVars>
          <dgm:chPref val="3"/>
        </dgm:presLayoutVars>
      </dgm:prSet>
      <dgm:spPr/>
    </dgm:pt>
    <dgm:pt modelId="{DEFCAD47-AACC-4E0A-9B15-4570463510B4}" type="pres">
      <dgm:prSet presAssocID="{B4A8C535-4C0C-45A2-9B00-62E69DD4488B}" presName="rootConnector" presStyleLbl="node2" presStyleIdx="3" presStyleCnt="6"/>
      <dgm:spPr/>
    </dgm:pt>
    <dgm:pt modelId="{441AAB8B-BDA9-4F4A-B5DF-49D00D32F668}" type="pres">
      <dgm:prSet presAssocID="{B4A8C535-4C0C-45A2-9B00-62E69DD4488B}" presName="hierChild4" presStyleCnt="0"/>
      <dgm:spPr/>
    </dgm:pt>
    <dgm:pt modelId="{60F47365-9136-4E17-9112-98CE064E1793}" type="pres">
      <dgm:prSet presAssocID="{B4A8C535-4C0C-45A2-9B00-62E69DD4488B}" presName="hierChild5" presStyleCnt="0"/>
      <dgm:spPr/>
    </dgm:pt>
    <dgm:pt modelId="{3D931CA5-5CEC-42E7-B76E-DB79AFBA3CFA}" type="pres">
      <dgm:prSet presAssocID="{152E82C0-EC35-44FE-BB06-BF0E556AD473}" presName="Name37" presStyleLbl="parChTrans1D2" presStyleIdx="4" presStyleCnt="6"/>
      <dgm:spPr/>
    </dgm:pt>
    <dgm:pt modelId="{4B11119A-1B96-4619-8BBB-9A44BD8C2949}" type="pres">
      <dgm:prSet presAssocID="{002860B8-7529-4BFA-85AE-3A8F5A63C39D}" presName="hierRoot2" presStyleCnt="0">
        <dgm:presLayoutVars>
          <dgm:hierBranch val="init"/>
        </dgm:presLayoutVars>
      </dgm:prSet>
      <dgm:spPr/>
    </dgm:pt>
    <dgm:pt modelId="{344A2FB4-2F68-4F7E-A5E9-89E6BA636DC0}" type="pres">
      <dgm:prSet presAssocID="{002860B8-7529-4BFA-85AE-3A8F5A63C39D}" presName="rootComposite" presStyleCnt="0"/>
      <dgm:spPr/>
    </dgm:pt>
    <dgm:pt modelId="{63AC4AA9-3C55-492D-8343-A27200FCAD47}" type="pres">
      <dgm:prSet presAssocID="{002860B8-7529-4BFA-85AE-3A8F5A63C39D}" presName="rootText" presStyleLbl="node2" presStyleIdx="4" presStyleCnt="6" custScaleY="19074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FE040CA-90BF-4C83-AE3C-80469F5621A1}" type="pres">
      <dgm:prSet presAssocID="{002860B8-7529-4BFA-85AE-3A8F5A63C39D}" presName="rootConnector" presStyleLbl="node2" presStyleIdx="4" presStyleCnt="6"/>
      <dgm:spPr/>
    </dgm:pt>
    <dgm:pt modelId="{47D9CAC7-BA5A-46A3-95C9-8D2B6E4F7BE6}" type="pres">
      <dgm:prSet presAssocID="{002860B8-7529-4BFA-85AE-3A8F5A63C39D}" presName="hierChild4" presStyleCnt="0"/>
      <dgm:spPr/>
    </dgm:pt>
    <dgm:pt modelId="{5ABA5EBE-4FE2-43DA-9979-690918D021DE}" type="pres">
      <dgm:prSet presAssocID="{002860B8-7529-4BFA-85AE-3A8F5A63C39D}" presName="hierChild5" presStyleCnt="0"/>
      <dgm:spPr/>
    </dgm:pt>
    <dgm:pt modelId="{D06D0A48-B310-409B-BF21-100B8BC1DEC7}" type="pres">
      <dgm:prSet presAssocID="{D3E982D5-3986-4C46-BE97-711030B969AE}" presName="Name37" presStyleLbl="parChTrans1D2" presStyleIdx="5" presStyleCnt="6"/>
      <dgm:spPr/>
    </dgm:pt>
    <dgm:pt modelId="{BE78AB17-CFCF-42B1-9237-2BBF0C605222}" type="pres">
      <dgm:prSet presAssocID="{DA294416-F249-4DA5-A906-1CF3B4EBE93E}" presName="hierRoot2" presStyleCnt="0">
        <dgm:presLayoutVars>
          <dgm:hierBranch val="init"/>
        </dgm:presLayoutVars>
      </dgm:prSet>
      <dgm:spPr/>
    </dgm:pt>
    <dgm:pt modelId="{AA477DFC-7B7A-4A13-9914-2E94C6D61194}" type="pres">
      <dgm:prSet presAssocID="{DA294416-F249-4DA5-A906-1CF3B4EBE93E}" presName="rootComposite" presStyleCnt="0"/>
      <dgm:spPr/>
    </dgm:pt>
    <dgm:pt modelId="{32FE796F-0A26-40C1-B2D4-92BA1BAEBF0E}" type="pres">
      <dgm:prSet presAssocID="{DA294416-F249-4DA5-A906-1CF3B4EBE93E}" presName="rootText" presStyleLbl="node2" presStyleIdx="5" presStyleCnt="6" custScaleY="15879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707BA7-2697-45EE-B4CA-1E5C70BFD638}" type="pres">
      <dgm:prSet presAssocID="{DA294416-F249-4DA5-A906-1CF3B4EBE93E}" presName="rootConnector" presStyleLbl="node2" presStyleIdx="5" presStyleCnt="6"/>
      <dgm:spPr/>
    </dgm:pt>
    <dgm:pt modelId="{089DDFB4-41AE-4A5B-B6DA-D981AB140F7B}" type="pres">
      <dgm:prSet presAssocID="{DA294416-F249-4DA5-A906-1CF3B4EBE93E}" presName="hierChild4" presStyleCnt="0"/>
      <dgm:spPr/>
    </dgm:pt>
    <dgm:pt modelId="{F8172F07-BCEC-401D-84C2-871A50597212}" type="pres">
      <dgm:prSet presAssocID="{9E7257D0-DF4F-47A8-AC57-2AC357CDFCBF}" presName="Name37" presStyleLbl="parChTrans1D3" presStyleIdx="0" presStyleCnt="1"/>
      <dgm:spPr/>
    </dgm:pt>
    <dgm:pt modelId="{4102853C-316D-4CE9-A517-CB45FF50F4FD}" type="pres">
      <dgm:prSet presAssocID="{B30BD798-B50F-4666-918A-6647381CB1A8}" presName="hierRoot2" presStyleCnt="0">
        <dgm:presLayoutVars>
          <dgm:hierBranch val="init"/>
        </dgm:presLayoutVars>
      </dgm:prSet>
      <dgm:spPr/>
    </dgm:pt>
    <dgm:pt modelId="{43B4731F-5787-47C8-B788-5D61D3103B29}" type="pres">
      <dgm:prSet presAssocID="{B30BD798-B50F-4666-918A-6647381CB1A8}" presName="rootComposite" presStyleCnt="0"/>
      <dgm:spPr/>
    </dgm:pt>
    <dgm:pt modelId="{89061D0C-786B-4E11-B81E-E1AAA8B8A8F4}" type="pres">
      <dgm:prSet presAssocID="{B30BD798-B50F-4666-918A-6647381CB1A8}" presName="rootText" presStyleLbl="node3" presStyleIdx="0" presStyleCnt="1" custScaleX="129435" custScaleY="217314" custLinFactX="-76626" custLinFactNeighborX="-100000" custLinFactNeighborY="5428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B426325-25D7-4AAD-9FCC-999D457711B9}" type="pres">
      <dgm:prSet presAssocID="{B30BD798-B50F-4666-918A-6647381CB1A8}" presName="rootConnector" presStyleLbl="node3" presStyleIdx="0" presStyleCnt="1"/>
      <dgm:spPr/>
    </dgm:pt>
    <dgm:pt modelId="{23BDA42A-3157-4A48-A6BB-10F7A18223A8}" type="pres">
      <dgm:prSet presAssocID="{B30BD798-B50F-4666-918A-6647381CB1A8}" presName="hierChild4" presStyleCnt="0"/>
      <dgm:spPr/>
    </dgm:pt>
    <dgm:pt modelId="{561FFA39-B3DB-4F05-841E-4E33BE22B4C8}" type="pres">
      <dgm:prSet presAssocID="{B30BD798-B50F-4666-918A-6647381CB1A8}" presName="hierChild5" presStyleCnt="0"/>
      <dgm:spPr/>
    </dgm:pt>
    <dgm:pt modelId="{7C542BD8-8C75-4F97-B627-D702C35979F2}" type="pres">
      <dgm:prSet presAssocID="{DA294416-F249-4DA5-A906-1CF3B4EBE93E}" presName="hierChild5" presStyleCnt="0"/>
      <dgm:spPr/>
    </dgm:pt>
    <dgm:pt modelId="{321A0E69-E4F6-4DAD-A0DD-1CE4888E486F}" type="pres">
      <dgm:prSet presAssocID="{C8442FD8-975A-4045-946F-4F4964ABD135}" presName="hierChild3" presStyleCnt="0"/>
      <dgm:spPr/>
    </dgm:pt>
  </dgm:ptLst>
  <dgm:cxnLst>
    <dgm:cxn modelId="{6C220FFF-8CBF-4727-A2EB-640CC36C546D}" type="presOf" srcId="{0E202D2F-5265-4711-AB47-213917913FFE}" destId="{4B93B79E-A527-48E5-99C2-EECAA1987F62}" srcOrd="0" destOrd="0" presId="urn:microsoft.com/office/officeart/2005/8/layout/orgChart1"/>
    <dgm:cxn modelId="{32F1F1D6-1FA1-4BC6-94B6-1FB3DF1C3ED2}" srcId="{C8442FD8-975A-4045-946F-4F4964ABD135}" destId="{915178FF-38DC-4C47-A24C-9610CC0A9CD7}" srcOrd="2" destOrd="0" parTransId="{757F4028-D9AD-46CA-97DA-45AE9E0C43DA}" sibTransId="{60C7B957-0B42-42EA-9E27-DF0938CA331F}"/>
    <dgm:cxn modelId="{D2BA86A9-C174-410A-AA59-35F8136DDEA7}" type="presOf" srcId="{DA294416-F249-4DA5-A906-1CF3B4EBE93E}" destId="{E5707BA7-2697-45EE-B4CA-1E5C70BFD638}" srcOrd="1" destOrd="0" presId="urn:microsoft.com/office/officeart/2005/8/layout/orgChart1"/>
    <dgm:cxn modelId="{BD7B143A-D76F-4FE4-BD57-5DEBD031B756}" type="presOf" srcId="{152E82C0-EC35-44FE-BB06-BF0E556AD473}" destId="{3D931CA5-5CEC-42E7-B76E-DB79AFBA3CFA}" srcOrd="0" destOrd="0" presId="urn:microsoft.com/office/officeart/2005/8/layout/orgChart1"/>
    <dgm:cxn modelId="{4708BF13-FE89-40DB-9AEF-5631FA787A19}" type="presOf" srcId="{B4A8C535-4C0C-45A2-9B00-62E69DD4488B}" destId="{A461BCC2-F10B-445D-A4ED-17E22B8F2F34}" srcOrd="0" destOrd="0" presId="urn:microsoft.com/office/officeart/2005/8/layout/orgChart1"/>
    <dgm:cxn modelId="{41DCC1E8-3EA4-4944-AE03-25452C3BE092}" type="presOf" srcId="{6F11D2FD-21A6-4691-81BD-0C14B157312A}" destId="{D0BAA813-4C3A-4239-BC41-72057486C9D9}" srcOrd="0" destOrd="0" presId="urn:microsoft.com/office/officeart/2005/8/layout/orgChart1"/>
    <dgm:cxn modelId="{9641B6E9-6817-4F46-9656-A84D85376C9A}" type="presOf" srcId="{E8A840FF-81BC-4B87-ADA6-2B07D27C8B4D}" destId="{F3048D5E-70CD-433A-8DA5-232B431493EB}" srcOrd="0" destOrd="0" presId="urn:microsoft.com/office/officeart/2005/8/layout/orgChart1"/>
    <dgm:cxn modelId="{9D25E00A-2974-4DA4-8108-25EE0541084C}" srcId="{C8442FD8-975A-4045-946F-4F4964ABD135}" destId="{6F11D2FD-21A6-4691-81BD-0C14B157312A}" srcOrd="1" destOrd="0" parTransId="{E8A840FF-81BC-4B87-ADA6-2B07D27C8B4D}" sibTransId="{C60C8F76-1C77-45FB-8EAD-C2DEF053EF06}"/>
    <dgm:cxn modelId="{1C1360B8-A375-4C05-BE01-083056DE37C5}" type="presOf" srcId="{DA294416-F249-4DA5-A906-1CF3B4EBE93E}" destId="{32FE796F-0A26-40C1-B2D4-92BA1BAEBF0E}" srcOrd="0" destOrd="0" presId="urn:microsoft.com/office/officeart/2005/8/layout/orgChart1"/>
    <dgm:cxn modelId="{84EF7A0F-2156-40D9-857B-70282F75F299}" srcId="{DA294416-F249-4DA5-A906-1CF3B4EBE93E}" destId="{B30BD798-B50F-4666-918A-6647381CB1A8}" srcOrd="0" destOrd="0" parTransId="{9E7257D0-DF4F-47A8-AC57-2AC357CDFCBF}" sibTransId="{1FBADAA8-CAA7-4BD3-92D2-64C66FC35D36}"/>
    <dgm:cxn modelId="{8DAD0932-B4C6-471A-A6EF-632EEB9073A0}" type="presOf" srcId="{B30BD798-B50F-4666-918A-6647381CB1A8}" destId="{89061D0C-786B-4E11-B81E-E1AAA8B8A8F4}" srcOrd="0" destOrd="0" presId="urn:microsoft.com/office/officeart/2005/8/layout/orgChart1"/>
    <dgm:cxn modelId="{929191DD-005D-4445-A5EE-86F07C86434A}" type="presOf" srcId="{B30BD798-B50F-4666-918A-6647381CB1A8}" destId="{3B426325-25D7-4AAD-9FCC-999D457711B9}" srcOrd="1" destOrd="0" presId="urn:microsoft.com/office/officeart/2005/8/layout/orgChart1"/>
    <dgm:cxn modelId="{C4030D1A-E719-43AA-9413-881AD4E0CDAF}" type="presOf" srcId="{872F0522-EF12-4E10-8048-A5FBBE7838C1}" destId="{EFE1ACAB-C4AC-48DA-AD81-22B9DBC18568}" srcOrd="0" destOrd="0" presId="urn:microsoft.com/office/officeart/2005/8/layout/orgChart1"/>
    <dgm:cxn modelId="{A328B19D-7519-491D-A14C-0CFD98E68629}" type="presOf" srcId="{915178FF-38DC-4C47-A24C-9610CC0A9CD7}" destId="{49AC60D5-357C-42B5-837A-A505F2DDF04B}" srcOrd="1" destOrd="0" presId="urn:microsoft.com/office/officeart/2005/8/layout/orgChart1"/>
    <dgm:cxn modelId="{94AFD717-5234-497B-BA28-5014859C4C15}" type="presOf" srcId="{D3E982D5-3986-4C46-BE97-711030B969AE}" destId="{D06D0A48-B310-409B-BF21-100B8BC1DEC7}" srcOrd="0" destOrd="0" presId="urn:microsoft.com/office/officeart/2005/8/layout/orgChart1"/>
    <dgm:cxn modelId="{8FF5DFCF-3227-46E0-9AAC-7AF41441ECAA}" type="presOf" srcId="{9E7257D0-DF4F-47A8-AC57-2AC357CDFCBF}" destId="{F8172F07-BCEC-401D-84C2-871A50597212}" srcOrd="0" destOrd="0" presId="urn:microsoft.com/office/officeart/2005/8/layout/orgChart1"/>
    <dgm:cxn modelId="{3A8AB0E1-49D1-42C7-8045-CADD026288FF}" type="presOf" srcId="{0E202D2F-5265-4711-AB47-213917913FFE}" destId="{8D0B2A2D-5C70-4043-8E08-17A0864533EB}" srcOrd="1" destOrd="0" presId="urn:microsoft.com/office/officeart/2005/8/layout/orgChart1"/>
    <dgm:cxn modelId="{47291136-1BF7-450B-9CE5-27535F84E025}" srcId="{E0E177F9-33A2-44D0-AA65-0D748477E117}" destId="{C8442FD8-975A-4045-946F-4F4964ABD135}" srcOrd="0" destOrd="0" parTransId="{9708D61E-DB9A-4DF4-A211-D3140D294888}" sibTransId="{CB4ED1D3-A3BA-41D9-B1B1-15950D922FC7}"/>
    <dgm:cxn modelId="{21B6F0EE-D689-4BD4-A8D3-B00EF4C03C07}" type="presOf" srcId="{757F4028-D9AD-46CA-97DA-45AE9E0C43DA}" destId="{68EC4CDB-11F4-4E07-BBAD-1438CE1FDE84}" srcOrd="0" destOrd="0" presId="urn:microsoft.com/office/officeart/2005/8/layout/orgChart1"/>
    <dgm:cxn modelId="{64F9E835-066C-4282-904A-BC4761D36347}" type="presOf" srcId="{C8442FD8-975A-4045-946F-4F4964ABD135}" destId="{BD761F8A-6DE4-498C-8E4E-8F0A6708BD6D}" srcOrd="1" destOrd="0" presId="urn:microsoft.com/office/officeart/2005/8/layout/orgChart1"/>
    <dgm:cxn modelId="{C2DA8F22-7009-4BC0-95F9-DC65380DE6DA}" type="presOf" srcId="{E0E177F9-33A2-44D0-AA65-0D748477E117}" destId="{45F1DC1C-5CB3-479F-8F9E-22AB3BDED8A0}" srcOrd="0" destOrd="0" presId="urn:microsoft.com/office/officeart/2005/8/layout/orgChart1"/>
    <dgm:cxn modelId="{3DF0FA81-E220-4D3E-AC42-940D81256776}" type="presOf" srcId="{C8442FD8-975A-4045-946F-4F4964ABD135}" destId="{ABA8D61E-86B6-434E-828D-EB0D29E9F663}" srcOrd="0" destOrd="0" presId="urn:microsoft.com/office/officeart/2005/8/layout/orgChart1"/>
    <dgm:cxn modelId="{A91BB625-48CD-4F8E-90A7-3C900AF75F5D}" srcId="{C8442FD8-975A-4045-946F-4F4964ABD135}" destId="{0E202D2F-5265-4711-AB47-213917913FFE}" srcOrd="0" destOrd="0" parTransId="{14F7DBC8-06DE-4F10-90B6-D9C432EA51A1}" sibTransId="{AD798E9F-A1DB-4FC1-8B37-7794DB370EC8}"/>
    <dgm:cxn modelId="{CC771EE6-BEA8-42F3-9E07-C7D6510E4E93}" type="presOf" srcId="{B4A8C535-4C0C-45A2-9B00-62E69DD4488B}" destId="{DEFCAD47-AACC-4E0A-9B15-4570463510B4}" srcOrd="1" destOrd="0" presId="urn:microsoft.com/office/officeart/2005/8/layout/orgChart1"/>
    <dgm:cxn modelId="{34B2BA92-3B4A-4631-80F6-F1CDAEF5A156}" type="presOf" srcId="{6F11D2FD-21A6-4691-81BD-0C14B157312A}" destId="{62DB3A7B-7ADA-4D9F-B36B-E8444FBA8AD6}" srcOrd="1" destOrd="0" presId="urn:microsoft.com/office/officeart/2005/8/layout/orgChart1"/>
    <dgm:cxn modelId="{2B855B8C-669B-4963-9EAD-43249C38F67B}" srcId="{C8442FD8-975A-4045-946F-4F4964ABD135}" destId="{B4A8C535-4C0C-45A2-9B00-62E69DD4488B}" srcOrd="3" destOrd="0" parTransId="{872F0522-EF12-4E10-8048-A5FBBE7838C1}" sibTransId="{5BEE5510-B6BA-481B-8024-F0E2D691482F}"/>
    <dgm:cxn modelId="{C02A9CBF-4E61-4F49-860F-BD960BB4F21C}" type="presOf" srcId="{915178FF-38DC-4C47-A24C-9610CC0A9CD7}" destId="{D9CCC971-CB91-4DC4-86F1-2694056B2FFA}" srcOrd="0" destOrd="0" presId="urn:microsoft.com/office/officeart/2005/8/layout/orgChart1"/>
    <dgm:cxn modelId="{44AA91FB-92E9-4147-9418-A0109702D5A7}" srcId="{C8442FD8-975A-4045-946F-4F4964ABD135}" destId="{DA294416-F249-4DA5-A906-1CF3B4EBE93E}" srcOrd="5" destOrd="0" parTransId="{D3E982D5-3986-4C46-BE97-711030B969AE}" sibTransId="{0F2949DA-5971-4034-9EBC-9F603E97C5D2}"/>
    <dgm:cxn modelId="{554615EC-0144-4F7D-B1E9-6907F0060E9D}" type="presOf" srcId="{002860B8-7529-4BFA-85AE-3A8F5A63C39D}" destId="{4FE040CA-90BF-4C83-AE3C-80469F5621A1}" srcOrd="1" destOrd="0" presId="urn:microsoft.com/office/officeart/2005/8/layout/orgChart1"/>
    <dgm:cxn modelId="{85C3E114-53E8-416C-A3DC-3C4D7C139F3B}" srcId="{C8442FD8-975A-4045-946F-4F4964ABD135}" destId="{002860B8-7529-4BFA-85AE-3A8F5A63C39D}" srcOrd="4" destOrd="0" parTransId="{152E82C0-EC35-44FE-BB06-BF0E556AD473}" sibTransId="{CDE13FAE-6527-4F1C-A914-78ED8EBCE8DA}"/>
    <dgm:cxn modelId="{29BA5B1D-F510-424F-ACC0-D725EF66CBBB}" type="presOf" srcId="{14F7DBC8-06DE-4F10-90B6-D9C432EA51A1}" destId="{70296FEB-84CA-46FE-8888-7CAFFE4AB6EF}" srcOrd="0" destOrd="0" presId="urn:microsoft.com/office/officeart/2005/8/layout/orgChart1"/>
    <dgm:cxn modelId="{60B3C26D-88ED-48B3-B981-36AC3D968D1B}" type="presOf" srcId="{002860B8-7529-4BFA-85AE-3A8F5A63C39D}" destId="{63AC4AA9-3C55-492D-8343-A27200FCAD47}" srcOrd="0" destOrd="0" presId="urn:microsoft.com/office/officeart/2005/8/layout/orgChart1"/>
    <dgm:cxn modelId="{9EAB6CA3-B86B-4FFA-952D-364849EA4438}" type="presParOf" srcId="{45F1DC1C-5CB3-479F-8F9E-22AB3BDED8A0}" destId="{90F7AE67-8BD6-44D6-AF69-D69FACFA5CC1}" srcOrd="0" destOrd="0" presId="urn:microsoft.com/office/officeart/2005/8/layout/orgChart1"/>
    <dgm:cxn modelId="{81ACC4D9-8F29-4A42-84BC-ECE63640017B}" type="presParOf" srcId="{90F7AE67-8BD6-44D6-AF69-D69FACFA5CC1}" destId="{7A5B9236-A752-458B-8D67-21C5FBF38D11}" srcOrd="0" destOrd="0" presId="urn:microsoft.com/office/officeart/2005/8/layout/orgChart1"/>
    <dgm:cxn modelId="{4E305FE4-1905-4053-9178-E7BD7908B946}" type="presParOf" srcId="{7A5B9236-A752-458B-8D67-21C5FBF38D11}" destId="{ABA8D61E-86B6-434E-828D-EB0D29E9F663}" srcOrd="0" destOrd="0" presId="urn:microsoft.com/office/officeart/2005/8/layout/orgChart1"/>
    <dgm:cxn modelId="{E16172B4-BB10-41CD-AE18-0ECB086863C2}" type="presParOf" srcId="{7A5B9236-A752-458B-8D67-21C5FBF38D11}" destId="{BD761F8A-6DE4-498C-8E4E-8F0A6708BD6D}" srcOrd="1" destOrd="0" presId="urn:microsoft.com/office/officeart/2005/8/layout/orgChart1"/>
    <dgm:cxn modelId="{AC6A7A54-4ABB-425D-8CA8-263A0D4D44E3}" type="presParOf" srcId="{90F7AE67-8BD6-44D6-AF69-D69FACFA5CC1}" destId="{E2F37895-FEF6-4862-B14E-F1C1CF6A74CE}" srcOrd="1" destOrd="0" presId="urn:microsoft.com/office/officeart/2005/8/layout/orgChart1"/>
    <dgm:cxn modelId="{8883EB08-C450-4A53-A829-02AD3C98BEB3}" type="presParOf" srcId="{E2F37895-FEF6-4862-B14E-F1C1CF6A74CE}" destId="{70296FEB-84CA-46FE-8888-7CAFFE4AB6EF}" srcOrd="0" destOrd="0" presId="urn:microsoft.com/office/officeart/2005/8/layout/orgChart1"/>
    <dgm:cxn modelId="{ACC4B01C-3741-41CF-87AD-BC2F8630EBAE}" type="presParOf" srcId="{E2F37895-FEF6-4862-B14E-F1C1CF6A74CE}" destId="{9FADCF4A-CA0A-4F65-9F29-91BCC6F2625B}" srcOrd="1" destOrd="0" presId="urn:microsoft.com/office/officeart/2005/8/layout/orgChart1"/>
    <dgm:cxn modelId="{735F90D9-B729-41CB-952C-7F52BA7DFA73}" type="presParOf" srcId="{9FADCF4A-CA0A-4F65-9F29-91BCC6F2625B}" destId="{C034C07F-E6B6-46B3-A7B4-12A58602B07A}" srcOrd="0" destOrd="0" presId="urn:microsoft.com/office/officeart/2005/8/layout/orgChart1"/>
    <dgm:cxn modelId="{1041ABCF-EAC6-4B74-A7D0-A7AF785A675F}" type="presParOf" srcId="{C034C07F-E6B6-46B3-A7B4-12A58602B07A}" destId="{4B93B79E-A527-48E5-99C2-EECAA1987F62}" srcOrd="0" destOrd="0" presId="urn:microsoft.com/office/officeart/2005/8/layout/orgChart1"/>
    <dgm:cxn modelId="{8864DB30-7331-44DC-B640-7BB1557E5A1A}" type="presParOf" srcId="{C034C07F-E6B6-46B3-A7B4-12A58602B07A}" destId="{8D0B2A2D-5C70-4043-8E08-17A0864533EB}" srcOrd="1" destOrd="0" presId="urn:microsoft.com/office/officeart/2005/8/layout/orgChart1"/>
    <dgm:cxn modelId="{EBF2E3F9-FE72-4B8B-8504-C70CFB519D02}" type="presParOf" srcId="{9FADCF4A-CA0A-4F65-9F29-91BCC6F2625B}" destId="{C33F2B7C-5394-4AAB-AEBF-7F2AE52DF206}" srcOrd="1" destOrd="0" presId="urn:microsoft.com/office/officeart/2005/8/layout/orgChart1"/>
    <dgm:cxn modelId="{D9A0FA58-7F2F-489A-B7FD-3FEC5C9884DD}" type="presParOf" srcId="{9FADCF4A-CA0A-4F65-9F29-91BCC6F2625B}" destId="{536D8FF5-B1EB-4D69-8311-6A7912C8F917}" srcOrd="2" destOrd="0" presId="urn:microsoft.com/office/officeart/2005/8/layout/orgChart1"/>
    <dgm:cxn modelId="{038E14EF-1B5B-43AA-9EDE-EAB379A0F3BC}" type="presParOf" srcId="{E2F37895-FEF6-4862-B14E-F1C1CF6A74CE}" destId="{F3048D5E-70CD-433A-8DA5-232B431493EB}" srcOrd="2" destOrd="0" presId="urn:microsoft.com/office/officeart/2005/8/layout/orgChart1"/>
    <dgm:cxn modelId="{E12F6185-7DC5-499C-93EA-D54831C7B10F}" type="presParOf" srcId="{E2F37895-FEF6-4862-B14E-F1C1CF6A74CE}" destId="{CC739FA9-FC96-41E0-88A9-29F92B2AB122}" srcOrd="3" destOrd="0" presId="urn:microsoft.com/office/officeart/2005/8/layout/orgChart1"/>
    <dgm:cxn modelId="{9F682F0F-4B99-433D-A3E3-EF6AAAC81EF8}" type="presParOf" srcId="{CC739FA9-FC96-41E0-88A9-29F92B2AB122}" destId="{B8E0EF6C-2FFA-4747-84CE-71CEA4D74C20}" srcOrd="0" destOrd="0" presId="urn:microsoft.com/office/officeart/2005/8/layout/orgChart1"/>
    <dgm:cxn modelId="{AEC06758-8D41-46AE-966C-95E1A3F95BC5}" type="presParOf" srcId="{B8E0EF6C-2FFA-4747-84CE-71CEA4D74C20}" destId="{D0BAA813-4C3A-4239-BC41-72057486C9D9}" srcOrd="0" destOrd="0" presId="urn:microsoft.com/office/officeart/2005/8/layout/orgChart1"/>
    <dgm:cxn modelId="{1261508E-A858-4A4A-A6B3-D6C434A37E55}" type="presParOf" srcId="{B8E0EF6C-2FFA-4747-84CE-71CEA4D74C20}" destId="{62DB3A7B-7ADA-4D9F-B36B-E8444FBA8AD6}" srcOrd="1" destOrd="0" presId="urn:microsoft.com/office/officeart/2005/8/layout/orgChart1"/>
    <dgm:cxn modelId="{81A2933E-B63F-4EF5-8442-9C4651185BF8}" type="presParOf" srcId="{CC739FA9-FC96-41E0-88A9-29F92B2AB122}" destId="{0C3CB5F9-A97A-45AA-8552-9E563173F395}" srcOrd="1" destOrd="0" presId="urn:microsoft.com/office/officeart/2005/8/layout/orgChart1"/>
    <dgm:cxn modelId="{C222BF71-8726-424E-A99E-429E3372FE3D}" type="presParOf" srcId="{CC739FA9-FC96-41E0-88A9-29F92B2AB122}" destId="{360164E7-715E-40C3-87DE-79BEF340EC5F}" srcOrd="2" destOrd="0" presId="urn:microsoft.com/office/officeart/2005/8/layout/orgChart1"/>
    <dgm:cxn modelId="{08A3DA06-D2C4-4A35-B994-0C17E4CA2A79}" type="presParOf" srcId="{E2F37895-FEF6-4862-B14E-F1C1CF6A74CE}" destId="{68EC4CDB-11F4-4E07-BBAD-1438CE1FDE84}" srcOrd="4" destOrd="0" presId="urn:microsoft.com/office/officeart/2005/8/layout/orgChart1"/>
    <dgm:cxn modelId="{01601433-35DD-4FE2-A6EB-CECFBE6A5384}" type="presParOf" srcId="{E2F37895-FEF6-4862-B14E-F1C1CF6A74CE}" destId="{076C8101-E442-448C-B4E2-E433CD7ABBD1}" srcOrd="5" destOrd="0" presId="urn:microsoft.com/office/officeart/2005/8/layout/orgChart1"/>
    <dgm:cxn modelId="{5DA0E9B5-00AB-4117-BEB1-2ECFCD8D660B}" type="presParOf" srcId="{076C8101-E442-448C-B4E2-E433CD7ABBD1}" destId="{FCFC4C91-8B52-463B-86CF-B959FCDE9AC4}" srcOrd="0" destOrd="0" presId="urn:microsoft.com/office/officeart/2005/8/layout/orgChart1"/>
    <dgm:cxn modelId="{B0F7442B-4B03-4DC7-AF75-B868D8CE56A3}" type="presParOf" srcId="{FCFC4C91-8B52-463B-86CF-B959FCDE9AC4}" destId="{D9CCC971-CB91-4DC4-86F1-2694056B2FFA}" srcOrd="0" destOrd="0" presId="urn:microsoft.com/office/officeart/2005/8/layout/orgChart1"/>
    <dgm:cxn modelId="{72E82BC0-BBC8-4821-90BE-923F3AEF7B98}" type="presParOf" srcId="{FCFC4C91-8B52-463B-86CF-B959FCDE9AC4}" destId="{49AC60D5-357C-42B5-837A-A505F2DDF04B}" srcOrd="1" destOrd="0" presId="urn:microsoft.com/office/officeart/2005/8/layout/orgChart1"/>
    <dgm:cxn modelId="{00514532-7CB1-492E-A01A-87B924DECEA5}" type="presParOf" srcId="{076C8101-E442-448C-B4E2-E433CD7ABBD1}" destId="{92F01926-9CC3-424B-BBC3-2A49610C69F5}" srcOrd="1" destOrd="0" presId="urn:microsoft.com/office/officeart/2005/8/layout/orgChart1"/>
    <dgm:cxn modelId="{ACBDB8AC-40FA-462F-930D-854CEF6585A5}" type="presParOf" srcId="{076C8101-E442-448C-B4E2-E433CD7ABBD1}" destId="{92C1DE41-3738-41DA-A6F4-9B13F0121DF9}" srcOrd="2" destOrd="0" presId="urn:microsoft.com/office/officeart/2005/8/layout/orgChart1"/>
    <dgm:cxn modelId="{AD166DB1-355E-4EAB-8E01-DB52B4BC7109}" type="presParOf" srcId="{E2F37895-FEF6-4862-B14E-F1C1CF6A74CE}" destId="{EFE1ACAB-C4AC-48DA-AD81-22B9DBC18568}" srcOrd="6" destOrd="0" presId="urn:microsoft.com/office/officeart/2005/8/layout/orgChart1"/>
    <dgm:cxn modelId="{137C0833-8C4B-4B25-A09D-32DBF32D5EBC}" type="presParOf" srcId="{E2F37895-FEF6-4862-B14E-F1C1CF6A74CE}" destId="{B0A635FC-8EBF-4B3F-9ED0-29785E3D1127}" srcOrd="7" destOrd="0" presId="urn:microsoft.com/office/officeart/2005/8/layout/orgChart1"/>
    <dgm:cxn modelId="{DF058C08-75EC-4ACE-8E38-8E1D489B55D7}" type="presParOf" srcId="{B0A635FC-8EBF-4B3F-9ED0-29785E3D1127}" destId="{1645B253-9DF8-4F46-B279-8F2EDA23A5CD}" srcOrd="0" destOrd="0" presId="urn:microsoft.com/office/officeart/2005/8/layout/orgChart1"/>
    <dgm:cxn modelId="{E0FA3CF4-B1ED-46A7-883B-A968C75239B5}" type="presParOf" srcId="{1645B253-9DF8-4F46-B279-8F2EDA23A5CD}" destId="{A461BCC2-F10B-445D-A4ED-17E22B8F2F34}" srcOrd="0" destOrd="0" presId="urn:microsoft.com/office/officeart/2005/8/layout/orgChart1"/>
    <dgm:cxn modelId="{B07C6D3F-AF50-4CDD-A37A-D6B94949C804}" type="presParOf" srcId="{1645B253-9DF8-4F46-B279-8F2EDA23A5CD}" destId="{DEFCAD47-AACC-4E0A-9B15-4570463510B4}" srcOrd="1" destOrd="0" presId="urn:microsoft.com/office/officeart/2005/8/layout/orgChart1"/>
    <dgm:cxn modelId="{30F8E2F2-8C9C-4312-93DA-1CD73049AD64}" type="presParOf" srcId="{B0A635FC-8EBF-4B3F-9ED0-29785E3D1127}" destId="{441AAB8B-BDA9-4F4A-B5DF-49D00D32F668}" srcOrd="1" destOrd="0" presId="urn:microsoft.com/office/officeart/2005/8/layout/orgChart1"/>
    <dgm:cxn modelId="{F6445584-7C57-42A5-AEE8-4CA17F56F0AB}" type="presParOf" srcId="{B0A635FC-8EBF-4B3F-9ED0-29785E3D1127}" destId="{60F47365-9136-4E17-9112-98CE064E1793}" srcOrd="2" destOrd="0" presId="urn:microsoft.com/office/officeart/2005/8/layout/orgChart1"/>
    <dgm:cxn modelId="{A0B90120-4DCE-4C5D-A2B7-06852ED807B5}" type="presParOf" srcId="{E2F37895-FEF6-4862-B14E-F1C1CF6A74CE}" destId="{3D931CA5-5CEC-42E7-B76E-DB79AFBA3CFA}" srcOrd="8" destOrd="0" presId="urn:microsoft.com/office/officeart/2005/8/layout/orgChart1"/>
    <dgm:cxn modelId="{7FF565A7-C2E1-462C-A4B1-44E4FA185BA2}" type="presParOf" srcId="{E2F37895-FEF6-4862-B14E-F1C1CF6A74CE}" destId="{4B11119A-1B96-4619-8BBB-9A44BD8C2949}" srcOrd="9" destOrd="0" presId="urn:microsoft.com/office/officeart/2005/8/layout/orgChart1"/>
    <dgm:cxn modelId="{FCDE108C-5E01-46D9-A151-0F88D104834B}" type="presParOf" srcId="{4B11119A-1B96-4619-8BBB-9A44BD8C2949}" destId="{344A2FB4-2F68-4F7E-A5E9-89E6BA636DC0}" srcOrd="0" destOrd="0" presId="urn:microsoft.com/office/officeart/2005/8/layout/orgChart1"/>
    <dgm:cxn modelId="{E4CDE6E1-0D8D-47D7-AEC5-3D3F2A3CEE68}" type="presParOf" srcId="{344A2FB4-2F68-4F7E-A5E9-89E6BA636DC0}" destId="{63AC4AA9-3C55-492D-8343-A27200FCAD47}" srcOrd="0" destOrd="0" presId="urn:microsoft.com/office/officeart/2005/8/layout/orgChart1"/>
    <dgm:cxn modelId="{A2913418-3D74-4934-9081-16AA4EA05DC6}" type="presParOf" srcId="{344A2FB4-2F68-4F7E-A5E9-89E6BA636DC0}" destId="{4FE040CA-90BF-4C83-AE3C-80469F5621A1}" srcOrd="1" destOrd="0" presId="urn:microsoft.com/office/officeart/2005/8/layout/orgChart1"/>
    <dgm:cxn modelId="{A00E536F-CBF6-445F-86DB-DF9C82A2481D}" type="presParOf" srcId="{4B11119A-1B96-4619-8BBB-9A44BD8C2949}" destId="{47D9CAC7-BA5A-46A3-95C9-8D2B6E4F7BE6}" srcOrd="1" destOrd="0" presId="urn:microsoft.com/office/officeart/2005/8/layout/orgChart1"/>
    <dgm:cxn modelId="{133B45CE-34CE-40D2-8C0B-3A75CDC5D4B0}" type="presParOf" srcId="{4B11119A-1B96-4619-8BBB-9A44BD8C2949}" destId="{5ABA5EBE-4FE2-43DA-9979-690918D021DE}" srcOrd="2" destOrd="0" presId="urn:microsoft.com/office/officeart/2005/8/layout/orgChart1"/>
    <dgm:cxn modelId="{7F13ABE3-9282-499A-AD29-A5AB60409C6E}" type="presParOf" srcId="{E2F37895-FEF6-4862-B14E-F1C1CF6A74CE}" destId="{D06D0A48-B310-409B-BF21-100B8BC1DEC7}" srcOrd="10" destOrd="0" presId="urn:microsoft.com/office/officeart/2005/8/layout/orgChart1"/>
    <dgm:cxn modelId="{7E666627-8CD4-48B0-8E04-222EFB035963}" type="presParOf" srcId="{E2F37895-FEF6-4862-B14E-F1C1CF6A74CE}" destId="{BE78AB17-CFCF-42B1-9237-2BBF0C605222}" srcOrd="11" destOrd="0" presId="urn:microsoft.com/office/officeart/2005/8/layout/orgChart1"/>
    <dgm:cxn modelId="{0C793622-0307-4B9A-AF05-150F97F458B7}" type="presParOf" srcId="{BE78AB17-CFCF-42B1-9237-2BBF0C605222}" destId="{AA477DFC-7B7A-4A13-9914-2E94C6D61194}" srcOrd="0" destOrd="0" presId="urn:microsoft.com/office/officeart/2005/8/layout/orgChart1"/>
    <dgm:cxn modelId="{29F0B663-0604-4400-9E01-1CB384F7C83F}" type="presParOf" srcId="{AA477DFC-7B7A-4A13-9914-2E94C6D61194}" destId="{32FE796F-0A26-40C1-B2D4-92BA1BAEBF0E}" srcOrd="0" destOrd="0" presId="urn:microsoft.com/office/officeart/2005/8/layout/orgChart1"/>
    <dgm:cxn modelId="{758AE4C0-B39B-484F-B197-3B5876A2BF93}" type="presParOf" srcId="{AA477DFC-7B7A-4A13-9914-2E94C6D61194}" destId="{E5707BA7-2697-45EE-B4CA-1E5C70BFD638}" srcOrd="1" destOrd="0" presId="urn:microsoft.com/office/officeart/2005/8/layout/orgChart1"/>
    <dgm:cxn modelId="{80094AD2-B73F-4BD9-A697-502EF1B9D33A}" type="presParOf" srcId="{BE78AB17-CFCF-42B1-9237-2BBF0C605222}" destId="{089DDFB4-41AE-4A5B-B6DA-D981AB140F7B}" srcOrd="1" destOrd="0" presId="urn:microsoft.com/office/officeart/2005/8/layout/orgChart1"/>
    <dgm:cxn modelId="{F479EF3F-80EB-46D9-A28B-CF13FC4B301B}" type="presParOf" srcId="{089DDFB4-41AE-4A5B-B6DA-D981AB140F7B}" destId="{F8172F07-BCEC-401D-84C2-871A50597212}" srcOrd="0" destOrd="0" presId="urn:microsoft.com/office/officeart/2005/8/layout/orgChart1"/>
    <dgm:cxn modelId="{72501047-CDCB-43D5-9BD0-CE68F0F2AF61}" type="presParOf" srcId="{089DDFB4-41AE-4A5B-B6DA-D981AB140F7B}" destId="{4102853C-316D-4CE9-A517-CB45FF50F4FD}" srcOrd="1" destOrd="0" presId="urn:microsoft.com/office/officeart/2005/8/layout/orgChart1"/>
    <dgm:cxn modelId="{103C901F-8D9A-4C3B-A93B-0A4C8E2706E8}" type="presParOf" srcId="{4102853C-316D-4CE9-A517-CB45FF50F4FD}" destId="{43B4731F-5787-47C8-B788-5D61D3103B29}" srcOrd="0" destOrd="0" presId="urn:microsoft.com/office/officeart/2005/8/layout/orgChart1"/>
    <dgm:cxn modelId="{6ED5522C-F1F4-4C82-B20F-44EA8E16D35A}" type="presParOf" srcId="{43B4731F-5787-47C8-B788-5D61D3103B29}" destId="{89061D0C-786B-4E11-B81E-E1AAA8B8A8F4}" srcOrd="0" destOrd="0" presId="urn:microsoft.com/office/officeart/2005/8/layout/orgChart1"/>
    <dgm:cxn modelId="{5C02CC84-C204-4A57-8489-41A321CD62CB}" type="presParOf" srcId="{43B4731F-5787-47C8-B788-5D61D3103B29}" destId="{3B426325-25D7-4AAD-9FCC-999D457711B9}" srcOrd="1" destOrd="0" presId="urn:microsoft.com/office/officeart/2005/8/layout/orgChart1"/>
    <dgm:cxn modelId="{51AC490C-43E1-44B3-99E4-B74C4244505F}" type="presParOf" srcId="{4102853C-316D-4CE9-A517-CB45FF50F4FD}" destId="{23BDA42A-3157-4A48-A6BB-10F7A18223A8}" srcOrd="1" destOrd="0" presId="urn:microsoft.com/office/officeart/2005/8/layout/orgChart1"/>
    <dgm:cxn modelId="{D919F920-F733-4491-B631-54FBC0B2DDF9}" type="presParOf" srcId="{4102853C-316D-4CE9-A517-CB45FF50F4FD}" destId="{561FFA39-B3DB-4F05-841E-4E33BE22B4C8}" srcOrd="2" destOrd="0" presId="urn:microsoft.com/office/officeart/2005/8/layout/orgChart1"/>
    <dgm:cxn modelId="{81782FD6-09A7-40D3-B8D8-8CA1169AD69F}" type="presParOf" srcId="{BE78AB17-CFCF-42B1-9237-2BBF0C605222}" destId="{7C542BD8-8C75-4F97-B627-D702C35979F2}" srcOrd="2" destOrd="0" presId="urn:microsoft.com/office/officeart/2005/8/layout/orgChart1"/>
    <dgm:cxn modelId="{87D5D49C-9B30-404B-B325-5E0011A991B8}" type="presParOf" srcId="{90F7AE67-8BD6-44D6-AF69-D69FACFA5CC1}" destId="{321A0E69-E4F6-4DAD-A0DD-1CE4888E486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1BF882C-3940-474E-A792-26B8307A37EB}">
      <dsp:nvSpPr>
        <dsp:cNvPr id="0" name=""/>
        <dsp:cNvSpPr/>
      </dsp:nvSpPr>
      <dsp:spPr>
        <a:xfrm>
          <a:off x="4140460" y="1268334"/>
          <a:ext cx="3242833" cy="3752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601"/>
              </a:lnTo>
              <a:lnTo>
                <a:pt x="3242833" y="187601"/>
              </a:lnTo>
              <a:lnTo>
                <a:pt x="3242833" y="37520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79A4B5-DF18-49F7-8077-6C7F7CEF3115}">
      <dsp:nvSpPr>
        <dsp:cNvPr id="0" name=""/>
        <dsp:cNvSpPr/>
      </dsp:nvSpPr>
      <dsp:spPr>
        <a:xfrm>
          <a:off x="4140460" y="1268334"/>
          <a:ext cx="1080944" cy="3752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601"/>
              </a:lnTo>
              <a:lnTo>
                <a:pt x="1080944" y="187601"/>
              </a:lnTo>
              <a:lnTo>
                <a:pt x="1080944" y="37520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FFD160-0023-421F-8B23-6BE9B99E5564}">
      <dsp:nvSpPr>
        <dsp:cNvPr id="0" name=""/>
        <dsp:cNvSpPr/>
      </dsp:nvSpPr>
      <dsp:spPr>
        <a:xfrm>
          <a:off x="3059515" y="1268334"/>
          <a:ext cx="1080944" cy="375203"/>
        </a:xfrm>
        <a:custGeom>
          <a:avLst/>
          <a:gdLst/>
          <a:ahLst/>
          <a:cxnLst/>
          <a:rect l="0" t="0" r="0" b="0"/>
          <a:pathLst>
            <a:path>
              <a:moveTo>
                <a:pt x="1080944" y="0"/>
              </a:moveTo>
              <a:lnTo>
                <a:pt x="1080944" y="187601"/>
              </a:lnTo>
              <a:lnTo>
                <a:pt x="0" y="187601"/>
              </a:lnTo>
              <a:lnTo>
                <a:pt x="0" y="37520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C7F6C5-829D-479F-85D9-5FB441A8FC60}">
      <dsp:nvSpPr>
        <dsp:cNvPr id="0" name=""/>
        <dsp:cNvSpPr/>
      </dsp:nvSpPr>
      <dsp:spPr>
        <a:xfrm>
          <a:off x="897626" y="1268334"/>
          <a:ext cx="3242833" cy="375203"/>
        </a:xfrm>
        <a:custGeom>
          <a:avLst/>
          <a:gdLst/>
          <a:ahLst/>
          <a:cxnLst/>
          <a:rect l="0" t="0" r="0" b="0"/>
          <a:pathLst>
            <a:path>
              <a:moveTo>
                <a:pt x="3242833" y="0"/>
              </a:moveTo>
              <a:lnTo>
                <a:pt x="3242833" y="187601"/>
              </a:lnTo>
              <a:lnTo>
                <a:pt x="0" y="187601"/>
              </a:lnTo>
              <a:lnTo>
                <a:pt x="0" y="37520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726622-48EA-4C87-8277-95049D8275D3}">
      <dsp:nvSpPr>
        <dsp:cNvPr id="0" name=""/>
        <dsp:cNvSpPr/>
      </dsp:nvSpPr>
      <dsp:spPr>
        <a:xfrm>
          <a:off x="3247117" y="374991"/>
          <a:ext cx="1786685" cy="89334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Figures of speech</a:t>
          </a:r>
          <a:endParaRPr lang="ar-SA" sz="1700" kern="1200" dirty="0"/>
        </a:p>
      </dsp:txBody>
      <dsp:txXfrm>
        <a:off x="3247117" y="374991"/>
        <a:ext cx="1786685" cy="893342"/>
      </dsp:txXfrm>
    </dsp:sp>
    <dsp:sp modelId="{F77B7D3B-255B-4B3C-9417-E5813ECC207B}">
      <dsp:nvSpPr>
        <dsp:cNvPr id="0" name=""/>
        <dsp:cNvSpPr/>
      </dsp:nvSpPr>
      <dsp:spPr>
        <a:xfrm>
          <a:off x="4283" y="1643537"/>
          <a:ext cx="1786685" cy="89334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i="0" kern="1200" dirty="0" smtClean="0"/>
            <a:t>Hyperbole or Exaggeration</a:t>
          </a:r>
          <a:endParaRPr lang="ar-SA" sz="1700" b="1" kern="1200" dirty="0"/>
        </a:p>
      </dsp:txBody>
      <dsp:txXfrm>
        <a:off x="4283" y="1643537"/>
        <a:ext cx="1786685" cy="893342"/>
      </dsp:txXfrm>
    </dsp:sp>
    <dsp:sp modelId="{55947A56-AA1E-46D9-9240-1CC7D4380055}">
      <dsp:nvSpPr>
        <dsp:cNvPr id="0" name=""/>
        <dsp:cNvSpPr/>
      </dsp:nvSpPr>
      <dsp:spPr>
        <a:xfrm>
          <a:off x="2166172" y="1643537"/>
          <a:ext cx="1786685" cy="89334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i="0" kern="1200" dirty="0" smtClean="0"/>
            <a:t>Metaphor</a:t>
          </a:r>
          <a:endParaRPr lang="ar-SA" sz="1700" kern="1200" dirty="0"/>
        </a:p>
      </dsp:txBody>
      <dsp:txXfrm>
        <a:off x="2166172" y="1643537"/>
        <a:ext cx="1786685" cy="893342"/>
      </dsp:txXfrm>
    </dsp:sp>
    <dsp:sp modelId="{ED5E3B9A-BDFF-4ED8-95B3-12B46EC885C3}">
      <dsp:nvSpPr>
        <dsp:cNvPr id="0" name=""/>
        <dsp:cNvSpPr/>
      </dsp:nvSpPr>
      <dsp:spPr>
        <a:xfrm>
          <a:off x="4328061" y="1643537"/>
          <a:ext cx="1786685" cy="89334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i="0" kern="1200" dirty="0" smtClean="0"/>
            <a:t>Simile</a:t>
          </a:r>
          <a:endParaRPr lang="ar-SA" sz="1700" kern="1200" dirty="0"/>
        </a:p>
      </dsp:txBody>
      <dsp:txXfrm>
        <a:off x="4328061" y="1643537"/>
        <a:ext cx="1786685" cy="893342"/>
      </dsp:txXfrm>
    </dsp:sp>
    <dsp:sp modelId="{F9AEE2B9-785F-4DDF-9791-D2C65E615C4D}">
      <dsp:nvSpPr>
        <dsp:cNvPr id="0" name=""/>
        <dsp:cNvSpPr/>
      </dsp:nvSpPr>
      <dsp:spPr>
        <a:xfrm>
          <a:off x="6489951" y="1643537"/>
          <a:ext cx="1786685" cy="89334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i="0" kern="1200" dirty="0" smtClean="0"/>
            <a:t>Personification</a:t>
          </a:r>
          <a:endParaRPr lang="en-US" sz="1700" kern="1200" dirty="0"/>
        </a:p>
      </dsp:txBody>
      <dsp:txXfrm>
        <a:off x="6489951" y="1643537"/>
        <a:ext cx="1786685" cy="89334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8172F07-BCEC-401D-84C2-871A50597212}">
      <dsp:nvSpPr>
        <dsp:cNvPr id="0" name=""/>
        <dsp:cNvSpPr/>
      </dsp:nvSpPr>
      <dsp:spPr>
        <a:xfrm>
          <a:off x="7510396" y="2548358"/>
          <a:ext cx="422428" cy="1344703"/>
        </a:xfrm>
        <a:custGeom>
          <a:avLst/>
          <a:gdLst/>
          <a:ahLst/>
          <a:cxnLst/>
          <a:rect l="0" t="0" r="0" b="0"/>
          <a:pathLst>
            <a:path>
              <a:moveTo>
                <a:pt x="422428" y="0"/>
              </a:moveTo>
              <a:lnTo>
                <a:pt x="422428" y="1344703"/>
              </a:lnTo>
              <a:lnTo>
                <a:pt x="0" y="134470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6D0A48-B310-409B-BF21-100B8BC1DEC7}">
      <dsp:nvSpPr>
        <dsp:cNvPr id="0" name=""/>
        <dsp:cNvSpPr/>
      </dsp:nvSpPr>
      <dsp:spPr>
        <a:xfrm>
          <a:off x="4557128" y="1230872"/>
          <a:ext cx="3900600" cy="2755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7787"/>
              </a:lnTo>
              <a:lnTo>
                <a:pt x="3900600" y="137787"/>
              </a:lnTo>
              <a:lnTo>
                <a:pt x="3900600" y="27557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931CA5-5CEC-42E7-B76E-DB79AFBA3CFA}">
      <dsp:nvSpPr>
        <dsp:cNvPr id="0" name=""/>
        <dsp:cNvSpPr/>
      </dsp:nvSpPr>
      <dsp:spPr>
        <a:xfrm>
          <a:off x="4557128" y="1230872"/>
          <a:ext cx="2312768" cy="2755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7787"/>
              </a:lnTo>
              <a:lnTo>
                <a:pt x="2312768" y="137787"/>
              </a:lnTo>
              <a:lnTo>
                <a:pt x="2312768" y="27557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E1ACAB-C4AC-48DA-AD81-22B9DBC18568}">
      <dsp:nvSpPr>
        <dsp:cNvPr id="0" name=""/>
        <dsp:cNvSpPr/>
      </dsp:nvSpPr>
      <dsp:spPr>
        <a:xfrm>
          <a:off x="4557128" y="1230872"/>
          <a:ext cx="627219" cy="2755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7787"/>
              </a:lnTo>
              <a:lnTo>
                <a:pt x="627219" y="137787"/>
              </a:lnTo>
              <a:lnTo>
                <a:pt x="627219" y="27557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EC4CDB-11F4-4E07-BBAD-1438CE1FDE84}">
      <dsp:nvSpPr>
        <dsp:cNvPr id="0" name=""/>
        <dsp:cNvSpPr/>
      </dsp:nvSpPr>
      <dsp:spPr>
        <a:xfrm>
          <a:off x="3448565" y="1230872"/>
          <a:ext cx="1108562" cy="275574"/>
        </a:xfrm>
        <a:custGeom>
          <a:avLst/>
          <a:gdLst/>
          <a:ahLst/>
          <a:cxnLst/>
          <a:rect l="0" t="0" r="0" b="0"/>
          <a:pathLst>
            <a:path>
              <a:moveTo>
                <a:pt x="1108562" y="0"/>
              </a:moveTo>
              <a:lnTo>
                <a:pt x="1108562" y="137787"/>
              </a:lnTo>
              <a:lnTo>
                <a:pt x="0" y="137787"/>
              </a:lnTo>
              <a:lnTo>
                <a:pt x="0" y="27557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048D5E-70CD-433A-8DA5-232B431493EB}">
      <dsp:nvSpPr>
        <dsp:cNvPr id="0" name=""/>
        <dsp:cNvSpPr/>
      </dsp:nvSpPr>
      <dsp:spPr>
        <a:xfrm>
          <a:off x="1833970" y="1230872"/>
          <a:ext cx="2723157" cy="275574"/>
        </a:xfrm>
        <a:custGeom>
          <a:avLst/>
          <a:gdLst/>
          <a:ahLst/>
          <a:cxnLst/>
          <a:rect l="0" t="0" r="0" b="0"/>
          <a:pathLst>
            <a:path>
              <a:moveTo>
                <a:pt x="2723157" y="0"/>
              </a:moveTo>
              <a:lnTo>
                <a:pt x="2723157" y="137787"/>
              </a:lnTo>
              <a:lnTo>
                <a:pt x="0" y="137787"/>
              </a:lnTo>
              <a:lnTo>
                <a:pt x="0" y="27557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296FEB-84CA-46FE-8888-7CAFFE4AB6EF}">
      <dsp:nvSpPr>
        <dsp:cNvPr id="0" name=""/>
        <dsp:cNvSpPr/>
      </dsp:nvSpPr>
      <dsp:spPr>
        <a:xfrm>
          <a:off x="463068" y="1230872"/>
          <a:ext cx="4094059" cy="275574"/>
        </a:xfrm>
        <a:custGeom>
          <a:avLst/>
          <a:gdLst/>
          <a:ahLst/>
          <a:cxnLst/>
          <a:rect l="0" t="0" r="0" b="0"/>
          <a:pathLst>
            <a:path>
              <a:moveTo>
                <a:pt x="4094059" y="0"/>
              </a:moveTo>
              <a:lnTo>
                <a:pt x="4094059" y="137787"/>
              </a:lnTo>
              <a:lnTo>
                <a:pt x="0" y="137787"/>
              </a:lnTo>
              <a:lnTo>
                <a:pt x="0" y="27557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A8D61E-86B6-434E-828D-EB0D29E9F663}">
      <dsp:nvSpPr>
        <dsp:cNvPr id="0" name=""/>
        <dsp:cNvSpPr/>
      </dsp:nvSpPr>
      <dsp:spPr>
        <a:xfrm>
          <a:off x="3587028" y="574743"/>
          <a:ext cx="1940199" cy="65612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Kinds of Poetry</a:t>
          </a:r>
          <a:endParaRPr lang="ar-SA" sz="1800" b="1" kern="1200" dirty="0"/>
        </a:p>
      </dsp:txBody>
      <dsp:txXfrm>
        <a:off x="3587028" y="574743"/>
        <a:ext cx="1940199" cy="656128"/>
      </dsp:txXfrm>
    </dsp:sp>
    <dsp:sp modelId="{4B93B79E-A527-48E5-99C2-EECAA1987F62}">
      <dsp:nvSpPr>
        <dsp:cNvPr id="0" name=""/>
        <dsp:cNvSpPr/>
      </dsp:nvSpPr>
      <dsp:spPr>
        <a:xfrm>
          <a:off x="399" y="1506446"/>
          <a:ext cx="925338" cy="108749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Elegy</a:t>
          </a:r>
          <a:r>
            <a:rPr lang="en-US" sz="1200" kern="1200" dirty="0" smtClean="0"/>
            <a:t> :</a:t>
          </a:r>
        </a:p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Poem written for someone who died</a:t>
          </a:r>
          <a:endParaRPr lang="ar-SA" sz="1200" kern="1200" dirty="0"/>
        </a:p>
      </dsp:txBody>
      <dsp:txXfrm>
        <a:off x="399" y="1506446"/>
        <a:ext cx="925338" cy="1087494"/>
      </dsp:txXfrm>
    </dsp:sp>
    <dsp:sp modelId="{D0BAA813-4C3A-4239-BC41-72057486C9D9}">
      <dsp:nvSpPr>
        <dsp:cNvPr id="0" name=""/>
        <dsp:cNvSpPr/>
      </dsp:nvSpPr>
      <dsp:spPr>
        <a:xfrm>
          <a:off x="1201311" y="1506446"/>
          <a:ext cx="1265318" cy="108749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Ballad</a:t>
          </a:r>
          <a:r>
            <a:rPr lang="en-US" sz="1200" kern="1200" dirty="0" smtClean="0"/>
            <a:t>:</a:t>
          </a: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Song-like poem that tells story (sad/ tragic story) </a:t>
          </a:r>
          <a:endParaRPr lang="ar-SA" sz="1200" kern="1200" dirty="0"/>
        </a:p>
      </dsp:txBody>
      <dsp:txXfrm>
        <a:off x="1201311" y="1506446"/>
        <a:ext cx="1265318" cy="1087494"/>
      </dsp:txXfrm>
    </dsp:sp>
    <dsp:sp modelId="{D9CCC971-CB91-4DC4-86F1-2694056B2FFA}">
      <dsp:nvSpPr>
        <dsp:cNvPr id="0" name=""/>
        <dsp:cNvSpPr/>
      </dsp:nvSpPr>
      <dsp:spPr>
        <a:xfrm>
          <a:off x="2742203" y="1506446"/>
          <a:ext cx="1412723" cy="116727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Free verse :</a:t>
          </a: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called open form poetry. It sounds like ordinary speech</a:t>
          </a:r>
        </a:p>
      </dsp:txBody>
      <dsp:txXfrm>
        <a:off x="2742203" y="1506446"/>
        <a:ext cx="1412723" cy="1167272"/>
      </dsp:txXfrm>
    </dsp:sp>
    <dsp:sp modelId="{A461BCC2-F10B-445D-A4ED-17E22B8F2F34}">
      <dsp:nvSpPr>
        <dsp:cNvPr id="0" name=""/>
        <dsp:cNvSpPr/>
      </dsp:nvSpPr>
      <dsp:spPr>
        <a:xfrm>
          <a:off x="4430502" y="1506446"/>
          <a:ext cx="1507692" cy="121201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Sonnet</a:t>
          </a:r>
          <a:r>
            <a:rPr lang="en-US" sz="1200" kern="1200" dirty="0" smtClean="0"/>
            <a:t>:</a:t>
          </a:r>
          <a:endParaRPr lang="ar-SA" sz="1200" kern="1200" dirty="0" smtClean="0"/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14 lines poem that follow strict rules of structure, meter and rhyme</a:t>
          </a:r>
        </a:p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200" kern="1200" dirty="0"/>
        </a:p>
      </dsp:txBody>
      <dsp:txXfrm>
        <a:off x="4430502" y="1506446"/>
        <a:ext cx="1507692" cy="1212014"/>
      </dsp:txXfrm>
    </dsp:sp>
    <dsp:sp modelId="{63AC4AA9-3C55-492D-8343-A27200FCAD47}">
      <dsp:nvSpPr>
        <dsp:cNvPr id="0" name=""/>
        <dsp:cNvSpPr/>
      </dsp:nvSpPr>
      <dsp:spPr>
        <a:xfrm>
          <a:off x="6213768" y="1506446"/>
          <a:ext cx="1312257" cy="12515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Epic</a:t>
          </a:r>
          <a:r>
            <a:rPr lang="en-US" sz="1200" kern="1200" dirty="0" smtClean="0"/>
            <a:t>:</a:t>
          </a:r>
        </a:p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Long narrative poem about many deeds of a great hero</a:t>
          </a:r>
          <a:endParaRPr lang="ar-SA" sz="1200" kern="1200" dirty="0"/>
        </a:p>
      </dsp:txBody>
      <dsp:txXfrm>
        <a:off x="6213768" y="1506446"/>
        <a:ext cx="1312257" cy="1251500"/>
      </dsp:txXfrm>
    </dsp:sp>
    <dsp:sp modelId="{32FE796F-0A26-40C1-B2D4-92BA1BAEBF0E}">
      <dsp:nvSpPr>
        <dsp:cNvPr id="0" name=""/>
        <dsp:cNvSpPr/>
      </dsp:nvSpPr>
      <dsp:spPr>
        <a:xfrm>
          <a:off x="7801599" y="1506446"/>
          <a:ext cx="1312257" cy="104191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Lyric</a:t>
          </a:r>
          <a:r>
            <a:rPr lang="en-US" sz="1200" kern="1200" dirty="0" smtClean="0"/>
            <a:t>:</a:t>
          </a:r>
        </a:p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Shot personal poem that expresses the poet feelings</a:t>
          </a:r>
          <a:endParaRPr lang="ar-SA" sz="1200" kern="1200" dirty="0"/>
        </a:p>
      </dsp:txBody>
      <dsp:txXfrm>
        <a:off x="7801599" y="1506446"/>
        <a:ext cx="1312257" cy="1041912"/>
      </dsp:txXfrm>
    </dsp:sp>
    <dsp:sp modelId="{89061D0C-786B-4E11-B81E-E1AAA8B8A8F4}">
      <dsp:nvSpPr>
        <dsp:cNvPr id="0" name=""/>
        <dsp:cNvSpPr/>
      </dsp:nvSpPr>
      <dsp:spPr>
        <a:xfrm>
          <a:off x="5811876" y="3180132"/>
          <a:ext cx="1698520" cy="14258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Ode</a:t>
          </a:r>
          <a:r>
            <a:rPr lang="en-US" sz="1200" kern="1200" dirty="0" smtClean="0"/>
            <a:t>:</a:t>
          </a:r>
        </a:p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A long lyric, usually parsing some subject, and written in dignified language</a:t>
          </a:r>
          <a:endParaRPr lang="ar-SA" sz="1200" kern="1200" dirty="0"/>
        </a:p>
      </dsp:txBody>
      <dsp:txXfrm>
        <a:off x="5811876" y="3180132"/>
        <a:ext cx="1698520" cy="14258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72B5C74-A014-4580-B6DF-C0E2BC3FFE2B}" type="datetimeFigureOut">
              <a:rPr lang="ar-SA" smtClean="0"/>
              <a:t>21/03/34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7860698-183C-4925-B80F-7A9513AE5712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B5C74-A014-4580-B6DF-C0E2BC3FFE2B}" type="datetimeFigureOut">
              <a:rPr lang="ar-SA" smtClean="0"/>
              <a:t>21/03/34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60698-183C-4925-B80F-7A9513AE571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B5C74-A014-4580-B6DF-C0E2BC3FFE2B}" type="datetimeFigureOut">
              <a:rPr lang="ar-SA" smtClean="0"/>
              <a:t>21/03/34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60698-183C-4925-B80F-7A9513AE571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72B5C74-A014-4580-B6DF-C0E2BC3FFE2B}" type="datetimeFigureOut">
              <a:rPr lang="ar-SA" smtClean="0"/>
              <a:t>21/03/34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7860698-183C-4925-B80F-7A9513AE5712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72B5C74-A014-4580-B6DF-C0E2BC3FFE2B}" type="datetimeFigureOut">
              <a:rPr lang="ar-SA" smtClean="0"/>
              <a:t>21/03/34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7860698-183C-4925-B80F-7A9513AE5712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B5C74-A014-4580-B6DF-C0E2BC3FFE2B}" type="datetimeFigureOut">
              <a:rPr lang="ar-SA" smtClean="0"/>
              <a:t>21/03/34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60698-183C-4925-B80F-7A9513AE5712}" type="slidenum">
              <a:rPr lang="ar-SA" smtClean="0"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B5C74-A014-4580-B6DF-C0E2BC3FFE2B}" type="datetimeFigureOut">
              <a:rPr lang="ar-SA" smtClean="0"/>
              <a:t>21/03/34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60698-183C-4925-B80F-7A9513AE5712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72B5C74-A014-4580-B6DF-C0E2BC3FFE2B}" type="datetimeFigureOut">
              <a:rPr lang="ar-SA" smtClean="0"/>
              <a:t>21/03/34</a:t>
            </a:fld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7860698-183C-4925-B80F-7A9513AE5712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B5C74-A014-4580-B6DF-C0E2BC3FFE2B}" type="datetimeFigureOut">
              <a:rPr lang="ar-SA" smtClean="0"/>
              <a:t>21/03/34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60698-183C-4925-B80F-7A9513AE571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72B5C74-A014-4580-B6DF-C0E2BC3FFE2B}" type="datetimeFigureOut">
              <a:rPr lang="ar-SA" smtClean="0"/>
              <a:t>21/03/34</a:t>
            </a:fld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7860698-183C-4925-B80F-7A9513AE5712}" type="slidenum">
              <a:rPr lang="ar-SA" smtClean="0"/>
              <a:t>‹#›</a:t>
            </a:fld>
            <a:endParaRPr lang="ar-SA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72B5C74-A014-4580-B6DF-C0E2BC3FFE2B}" type="datetimeFigureOut">
              <a:rPr lang="ar-SA" smtClean="0"/>
              <a:t>21/03/34</a:t>
            </a:fld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7860698-183C-4925-B80F-7A9513AE5712}" type="slidenum">
              <a:rPr lang="ar-SA" smtClean="0"/>
              <a:t>‹#›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72B5C74-A014-4580-B6DF-C0E2BC3FFE2B}" type="datetimeFigureOut">
              <a:rPr lang="ar-SA" smtClean="0"/>
              <a:t>21/03/34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7860698-183C-4925-B80F-7A9513AE5712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estlibrary.org/murrayslit/2009/09/poetic-devices.html" TargetMode="External"/><Relationship Id="rId2" Type="http://schemas.openxmlformats.org/officeDocument/2006/relationships/hyperlink" Target="http://www.roanestate.edu/faculty/ccurrie/engl%202020%20resources/poetic%20terms.pd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195736" y="1988840"/>
            <a:ext cx="6172200" cy="1894362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POETIC DEVICES &amp; LITERARY TERMS USE IN POETRY ANALYSIS</a:t>
            </a:r>
            <a:br>
              <a:rPr lang="en-US" b="1" dirty="0"/>
            </a:br>
            <a:endParaRPr lang="ar-SA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0" y="1196752"/>
          <a:ext cx="9828584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citation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www.roanestate.edu/faculty/ccurrie/engl%202020%20resources/poetic%20terms.pdf</a:t>
            </a:r>
            <a:endParaRPr lang="en-US" dirty="0" smtClean="0"/>
          </a:p>
          <a:p>
            <a:pPr algn="l" rtl="0"/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www.bestlibrary.org/murrayslit/2009/09/poetic-devices.html</a:t>
            </a:r>
            <a:endParaRPr lang="en-US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908720"/>
            <a:ext cx="7931224" cy="5565232"/>
          </a:xfrm>
        </p:spPr>
        <p:txBody>
          <a:bodyPr/>
          <a:lstStyle/>
          <a:p>
            <a:pPr algn="l" rtl="0"/>
            <a:r>
              <a:rPr lang="en-US" b="1" dirty="0" smtClean="0"/>
              <a:t>Figures </a:t>
            </a:r>
            <a:r>
              <a:rPr lang="en-US" b="1" dirty="0" smtClean="0"/>
              <a:t>of </a:t>
            </a:r>
            <a:r>
              <a:rPr lang="en-US" b="1" dirty="0" smtClean="0"/>
              <a:t>speech/ </a:t>
            </a:r>
            <a:r>
              <a:rPr lang="en-US" b="1" dirty="0" smtClean="0"/>
              <a:t>Figurative </a:t>
            </a:r>
            <a:r>
              <a:rPr lang="en-US" b="1" dirty="0" smtClean="0"/>
              <a:t>language:</a:t>
            </a:r>
          </a:p>
          <a:p>
            <a:pPr algn="l" rtl="0">
              <a:buNone/>
            </a:pPr>
            <a:r>
              <a:rPr lang="en-US" dirty="0" smtClean="0"/>
              <a:t>		A </a:t>
            </a:r>
            <a:r>
              <a:rPr lang="en-US" dirty="0" smtClean="0"/>
              <a:t>form of language use in which writers and speakers convey something other than the literal meaning of their words</a:t>
            </a:r>
            <a:endParaRPr lang="ar-SA" dirty="0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323528" y="2636912"/>
          <a:ext cx="8280920" cy="29118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548680"/>
            <a:ext cx="7859216" cy="5925272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b="1" dirty="0" smtClean="0"/>
              <a:t>Personification:</a:t>
            </a:r>
            <a:endParaRPr lang="en-US" dirty="0" smtClean="0"/>
          </a:p>
          <a:p>
            <a:pPr lvl="0" algn="ctr" rtl="0">
              <a:buNone/>
            </a:pPr>
            <a:r>
              <a:rPr lang="en-US" dirty="0" smtClean="0"/>
              <a:t>Giving </a:t>
            </a:r>
            <a:r>
              <a:rPr lang="en-US" dirty="0" smtClean="0"/>
              <a:t>human attributes to an animal, object or idea</a:t>
            </a:r>
            <a:r>
              <a:rPr lang="en-US" dirty="0" smtClean="0"/>
              <a:t>.</a:t>
            </a:r>
          </a:p>
          <a:p>
            <a:pPr lvl="1" algn="l" rtl="0"/>
            <a:r>
              <a:rPr lang="en-US" dirty="0" smtClean="0">
                <a:solidFill>
                  <a:srgbClr val="C00000"/>
                </a:solidFill>
              </a:rPr>
              <a:t>For example</a:t>
            </a:r>
            <a:r>
              <a:rPr lang="en-US" dirty="0" smtClean="0"/>
              <a:t>: “</a:t>
            </a:r>
            <a:r>
              <a:rPr lang="en-US" b="1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 cat cries</a:t>
            </a:r>
            <a:r>
              <a:rPr lang="en-US" dirty="0" smtClean="0"/>
              <a:t>”</a:t>
            </a:r>
          </a:p>
          <a:p>
            <a:pPr lvl="1" algn="l" rtl="0"/>
            <a:endParaRPr lang="en-US" dirty="0" smtClean="0"/>
          </a:p>
          <a:p>
            <a:pPr algn="l" rtl="0"/>
            <a:r>
              <a:rPr lang="en-US" b="1" dirty="0" smtClean="0"/>
              <a:t>Simile:</a:t>
            </a:r>
            <a:endParaRPr lang="ar-SA" dirty="0" smtClean="0"/>
          </a:p>
          <a:p>
            <a:pPr lvl="0" algn="ctr" rtl="0">
              <a:buNone/>
            </a:pPr>
            <a:r>
              <a:rPr lang="en-US" dirty="0" smtClean="0"/>
              <a:t>A comparison between two things which are essentially dissimilar. The comparison is directly stated through words such as </a:t>
            </a:r>
            <a:r>
              <a:rPr lang="en-US" b="1" i="1" dirty="0" smtClean="0"/>
              <a:t>like, as, than, as though or resembles</a:t>
            </a:r>
          </a:p>
          <a:p>
            <a:pPr lvl="1" algn="l" rtl="0"/>
            <a:r>
              <a:rPr lang="en-US" dirty="0" smtClean="0">
                <a:solidFill>
                  <a:srgbClr val="C00000"/>
                </a:solidFill>
              </a:rPr>
              <a:t>For example</a:t>
            </a:r>
            <a:r>
              <a:rPr lang="en-US" dirty="0" smtClean="0"/>
              <a:t>: "</a:t>
            </a:r>
            <a:r>
              <a:rPr lang="en-US" b="1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My love is </a:t>
            </a:r>
            <a:r>
              <a:rPr lang="en-US" b="1" u="sng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like</a:t>
            </a:r>
            <a:r>
              <a:rPr lang="en-US" b="1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a red, red rose</a:t>
            </a:r>
            <a:r>
              <a:rPr lang="en-US" dirty="0" smtClean="0"/>
              <a:t>."</a:t>
            </a:r>
          </a:p>
          <a:p>
            <a:pPr lvl="0" algn="l" rtl="0">
              <a:buNone/>
            </a:pPr>
            <a:endParaRPr lang="en-US" b="1" dirty="0" smtClean="0"/>
          </a:p>
          <a:p>
            <a:pPr lvl="0" algn="l" rtl="0"/>
            <a:r>
              <a:rPr lang="en-US" b="1" dirty="0" smtClean="0"/>
              <a:t>Metaphor:</a:t>
            </a:r>
          </a:p>
          <a:p>
            <a:pPr lvl="0" algn="ctr" rtl="0">
              <a:buNone/>
            </a:pPr>
            <a:r>
              <a:rPr lang="en-US" dirty="0" smtClean="0"/>
              <a:t>like a simile, makes a comparison between two unlike things, but does </a:t>
            </a:r>
            <a:r>
              <a:rPr lang="en-US" dirty="0" smtClean="0"/>
              <a:t>so implicitly</a:t>
            </a:r>
            <a:r>
              <a:rPr lang="en-US" dirty="0" smtClean="0"/>
              <a:t>, without words such as like or as</a:t>
            </a:r>
            <a:r>
              <a:rPr lang="en-US" dirty="0" smtClean="0"/>
              <a:t>.</a:t>
            </a:r>
          </a:p>
          <a:p>
            <a:pPr lvl="1" algn="l" rtl="0"/>
            <a:r>
              <a:rPr lang="en-US" dirty="0" smtClean="0">
                <a:solidFill>
                  <a:srgbClr val="C00000"/>
                </a:solidFill>
              </a:rPr>
              <a:t>For example</a:t>
            </a:r>
            <a:r>
              <a:rPr lang="en-US" dirty="0" smtClean="0"/>
              <a:t>: “</a:t>
            </a:r>
            <a:r>
              <a:rPr lang="en-US" b="1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 crowd was a storm</a:t>
            </a:r>
            <a:r>
              <a:rPr lang="en-US" dirty="0" smtClean="0"/>
              <a:t>”</a:t>
            </a:r>
            <a:endParaRPr lang="ar-SA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23528" y="692696"/>
            <a:ext cx="8136904" cy="5781256"/>
          </a:xfrm>
        </p:spPr>
        <p:txBody>
          <a:bodyPr/>
          <a:lstStyle/>
          <a:p>
            <a:pPr lvl="0" algn="l" rtl="0"/>
            <a:endParaRPr lang="en-US" b="1" dirty="0" smtClean="0"/>
          </a:p>
          <a:p>
            <a:pPr lvl="0" algn="l" rtl="0"/>
            <a:r>
              <a:rPr lang="en-US" b="1" dirty="0" smtClean="0"/>
              <a:t>Hyperbole / Exaggeration:</a:t>
            </a:r>
          </a:p>
          <a:p>
            <a:pPr lvl="0" algn="ctr" rtl="0">
              <a:buNone/>
            </a:pPr>
            <a:r>
              <a:rPr lang="en-US" dirty="0" smtClean="0"/>
              <a:t>	A </a:t>
            </a:r>
            <a:r>
              <a:rPr lang="en-US" dirty="0" smtClean="0"/>
              <a:t>figure of speech involving exaggeration</a:t>
            </a:r>
            <a:r>
              <a:rPr lang="en-US" dirty="0" smtClean="0"/>
              <a:t>. (overstatement)</a:t>
            </a:r>
          </a:p>
          <a:p>
            <a:pPr lvl="1" algn="l" rtl="0"/>
            <a:r>
              <a:rPr lang="en-US" dirty="0" smtClean="0">
                <a:solidFill>
                  <a:srgbClr val="C00000"/>
                </a:solidFill>
              </a:rPr>
              <a:t>For example</a:t>
            </a:r>
            <a:r>
              <a:rPr lang="en-US" dirty="0" smtClean="0"/>
              <a:t>: John </a:t>
            </a:r>
            <a:r>
              <a:rPr lang="en-US" dirty="0" smtClean="0"/>
              <a:t>Donne uses hyperbole in his poem: "</a:t>
            </a:r>
            <a:r>
              <a:rPr lang="en-US" b="1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Song: Go and Catch a Falling Star</a:t>
            </a:r>
            <a:r>
              <a:rPr lang="en-US" dirty="0" smtClean="0"/>
              <a:t>.”</a:t>
            </a:r>
          </a:p>
          <a:p>
            <a:pPr lvl="1" algn="l" rtl="0">
              <a:buNone/>
            </a:pPr>
            <a:endParaRPr lang="ar-SA" b="1" dirty="0" smtClean="0"/>
          </a:p>
          <a:p>
            <a:pPr algn="l" rtl="0"/>
            <a:r>
              <a:rPr lang="en-US" b="1" dirty="0" smtClean="0"/>
              <a:t>Image/ Imagery:</a:t>
            </a:r>
          </a:p>
          <a:p>
            <a:pPr algn="ctr" rtl="0">
              <a:buNone/>
            </a:pPr>
            <a:r>
              <a:rPr lang="en-US" dirty="0" smtClean="0"/>
              <a:t>A word, phrase, or figure of speech (esp. a simile or metaphor) that addresses the senses, suggesting mental pictures of </a:t>
            </a:r>
            <a:r>
              <a:rPr lang="en-US" i="1" dirty="0" smtClean="0"/>
              <a:t>sights, sounds, smells, tastes, feelings, or actions. (Image of blood, light, darkness …etc )</a:t>
            </a: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620688"/>
            <a:ext cx="7467600" cy="5853264"/>
          </a:xfrm>
        </p:spPr>
        <p:txBody>
          <a:bodyPr>
            <a:normAutofit/>
          </a:bodyPr>
          <a:lstStyle/>
          <a:p>
            <a:pPr algn="l" rtl="0"/>
            <a:r>
              <a:rPr lang="en-US" b="1" dirty="0" smtClean="0"/>
              <a:t>Symbol:</a:t>
            </a:r>
          </a:p>
          <a:p>
            <a:pPr algn="ctr" rtl="0">
              <a:buNone/>
            </a:pPr>
            <a:r>
              <a:rPr lang="en-US" dirty="0" smtClean="0"/>
              <a:t>Something </a:t>
            </a:r>
            <a:r>
              <a:rPr lang="en-US" dirty="0" smtClean="0"/>
              <a:t>that represents something </a:t>
            </a:r>
            <a:r>
              <a:rPr lang="en-US" dirty="0" smtClean="0"/>
              <a:t>else </a:t>
            </a:r>
            <a:r>
              <a:rPr lang="en-US" dirty="0" smtClean="0"/>
              <a:t>beyond themselves</a:t>
            </a:r>
            <a:r>
              <a:rPr lang="en-US" dirty="0" smtClean="0"/>
              <a:t>.</a:t>
            </a:r>
          </a:p>
          <a:p>
            <a:pPr algn="l" rtl="0"/>
            <a:endParaRPr lang="en-US" b="1" dirty="0" smtClean="0"/>
          </a:p>
          <a:p>
            <a:pPr algn="l" rtl="0"/>
            <a:r>
              <a:rPr lang="en-US" b="1" dirty="0" smtClean="0"/>
              <a:t>Paradox</a:t>
            </a:r>
            <a:r>
              <a:rPr lang="en-US" b="1" dirty="0" smtClean="0"/>
              <a:t>: </a:t>
            </a:r>
          </a:p>
          <a:p>
            <a:pPr algn="ctr" rtl="0">
              <a:buNone/>
            </a:pPr>
            <a:r>
              <a:rPr lang="en-US" dirty="0" smtClean="0"/>
              <a:t>A statement that initially appears to be self-contradictory, but that on closer inspection turns out to make </a:t>
            </a:r>
            <a:r>
              <a:rPr lang="en-US" dirty="0" smtClean="0"/>
              <a:t>sense</a:t>
            </a:r>
            <a:endParaRPr lang="en-US" b="1" dirty="0" smtClean="0"/>
          </a:p>
          <a:p>
            <a:pPr algn="l" rtl="0"/>
            <a:endParaRPr lang="en-US" b="1" dirty="0" smtClean="0"/>
          </a:p>
          <a:p>
            <a:pPr algn="l" rtl="0"/>
            <a:r>
              <a:rPr lang="en-US" b="1" dirty="0" smtClean="0"/>
              <a:t>Tone:</a:t>
            </a:r>
          </a:p>
          <a:p>
            <a:pPr algn="ctr" rtl="0">
              <a:buNone/>
            </a:pPr>
            <a:r>
              <a:rPr lang="en-US" dirty="0" smtClean="0"/>
              <a:t> The </a:t>
            </a:r>
            <a:r>
              <a:rPr lang="en-US" dirty="0" smtClean="0"/>
              <a:t>author’s attitude toward the </a:t>
            </a:r>
            <a:r>
              <a:rPr lang="en-US" dirty="0" smtClean="0"/>
              <a:t>subject, character and audience. </a:t>
            </a:r>
            <a:r>
              <a:rPr lang="en-US" dirty="0" smtClean="0"/>
              <a:t>An author's tone might be </a:t>
            </a:r>
            <a:r>
              <a:rPr lang="en-US" i="1" dirty="0" smtClean="0"/>
              <a:t>sarcastic, sincere, </a:t>
            </a:r>
            <a:r>
              <a:rPr lang="en-US" i="1" dirty="0" smtClean="0"/>
              <a:t>humorous</a:t>
            </a:r>
            <a:r>
              <a:rPr lang="en-US" dirty="0" smtClean="0"/>
              <a:t>… etc</a:t>
            </a:r>
          </a:p>
          <a:p>
            <a:pPr algn="l" rtl="0"/>
            <a:endParaRPr lang="en-US" b="1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7859216" cy="5997280"/>
          </a:xfrm>
        </p:spPr>
        <p:txBody>
          <a:bodyPr>
            <a:normAutofit/>
          </a:bodyPr>
          <a:lstStyle/>
          <a:p>
            <a:pPr algn="l" rtl="0"/>
            <a:r>
              <a:rPr lang="en-US" b="1" dirty="0" smtClean="0"/>
              <a:t>Theme:</a:t>
            </a:r>
          </a:p>
          <a:p>
            <a:pPr algn="ctr" rtl="0">
              <a:buNone/>
            </a:pPr>
            <a:r>
              <a:rPr lang="en-US" dirty="0" smtClean="0"/>
              <a:t> A central idea or meaning.</a:t>
            </a:r>
          </a:p>
          <a:p>
            <a:pPr algn="l" rtl="0">
              <a:buNone/>
            </a:pPr>
            <a:endParaRPr lang="en-US" b="1" dirty="0" smtClean="0"/>
          </a:p>
          <a:p>
            <a:pPr algn="l" rtl="0"/>
            <a:r>
              <a:rPr lang="en-US" b="1" dirty="0" smtClean="0"/>
              <a:t>Speaker</a:t>
            </a:r>
            <a:r>
              <a:rPr lang="en-US" b="1" dirty="0" smtClean="0"/>
              <a:t>: </a:t>
            </a:r>
            <a:endParaRPr lang="en-US" b="1" dirty="0" smtClean="0"/>
          </a:p>
          <a:p>
            <a:pPr algn="ctr" rtl="0">
              <a:buNone/>
            </a:pPr>
            <a:r>
              <a:rPr lang="en-US" dirty="0" smtClean="0"/>
              <a:t>The </a:t>
            </a:r>
            <a:r>
              <a:rPr lang="en-US" dirty="0" smtClean="0"/>
              <a:t>voice used by the author in the poem. Often a created identity rather </a:t>
            </a:r>
            <a:r>
              <a:rPr lang="en-US" dirty="0" smtClean="0"/>
              <a:t>than the </a:t>
            </a:r>
            <a:r>
              <a:rPr lang="en-US" dirty="0" smtClean="0"/>
              <a:t>author’s actual self</a:t>
            </a:r>
            <a:r>
              <a:rPr lang="en-US" dirty="0" smtClean="0"/>
              <a:t>.</a:t>
            </a:r>
          </a:p>
          <a:p>
            <a:pPr algn="l" rtl="0"/>
            <a:endParaRPr lang="en-US" b="1" dirty="0" smtClean="0"/>
          </a:p>
          <a:p>
            <a:pPr algn="l" rtl="0"/>
            <a:r>
              <a:rPr lang="en-US" b="1" dirty="0" smtClean="0"/>
              <a:t>Poetic </a:t>
            </a:r>
            <a:r>
              <a:rPr lang="en-US" b="1" dirty="0" smtClean="0"/>
              <a:t>diction: </a:t>
            </a:r>
            <a:endParaRPr lang="en-US" b="1" dirty="0" smtClean="0"/>
          </a:p>
          <a:p>
            <a:pPr algn="ctr" rtl="0">
              <a:buNone/>
            </a:pPr>
            <a:r>
              <a:rPr lang="en-US" dirty="0" smtClean="0"/>
              <a:t>The </a:t>
            </a:r>
            <a:r>
              <a:rPr lang="en-US" dirty="0" smtClean="0"/>
              <a:t>use of elevated language over ordinary language</a:t>
            </a:r>
            <a:r>
              <a:rPr lang="en-US" dirty="0" smtClean="0"/>
              <a:t>.</a:t>
            </a:r>
          </a:p>
          <a:p>
            <a:pPr algn="l" rtl="0"/>
            <a:endParaRPr lang="en-US" b="1" dirty="0" smtClean="0"/>
          </a:p>
          <a:p>
            <a:pPr algn="l" rtl="0"/>
            <a:r>
              <a:rPr lang="en-US" b="1" dirty="0" smtClean="0"/>
              <a:t>Stanza</a:t>
            </a:r>
            <a:r>
              <a:rPr lang="en-US" b="1" dirty="0" smtClean="0"/>
              <a:t>: </a:t>
            </a:r>
          </a:p>
          <a:p>
            <a:pPr algn="ctr" rtl="0">
              <a:buNone/>
            </a:pPr>
            <a:r>
              <a:rPr lang="en-US" dirty="0" smtClean="0"/>
              <a:t>A grouping of lines, set off by a space, that usually has a set pattern of meter and</a:t>
            </a:r>
          </a:p>
          <a:p>
            <a:pPr algn="l" rtl="0">
              <a:buNone/>
            </a:pPr>
            <a:endParaRPr lang="en-US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7787208" cy="5904656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b="1" dirty="0" smtClean="0"/>
              <a:t>Alliteration</a:t>
            </a:r>
            <a:r>
              <a:rPr lang="en-US" b="1" dirty="0" smtClean="0"/>
              <a:t>:</a:t>
            </a:r>
            <a:r>
              <a:rPr lang="en-US" dirty="0" smtClean="0"/>
              <a:t> </a:t>
            </a:r>
            <a:endParaRPr lang="en-US" dirty="0" smtClean="0"/>
          </a:p>
          <a:p>
            <a:pPr algn="ctr" rtl="0">
              <a:buNone/>
            </a:pPr>
            <a:r>
              <a:rPr lang="en-US" dirty="0" smtClean="0"/>
              <a:t>The </a:t>
            </a:r>
            <a:r>
              <a:rPr lang="en-US" dirty="0" smtClean="0"/>
              <a:t>repetition of the same consonant sounds at the beginnings of </a:t>
            </a:r>
            <a:r>
              <a:rPr lang="en-US" dirty="0" smtClean="0"/>
              <a:t>nearby words.</a:t>
            </a:r>
          </a:p>
          <a:p>
            <a:pPr algn="l" rtl="0"/>
            <a:endParaRPr lang="en-US" b="1" dirty="0" smtClean="0"/>
          </a:p>
          <a:p>
            <a:pPr algn="l" rtl="0"/>
            <a:r>
              <a:rPr lang="en-US" b="1" dirty="0" smtClean="0"/>
              <a:t>Allusion</a:t>
            </a:r>
            <a:r>
              <a:rPr lang="en-US" b="1" dirty="0" smtClean="0"/>
              <a:t>: </a:t>
            </a:r>
            <a:endParaRPr lang="en-US" b="1" dirty="0" smtClean="0"/>
          </a:p>
          <a:p>
            <a:pPr algn="ctr" rtl="0">
              <a:buNone/>
            </a:pPr>
            <a:r>
              <a:rPr lang="en-US" dirty="0" smtClean="0"/>
              <a:t>A </a:t>
            </a:r>
            <a:r>
              <a:rPr lang="en-US" dirty="0" smtClean="0"/>
              <a:t>brief reference to a person, place, thing, event, or idea in history or literature</a:t>
            </a:r>
            <a:r>
              <a:rPr lang="en-US" dirty="0" smtClean="0"/>
              <a:t>.</a:t>
            </a:r>
          </a:p>
          <a:p>
            <a:pPr algn="l" rtl="0"/>
            <a:endParaRPr lang="en-US" b="1" dirty="0" smtClean="0"/>
          </a:p>
          <a:p>
            <a:pPr algn="l" rtl="0"/>
            <a:r>
              <a:rPr lang="en-US" b="1" dirty="0" smtClean="0"/>
              <a:t>Denotations</a:t>
            </a:r>
            <a:r>
              <a:rPr lang="en-US" b="1" dirty="0" smtClean="0"/>
              <a:t>: </a:t>
            </a:r>
            <a:endParaRPr lang="en-US" b="1" dirty="0" smtClean="0"/>
          </a:p>
          <a:p>
            <a:pPr algn="ctr" rtl="0">
              <a:buNone/>
            </a:pPr>
            <a:r>
              <a:rPr lang="en-US" dirty="0" smtClean="0"/>
              <a:t>Literal</a:t>
            </a:r>
            <a:r>
              <a:rPr lang="en-US" dirty="0" smtClean="0"/>
              <a:t>, dictionary meanings of a </a:t>
            </a:r>
            <a:r>
              <a:rPr lang="en-US" dirty="0" smtClean="0"/>
              <a:t>word</a:t>
            </a:r>
          </a:p>
          <a:p>
            <a:pPr algn="l" rtl="0"/>
            <a:endParaRPr lang="en-US" b="1" dirty="0" smtClean="0"/>
          </a:p>
          <a:p>
            <a:pPr algn="l" rtl="0"/>
            <a:r>
              <a:rPr lang="en-US" b="1" dirty="0" smtClean="0"/>
              <a:t>Connotations:</a:t>
            </a:r>
          </a:p>
          <a:p>
            <a:pPr algn="ctr" rtl="0">
              <a:buNone/>
            </a:pPr>
            <a:r>
              <a:rPr lang="en-US" dirty="0" smtClean="0"/>
              <a:t>Associations </a:t>
            </a:r>
            <a:r>
              <a:rPr lang="en-US" dirty="0" smtClean="0"/>
              <a:t>and implications that go beyond a word’s literal </a:t>
            </a:r>
            <a:r>
              <a:rPr lang="en-US" dirty="0" smtClean="0"/>
              <a:t>meanings and </a:t>
            </a:r>
            <a:r>
              <a:rPr lang="en-US" dirty="0" smtClean="0"/>
              <a:t>are based on context.</a:t>
            </a:r>
            <a:endParaRPr lang="ar-SA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7467600" cy="5421216"/>
          </a:xfrm>
        </p:spPr>
        <p:txBody>
          <a:bodyPr/>
          <a:lstStyle/>
          <a:p>
            <a:pPr algn="l" rtl="0"/>
            <a:r>
              <a:rPr lang="en-US" b="1" dirty="0" smtClean="0"/>
              <a:t>Rhyme: </a:t>
            </a:r>
          </a:p>
          <a:p>
            <a:pPr algn="ctr" rtl="0">
              <a:buNone/>
            </a:pPr>
            <a:r>
              <a:rPr lang="en-US" dirty="0" smtClean="0"/>
              <a:t>Two or more words or phrases that repeat the same sounds.</a:t>
            </a:r>
          </a:p>
          <a:p>
            <a:pPr algn="l" rtl="0"/>
            <a:r>
              <a:rPr lang="en-US" b="1" dirty="0" smtClean="0"/>
              <a:t>Rhyme scheme:</a:t>
            </a:r>
          </a:p>
          <a:p>
            <a:pPr algn="ctr" rtl="0">
              <a:buNone/>
            </a:pPr>
            <a:r>
              <a:rPr lang="en-US" dirty="0" smtClean="0"/>
              <a:t> The pattern of end </a:t>
            </a:r>
            <a:r>
              <a:rPr lang="en-US" dirty="0" smtClean="0"/>
              <a:t>rhymes.</a:t>
            </a:r>
          </a:p>
          <a:p>
            <a:pPr lvl="1" algn="ctr" rtl="0">
              <a:buNone/>
            </a:pPr>
            <a:r>
              <a:rPr lang="en-US" b="1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AABB	ABAB		AABCBC</a:t>
            </a:r>
            <a:endParaRPr lang="en-US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l" rtl="0"/>
            <a:r>
              <a:rPr lang="en-US" b="1" dirty="0" smtClean="0"/>
              <a:t>Rhythm:</a:t>
            </a:r>
          </a:p>
          <a:p>
            <a:pPr algn="ctr" rtl="0">
              <a:buNone/>
            </a:pPr>
            <a:r>
              <a:rPr lang="en-US" dirty="0" smtClean="0"/>
              <a:t>A series of stressed or accented syllables in a group of words, arranged so that the reader expects a similar series to follow.</a:t>
            </a:r>
            <a:endParaRPr lang="ar-SA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79512" y="332656"/>
            <a:ext cx="8280920" cy="6264696"/>
          </a:xfrm>
        </p:spPr>
        <p:txBody>
          <a:bodyPr>
            <a:normAutofit fontScale="92500" lnSpcReduction="20000"/>
          </a:bodyPr>
          <a:lstStyle/>
          <a:p>
            <a:pPr algn="l" rtl="0"/>
            <a:r>
              <a:rPr lang="en-US" b="1" dirty="0" smtClean="0"/>
              <a:t>Irony</a:t>
            </a:r>
            <a:r>
              <a:rPr lang="en-US" b="1" dirty="0" smtClean="0"/>
              <a:t>: </a:t>
            </a:r>
            <a:endParaRPr lang="en-US" b="1" dirty="0" smtClean="0"/>
          </a:p>
          <a:p>
            <a:pPr algn="ctr" rtl="0">
              <a:buNone/>
            </a:pPr>
            <a:r>
              <a:rPr lang="en-US" dirty="0" smtClean="0"/>
              <a:t>A </a:t>
            </a:r>
            <a:r>
              <a:rPr lang="en-US" dirty="0" smtClean="0"/>
              <a:t>literary device that uses contradictory statements or situations to reveal a reality different from what appears to be </a:t>
            </a:r>
            <a:r>
              <a:rPr lang="en-US" dirty="0" smtClean="0"/>
              <a:t>true</a:t>
            </a:r>
          </a:p>
          <a:p>
            <a:pPr algn="ctr" rtl="0">
              <a:buNone/>
            </a:pPr>
            <a:endParaRPr lang="en-US" dirty="0" smtClean="0"/>
          </a:p>
          <a:p>
            <a:pPr lvl="1" algn="l" rtl="0"/>
            <a:r>
              <a:rPr lang="en-US" b="1" dirty="0" smtClean="0"/>
              <a:t>Situational </a:t>
            </a:r>
            <a:r>
              <a:rPr lang="en-US" b="1" dirty="0" smtClean="0"/>
              <a:t>irony</a:t>
            </a:r>
            <a:r>
              <a:rPr lang="en-US" dirty="0" smtClean="0"/>
              <a:t>: an incongruity between what is expected to happen and what </a:t>
            </a:r>
            <a:r>
              <a:rPr lang="en-US" dirty="0" smtClean="0"/>
              <a:t>actually happens </a:t>
            </a:r>
            <a:r>
              <a:rPr lang="en-US" dirty="0" smtClean="0"/>
              <a:t>due to </a:t>
            </a:r>
            <a:r>
              <a:rPr lang="en-US" u="sng" dirty="0" smtClean="0"/>
              <a:t>forces beyond human comprehension or control</a:t>
            </a:r>
            <a:r>
              <a:rPr lang="en-US" dirty="0" smtClean="0"/>
              <a:t>.</a:t>
            </a:r>
          </a:p>
          <a:p>
            <a:pPr lvl="1" algn="l" rtl="0"/>
            <a:r>
              <a:rPr lang="en-US" b="1" dirty="0" smtClean="0"/>
              <a:t>Cosmic </a:t>
            </a:r>
            <a:r>
              <a:rPr lang="en-US" b="1" dirty="0" smtClean="0"/>
              <a:t>irony</a:t>
            </a:r>
            <a:r>
              <a:rPr lang="en-US" dirty="0" smtClean="0"/>
              <a:t>: a writer uses God, destiny, or fate to dash the hopes and expectations of </a:t>
            </a:r>
            <a:r>
              <a:rPr lang="en-US" dirty="0" smtClean="0"/>
              <a:t>a character </a:t>
            </a:r>
            <a:r>
              <a:rPr lang="en-US" dirty="0" smtClean="0"/>
              <a:t>or of humankind in general</a:t>
            </a:r>
            <a:r>
              <a:rPr lang="en-US" dirty="0" smtClean="0"/>
              <a:t>.</a:t>
            </a:r>
          </a:p>
          <a:p>
            <a:pPr lvl="1" algn="l" rtl="0"/>
            <a:r>
              <a:rPr lang="en-US" b="1" dirty="0" smtClean="0"/>
              <a:t>Dramatic </a:t>
            </a:r>
            <a:r>
              <a:rPr lang="en-US" b="1" dirty="0" smtClean="0"/>
              <a:t>irony</a:t>
            </a:r>
            <a:r>
              <a:rPr lang="en-US" dirty="0" smtClean="0"/>
              <a:t>: a discrepancy between what a character believes or says and what </a:t>
            </a:r>
            <a:r>
              <a:rPr lang="en-US" dirty="0" smtClean="0"/>
              <a:t>the reader </a:t>
            </a:r>
            <a:r>
              <a:rPr lang="en-US" dirty="0" smtClean="0"/>
              <a:t>or audience member knows to be true</a:t>
            </a:r>
            <a:r>
              <a:rPr lang="en-US" dirty="0" smtClean="0"/>
              <a:t>.</a:t>
            </a:r>
          </a:p>
          <a:p>
            <a:pPr lvl="2" algn="ctr" rtl="0">
              <a:buNone/>
            </a:pPr>
            <a:r>
              <a:rPr lang="en-US" b="1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for </a:t>
            </a:r>
            <a:r>
              <a:rPr lang="en-US" b="1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example: </a:t>
            </a:r>
            <a:r>
              <a:rPr lang="en-US" b="1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when a character says to another "I'll see you tomorrow!" when the audience (but not the character) knows that the character will die before morning.</a:t>
            </a:r>
            <a:endParaRPr lang="en-US" b="1" dirty="0" smtClean="0">
              <a:ln w="1905"/>
              <a:solidFill>
                <a:schemeClr val="accent3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1" algn="l" rtl="0"/>
            <a:r>
              <a:rPr lang="en-US" b="1" dirty="0" smtClean="0"/>
              <a:t>Verbal irony:</a:t>
            </a:r>
            <a:r>
              <a:rPr lang="en-US" dirty="0" smtClean="0"/>
              <a:t> </a:t>
            </a:r>
            <a:r>
              <a:rPr lang="en-US" dirty="0" smtClean="0"/>
              <a:t> </a:t>
            </a:r>
            <a:r>
              <a:rPr lang="en-US" dirty="0" smtClean="0"/>
              <a:t>a disparity of expression and intention: when a speaker says </a:t>
            </a:r>
            <a:r>
              <a:rPr lang="en-US" dirty="0" smtClean="0"/>
              <a:t>one </a:t>
            </a:r>
            <a:r>
              <a:rPr lang="en-US" dirty="0" smtClean="0"/>
              <a:t>thing but means another, or when a literal meaning is contrary to its intended effect. </a:t>
            </a:r>
            <a:endParaRPr lang="en-US" dirty="0" smtClean="0"/>
          </a:p>
          <a:p>
            <a:pPr lvl="2" algn="ctr" rtl="0">
              <a:buNone/>
            </a:pPr>
            <a:r>
              <a:rPr lang="en-US" b="1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An example: </a:t>
            </a:r>
            <a:r>
              <a:rPr lang="en-US" b="1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of this is when someone says "Oh, that's beautiful", when what he means (probably conveyed by intonation) is he finds "that" quite ugly.</a:t>
            </a:r>
            <a:endParaRPr lang="en-US" b="1" dirty="0" smtClean="0">
              <a:ln w="1905"/>
              <a:solidFill>
                <a:schemeClr val="accent3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مشربية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219</TotalTime>
  <Words>576</Words>
  <Application>Microsoft Office PowerPoint</Application>
  <PresentationFormat>عرض على الشاشة (3:4)‏</PresentationFormat>
  <Paragraphs>90</Paragraphs>
  <Slides>11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مشربية</vt:lpstr>
      <vt:lpstr>POETIC DEVICES &amp; LITERARY TERMS USE IN POETRY ANALYSIS 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Work citation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POETIC DEVICES &amp; LITERARY TERMS USE IN POETRY ANALYSIS </dc:title>
  <dc:creator>vista-user</dc:creator>
  <cp:lastModifiedBy>vista-user</cp:lastModifiedBy>
  <cp:revision>37</cp:revision>
  <dcterms:created xsi:type="dcterms:W3CDTF">2013-02-01T18:10:49Z</dcterms:created>
  <dcterms:modified xsi:type="dcterms:W3CDTF">2013-02-01T21:50:34Z</dcterms:modified>
</cp:coreProperties>
</file>