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D26DD7E-CA1E-4972-8E2B-F5699DE3B40E}" type="datetimeFigureOut">
              <a:rPr lang="ar-SA" smtClean="0"/>
              <a:pPr/>
              <a:t>12/05/34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DFB6309-CF80-4F19-811E-03DFC61E08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1500174"/>
            <a:ext cx="8229600" cy="35719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Pharmaceutical care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/>
              <a:t>Pack-Years </a:t>
            </a:r>
            <a:r>
              <a:rPr lang="en-US" sz="6000" dirty="0" smtClean="0"/>
              <a:t>of Smoking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prepared by   </a:t>
            </a:r>
            <a:r>
              <a:rPr lang="en-US" dirty="0" err="1" smtClean="0"/>
              <a:t>Refaa</a:t>
            </a:r>
            <a:r>
              <a:rPr lang="en-US" dirty="0" smtClean="0"/>
              <a:t> </a:t>
            </a:r>
            <a:r>
              <a:rPr lang="en-US" dirty="0" err="1" smtClean="0"/>
              <a:t>AlAjmi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Pack-Years of Smoking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8072462" cy="4910158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dirty="0"/>
              <a:t>Calculating </a:t>
            </a:r>
            <a:r>
              <a:rPr lang="en-US" dirty="0" smtClean="0"/>
              <a:t>Smoking </a:t>
            </a:r>
            <a:r>
              <a:rPr lang="en-US" dirty="0"/>
              <a:t>History is a simple process</a:t>
            </a:r>
            <a:r>
              <a:rPr lang="en-US" dirty="0" smtClean="0"/>
              <a:t>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dirty="0"/>
              <a:t>It is calculated by multiplying the </a:t>
            </a:r>
            <a:r>
              <a:rPr lang="en-US" dirty="0" smtClean="0"/>
              <a:t> number </a:t>
            </a:r>
            <a:r>
              <a:rPr lang="en-US" dirty="0"/>
              <a:t>of packs of cigarettes smoked per day by the number of years the person has </a:t>
            </a:r>
            <a:r>
              <a:rPr lang="en-US" dirty="0" smtClean="0"/>
              <a:t> smoked.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pack year history  =</a:t>
            </a:r>
          </a:p>
          <a:p>
            <a:pPr algn="l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number of packs per day X number of years smoking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For </a:t>
            </a:r>
            <a:r>
              <a:rPr lang="en-US" dirty="0"/>
              <a:t>example, 1 pack year is equal to smoking 20 cigarettes (1 pack) per day </a:t>
            </a:r>
            <a:r>
              <a:rPr lang="en-US" dirty="0" smtClean="0"/>
              <a:t> for </a:t>
            </a:r>
            <a:r>
              <a:rPr lang="en-US" dirty="0"/>
              <a:t>1 year,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or </a:t>
            </a:r>
            <a:r>
              <a:rPr lang="en-US" dirty="0"/>
              <a:t>40 cigarettes per day for half a year, and so on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Pack-Years of Smoking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buNone/>
            </a:pPr>
            <a:r>
              <a:rPr lang="en-US" dirty="0" smtClean="0"/>
              <a:t>To calculate smoking pack-years:</a:t>
            </a:r>
          </a:p>
          <a:p>
            <a:pPr algn="l">
              <a:buNone/>
            </a:pPr>
            <a:r>
              <a:rPr lang="en-US" dirty="0" smtClean="0"/>
              <a:t>– Divide the number of cigarettes smoked per day  by 20 (the number of cigarettes in a pack) </a:t>
            </a:r>
          </a:p>
          <a:p>
            <a:pPr algn="l">
              <a:buNone/>
            </a:pPr>
            <a:r>
              <a:rPr lang="en-US" dirty="0" smtClean="0"/>
              <a:t>– Then multiply by the number of years smoked</a:t>
            </a:r>
          </a:p>
          <a:p>
            <a:pPr algn="l">
              <a:buNone/>
            </a:pPr>
            <a:r>
              <a:rPr lang="en-US" dirty="0" smtClean="0"/>
              <a:t>(70 cigarettes/day ÷ 20 cigarettes/pack) X 10 years 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35 pack-years</a:t>
            </a:r>
          </a:p>
          <a:p>
            <a:pPr algn="l">
              <a:buNone/>
            </a:pPr>
            <a:r>
              <a:rPr lang="en-US" dirty="0" smtClean="0"/>
              <a:t>(35 cigarettes/day ÷ 20 cigarettes/pack) X 20 years 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35 pack-years</a:t>
            </a:r>
          </a:p>
          <a:p>
            <a:pPr algn="l">
              <a:buNone/>
            </a:pPr>
            <a:r>
              <a:rPr lang="en-US" dirty="0" smtClean="0"/>
              <a:t>(20 cigarettes/day ÷ 20 cigarettes/pack) X 35 years 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35 pack-years</a:t>
            </a:r>
            <a:endParaRPr lang="ar-SA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Jill </a:t>
            </a:r>
            <a:r>
              <a:rPr lang="en-US" dirty="0"/>
              <a:t>smoked 1 pack of cigarettes daily for 20 years. </a:t>
            </a: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has a 20 pack-year history of smoking.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Frank </a:t>
            </a:r>
            <a:r>
              <a:rPr lang="en-US" dirty="0"/>
              <a:t>smoked 2 packs of cigarettes daily for 20 years. </a:t>
            </a: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has a 40 pack-year history of smoking.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Eleanor </a:t>
            </a:r>
            <a:r>
              <a:rPr lang="en-US" dirty="0"/>
              <a:t>smoked 10 cigarettes (1/2 pack) per day for 20 years. </a:t>
            </a: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has a 10 pack-year history of smoking</a:t>
            </a:r>
            <a:r>
              <a:rPr lang="en-US" dirty="0"/>
              <a:t>.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</TotalTime>
  <Words>162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Pharmaceutical care     Pack-Years of Smoking    prepared by   Refaa AlAjmi</vt:lpstr>
      <vt:lpstr>Pack-Years of Smoking </vt:lpstr>
      <vt:lpstr>Pack-Years of Smoking </vt:lpstr>
      <vt:lpstr>Examples</vt:lpstr>
      <vt:lpstr>Examples</vt:lpstr>
      <vt:lpstr>Examples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7</cp:revision>
  <dcterms:created xsi:type="dcterms:W3CDTF">2013-02-23T17:31:01Z</dcterms:created>
  <dcterms:modified xsi:type="dcterms:W3CDTF">2013-03-23T17:07:47Z</dcterms:modified>
</cp:coreProperties>
</file>