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79" r:id="rId3"/>
    <p:sldId id="282" r:id="rId4"/>
    <p:sldId id="285" r:id="rId5"/>
    <p:sldId id="286" r:id="rId6"/>
    <p:sldId id="287" r:id="rId7"/>
    <p:sldId id="299" r:id="rId8"/>
    <p:sldId id="288" r:id="rId9"/>
    <p:sldId id="289" r:id="rId10"/>
    <p:sldId id="290" r:id="rId11"/>
    <p:sldId id="300" r:id="rId12"/>
    <p:sldId id="291" r:id="rId13"/>
    <p:sldId id="292" r:id="rId14"/>
    <p:sldId id="293" r:id="rId15"/>
    <p:sldId id="283" r:id="rId16"/>
    <p:sldId id="284" r:id="rId17"/>
    <p:sldId id="294" r:id="rId18"/>
    <p:sldId id="297" r:id="rId19"/>
    <p:sldId id="295" r:id="rId20"/>
    <p:sldId id="296" r:id="rId21"/>
    <p:sldId id="298" r:id="rId22"/>
    <p:sldId id="281" r:id="rId2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84CC"/>
    <a:srgbClr val="FF9900"/>
    <a:srgbClr val="03136A"/>
    <a:srgbClr val="35759D"/>
    <a:srgbClr val="35B19D"/>
    <a:srgbClr val="000000"/>
    <a:srgbClr val="FFFF00"/>
    <a:srgbClr val="B3D3EA"/>
    <a:srgbClr val="78ADC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23" autoAdjust="0"/>
    <p:restoredTop sz="95596" autoAdjust="0"/>
  </p:normalViewPr>
  <p:slideViewPr>
    <p:cSldViewPr>
      <p:cViewPr>
        <p:scale>
          <a:sx n="50" d="100"/>
          <a:sy n="50" d="100"/>
        </p:scale>
        <p:origin x="-1980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10"/>
          <c:dPt>
            <c:idx val="0"/>
            <c:spPr>
              <a:solidFill>
                <a:srgbClr val="00B0F0"/>
              </a:solidFill>
            </c:spPr>
          </c:dPt>
          <c:dPt>
            <c:idx val="1"/>
            <c:spPr>
              <a:solidFill>
                <a:srgbClr val="FF3399"/>
              </a:solidFill>
            </c:spPr>
          </c:dPt>
          <c:cat>
            <c:strRef>
              <c:f>Sheet1!$A$2:$A$5</c:f>
              <c:strCache>
                <c:ptCount val="1"/>
                <c:pt idx="0">
                  <c:v>1st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1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ar-SA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explosion val="14"/>
            <c:spPr>
              <a:solidFill>
                <a:srgbClr val="00B0F0"/>
              </a:solidFill>
            </c:spPr>
          </c:dPt>
          <c:dPt>
            <c:idx val="1"/>
            <c:spPr>
              <a:solidFill>
                <a:srgbClr val="FF3399"/>
              </a:solidFill>
            </c:spPr>
          </c:dPt>
          <c:cat>
            <c:strRef>
              <c:f>Sheet1!$A$2:$A$5</c:f>
              <c:strCache>
                <c:ptCount val="2"/>
                <c:pt idx="0">
                  <c:v>Solid food</c:v>
                </c:pt>
                <c:pt idx="1">
                  <c:v>Forula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2.8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ar-SA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3399"/>
            </a:solidFill>
            <a:ln>
              <a:solidFill>
                <a:schemeClr val="lt1">
                  <a:hueOff val="0"/>
                  <a:satOff val="0"/>
                  <a:lumOff val="0"/>
                </a:schemeClr>
              </a:solidFill>
            </a:ln>
          </c:spPr>
          <c:dPt>
            <c:idx val="0"/>
            <c:spPr>
              <a:solidFill>
                <a:srgbClr val="00B0F0"/>
              </a:solidFill>
              <a:ln>
                <a:solidFill>
                  <a:schemeClr val="lt1">
                    <a:hueOff val="0"/>
                    <a:satOff val="0"/>
                    <a:lumOff val="0"/>
                  </a:schemeClr>
                </a:solidFill>
              </a:ln>
            </c:spPr>
          </c:dPt>
          <c:dPt>
            <c:idx val="1"/>
            <c:explosion val="11"/>
          </c:dPt>
          <c:cat>
            <c:strRef>
              <c:f>Sheet1!$A$2:$A$5</c:f>
              <c:strCache>
                <c:ptCount val="2"/>
                <c:pt idx="0">
                  <c:v>formula</c:v>
                </c:pt>
                <c:pt idx="1">
                  <c:v>solid food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5.5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ar-SA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spPr>
              <a:solidFill>
                <a:srgbClr val="00B0F0"/>
              </a:solidFill>
            </c:spPr>
          </c:dPt>
          <c:dPt>
            <c:idx val="1"/>
            <c:explosion val="15"/>
            <c:spPr>
              <a:solidFill>
                <a:srgbClr val="FF3399"/>
              </a:solidFill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j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25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ar-SA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SA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3399"/>
            </a:solidFill>
          </c:spPr>
          <c:explosion val="11"/>
          <c:dPt>
            <c:idx val="0"/>
            <c:spPr>
              <a:solidFill>
                <a:srgbClr val="00B0F0"/>
              </a:solidFill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50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ar-SA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671A18-85D3-40FC-B049-06C27F2AA7C5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F02F2D2-1293-47A0-BB88-57ED01BEE8D3}">
      <dgm:prSet phldrT="[Text]"/>
      <dgm:spPr/>
      <dgm:t>
        <a:bodyPr/>
        <a:lstStyle/>
        <a:p>
          <a:r>
            <a:rPr lang="en-US" dirty="0" smtClean="0"/>
            <a:t>according to age </a:t>
          </a:r>
          <a:endParaRPr lang="en-US" dirty="0"/>
        </a:p>
      </dgm:t>
    </dgm:pt>
    <dgm:pt modelId="{3789C0E2-FB8E-459E-812A-2D46D13B0AC6}" type="parTrans" cxnId="{1594588A-884C-463A-A5FA-B476A2044435}">
      <dgm:prSet/>
      <dgm:spPr/>
      <dgm:t>
        <a:bodyPr/>
        <a:lstStyle/>
        <a:p>
          <a:endParaRPr lang="en-US"/>
        </a:p>
      </dgm:t>
    </dgm:pt>
    <dgm:pt modelId="{73197E66-8E2E-4C3D-8E2E-67DC07F2EDEE}" type="sibTrans" cxnId="{1594588A-884C-463A-A5FA-B476A2044435}">
      <dgm:prSet/>
      <dgm:spPr/>
      <dgm:t>
        <a:bodyPr/>
        <a:lstStyle/>
        <a:p>
          <a:endParaRPr lang="en-US"/>
        </a:p>
      </dgm:t>
    </dgm:pt>
    <dgm:pt modelId="{83AC2B19-52F3-452F-9632-A4B24C9C3BA9}">
      <dgm:prSet phldrT="[Text]"/>
      <dgm:spPr/>
      <dgm:t>
        <a:bodyPr/>
        <a:lstStyle/>
        <a:p>
          <a:r>
            <a:rPr lang="en-US" dirty="0" smtClean="0"/>
            <a:t>0 – 6 months</a:t>
          </a:r>
          <a:endParaRPr lang="en-US" dirty="0"/>
        </a:p>
      </dgm:t>
    </dgm:pt>
    <dgm:pt modelId="{F77081AC-99F1-4C4E-A8F1-0DA7719C5BF0}" type="parTrans" cxnId="{9A20E869-36F0-48F6-8E4F-8CBC784554CB}">
      <dgm:prSet/>
      <dgm:spPr/>
      <dgm:t>
        <a:bodyPr/>
        <a:lstStyle/>
        <a:p>
          <a:endParaRPr lang="en-US"/>
        </a:p>
      </dgm:t>
    </dgm:pt>
    <dgm:pt modelId="{FED90A86-56BE-4D6F-B96F-7EE7EBC037D3}" type="sibTrans" cxnId="{9A20E869-36F0-48F6-8E4F-8CBC784554CB}">
      <dgm:prSet/>
      <dgm:spPr/>
      <dgm:t>
        <a:bodyPr/>
        <a:lstStyle/>
        <a:p>
          <a:endParaRPr lang="en-US"/>
        </a:p>
      </dgm:t>
    </dgm:pt>
    <dgm:pt modelId="{56A4FA58-C9B1-4990-BB6F-9AFCD18B089A}">
      <dgm:prSet phldrT="[Text]"/>
      <dgm:spPr/>
      <dgm:t>
        <a:bodyPr/>
        <a:lstStyle/>
        <a:p>
          <a:r>
            <a:rPr lang="en-US" dirty="0" smtClean="0"/>
            <a:t>6-12 months</a:t>
          </a:r>
          <a:endParaRPr lang="en-US" dirty="0"/>
        </a:p>
      </dgm:t>
    </dgm:pt>
    <dgm:pt modelId="{AF9D94E5-2AAC-463B-998C-653DB9176F63}" type="parTrans" cxnId="{A56ED1D2-E3BD-408E-8CC1-D1A3E5FF0C74}">
      <dgm:prSet/>
      <dgm:spPr/>
      <dgm:t>
        <a:bodyPr/>
        <a:lstStyle/>
        <a:p>
          <a:endParaRPr lang="en-US"/>
        </a:p>
      </dgm:t>
    </dgm:pt>
    <dgm:pt modelId="{3287FF3C-3E67-4F9F-AC20-2DD5AB05D5E3}" type="sibTrans" cxnId="{A56ED1D2-E3BD-408E-8CC1-D1A3E5FF0C74}">
      <dgm:prSet/>
      <dgm:spPr/>
      <dgm:t>
        <a:bodyPr/>
        <a:lstStyle/>
        <a:p>
          <a:endParaRPr lang="en-US"/>
        </a:p>
      </dgm:t>
    </dgm:pt>
    <dgm:pt modelId="{2301500D-25BD-4006-9993-3BDE9CDB425C}">
      <dgm:prSet phldrT="[Text]"/>
      <dgm:spPr/>
      <dgm:t>
        <a:bodyPr/>
        <a:lstStyle/>
        <a:p>
          <a:r>
            <a:rPr lang="en-US" dirty="0" smtClean="0"/>
            <a:t>composition</a:t>
          </a:r>
          <a:endParaRPr lang="en-US" dirty="0"/>
        </a:p>
      </dgm:t>
    </dgm:pt>
    <dgm:pt modelId="{727018E4-E7D1-4D84-96CE-4EEDBB931360}" type="parTrans" cxnId="{22FF56A9-55C0-4B28-B5DD-D235FA218A09}">
      <dgm:prSet/>
      <dgm:spPr/>
      <dgm:t>
        <a:bodyPr/>
        <a:lstStyle/>
        <a:p>
          <a:endParaRPr lang="en-US"/>
        </a:p>
      </dgm:t>
    </dgm:pt>
    <dgm:pt modelId="{61453476-3217-4D2D-A747-9F97278224EB}" type="sibTrans" cxnId="{22FF56A9-55C0-4B28-B5DD-D235FA218A09}">
      <dgm:prSet/>
      <dgm:spPr/>
      <dgm:t>
        <a:bodyPr/>
        <a:lstStyle/>
        <a:p>
          <a:endParaRPr lang="en-US"/>
        </a:p>
      </dgm:t>
    </dgm:pt>
    <dgm:pt modelId="{2E1F0D48-AE08-4D72-9E30-16338C635F80}">
      <dgm:prSet phldrT="[Text]"/>
      <dgm:spPr/>
      <dgm:t>
        <a:bodyPr/>
        <a:lstStyle/>
        <a:p>
          <a:r>
            <a:rPr lang="en-US" dirty="0" smtClean="0"/>
            <a:t>Human milk</a:t>
          </a:r>
          <a:endParaRPr lang="en-US" dirty="0"/>
        </a:p>
      </dgm:t>
    </dgm:pt>
    <dgm:pt modelId="{A6D25681-65CD-4DD4-B581-EC9FE712B7F9}" type="parTrans" cxnId="{DCA3AEB0-093A-4DC1-8277-34F1619E450F}">
      <dgm:prSet/>
      <dgm:spPr/>
      <dgm:t>
        <a:bodyPr/>
        <a:lstStyle/>
        <a:p>
          <a:endParaRPr lang="en-US"/>
        </a:p>
      </dgm:t>
    </dgm:pt>
    <dgm:pt modelId="{36A6E59A-99CF-4748-90B6-18644C863FC7}" type="sibTrans" cxnId="{DCA3AEB0-093A-4DC1-8277-34F1619E450F}">
      <dgm:prSet/>
      <dgm:spPr/>
      <dgm:t>
        <a:bodyPr/>
        <a:lstStyle/>
        <a:p>
          <a:endParaRPr lang="en-US"/>
        </a:p>
      </dgm:t>
    </dgm:pt>
    <dgm:pt modelId="{697C8542-4154-4FC3-BB4C-DB995DF888D2}">
      <dgm:prSet phldrT="[Text]"/>
      <dgm:spPr/>
      <dgm:t>
        <a:bodyPr/>
        <a:lstStyle/>
        <a:p>
          <a:r>
            <a:rPr lang="en-US" dirty="0" smtClean="0"/>
            <a:t>Source of protein </a:t>
          </a:r>
          <a:endParaRPr lang="en-US" dirty="0"/>
        </a:p>
      </dgm:t>
    </dgm:pt>
    <dgm:pt modelId="{A2625979-6756-4059-A50E-AD4D16F35D0A}" type="parTrans" cxnId="{D1AEB01D-0651-4DEB-B06A-9E9DC057EF84}">
      <dgm:prSet/>
      <dgm:spPr/>
      <dgm:t>
        <a:bodyPr/>
        <a:lstStyle/>
        <a:p>
          <a:endParaRPr lang="en-US"/>
        </a:p>
      </dgm:t>
    </dgm:pt>
    <dgm:pt modelId="{4E58D470-B5C4-4AF0-B20C-11B53B4C8E7C}" type="sibTrans" cxnId="{D1AEB01D-0651-4DEB-B06A-9E9DC057EF84}">
      <dgm:prSet/>
      <dgm:spPr/>
      <dgm:t>
        <a:bodyPr/>
        <a:lstStyle/>
        <a:p>
          <a:endParaRPr lang="en-US"/>
        </a:p>
      </dgm:t>
    </dgm:pt>
    <dgm:pt modelId="{162D68BB-6076-4664-9FB8-96D92268B311}">
      <dgm:prSet phldrT="[Text]"/>
      <dgm:spPr>
        <a:solidFill>
          <a:srgbClr val="FF9900"/>
        </a:solidFill>
      </dgm:spPr>
      <dgm:t>
        <a:bodyPr/>
        <a:lstStyle/>
        <a:p>
          <a:r>
            <a:rPr lang="en-US" dirty="0" smtClean="0"/>
            <a:t>kcal / oz </a:t>
          </a:r>
          <a:endParaRPr lang="en-US" dirty="0"/>
        </a:p>
      </dgm:t>
    </dgm:pt>
    <dgm:pt modelId="{2D6E5292-8FAA-4836-88E4-0ED8CA9FF75F}" type="parTrans" cxnId="{DD6EA7D3-E9D6-4092-B52D-1834ACBB5D6D}">
      <dgm:prSet/>
      <dgm:spPr/>
      <dgm:t>
        <a:bodyPr/>
        <a:lstStyle/>
        <a:p>
          <a:endParaRPr lang="en-US"/>
        </a:p>
      </dgm:t>
    </dgm:pt>
    <dgm:pt modelId="{24FF3606-2F07-4F11-BBFE-9AEE23AAFBFC}" type="sibTrans" cxnId="{DD6EA7D3-E9D6-4092-B52D-1834ACBB5D6D}">
      <dgm:prSet/>
      <dgm:spPr/>
      <dgm:t>
        <a:bodyPr/>
        <a:lstStyle/>
        <a:p>
          <a:endParaRPr lang="en-US"/>
        </a:p>
      </dgm:t>
    </dgm:pt>
    <dgm:pt modelId="{23A7D6E2-C7E0-4D41-AE9D-B75AA1833CFE}">
      <dgm:prSet phldrT="[Text]"/>
      <dgm:spPr/>
      <dgm:t>
        <a:bodyPr/>
        <a:lstStyle/>
        <a:p>
          <a:r>
            <a:rPr lang="en-US" dirty="0" smtClean="0"/>
            <a:t>standard</a:t>
          </a:r>
          <a:endParaRPr lang="en-US" dirty="0"/>
        </a:p>
      </dgm:t>
    </dgm:pt>
    <dgm:pt modelId="{80660B69-7444-4B43-9D77-8B6623A0BC5F}" type="parTrans" cxnId="{0492683F-34E1-4A13-8A8C-BDF810BDEADC}">
      <dgm:prSet/>
      <dgm:spPr/>
      <dgm:t>
        <a:bodyPr/>
        <a:lstStyle/>
        <a:p>
          <a:endParaRPr lang="en-US"/>
        </a:p>
      </dgm:t>
    </dgm:pt>
    <dgm:pt modelId="{583C2DB3-A6D5-4805-B50B-6F457A0B554F}" type="sibTrans" cxnId="{0492683F-34E1-4A13-8A8C-BDF810BDEADC}">
      <dgm:prSet/>
      <dgm:spPr/>
      <dgm:t>
        <a:bodyPr/>
        <a:lstStyle/>
        <a:p>
          <a:endParaRPr lang="en-US"/>
        </a:p>
      </dgm:t>
    </dgm:pt>
    <dgm:pt modelId="{B45EAFC0-740C-453E-948A-42450EF43AC0}">
      <dgm:prSet phldrT="[Text]"/>
      <dgm:spPr/>
      <dgm:t>
        <a:bodyPr/>
        <a:lstStyle/>
        <a:p>
          <a:r>
            <a:rPr lang="en-US" dirty="0" smtClean="0"/>
            <a:t>High kcal</a:t>
          </a:r>
          <a:endParaRPr lang="en-US" dirty="0"/>
        </a:p>
      </dgm:t>
    </dgm:pt>
    <dgm:pt modelId="{9AD803C8-6F4D-43F6-A42D-70426E34E54F}" type="parTrans" cxnId="{6C9BA0DF-F7DA-40C0-993E-DC28A6E059EB}">
      <dgm:prSet/>
      <dgm:spPr/>
      <dgm:t>
        <a:bodyPr/>
        <a:lstStyle/>
        <a:p>
          <a:endParaRPr lang="en-US"/>
        </a:p>
      </dgm:t>
    </dgm:pt>
    <dgm:pt modelId="{2D8BBE2C-CD7A-4E22-99C3-EA354BCFFA87}" type="sibTrans" cxnId="{6C9BA0DF-F7DA-40C0-993E-DC28A6E059EB}">
      <dgm:prSet/>
      <dgm:spPr/>
      <dgm:t>
        <a:bodyPr/>
        <a:lstStyle/>
        <a:p>
          <a:endParaRPr lang="en-US"/>
        </a:p>
      </dgm:t>
    </dgm:pt>
    <dgm:pt modelId="{CD5FC56C-A5A0-4B10-8688-285E0201B9C5}">
      <dgm:prSet phldrT="[Text]"/>
      <dgm:spPr/>
      <dgm:t>
        <a:bodyPr/>
        <a:lstStyle/>
        <a:p>
          <a:r>
            <a:rPr lang="en-US" dirty="0" smtClean="0"/>
            <a:t>&gt; 1 years</a:t>
          </a:r>
          <a:endParaRPr lang="en-US" dirty="0"/>
        </a:p>
      </dgm:t>
    </dgm:pt>
    <dgm:pt modelId="{234E8C94-AA53-456D-BD15-F1CBBD22EFFE}" type="parTrans" cxnId="{0615366C-AF2F-4782-9BF0-F0ECF780B125}">
      <dgm:prSet/>
      <dgm:spPr/>
      <dgm:t>
        <a:bodyPr/>
        <a:lstStyle/>
        <a:p>
          <a:endParaRPr lang="en-US"/>
        </a:p>
      </dgm:t>
    </dgm:pt>
    <dgm:pt modelId="{90BCD861-BBCC-4B61-A285-EA0403077985}" type="sibTrans" cxnId="{0615366C-AF2F-4782-9BF0-F0ECF780B125}">
      <dgm:prSet/>
      <dgm:spPr/>
      <dgm:t>
        <a:bodyPr/>
        <a:lstStyle/>
        <a:p>
          <a:endParaRPr lang="en-US"/>
        </a:p>
      </dgm:t>
    </dgm:pt>
    <dgm:pt modelId="{3CF7A425-C6EF-4547-96F1-C616750F165E}">
      <dgm:prSet phldrT="[Text]"/>
      <dgm:spPr/>
      <dgm:t>
        <a:bodyPr/>
        <a:lstStyle/>
        <a:p>
          <a:r>
            <a:rPr lang="en-US" dirty="0" smtClean="0"/>
            <a:t>premature</a:t>
          </a:r>
          <a:endParaRPr lang="en-US" dirty="0"/>
        </a:p>
      </dgm:t>
    </dgm:pt>
    <dgm:pt modelId="{0E60E723-9F50-4621-8D1C-C01261C3BF95}" type="parTrans" cxnId="{01BF9E7B-F672-4AA0-A910-72D2B8BCC35A}">
      <dgm:prSet/>
      <dgm:spPr/>
      <dgm:t>
        <a:bodyPr/>
        <a:lstStyle/>
        <a:p>
          <a:endParaRPr lang="en-US"/>
        </a:p>
      </dgm:t>
    </dgm:pt>
    <dgm:pt modelId="{B27A85AF-996F-4A5C-BF63-144592542A65}" type="sibTrans" cxnId="{01BF9E7B-F672-4AA0-A910-72D2B8BCC35A}">
      <dgm:prSet/>
      <dgm:spPr/>
      <dgm:t>
        <a:bodyPr/>
        <a:lstStyle/>
        <a:p>
          <a:endParaRPr lang="en-US"/>
        </a:p>
      </dgm:t>
    </dgm:pt>
    <dgm:pt modelId="{C591CA01-435E-48E1-B97B-6CAFB96378E5}" type="pres">
      <dgm:prSet presAssocID="{46671A18-85D3-40FC-B049-06C27F2AA7C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2E0A35B-1909-442C-B6E3-62D40C50780B}" type="pres">
      <dgm:prSet presAssocID="{5F02F2D2-1293-47A0-BB88-57ED01BEE8D3}" presName="linNode" presStyleCnt="0"/>
      <dgm:spPr/>
    </dgm:pt>
    <dgm:pt modelId="{13E2436B-5D42-4CAA-A511-43462D67C80E}" type="pres">
      <dgm:prSet presAssocID="{5F02F2D2-1293-47A0-BB88-57ED01BEE8D3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74F8BE-99F1-423C-A64A-EFD56054A48A}" type="pres">
      <dgm:prSet presAssocID="{5F02F2D2-1293-47A0-BB88-57ED01BEE8D3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921E6-BCB5-4F55-BB84-BFDFFFB9B06B}" type="pres">
      <dgm:prSet presAssocID="{73197E66-8E2E-4C3D-8E2E-67DC07F2EDEE}" presName="sp" presStyleCnt="0"/>
      <dgm:spPr/>
    </dgm:pt>
    <dgm:pt modelId="{3F468241-AC23-42CF-BE45-BD458326E8EE}" type="pres">
      <dgm:prSet presAssocID="{2301500D-25BD-4006-9993-3BDE9CDB425C}" presName="linNode" presStyleCnt="0"/>
      <dgm:spPr/>
    </dgm:pt>
    <dgm:pt modelId="{EC4BE9BB-2953-4432-B083-E536F17EAAF4}" type="pres">
      <dgm:prSet presAssocID="{2301500D-25BD-4006-9993-3BDE9CDB425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C4F218-DFFB-45B6-8F6F-B529A86B5B04}" type="pres">
      <dgm:prSet presAssocID="{2301500D-25BD-4006-9993-3BDE9CDB425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87C9AB-D79A-4D77-A5AD-FCD16E46A70C}" type="pres">
      <dgm:prSet presAssocID="{61453476-3217-4D2D-A747-9F97278224EB}" presName="sp" presStyleCnt="0"/>
      <dgm:spPr/>
    </dgm:pt>
    <dgm:pt modelId="{9967640F-AD9B-4546-9ED7-4EC0A07BF43C}" type="pres">
      <dgm:prSet presAssocID="{162D68BB-6076-4664-9FB8-96D92268B311}" presName="linNode" presStyleCnt="0"/>
      <dgm:spPr/>
    </dgm:pt>
    <dgm:pt modelId="{D40A7397-BA33-43F8-91CE-F4B5F8FF139F}" type="pres">
      <dgm:prSet presAssocID="{162D68BB-6076-4664-9FB8-96D92268B31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B1A5A6-AC56-4C66-A643-E56C4BEB0420}" type="pres">
      <dgm:prSet presAssocID="{162D68BB-6076-4664-9FB8-96D92268B31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594588A-884C-463A-A5FA-B476A2044435}" srcId="{46671A18-85D3-40FC-B049-06C27F2AA7C5}" destId="{5F02F2D2-1293-47A0-BB88-57ED01BEE8D3}" srcOrd="0" destOrd="0" parTransId="{3789C0E2-FB8E-459E-812A-2D46D13B0AC6}" sibTransId="{73197E66-8E2E-4C3D-8E2E-67DC07F2EDEE}"/>
    <dgm:cxn modelId="{61F30868-FA00-4485-B9A9-2BD05DB270E9}" type="presOf" srcId="{CD5FC56C-A5A0-4B10-8688-285E0201B9C5}" destId="{2274F8BE-99F1-423C-A64A-EFD56054A48A}" srcOrd="0" destOrd="2" presId="urn:microsoft.com/office/officeart/2005/8/layout/vList5"/>
    <dgm:cxn modelId="{DBA2BBC8-1DB4-4381-B35A-701AB5C4A779}" type="presOf" srcId="{2E1F0D48-AE08-4D72-9E30-16338C635F80}" destId="{2FC4F218-DFFB-45B6-8F6F-B529A86B5B04}" srcOrd="0" destOrd="0" presId="urn:microsoft.com/office/officeart/2005/8/layout/vList5"/>
    <dgm:cxn modelId="{DCA3AEB0-093A-4DC1-8277-34F1619E450F}" srcId="{2301500D-25BD-4006-9993-3BDE9CDB425C}" destId="{2E1F0D48-AE08-4D72-9E30-16338C635F80}" srcOrd="0" destOrd="0" parTransId="{A6D25681-65CD-4DD4-B581-EC9FE712B7F9}" sibTransId="{36A6E59A-99CF-4748-90B6-18644C863FC7}"/>
    <dgm:cxn modelId="{A1558169-1F01-426F-A9D3-D9F7CFCEED0A}" type="presOf" srcId="{83AC2B19-52F3-452F-9632-A4B24C9C3BA9}" destId="{2274F8BE-99F1-423C-A64A-EFD56054A48A}" srcOrd="0" destOrd="0" presId="urn:microsoft.com/office/officeart/2005/8/layout/vList5"/>
    <dgm:cxn modelId="{9A20E869-36F0-48F6-8E4F-8CBC784554CB}" srcId="{5F02F2D2-1293-47A0-BB88-57ED01BEE8D3}" destId="{83AC2B19-52F3-452F-9632-A4B24C9C3BA9}" srcOrd="0" destOrd="0" parTransId="{F77081AC-99F1-4C4E-A8F1-0DA7719C5BF0}" sibTransId="{FED90A86-56BE-4D6F-B96F-7EE7EBC037D3}"/>
    <dgm:cxn modelId="{22FF56A9-55C0-4B28-B5DD-D235FA218A09}" srcId="{46671A18-85D3-40FC-B049-06C27F2AA7C5}" destId="{2301500D-25BD-4006-9993-3BDE9CDB425C}" srcOrd="1" destOrd="0" parTransId="{727018E4-E7D1-4D84-96CE-4EEDBB931360}" sibTransId="{61453476-3217-4D2D-A747-9F97278224EB}"/>
    <dgm:cxn modelId="{59A9B6A5-4DF8-4E2C-BD86-CF3D91895E74}" type="presOf" srcId="{5F02F2D2-1293-47A0-BB88-57ED01BEE8D3}" destId="{13E2436B-5D42-4CAA-A511-43462D67C80E}" srcOrd="0" destOrd="0" presId="urn:microsoft.com/office/officeart/2005/8/layout/vList5"/>
    <dgm:cxn modelId="{0615366C-AF2F-4782-9BF0-F0ECF780B125}" srcId="{5F02F2D2-1293-47A0-BB88-57ED01BEE8D3}" destId="{CD5FC56C-A5A0-4B10-8688-285E0201B9C5}" srcOrd="2" destOrd="0" parTransId="{234E8C94-AA53-456D-BD15-F1CBBD22EFFE}" sibTransId="{90BCD861-BBCC-4B61-A285-EA0403077985}"/>
    <dgm:cxn modelId="{DD6EA7D3-E9D6-4092-B52D-1834ACBB5D6D}" srcId="{46671A18-85D3-40FC-B049-06C27F2AA7C5}" destId="{162D68BB-6076-4664-9FB8-96D92268B311}" srcOrd="2" destOrd="0" parTransId="{2D6E5292-8FAA-4836-88E4-0ED8CA9FF75F}" sibTransId="{24FF3606-2F07-4F11-BBFE-9AEE23AAFBFC}"/>
    <dgm:cxn modelId="{22B12497-7AA8-4E1B-9544-8236E4423E44}" type="presOf" srcId="{B45EAFC0-740C-453E-948A-42450EF43AC0}" destId="{B0B1A5A6-AC56-4C66-A643-E56C4BEB0420}" srcOrd="0" destOrd="1" presId="urn:microsoft.com/office/officeart/2005/8/layout/vList5"/>
    <dgm:cxn modelId="{265F43E5-65A6-44F5-887E-DD41F0A20FDC}" type="presOf" srcId="{56A4FA58-C9B1-4990-BB6F-9AFCD18B089A}" destId="{2274F8BE-99F1-423C-A64A-EFD56054A48A}" srcOrd="0" destOrd="1" presId="urn:microsoft.com/office/officeart/2005/8/layout/vList5"/>
    <dgm:cxn modelId="{FBAECECB-B5C8-4DED-A9D7-493C1CBE0F97}" type="presOf" srcId="{46671A18-85D3-40FC-B049-06C27F2AA7C5}" destId="{C591CA01-435E-48E1-B97B-6CAFB96378E5}" srcOrd="0" destOrd="0" presId="urn:microsoft.com/office/officeart/2005/8/layout/vList5"/>
    <dgm:cxn modelId="{0492683F-34E1-4A13-8A8C-BDF810BDEADC}" srcId="{162D68BB-6076-4664-9FB8-96D92268B311}" destId="{23A7D6E2-C7E0-4D41-AE9D-B75AA1833CFE}" srcOrd="0" destOrd="0" parTransId="{80660B69-7444-4B43-9D77-8B6623A0BC5F}" sibTransId="{583C2DB3-A6D5-4805-B50B-6F457A0B554F}"/>
    <dgm:cxn modelId="{D1AEB01D-0651-4DEB-B06A-9E9DC057EF84}" srcId="{2301500D-25BD-4006-9993-3BDE9CDB425C}" destId="{697C8542-4154-4FC3-BB4C-DB995DF888D2}" srcOrd="1" destOrd="0" parTransId="{A2625979-6756-4059-A50E-AD4D16F35D0A}" sibTransId="{4E58D470-B5C4-4AF0-B20C-11B53B4C8E7C}"/>
    <dgm:cxn modelId="{6C9BA0DF-F7DA-40C0-993E-DC28A6E059EB}" srcId="{162D68BB-6076-4664-9FB8-96D92268B311}" destId="{B45EAFC0-740C-453E-948A-42450EF43AC0}" srcOrd="1" destOrd="0" parTransId="{9AD803C8-6F4D-43F6-A42D-70426E34E54F}" sibTransId="{2D8BBE2C-CD7A-4E22-99C3-EA354BCFFA87}"/>
    <dgm:cxn modelId="{E698EFCC-E38B-4659-96B0-78E893AE3186}" type="presOf" srcId="{697C8542-4154-4FC3-BB4C-DB995DF888D2}" destId="{2FC4F218-DFFB-45B6-8F6F-B529A86B5B04}" srcOrd="0" destOrd="1" presId="urn:microsoft.com/office/officeart/2005/8/layout/vList5"/>
    <dgm:cxn modelId="{A56ED1D2-E3BD-408E-8CC1-D1A3E5FF0C74}" srcId="{5F02F2D2-1293-47A0-BB88-57ED01BEE8D3}" destId="{56A4FA58-C9B1-4990-BB6F-9AFCD18B089A}" srcOrd="1" destOrd="0" parTransId="{AF9D94E5-2AAC-463B-998C-653DB9176F63}" sibTransId="{3287FF3C-3E67-4F9F-AC20-2DD5AB05D5E3}"/>
    <dgm:cxn modelId="{01BF9E7B-F672-4AA0-A910-72D2B8BCC35A}" srcId="{162D68BB-6076-4664-9FB8-96D92268B311}" destId="{3CF7A425-C6EF-4547-96F1-C616750F165E}" srcOrd="2" destOrd="0" parTransId="{0E60E723-9F50-4621-8D1C-C01261C3BF95}" sibTransId="{B27A85AF-996F-4A5C-BF63-144592542A65}"/>
    <dgm:cxn modelId="{95443E1C-84FD-4762-8DE1-B0959179193C}" type="presOf" srcId="{162D68BB-6076-4664-9FB8-96D92268B311}" destId="{D40A7397-BA33-43F8-91CE-F4B5F8FF139F}" srcOrd="0" destOrd="0" presId="urn:microsoft.com/office/officeart/2005/8/layout/vList5"/>
    <dgm:cxn modelId="{6C7A8A8E-FC9B-4A22-B219-41A348ACFCA3}" type="presOf" srcId="{23A7D6E2-C7E0-4D41-AE9D-B75AA1833CFE}" destId="{B0B1A5A6-AC56-4C66-A643-E56C4BEB0420}" srcOrd="0" destOrd="0" presId="urn:microsoft.com/office/officeart/2005/8/layout/vList5"/>
    <dgm:cxn modelId="{39B09EC7-CEA7-4600-91BE-E681A4E7CF48}" type="presOf" srcId="{3CF7A425-C6EF-4547-96F1-C616750F165E}" destId="{B0B1A5A6-AC56-4C66-A643-E56C4BEB0420}" srcOrd="0" destOrd="2" presId="urn:microsoft.com/office/officeart/2005/8/layout/vList5"/>
    <dgm:cxn modelId="{F1BAFE36-04E3-4CD7-AF32-907278CB5C0F}" type="presOf" srcId="{2301500D-25BD-4006-9993-3BDE9CDB425C}" destId="{EC4BE9BB-2953-4432-B083-E536F17EAAF4}" srcOrd="0" destOrd="0" presId="urn:microsoft.com/office/officeart/2005/8/layout/vList5"/>
    <dgm:cxn modelId="{6BD4C06F-5777-4434-BC6B-7329719A4DAC}" type="presParOf" srcId="{C591CA01-435E-48E1-B97B-6CAFB96378E5}" destId="{52E0A35B-1909-442C-B6E3-62D40C50780B}" srcOrd="0" destOrd="0" presId="urn:microsoft.com/office/officeart/2005/8/layout/vList5"/>
    <dgm:cxn modelId="{59A8B52C-B08E-48F4-B02E-A24755468BE3}" type="presParOf" srcId="{52E0A35B-1909-442C-B6E3-62D40C50780B}" destId="{13E2436B-5D42-4CAA-A511-43462D67C80E}" srcOrd="0" destOrd="0" presId="urn:microsoft.com/office/officeart/2005/8/layout/vList5"/>
    <dgm:cxn modelId="{E15BA838-C1A5-4E5F-BF43-5CC999080E0E}" type="presParOf" srcId="{52E0A35B-1909-442C-B6E3-62D40C50780B}" destId="{2274F8BE-99F1-423C-A64A-EFD56054A48A}" srcOrd="1" destOrd="0" presId="urn:microsoft.com/office/officeart/2005/8/layout/vList5"/>
    <dgm:cxn modelId="{B0907A18-073F-480B-B57C-6D9EFBEABAFF}" type="presParOf" srcId="{C591CA01-435E-48E1-B97B-6CAFB96378E5}" destId="{5F1921E6-BCB5-4F55-BB84-BFDFFFB9B06B}" srcOrd="1" destOrd="0" presId="urn:microsoft.com/office/officeart/2005/8/layout/vList5"/>
    <dgm:cxn modelId="{6CF08C52-EBDC-4C8F-94BC-6123D4886143}" type="presParOf" srcId="{C591CA01-435E-48E1-B97B-6CAFB96378E5}" destId="{3F468241-AC23-42CF-BE45-BD458326E8EE}" srcOrd="2" destOrd="0" presId="urn:microsoft.com/office/officeart/2005/8/layout/vList5"/>
    <dgm:cxn modelId="{666C4032-E873-4185-BB1A-94622212162A}" type="presParOf" srcId="{3F468241-AC23-42CF-BE45-BD458326E8EE}" destId="{EC4BE9BB-2953-4432-B083-E536F17EAAF4}" srcOrd="0" destOrd="0" presId="urn:microsoft.com/office/officeart/2005/8/layout/vList5"/>
    <dgm:cxn modelId="{90A9EF63-2FDD-493D-A9AA-9B171327B786}" type="presParOf" srcId="{3F468241-AC23-42CF-BE45-BD458326E8EE}" destId="{2FC4F218-DFFB-45B6-8F6F-B529A86B5B04}" srcOrd="1" destOrd="0" presId="urn:microsoft.com/office/officeart/2005/8/layout/vList5"/>
    <dgm:cxn modelId="{295B6690-EECF-4CA3-A188-3F7529BB4C85}" type="presParOf" srcId="{C591CA01-435E-48E1-B97B-6CAFB96378E5}" destId="{8987C9AB-D79A-4D77-A5AD-FCD16E46A70C}" srcOrd="3" destOrd="0" presId="urn:microsoft.com/office/officeart/2005/8/layout/vList5"/>
    <dgm:cxn modelId="{5F4D688D-6BEA-482D-9921-471DE4BDDFC8}" type="presParOf" srcId="{C591CA01-435E-48E1-B97B-6CAFB96378E5}" destId="{9967640F-AD9B-4546-9ED7-4EC0A07BF43C}" srcOrd="4" destOrd="0" presId="urn:microsoft.com/office/officeart/2005/8/layout/vList5"/>
    <dgm:cxn modelId="{0D1E1CFC-78E8-45BA-92BB-D82FEA55A210}" type="presParOf" srcId="{9967640F-AD9B-4546-9ED7-4EC0A07BF43C}" destId="{D40A7397-BA33-43F8-91CE-F4B5F8FF139F}" srcOrd="0" destOrd="0" presId="urn:microsoft.com/office/officeart/2005/8/layout/vList5"/>
    <dgm:cxn modelId="{C2B427E0-3509-4C0F-B0A3-9A2A2BEA5EAB}" type="presParOf" srcId="{9967640F-AD9B-4546-9ED7-4EC0A07BF43C}" destId="{B0B1A5A6-AC56-4C66-A643-E56C4BEB042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671A18-85D3-40FC-B049-06C27F2AA7C5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F02F2D2-1293-47A0-BB88-57ED01BEE8D3}">
      <dgm:prSet phldrT="[Text]"/>
      <dgm:spPr/>
      <dgm:t>
        <a:bodyPr/>
        <a:lstStyle/>
        <a:p>
          <a:r>
            <a:rPr lang="en-US" dirty="0" smtClean="0"/>
            <a:t>AR  </a:t>
          </a:r>
          <a:endParaRPr lang="en-US" dirty="0"/>
        </a:p>
      </dgm:t>
    </dgm:pt>
    <dgm:pt modelId="{3789C0E2-FB8E-459E-812A-2D46D13B0AC6}" type="parTrans" cxnId="{1594588A-884C-463A-A5FA-B476A2044435}">
      <dgm:prSet/>
      <dgm:spPr/>
      <dgm:t>
        <a:bodyPr/>
        <a:lstStyle/>
        <a:p>
          <a:endParaRPr lang="en-US"/>
        </a:p>
      </dgm:t>
    </dgm:pt>
    <dgm:pt modelId="{73197E66-8E2E-4C3D-8E2E-67DC07F2EDEE}" type="sibTrans" cxnId="{1594588A-884C-463A-A5FA-B476A2044435}">
      <dgm:prSet/>
      <dgm:spPr/>
      <dgm:t>
        <a:bodyPr/>
        <a:lstStyle/>
        <a:p>
          <a:endParaRPr lang="en-US"/>
        </a:p>
      </dgm:t>
    </dgm:pt>
    <dgm:pt modelId="{83AC2B19-52F3-452F-9632-A4B24C9C3BA9}">
      <dgm:prSet phldrT="[Text]"/>
      <dgm:spPr/>
      <dgm:t>
        <a:bodyPr/>
        <a:lstStyle/>
        <a:p>
          <a:r>
            <a:rPr lang="en-US" dirty="0" smtClean="0"/>
            <a:t>anti regurgitation</a:t>
          </a:r>
          <a:endParaRPr lang="en-US" dirty="0"/>
        </a:p>
      </dgm:t>
    </dgm:pt>
    <dgm:pt modelId="{F77081AC-99F1-4C4E-A8F1-0DA7719C5BF0}" type="parTrans" cxnId="{9A20E869-36F0-48F6-8E4F-8CBC784554CB}">
      <dgm:prSet/>
      <dgm:spPr/>
      <dgm:t>
        <a:bodyPr/>
        <a:lstStyle/>
        <a:p>
          <a:endParaRPr lang="en-US"/>
        </a:p>
      </dgm:t>
    </dgm:pt>
    <dgm:pt modelId="{FED90A86-56BE-4D6F-B96F-7EE7EBC037D3}" type="sibTrans" cxnId="{9A20E869-36F0-48F6-8E4F-8CBC784554CB}">
      <dgm:prSet/>
      <dgm:spPr/>
      <dgm:t>
        <a:bodyPr/>
        <a:lstStyle/>
        <a:p>
          <a:endParaRPr lang="en-US"/>
        </a:p>
      </dgm:t>
    </dgm:pt>
    <dgm:pt modelId="{2301500D-25BD-4006-9993-3BDE9CDB425C}">
      <dgm:prSet phldrT="[Text]"/>
      <dgm:spPr/>
      <dgm:t>
        <a:bodyPr/>
        <a:lstStyle/>
        <a:p>
          <a:r>
            <a:rPr lang="en-US" dirty="0" smtClean="0"/>
            <a:t>LF</a:t>
          </a:r>
          <a:endParaRPr lang="en-US" dirty="0"/>
        </a:p>
      </dgm:t>
    </dgm:pt>
    <dgm:pt modelId="{727018E4-E7D1-4D84-96CE-4EEDBB931360}" type="parTrans" cxnId="{22FF56A9-55C0-4B28-B5DD-D235FA218A09}">
      <dgm:prSet/>
      <dgm:spPr/>
      <dgm:t>
        <a:bodyPr/>
        <a:lstStyle/>
        <a:p>
          <a:endParaRPr lang="en-US"/>
        </a:p>
      </dgm:t>
    </dgm:pt>
    <dgm:pt modelId="{61453476-3217-4D2D-A747-9F97278224EB}" type="sibTrans" cxnId="{22FF56A9-55C0-4B28-B5DD-D235FA218A09}">
      <dgm:prSet/>
      <dgm:spPr/>
      <dgm:t>
        <a:bodyPr/>
        <a:lstStyle/>
        <a:p>
          <a:endParaRPr lang="en-US"/>
        </a:p>
      </dgm:t>
    </dgm:pt>
    <dgm:pt modelId="{2E1F0D48-AE08-4D72-9E30-16338C635F80}">
      <dgm:prSet phldrT="[Text]"/>
      <dgm:spPr/>
      <dgm:t>
        <a:bodyPr/>
        <a:lstStyle/>
        <a:p>
          <a:r>
            <a:rPr lang="en-US" dirty="0" smtClean="0"/>
            <a:t>lactose free</a:t>
          </a:r>
          <a:endParaRPr lang="en-US" dirty="0"/>
        </a:p>
      </dgm:t>
    </dgm:pt>
    <dgm:pt modelId="{A6D25681-65CD-4DD4-B581-EC9FE712B7F9}" type="parTrans" cxnId="{DCA3AEB0-093A-4DC1-8277-34F1619E450F}">
      <dgm:prSet/>
      <dgm:spPr/>
      <dgm:t>
        <a:bodyPr/>
        <a:lstStyle/>
        <a:p>
          <a:endParaRPr lang="en-US"/>
        </a:p>
      </dgm:t>
    </dgm:pt>
    <dgm:pt modelId="{36A6E59A-99CF-4748-90B6-18644C863FC7}" type="sibTrans" cxnId="{DCA3AEB0-093A-4DC1-8277-34F1619E450F}">
      <dgm:prSet/>
      <dgm:spPr/>
      <dgm:t>
        <a:bodyPr/>
        <a:lstStyle/>
        <a:p>
          <a:endParaRPr lang="en-US"/>
        </a:p>
      </dgm:t>
    </dgm:pt>
    <dgm:pt modelId="{162D68BB-6076-4664-9FB8-96D92268B311}">
      <dgm:prSet phldrT="[Text]"/>
      <dgm:spPr>
        <a:solidFill>
          <a:srgbClr val="FF9900"/>
        </a:solidFill>
      </dgm:spPr>
      <dgm:t>
        <a:bodyPr/>
        <a:lstStyle/>
        <a:p>
          <a:r>
            <a:rPr lang="en-US" dirty="0" smtClean="0"/>
            <a:t>HA</a:t>
          </a:r>
          <a:endParaRPr lang="en-US" dirty="0"/>
        </a:p>
      </dgm:t>
    </dgm:pt>
    <dgm:pt modelId="{2D6E5292-8FAA-4836-88E4-0ED8CA9FF75F}" type="parTrans" cxnId="{DD6EA7D3-E9D6-4092-B52D-1834ACBB5D6D}">
      <dgm:prSet/>
      <dgm:spPr/>
      <dgm:t>
        <a:bodyPr/>
        <a:lstStyle/>
        <a:p>
          <a:endParaRPr lang="en-US"/>
        </a:p>
      </dgm:t>
    </dgm:pt>
    <dgm:pt modelId="{24FF3606-2F07-4F11-BBFE-9AEE23AAFBFC}" type="sibTrans" cxnId="{DD6EA7D3-E9D6-4092-B52D-1834ACBB5D6D}">
      <dgm:prSet/>
      <dgm:spPr/>
      <dgm:t>
        <a:bodyPr/>
        <a:lstStyle/>
        <a:p>
          <a:endParaRPr lang="en-US"/>
        </a:p>
      </dgm:t>
    </dgm:pt>
    <dgm:pt modelId="{23A7D6E2-C7E0-4D41-AE9D-B75AA1833CFE}">
      <dgm:prSet phldrT="[Text]"/>
      <dgm:spPr/>
      <dgm:t>
        <a:bodyPr/>
        <a:lstStyle/>
        <a:p>
          <a:r>
            <a:rPr lang="en-US" dirty="0" smtClean="0"/>
            <a:t>hypo allergenic </a:t>
          </a:r>
          <a:endParaRPr lang="en-US" dirty="0"/>
        </a:p>
      </dgm:t>
    </dgm:pt>
    <dgm:pt modelId="{80660B69-7444-4B43-9D77-8B6623A0BC5F}" type="parTrans" cxnId="{0492683F-34E1-4A13-8A8C-BDF810BDEADC}">
      <dgm:prSet/>
      <dgm:spPr/>
      <dgm:t>
        <a:bodyPr/>
        <a:lstStyle/>
        <a:p>
          <a:endParaRPr lang="en-US"/>
        </a:p>
      </dgm:t>
    </dgm:pt>
    <dgm:pt modelId="{583C2DB3-A6D5-4805-B50B-6F457A0B554F}" type="sibTrans" cxnId="{0492683F-34E1-4A13-8A8C-BDF810BDEADC}">
      <dgm:prSet/>
      <dgm:spPr/>
      <dgm:t>
        <a:bodyPr/>
        <a:lstStyle/>
        <a:p>
          <a:endParaRPr lang="en-US"/>
        </a:p>
      </dgm:t>
    </dgm:pt>
    <dgm:pt modelId="{C591CA01-435E-48E1-B97B-6CAFB96378E5}" type="pres">
      <dgm:prSet presAssocID="{46671A18-85D3-40FC-B049-06C27F2AA7C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2E0A35B-1909-442C-B6E3-62D40C50780B}" type="pres">
      <dgm:prSet presAssocID="{5F02F2D2-1293-47A0-BB88-57ED01BEE8D3}" presName="linNode" presStyleCnt="0"/>
      <dgm:spPr/>
    </dgm:pt>
    <dgm:pt modelId="{13E2436B-5D42-4CAA-A511-43462D67C80E}" type="pres">
      <dgm:prSet presAssocID="{5F02F2D2-1293-47A0-BB88-57ED01BEE8D3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74F8BE-99F1-423C-A64A-EFD56054A48A}" type="pres">
      <dgm:prSet presAssocID="{5F02F2D2-1293-47A0-BB88-57ED01BEE8D3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921E6-BCB5-4F55-BB84-BFDFFFB9B06B}" type="pres">
      <dgm:prSet presAssocID="{73197E66-8E2E-4C3D-8E2E-67DC07F2EDEE}" presName="sp" presStyleCnt="0"/>
      <dgm:spPr/>
    </dgm:pt>
    <dgm:pt modelId="{3F468241-AC23-42CF-BE45-BD458326E8EE}" type="pres">
      <dgm:prSet presAssocID="{2301500D-25BD-4006-9993-3BDE9CDB425C}" presName="linNode" presStyleCnt="0"/>
      <dgm:spPr/>
    </dgm:pt>
    <dgm:pt modelId="{EC4BE9BB-2953-4432-B083-E536F17EAAF4}" type="pres">
      <dgm:prSet presAssocID="{2301500D-25BD-4006-9993-3BDE9CDB425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C4F218-DFFB-45B6-8F6F-B529A86B5B04}" type="pres">
      <dgm:prSet presAssocID="{2301500D-25BD-4006-9993-3BDE9CDB425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87C9AB-D79A-4D77-A5AD-FCD16E46A70C}" type="pres">
      <dgm:prSet presAssocID="{61453476-3217-4D2D-A747-9F97278224EB}" presName="sp" presStyleCnt="0"/>
      <dgm:spPr/>
    </dgm:pt>
    <dgm:pt modelId="{9967640F-AD9B-4546-9ED7-4EC0A07BF43C}" type="pres">
      <dgm:prSet presAssocID="{162D68BB-6076-4664-9FB8-96D92268B311}" presName="linNode" presStyleCnt="0"/>
      <dgm:spPr/>
    </dgm:pt>
    <dgm:pt modelId="{D40A7397-BA33-43F8-91CE-F4B5F8FF139F}" type="pres">
      <dgm:prSet presAssocID="{162D68BB-6076-4664-9FB8-96D92268B31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B1A5A6-AC56-4C66-A643-E56C4BEB0420}" type="pres">
      <dgm:prSet presAssocID="{162D68BB-6076-4664-9FB8-96D92268B31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594588A-884C-463A-A5FA-B476A2044435}" srcId="{46671A18-85D3-40FC-B049-06C27F2AA7C5}" destId="{5F02F2D2-1293-47A0-BB88-57ED01BEE8D3}" srcOrd="0" destOrd="0" parTransId="{3789C0E2-FB8E-459E-812A-2D46D13B0AC6}" sibTransId="{73197E66-8E2E-4C3D-8E2E-67DC07F2EDEE}"/>
    <dgm:cxn modelId="{65897246-AA04-4932-9CA1-DC4DB4ED1384}" type="presOf" srcId="{5F02F2D2-1293-47A0-BB88-57ED01BEE8D3}" destId="{13E2436B-5D42-4CAA-A511-43462D67C80E}" srcOrd="0" destOrd="0" presId="urn:microsoft.com/office/officeart/2005/8/layout/vList5"/>
    <dgm:cxn modelId="{DCA3AEB0-093A-4DC1-8277-34F1619E450F}" srcId="{2301500D-25BD-4006-9993-3BDE9CDB425C}" destId="{2E1F0D48-AE08-4D72-9E30-16338C635F80}" srcOrd="0" destOrd="0" parTransId="{A6D25681-65CD-4DD4-B581-EC9FE712B7F9}" sibTransId="{36A6E59A-99CF-4748-90B6-18644C863FC7}"/>
    <dgm:cxn modelId="{9A20E869-36F0-48F6-8E4F-8CBC784554CB}" srcId="{5F02F2D2-1293-47A0-BB88-57ED01BEE8D3}" destId="{83AC2B19-52F3-452F-9632-A4B24C9C3BA9}" srcOrd="0" destOrd="0" parTransId="{F77081AC-99F1-4C4E-A8F1-0DA7719C5BF0}" sibTransId="{FED90A86-56BE-4D6F-B96F-7EE7EBC037D3}"/>
    <dgm:cxn modelId="{F9DBF771-537F-46BA-8091-F1277CA5E40D}" type="presOf" srcId="{23A7D6E2-C7E0-4D41-AE9D-B75AA1833CFE}" destId="{B0B1A5A6-AC56-4C66-A643-E56C4BEB0420}" srcOrd="0" destOrd="0" presId="urn:microsoft.com/office/officeart/2005/8/layout/vList5"/>
    <dgm:cxn modelId="{22FF56A9-55C0-4B28-B5DD-D235FA218A09}" srcId="{46671A18-85D3-40FC-B049-06C27F2AA7C5}" destId="{2301500D-25BD-4006-9993-3BDE9CDB425C}" srcOrd="1" destOrd="0" parTransId="{727018E4-E7D1-4D84-96CE-4EEDBB931360}" sibTransId="{61453476-3217-4D2D-A747-9F97278224EB}"/>
    <dgm:cxn modelId="{01CF2155-0ABF-4D6E-B2C6-CD1B0FA546C9}" type="presOf" srcId="{46671A18-85D3-40FC-B049-06C27F2AA7C5}" destId="{C591CA01-435E-48E1-B97B-6CAFB96378E5}" srcOrd="0" destOrd="0" presId="urn:microsoft.com/office/officeart/2005/8/layout/vList5"/>
    <dgm:cxn modelId="{DD6EA7D3-E9D6-4092-B52D-1834ACBB5D6D}" srcId="{46671A18-85D3-40FC-B049-06C27F2AA7C5}" destId="{162D68BB-6076-4664-9FB8-96D92268B311}" srcOrd="2" destOrd="0" parTransId="{2D6E5292-8FAA-4836-88E4-0ED8CA9FF75F}" sibTransId="{24FF3606-2F07-4F11-BBFE-9AEE23AAFBFC}"/>
    <dgm:cxn modelId="{0492683F-34E1-4A13-8A8C-BDF810BDEADC}" srcId="{162D68BB-6076-4664-9FB8-96D92268B311}" destId="{23A7D6E2-C7E0-4D41-AE9D-B75AA1833CFE}" srcOrd="0" destOrd="0" parTransId="{80660B69-7444-4B43-9D77-8B6623A0BC5F}" sibTransId="{583C2DB3-A6D5-4805-B50B-6F457A0B554F}"/>
    <dgm:cxn modelId="{73C0D846-F101-46AC-ACA6-0A41C5C2A706}" type="presOf" srcId="{2E1F0D48-AE08-4D72-9E30-16338C635F80}" destId="{2FC4F218-DFFB-45B6-8F6F-B529A86B5B04}" srcOrd="0" destOrd="0" presId="urn:microsoft.com/office/officeart/2005/8/layout/vList5"/>
    <dgm:cxn modelId="{E42B6346-A0F5-40AA-AB54-097BACA18D6D}" type="presOf" srcId="{2301500D-25BD-4006-9993-3BDE9CDB425C}" destId="{EC4BE9BB-2953-4432-B083-E536F17EAAF4}" srcOrd="0" destOrd="0" presId="urn:microsoft.com/office/officeart/2005/8/layout/vList5"/>
    <dgm:cxn modelId="{A0E214FE-A16C-4213-AE10-656F9891AEC7}" type="presOf" srcId="{162D68BB-6076-4664-9FB8-96D92268B311}" destId="{D40A7397-BA33-43F8-91CE-F4B5F8FF139F}" srcOrd="0" destOrd="0" presId="urn:microsoft.com/office/officeart/2005/8/layout/vList5"/>
    <dgm:cxn modelId="{0EC66A1A-7E6C-4206-B294-7C2E7BD8EF23}" type="presOf" srcId="{83AC2B19-52F3-452F-9632-A4B24C9C3BA9}" destId="{2274F8BE-99F1-423C-A64A-EFD56054A48A}" srcOrd="0" destOrd="0" presId="urn:microsoft.com/office/officeart/2005/8/layout/vList5"/>
    <dgm:cxn modelId="{00362BE9-D4DE-4CDF-BCD7-606C8966211A}" type="presParOf" srcId="{C591CA01-435E-48E1-B97B-6CAFB96378E5}" destId="{52E0A35B-1909-442C-B6E3-62D40C50780B}" srcOrd="0" destOrd="0" presId="urn:microsoft.com/office/officeart/2005/8/layout/vList5"/>
    <dgm:cxn modelId="{1A524A28-F060-4C22-BE22-C0B29A3EE6ED}" type="presParOf" srcId="{52E0A35B-1909-442C-B6E3-62D40C50780B}" destId="{13E2436B-5D42-4CAA-A511-43462D67C80E}" srcOrd="0" destOrd="0" presId="urn:microsoft.com/office/officeart/2005/8/layout/vList5"/>
    <dgm:cxn modelId="{4834133A-CCBC-468D-B965-5DFA53024E40}" type="presParOf" srcId="{52E0A35B-1909-442C-B6E3-62D40C50780B}" destId="{2274F8BE-99F1-423C-A64A-EFD56054A48A}" srcOrd="1" destOrd="0" presId="urn:microsoft.com/office/officeart/2005/8/layout/vList5"/>
    <dgm:cxn modelId="{79233AF2-40F1-47BB-AC9B-6784ED949780}" type="presParOf" srcId="{C591CA01-435E-48E1-B97B-6CAFB96378E5}" destId="{5F1921E6-BCB5-4F55-BB84-BFDFFFB9B06B}" srcOrd="1" destOrd="0" presId="urn:microsoft.com/office/officeart/2005/8/layout/vList5"/>
    <dgm:cxn modelId="{BE28F1D6-648D-49D1-A6D8-2D70D16FB8B8}" type="presParOf" srcId="{C591CA01-435E-48E1-B97B-6CAFB96378E5}" destId="{3F468241-AC23-42CF-BE45-BD458326E8EE}" srcOrd="2" destOrd="0" presId="urn:microsoft.com/office/officeart/2005/8/layout/vList5"/>
    <dgm:cxn modelId="{CE28C530-05D6-4E87-85D0-38AAD0FD65FC}" type="presParOf" srcId="{3F468241-AC23-42CF-BE45-BD458326E8EE}" destId="{EC4BE9BB-2953-4432-B083-E536F17EAAF4}" srcOrd="0" destOrd="0" presId="urn:microsoft.com/office/officeart/2005/8/layout/vList5"/>
    <dgm:cxn modelId="{98851B8D-C095-4AFC-BBE8-3E63EABD3D1F}" type="presParOf" srcId="{3F468241-AC23-42CF-BE45-BD458326E8EE}" destId="{2FC4F218-DFFB-45B6-8F6F-B529A86B5B04}" srcOrd="1" destOrd="0" presId="urn:microsoft.com/office/officeart/2005/8/layout/vList5"/>
    <dgm:cxn modelId="{E5C5543B-9B28-4228-8152-674784F1A6C1}" type="presParOf" srcId="{C591CA01-435E-48E1-B97B-6CAFB96378E5}" destId="{8987C9AB-D79A-4D77-A5AD-FCD16E46A70C}" srcOrd="3" destOrd="0" presId="urn:microsoft.com/office/officeart/2005/8/layout/vList5"/>
    <dgm:cxn modelId="{AE5696AB-D204-4E0F-9AF3-47B32FD2BD8F}" type="presParOf" srcId="{C591CA01-435E-48E1-B97B-6CAFB96378E5}" destId="{9967640F-AD9B-4546-9ED7-4EC0A07BF43C}" srcOrd="4" destOrd="0" presId="urn:microsoft.com/office/officeart/2005/8/layout/vList5"/>
    <dgm:cxn modelId="{6176FA30-AFA2-40C4-9060-BAFB2EBA2E87}" type="presParOf" srcId="{9967640F-AD9B-4546-9ED7-4EC0A07BF43C}" destId="{D40A7397-BA33-43F8-91CE-F4B5F8FF139F}" srcOrd="0" destOrd="0" presId="urn:microsoft.com/office/officeart/2005/8/layout/vList5"/>
    <dgm:cxn modelId="{B00053E8-BB27-45C8-8630-36B3AEDA375B}" type="presParOf" srcId="{9967640F-AD9B-4546-9ED7-4EC0A07BF43C}" destId="{B0B1A5A6-AC56-4C66-A643-E56C4BEB042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6671A18-85D3-40FC-B049-06C27F2AA7C5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F02F2D2-1293-47A0-BB88-57ED01BEE8D3}">
      <dgm:prSet phldrT="[Text]"/>
      <dgm:spPr/>
      <dgm:t>
        <a:bodyPr/>
        <a:lstStyle/>
        <a:p>
          <a:pPr rtl="0"/>
          <a:r>
            <a:rPr lang="en-US" dirty="0" smtClean="0">
              <a:solidFill>
                <a:schemeClr val="bg1"/>
              </a:solidFill>
              <a:latin typeface="Comic Sans MS" pitchFamily="66" charset="0"/>
            </a:rPr>
            <a:t>0-3 </a:t>
          </a:r>
          <a:r>
            <a:rPr lang="en-US" smtClean="0">
              <a:solidFill>
                <a:schemeClr val="bg1"/>
              </a:solidFill>
              <a:latin typeface="Comic Sans MS" pitchFamily="66" charset="0"/>
            </a:rPr>
            <a:t>months   </a:t>
          </a:r>
          <a:endParaRPr lang="en-US" dirty="0">
            <a:solidFill>
              <a:schemeClr val="bg1"/>
            </a:solidFill>
          </a:endParaRPr>
        </a:p>
      </dgm:t>
    </dgm:pt>
    <dgm:pt modelId="{3789C0E2-FB8E-459E-812A-2D46D13B0AC6}" type="parTrans" cxnId="{1594588A-884C-463A-A5FA-B476A2044435}">
      <dgm:prSet/>
      <dgm:spPr/>
      <dgm:t>
        <a:bodyPr/>
        <a:lstStyle/>
        <a:p>
          <a:endParaRPr lang="en-US"/>
        </a:p>
      </dgm:t>
    </dgm:pt>
    <dgm:pt modelId="{73197E66-8E2E-4C3D-8E2E-67DC07F2EDEE}" type="sibTrans" cxnId="{1594588A-884C-463A-A5FA-B476A2044435}">
      <dgm:prSet/>
      <dgm:spPr/>
      <dgm:t>
        <a:bodyPr/>
        <a:lstStyle/>
        <a:p>
          <a:endParaRPr lang="en-US"/>
        </a:p>
      </dgm:t>
    </dgm:pt>
    <dgm:pt modelId="{2301500D-25BD-4006-9993-3BDE9CDB425C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  <a:latin typeface="Comic Sans MS" pitchFamily="66" charset="0"/>
            </a:rPr>
            <a:t>3-6 months</a:t>
          </a:r>
          <a:r>
            <a:rPr lang="en-US" dirty="0" smtClean="0">
              <a:solidFill>
                <a:schemeClr val="bg2">
                  <a:lumMod val="75000"/>
                </a:schemeClr>
              </a:solidFill>
              <a:latin typeface="Comic Sans MS" pitchFamily="66" charset="0"/>
            </a:rPr>
            <a:t>      </a:t>
          </a:r>
          <a:endParaRPr lang="en-US" dirty="0"/>
        </a:p>
      </dgm:t>
    </dgm:pt>
    <dgm:pt modelId="{727018E4-E7D1-4D84-96CE-4EEDBB931360}" type="parTrans" cxnId="{22FF56A9-55C0-4B28-B5DD-D235FA218A09}">
      <dgm:prSet/>
      <dgm:spPr/>
      <dgm:t>
        <a:bodyPr/>
        <a:lstStyle/>
        <a:p>
          <a:endParaRPr lang="en-US"/>
        </a:p>
      </dgm:t>
    </dgm:pt>
    <dgm:pt modelId="{61453476-3217-4D2D-A747-9F97278224EB}" type="sibTrans" cxnId="{22FF56A9-55C0-4B28-B5DD-D235FA218A09}">
      <dgm:prSet/>
      <dgm:spPr/>
      <dgm:t>
        <a:bodyPr/>
        <a:lstStyle/>
        <a:p>
          <a:endParaRPr lang="en-US"/>
        </a:p>
      </dgm:t>
    </dgm:pt>
    <dgm:pt modelId="{2E1F0D48-AE08-4D72-9E30-16338C635F80}">
      <dgm:prSet phldrT="[Text]"/>
      <dgm:spPr/>
      <dgm:t>
        <a:bodyPr/>
        <a:lstStyle/>
        <a:p>
          <a:endParaRPr lang="en-US" dirty="0"/>
        </a:p>
      </dgm:t>
    </dgm:pt>
    <dgm:pt modelId="{A6D25681-65CD-4DD4-B581-EC9FE712B7F9}" type="parTrans" cxnId="{DCA3AEB0-093A-4DC1-8277-34F1619E450F}">
      <dgm:prSet/>
      <dgm:spPr/>
      <dgm:t>
        <a:bodyPr/>
        <a:lstStyle/>
        <a:p>
          <a:endParaRPr lang="en-US"/>
        </a:p>
      </dgm:t>
    </dgm:pt>
    <dgm:pt modelId="{36A6E59A-99CF-4748-90B6-18644C863FC7}" type="sibTrans" cxnId="{DCA3AEB0-093A-4DC1-8277-34F1619E450F}">
      <dgm:prSet/>
      <dgm:spPr/>
      <dgm:t>
        <a:bodyPr/>
        <a:lstStyle/>
        <a:p>
          <a:endParaRPr lang="en-US"/>
        </a:p>
      </dgm:t>
    </dgm:pt>
    <dgm:pt modelId="{23A7D6E2-C7E0-4D41-AE9D-B75AA1833CFE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  <a:latin typeface="Comic Sans MS" pitchFamily="66" charset="0"/>
            </a:rPr>
            <a:t>6-12 months</a:t>
          </a:r>
          <a:endParaRPr lang="en-US" dirty="0">
            <a:solidFill>
              <a:schemeClr val="bg1"/>
            </a:solidFill>
          </a:endParaRPr>
        </a:p>
      </dgm:t>
    </dgm:pt>
    <dgm:pt modelId="{80660B69-7444-4B43-9D77-8B6623A0BC5F}" type="parTrans" cxnId="{0492683F-34E1-4A13-8A8C-BDF810BDEADC}">
      <dgm:prSet/>
      <dgm:spPr/>
      <dgm:t>
        <a:bodyPr/>
        <a:lstStyle/>
        <a:p>
          <a:endParaRPr lang="en-US"/>
        </a:p>
      </dgm:t>
    </dgm:pt>
    <dgm:pt modelId="{583C2DB3-A6D5-4805-B50B-6F457A0B554F}" type="sibTrans" cxnId="{0492683F-34E1-4A13-8A8C-BDF810BDEADC}">
      <dgm:prSet/>
      <dgm:spPr/>
      <dgm:t>
        <a:bodyPr/>
        <a:lstStyle/>
        <a:p>
          <a:endParaRPr lang="en-US"/>
        </a:p>
      </dgm:t>
    </dgm:pt>
    <dgm:pt modelId="{CD5FC56C-A5A0-4B10-8688-285E0201B9C5}">
      <dgm:prSet phldrT="[Text]"/>
      <dgm:spPr/>
      <dgm:t>
        <a:bodyPr/>
        <a:lstStyle/>
        <a:p>
          <a:endParaRPr lang="en-US" dirty="0"/>
        </a:p>
      </dgm:t>
    </dgm:pt>
    <dgm:pt modelId="{234E8C94-AA53-456D-BD15-F1CBBD22EFFE}" type="parTrans" cxnId="{0615366C-AF2F-4782-9BF0-F0ECF780B125}">
      <dgm:prSet/>
      <dgm:spPr/>
      <dgm:t>
        <a:bodyPr/>
        <a:lstStyle/>
        <a:p>
          <a:endParaRPr lang="en-US"/>
        </a:p>
      </dgm:t>
    </dgm:pt>
    <dgm:pt modelId="{90BCD861-BBCC-4B61-A285-EA0403077985}" type="sibTrans" cxnId="{0615366C-AF2F-4782-9BF0-F0ECF780B125}">
      <dgm:prSet/>
      <dgm:spPr/>
      <dgm:t>
        <a:bodyPr/>
        <a:lstStyle/>
        <a:p>
          <a:endParaRPr lang="en-US"/>
        </a:p>
      </dgm:t>
    </dgm:pt>
    <dgm:pt modelId="{3CF7A425-C6EF-4547-96F1-C616750F165E}">
      <dgm:prSet phldrT="[Text]"/>
      <dgm:spPr/>
      <dgm:t>
        <a:bodyPr/>
        <a:lstStyle/>
        <a:p>
          <a:endParaRPr lang="en-US" dirty="0"/>
        </a:p>
      </dgm:t>
    </dgm:pt>
    <dgm:pt modelId="{0E60E723-9F50-4621-8D1C-C01261C3BF95}" type="parTrans" cxnId="{01BF9E7B-F672-4AA0-A910-72D2B8BCC35A}">
      <dgm:prSet/>
      <dgm:spPr/>
      <dgm:t>
        <a:bodyPr/>
        <a:lstStyle/>
        <a:p>
          <a:endParaRPr lang="en-US"/>
        </a:p>
      </dgm:t>
    </dgm:pt>
    <dgm:pt modelId="{B27A85AF-996F-4A5C-BF63-144592542A65}" type="sibTrans" cxnId="{01BF9E7B-F672-4AA0-A910-72D2B8BCC35A}">
      <dgm:prSet/>
      <dgm:spPr/>
      <dgm:t>
        <a:bodyPr/>
        <a:lstStyle/>
        <a:p>
          <a:endParaRPr lang="en-US"/>
        </a:p>
      </dgm:t>
    </dgm:pt>
    <dgm:pt modelId="{AFF4A6E0-C5F4-4D57-A5B7-84652500949B}">
      <dgm:prSet/>
      <dgm:spPr/>
      <dgm:t>
        <a:bodyPr/>
        <a:lstStyle/>
        <a:p>
          <a:pPr rtl="0"/>
          <a:r>
            <a:rPr lang="en-US" smtClean="0">
              <a:latin typeface="Comic Sans MS" pitchFamily="66" charset="0"/>
            </a:rPr>
            <a:t>60- 80-100  ml   q3hrs</a:t>
          </a:r>
          <a:endParaRPr lang="en-US" dirty="0" smtClean="0">
            <a:latin typeface="Comic Sans MS" pitchFamily="66" charset="0"/>
          </a:endParaRPr>
        </a:p>
      </dgm:t>
    </dgm:pt>
    <dgm:pt modelId="{14916C86-C6F1-4CB9-B7B3-640F14C5DAB7}" type="parTrans" cxnId="{EF6B56D6-8EF8-4EF2-A75C-27A1E173F92C}">
      <dgm:prSet/>
      <dgm:spPr/>
      <dgm:t>
        <a:bodyPr/>
        <a:lstStyle/>
        <a:p>
          <a:endParaRPr lang="en-US"/>
        </a:p>
      </dgm:t>
    </dgm:pt>
    <dgm:pt modelId="{1228EBD7-4941-4E4D-ADAE-01E34DFF1645}" type="sibTrans" cxnId="{EF6B56D6-8EF8-4EF2-A75C-27A1E173F92C}">
      <dgm:prSet/>
      <dgm:spPr/>
      <dgm:t>
        <a:bodyPr/>
        <a:lstStyle/>
        <a:p>
          <a:endParaRPr lang="en-US"/>
        </a:p>
      </dgm:t>
    </dgm:pt>
    <dgm:pt modelId="{2534CADB-B612-4223-9E33-9A22E26635AE}">
      <dgm:prSet/>
      <dgm:spPr/>
      <dgm:t>
        <a:bodyPr/>
        <a:lstStyle/>
        <a:p>
          <a:pPr rtl="0"/>
          <a:r>
            <a:rPr lang="en-US" smtClean="0">
              <a:latin typeface="Comic Sans MS" pitchFamily="66" charset="0"/>
            </a:rPr>
            <a:t>100-200    3 times / day</a:t>
          </a:r>
          <a:endParaRPr lang="ar-SA" dirty="0">
            <a:latin typeface="Comic Sans MS" pitchFamily="66" charset="0"/>
          </a:endParaRPr>
        </a:p>
      </dgm:t>
    </dgm:pt>
    <dgm:pt modelId="{7DB0EED2-8CAB-4E5D-982F-7FC938E970C6}" type="parTrans" cxnId="{A1A39159-0170-4422-B4F8-1262A5CA479B}">
      <dgm:prSet/>
      <dgm:spPr/>
      <dgm:t>
        <a:bodyPr/>
        <a:lstStyle/>
        <a:p>
          <a:endParaRPr lang="en-US"/>
        </a:p>
      </dgm:t>
    </dgm:pt>
    <dgm:pt modelId="{FE5AECD1-6405-4074-8D64-403C2772660A}" type="sibTrans" cxnId="{A1A39159-0170-4422-B4F8-1262A5CA479B}">
      <dgm:prSet/>
      <dgm:spPr/>
      <dgm:t>
        <a:bodyPr/>
        <a:lstStyle/>
        <a:p>
          <a:endParaRPr lang="en-US"/>
        </a:p>
      </dgm:t>
    </dgm:pt>
    <dgm:pt modelId="{83AC2B19-52F3-452F-9632-A4B24C9C3BA9}">
      <dgm:prSet phldrT="[Text]"/>
      <dgm:spPr/>
      <dgm:t>
        <a:bodyPr/>
        <a:lstStyle/>
        <a:p>
          <a:pPr rtl="0"/>
          <a:r>
            <a:rPr lang="en-US" dirty="0" smtClean="0">
              <a:latin typeface="Comic Sans MS" pitchFamily="66" charset="0"/>
            </a:rPr>
            <a:t>30-60ml    q2hr </a:t>
          </a:r>
          <a:endParaRPr lang="en-US" dirty="0"/>
        </a:p>
      </dgm:t>
    </dgm:pt>
    <dgm:pt modelId="{FED90A86-56BE-4D6F-B96F-7EE7EBC037D3}" type="sibTrans" cxnId="{9A20E869-36F0-48F6-8E4F-8CBC784554CB}">
      <dgm:prSet/>
      <dgm:spPr/>
      <dgm:t>
        <a:bodyPr/>
        <a:lstStyle/>
        <a:p>
          <a:endParaRPr lang="en-US"/>
        </a:p>
      </dgm:t>
    </dgm:pt>
    <dgm:pt modelId="{F77081AC-99F1-4C4E-A8F1-0DA7719C5BF0}" type="parTrans" cxnId="{9A20E869-36F0-48F6-8E4F-8CBC784554CB}">
      <dgm:prSet/>
      <dgm:spPr/>
      <dgm:t>
        <a:bodyPr/>
        <a:lstStyle/>
        <a:p>
          <a:endParaRPr lang="en-US"/>
        </a:p>
      </dgm:t>
    </dgm:pt>
    <dgm:pt modelId="{C591CA01-435E-48E1-B97B-6CAFB96378E5}" type="pres">
      <dgm:prSet presAssocID="{46671A18-85D3-40FC-B049-06C27F2AA7C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2E0A35B-1909-442C-B6E3-62D40C50780B}" type="pres">
      <dgm:prSet presAssocID="{5F02F2D2-1293-47A0-BB88-57ED01BEE8D3}" presName="linNode" presStyleCnt="0"/>
      <dgm:spPr/>
    </dgm:pt>
    <dgm:pt modelId="{13E2436B-5D42-4CAA-A511-43462D67C80E}" type="pres">
      <dgm:prSet presAssocID="{5F02F2D2-1293-47A0-BB88-57ED01BEE8D3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74F8BE-99F1-423C-A64A-EFD56054A48A}" type="pres">
      <dgm:prSet presAssocID="{5F02F2D2-1293-47A0-BB88-57ED01BEE8D3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921E6-BCB5-4F55-BB84-BFDFFFB9B06B}" type="pres">
      <dgm:prSet presAssocID="{73197E66-8E2E-4C3D-8E2E-67DC07F2EDEE}" presName="sp" presStyleCnt="0"/>
      <dgm:spPr/>
    </dgm:pt>
    <dgm:pt modelId="{3F468241-AC23-42CF-BE45-BD458326E8EE}" type="pres">
      <dgm:prSet presAssocID="{2301500D-25BD-4006-9993-3BDE9CDB425C}" presName="linNode" presStyleCnt="0"/>
      <dgm:spPr/>
    </dgm:pt>
    <dgm:pt modelId="{EC4BE9BB-2953-4432-B083-E536F17EAAF4}" type="pres">
      <dgm:prSet presAssocID="{2301500D-25BD-4006-9993-3BDE9CDB425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C4F218-DFFB-45B6-8F6F-B529A86B5B04}" type="pres">
      <dgm:prSet presAssocID="{2301500D-25BD-4006-9993-3BDE9CDB425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87C9AB-D79A-4D77-A5AD-FCD16E46A70C}" type="pres">
      <dgm:prSet presAssocID="{61453476-3217-4D2D-A747-9F97278224EB}" presName="sp" presStyleCnt="0"/>
      <dgm:spPr/>
    </dgm:pt>
    <dgm:pt modelId="{08E0B93C-6F6D-48E7-96DA-192E841536C6}" type="pres">
      <dgm:prSet presAssocID="{23A7D6E2-C7E0-4D41-AE9D-B75AA1833CFE}" presName="linNode" presStyleCnt="0"/>
      <dgm:spPr/>
    </dgm:pt>
    <dgm:pt modelId="{1B32EA26-8EB8-4344-AE8F-D953FAF9930B}" type="pres">
      <dgm:prSet presAssocID="{23A7D6E2-C7E0-4D41-AE9D-B75AA1833CFE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1A519C-BD67-4172-BDD8-8644E1DB0730}" type="pres">
      <dgm:prSet presAssocID="{23A7D6E2-C7E0-4D41-AE9D-B75AA1833CFE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594588A-884C-463A-A5FA-B476A2044435}" srcId="{46671A18-85D3-40FC-B049-06C27F2AA7C5}" destId="{5F02F2D2-1293-47A0-BB88-57ED01BEE8D3}" srcOrd="0" destOrd="0" parTransId="{3789C0E2-FB8E-459E-812A-2D46D13B0AC6}" sibTransId="{73197E66-8E2E-4C3D-8E2E-67DC07F2EDEE}"/>
    <dgm:cxn modelId="{7A2A2DF7-CFAC-469F-A75D-09EB345D3038}" type="presOf" srcId="{46671A18-85D3-40FC-B049-06C27F2AA7C5}" destId="{C591CA01-435E-48E1-B97B-6CAFB96378E5}" srcOrd="0" destOrd="0" presId="urn:microsoft.com/office/officeart/2005/8/layout/vList5"/>
    <dgm:cxn modelId="{2E59CD57-9528-451D-9109-779333584B2A}" type="presOf" srcId="{AFF4A6E0-C5F4-4D57-A5B7-84652500949B}" destId="{2FC4F218-DFFB-45B6-8F6F-B529A86B5B04}" srcOrd="0" destOrd="1" presId="urn:microsoft.com/office/officeart/2005/8/layout/vList5"/>
    <dgm:cxn modelId="{DCA3AEB0-093A-4DC1-8277-34F1619E450F}" srcId="{2301500D-25BD-4006-9993-3BDE9CDB425C}" destId="{2E1F0D48-AE08-4D72-9E30-16338C635F80}" srcOrd="0" destOrd="0" parTransId="{A6D25681-65CD-4DD4-B581-EC9FE712B7F9}" sibTransId="{36A6E59A-99CF-4748-90B6-18644C863FC7}"/>
    <dgm:cxn modelId="{9A20E869-36F0-48F6-8E4F-8CBC784554CB}" srcId="{5F02F2D2-1293-47A0-BB88-57ED01BEE8D3}" destId="{83AC2B19-52F3-452F-9632-A4B24C9C3BA9}" srcOrd="0" destOrd="0" parTransId="{F77081AC-99F1-4C4E-A8F1-0DA7719C5BF0}" sibTransId="{FED90A86-56BE-4D6F-B96F-7EE7EBC037D3}"/>
    <dgm:cxn modelId="{22FF56A9-55C0-4B28-B5DD-D235FA218A09}" srcId="{46671A18-85D3-40FC-B049-06C27F2AA7C5}" destId="{2301500D-25BD-4006-9993-3BDE9CDB425C}" srcOrd="1" destOrd="0" parTransId="{727018E4-E7D1-4D84-96CE-4EEDBB931360}" sibTransId="{61453476-3217-4D2D-A747-9F97278224EB}"/>
    <dgm:cxn modelId="{0615366C-AF2F-4782-9BF0-F0ECF780B125}" srcId="{5F02F2D2-1293-47A0-BB88-57ED01BEE8D3}" destId="{CD5FC56C-A5A0-4B10-8688-285E0201B9C5}" srcOrd="1" destOrd="0" parTransId="{234E8C94-AA53-456D-BD15-F1CBBD22EFFE}" sibTransId="{90BCD861-BBCC-4B61-A285-EA0403077985}"/>
    <dgm:cxn modelId="{8BC48EDF-FAE8-4773-AF2A-F696D183D839}" type="presOf" srcId="{5F02F2D2-1293-47A0-BB88-57ED01BEE8D3}" destId="{13E2436B-5D42-4CAA-A511-43462D67C80E}" srcOrd="0" destOrd="0" presId="urn:microsoft.com/office/officeart/2005/8/layout/vList5"/>
    <dgm:cxn modelId="{880A7846-D95D-41E3-A0C7-3CFF968ED956}" type="presOf" srcId="{CD5FC56C-A5A0-4B10-8688-285E0201B9C5}" destId="{2274F8BE-99F1-423C-A64A-EFD56054A48A}" srcOrd="0" destOrd="1" presId="urn:microsoft.com/office/officeart/2005/8/layout/vList5"/>
    <dgm:cxn modelId="{EF6B56D6-8EF8-4EF2-A75C-27A1E173F92C}" srcId="{2301500D-25BD-4006-9993-3BDE9CDB425C}" destId="{AFF4A6E0-C5F4-4D57-A5B7-84652500949B}" srcOrd="1" destOrd="0" parTransId="{14916C86-C6F1-4CB9-B7B3-640F14C5DAB7}" sibTransId="{1228EBD7-4941-4E4D-ADAE-01E34DFF1645}"/>
    <dgm:cxn modelId="{86808233-7DF4-4234-9B36-66F057F79ADC}" type="presOf" srcId="{23A7D6E2-C7E0-4D41-AE9D-B75AA1833CFE}" destId="{1B32EA26-8EB8-4344-AE8F-D953FAF9930B}" srcOrd="0" destOrd="0" presId="urn:microsoft.com/office/officeart/2005/8/layout/vList5"/>
    <dgm:cxn modelId="{E9FD9719-7BBE-43A6-BDF5-3A5639C10FF6}" type="presOf" srcId="{2534CADB-B612-4223-9E33-9A22E26635AE}" destId="{8B1A519C-BD67-4172-BDD8-8644E1DB0730}" srcOrd="0" destOrd="1" presId="urn:microsoft.com/office/officeart/2005/8/layout/vList5"/>
    <dgm:cxn modelId="{0492683F-34E1-4A13-8A8C-BDF810BDEADC}" srcId="{46671A18-85D3-40FC-B049-06C27F2AA7C5}" destId="{23A7D6E2-C7E0-4D41-AE9D-B75AA1833CFE}" srcOrd="2" destOrd="0" parTransId="{80660B69-7444-4B43-9D77-8B6623A0BC5F}" sibTransId="{583C2DB3-A6D5-4805-B50B-6F457A0B554F}"/>
    <dgm:cxn modelId="{CE9A1116-1301-4BDA-8B13-6326A03850E7}" type="presOf" srcId="{3CF7A425-C6EF-4547-96F1-C616750F165E}" destId="{8B1A519C-BD67-4172-BDD8-8644E1DB0730}" srcOrd="0" destOrd="0" presId="urn:microsoft.com/office/officeart/2005/8/layout/vList5"/>
    <dgm:cxn modelId="{F5AA365E-40F9-408C-8EE8-52FE2DE47041}" type="presOf" srcId="{2301500D-25BD-4006-9993-3BDE9CDB425C}" destId="{EC4BE9BB-2953-4432-B083-E536F17EAAF4}" srcOrd="0" destOrd="0" presId="urn:microsoft.com/office/officeart/2005/8/layout/vList5"/>
    <dgm:cxn modelId="{01BF9E7B-F672-4AA0-A910-72D2B8BCC35A}" srcId="{23A7D6E2-C7E0-4D41-AE9D-B75AA1833CFE}" destId="{3CF7A425-C6EF-4547-96F1-C616750F165E}" srcOrd="0" destOrd="0" parTransId="{0E60E723-9F50-4621-8D1C-C01261C3BF95}" sibTransId="{B27A85AF-996F-4A5C-BF63-144592542A65}"/>
    <dgm:cxn modelId="{D8119F0B-F43B-4080-9C7B-A700A6662605}" type="presOf" srcId="{2E1F0D48-AE08-4D72-9E30-16338C635F80}" destId="{2FC4F218-DFFB-45B6-8F6F-B529A86B5B04}" srcOrd="0" destOrd="0" presId="urn:microsoft.com/office/officeart/2005/8/layout/vList5"/>
    <dgm:cxn modelId="{BE514256-ADA6-4F89-AA90-5261A39DACD9}" type="presOf" srcId="{83AC2B19-52F3-452F-9632-A4B24C9C3BA9}" destId="{2274F8BE-99F1-423C-A64A-EFD56054A48A}" srcOrd="0" destOrd="0" presId="urn:microsoft.com/office/officeart/2005/8/layout/vList5"/>
    <dgm:cxn modelId="{A1A39159-0170-4422-B4F8-1262A5CA479B}" srcId="{23A7D6E2-C7E0-4D41-AE9D-B75AA1833CFE}" destId="{2534CADB-B612-4223-9E33-9A22E26635AE}" srcOrd="1" destOrd="0" parTransId="{7DB0EED2-8CAB-4E5D-982F-7FC938E970C6}" sibTransId="{FE5AECD1-6405-4074-8D64-403C2772660A}"/>
    <dgm:cxn modelId="{C19A5B26-CC09-470B-9D50-B96516B7A3D4}" type="presParOf" srcId="{C591CA01-435E-48E1-B97B-6CAFB96378E5}" destId="{52E0A35B-1909-442C-B6E3-62D40C50780B}" srcOrd="0" destOrd="0" presId="urn:microsoft.com/office/officeart/2005/8/layout/vList5"/>
    <dgm:cxn modelId="{05CC755D-E6D0-45B5-9485-F00A8D184230}" type="presParOf" srcId="{52E0A35B-1909-442C-B6E3-62D40C50780B}" destId="{13E2436B-5D42-4CAA-A511-43462D67C80E}" srcOrd="0" destOrd="0" presId="urn:microsoft.com/office/officeart/2005/8/layout/vList5"/>
    <dgm:cxn modelId="{E2156703-7D69-4DB9-8070-F48E4945ED27}" type="presParOf" srcId="{52E0A35B-1909-442C-B6E3-62D40C50780B}" destId="{2274F8BE-99F1-423C-A64A-EFD56054A48A}" srcOrd="1" destOrd="0" presId="urn:microsoft.com/office/officeart/2005/8/layout/vList5"/>
    <dgm:cxn modelId="{76446662-9537-47F6-8F49-6B99DEE925D6}" type="presParOf" srcId="{C591CA01-435E-48E1-B97B-6CAFB96378E5}" destId="{5F1921E6-BCB5-4F55-BB84-BFDFFFB9B06B}" srcOrd="1" destOrd="0" presId="urn:microsoft.com/office/officeart/2005/8/layout/vList5"/>
    <dgm:cxn modelId="{34308A1B-E1B0-47A1-8A59-122AD57F22E1}" type="presParOf" srcId="{C591CA01-435E-48E1-B97B-6CAFB96378E5}" destId="{3F468241-AC23-42CF-BE45-BD458326E8EE}" srcOrd="2" destOrd="0" presId="urn:microsoft.com/office/officeart/2005/8/layout/vList5"/>
    <dgm:cxn modelId="{097F7A5B-64AA-4858-B668-9D599F5DB302}" type="presParOf" srcId="{3F468241-AC23-42CF-BE45-BD458326E8EE}" destId="{EC4BE9BB-2953-4432-B083-E536F17EAAF4}" srcOrd="0" destOrd="0" presId="urn:microsoft.com/office/officeart/2005/8/layout/vList5"/>
    <dgm:cxn modelId="{D3DB6AFD-E6ED-4A1A-8DBB-EBAB4F0D43A8}" type="presParOf" srcId="{3F468241-AC23-42CF-BE45-BD458326E8EE}" destId="{2FC4F218-DFFB-45B6-8F6F-B529A86B5B04}" srcOrd="1" destOrd="0" presId="urn:microsoft.com/office/officeart/2005/8/layout/vList5"/>
    <dgm:cxn modelId="{7984C8B7-B8E5-4A34-B584-47147BA546D5}" type="presParOf" srcId="{C591CA01-435E-48E1-B97B-6CAFB96378E5}" destId="{8987C9AB-D79A-4D77-A5AD-FCD16E46A70C}" srcOrd="3" destOrd="0" presId="urn:microsoft.com/office/officeart/2005/8/layout/vList5"/>
    <dgm:cxn modelId="{6993B0D8-BC1D-494C-962D-895766A75F13}" type="presParOf" srcId="{C591CA01-435E-48E1-B97B-6CAFB96378E5}" destId="{08E0B93C-6F6D-48E7-96DA-192E841536C6}" srcOrd="4" destOrd="0" presId="urn:microsoft.com/office/officeart/2005/8/layout/vList5"/>
    <dgm:cxn modelId="{AD11FFB7-92A4-46A6-94DC-0B16CAB328D6}" type="presParOf" srcId="{08E0B93C-6F6D-48E7-96DA-192E841536C6}" destId="{1B32EA26-8EB8-4344-AE8F-D953FAF9930B}" srcOrd="0" destOrd="0" presId="urn:microsoft.com/office/officeart/2005/8/layout/vList5"/>
    <dgm:cxn modelId="{C3F1964F-4FEE-46ED-BE11-1A43A2617F51}" type="presParOf" srcId="{08E0B93C-6F6D-48E7-96DA-192E841536C6}" destId="{8B1A519C-BD67-4172-BDD8-8644E1DB073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74F8BE-99F1-423C-A64A-EFD56054A48A}">
      <dsp:nvSpPr>
        <dsp:cNvPr id="0" name=""/>
        <dsp:cNvSpPr/>
      </dsp:nvSpPr>
      <dsp:spPr>
        <a:xfrm rot="5400000">
          <a:off x="3621405" y="-1293891"/>
          <a:ext cx="1047750" cy="390144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0 – 6 months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6-12 months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&gt; 1 years</a:t>
          </a:r>
          <a:endParaRPr lang="en-US" sz="2000" kern="1200" dirty="0"/>
        </a:p>
      </dsp:txBody>
      <dsp:txXfrm rot="5400000">
        <a:off x="3621405" y="-1293891"/>
        <a:ext cx="1047750" cy="3901440"/>
      </dsp:txXfrm>
    </dsp:sp>
    <dsp:sp modelId="{13E2436B-5D42-4CAA-A511-43462D67C80E}">
      <dsp:nvSpPr>
        <dsp:cNvPr id="0" name=""/>
        <dsp:cNvSpPr/>
      </dsp:nvSpPr>
      <dsp:spPr>
        <a:xfrm>
          <a:off x="0" y="1984"/>
          <a:ext cx="2194560" cy="130968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according to age </a:t>
          </a:r>
          <a:endParaRPr lang="en-US" sz="2600" kern="1200" dirty="0"/>
        </a:p>
      </dsp:txBody>
      <dsp:txXfrm>
        <a:off x="0" y="1984"/>
        <a:ext cx="2194560" cy="1309687"/>
      </dsp:txXfrm>
    </dsp:sp>
    <dsp:sp modelId="{2FC4F218-DFFB-45B6-8F6F-B529A86B5B04}">
      <dsp:nvSpPr>
        <dsp:cNvPr id="0" name=""/>
        <dsp:cNvSpPr/>
      </dsp:nvSpPr>
      <dsp:spPr>
        <a:xfrm rot="5400000">
          <a:off x="3621405" y="81279"/>
          <a:ext cx="1047750" cy="3901440"/>
        </a:xfrm>
        <a:prstGeom prst="round2SameRect">
          <a:avLst/>
        </a:prstGeom>
        <a:solidFill>
          <a:schemeClr val="accent5">
            <a:tint val="40000"/>
            <a:alpha val="90000"/>
            <a:hueOff val="-3635007"/>
            <a:satOff val="-2095"/>
            <a:lumOff val="-3106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3635007"/>
              <a:satOff val="-2095"/>
              <a:lumOff val="-31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Human milk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Source of protein </a:t>
          </a:r>
          <a:endParaRPr lang="en-US" sz="2000" kern="1200" dirty="0"/>
        </a:p>
      </dsp:txBody>
      <dsp:txXfrm rot="5400000">
        <a:off x="3621405" y="81279"/>
        <a:ext cx="1047750" cy="3901440"/>
      </dsp:txXfrm>
    </dsp:sp>
    <dsp:sp modelId="{EC4BE9BB-2953-4432-B083-E536F17EAAF4}">
      <dsp:nvSpPr>
        <dsp:cNvPr id="0" name=""/>
        <dsp:cNvSpPr/>
      </dsp:nvSpPr>
      <dsp:spPr>
        <a:xfrm>
          <a:off x="0" y="1377156"/>
          <a:ext cx="2194560" cy="1309687"/>
        </a:xfrm>
        <a:prstGeom prst="roundRect">
          <a:avLst/>
        </a:prstGeom>
        <a:solidFill>
          <a:schemeClr val="accent5">
            <a:hueOff val="-3753110"/>
            <a:satOff val="8292"/>
            <a:lumOff val="-155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composition</a:t>
          </a:r>
          <a:endParaRPr lang="en-US" sz="2600" kern="1200" dirty="0"/>
        </a:p>
      </dsp:txBody>
      <dsp:txXfrm>
        <a:off x="0" y="1377156"/>
        <a:ext cx="2194560" cy="1309687"/>
      </dsp:txXfrm>
    </dsp:sp>
    <dsp:sp modelId="{B0B1A5A6-AC56-4C66-A643-E56C4BEB0420}">
      <dsp:nvSpPr>
        <dsp:cNvPr id="0" name=""/>
        <dsp:cNvSpPr/>
      </dsp:nvSpPr>
      <dsp:spPr>
        <a:xfrm rot="5400000">
          <a:off x="3621405" y="1456451"/>
          <a:ext cx="1047750" cy="3901440"/>
        </a:xfrm>
        <a:prstGeom prst="round2SameRect">
          <a:avLst/>
        </a:prstGeom>
        <a:solidFill>
          <a:schemeClr val="accent5">
            <a:tint val="40000"/>
            <a:alpha val="90000"/>
            <a:hueOff val="-7270014"/>
            <a:satOff val="-4190"/>
            <a:lumOff val="-6213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7270014"/>
              <a:satOff val="-4190"/>
              <a:lumOff val="-621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standard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High kcal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premature</a:t>
          </a:r>
          <a:endParaRPr lang="en-US" sz="2000" kern="1200" dirty="0"/>
        </a:p>
      </dsp:txBody>
      <dsp:txXfrm rot="5400000">
        <a:off x="3621405" y="1456451"/>
        <a:ext cx="1047750" cy="3901440"/>
      </dsp:txXfrm>
    </dsp:sp>
    <dsp:sp modelId="{D40A7397-BA33-43F8-91CE-F4B5F8FF139F}">
      <dsp:nvSpPr>
        <dsp:cNvPr id="0" name=""/>
        <dsp:cNvSpPr/>
      </dsp:nvSpPr>
      <dsp:spPr>
        <a:xfrm>
          <a:off x="0" y="2752328"/>
          <a:ext cx="2194560" cy="1309687"/>
        </a:xfrm>
        <a:prstGeom prst="roundRect">
          <a:avLst/>
        </a:prstGeom>
        <a:solidFill>
          <a:srgbClr val="FF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kcal / oz </a:t>
          </a:r>
          <a:endParaRPr lang="en-US" sz="2600" kern="1200" dirty="0"/>
        </a:p>
      </dsp:txBody>
      <dsp:txXfrm>
        <a:off x="0" y="2752328"/>
        <a:ext cx="2194560" cy="130968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74F8BE-99F1-423C-A64A-EFD56054A48A}">
      <dsp:nvSpPr>
        <dsp:cNvPr id="0" name=""/>
        <dsp:cNvSpPr/>
      </dsp:nvSpPr>
      <dsp:spPr>
        <a:xfrm rot="5400000">
          <a:off x="3621405" y="-1293891"/>
          <a:ext cx="1047750" cy="390144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400" kern="1200" dirty="0" smtClean="0"/>
            <a:t>anti regurgitation</a:t>
          </a:r>
          <a:endParaRPr lang="en-US" sz="3400" kern="1200" dirty="0"/>
        </a:p>
      </dsp:txBody>
      <dsp:txXfrm rot="5400000">
        <a:off x="3621405" y="-1293891"/>
        <a:ext cx="1047750" cy="3901440"/>
      </dsp:txXfrm>
    </dsp:sp>
    <dsp:sp modelId="{13E2436B-5D42-4CAA-A511-43462D67C80E}">
      <dsp:nvSpPr>
        <dsp:cNvPr id="0" name=""/>
        <dsp:cNvSpPr/>
      </dsp:nvSpPr>
      <dsp:spPr>
        <a:xfrm>
          <a:off x="0" y="1984"/>
          <a:ext cx="2194560" cy="130968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AR  </a:t>
          </a:r>
          <a:endParaRPr lang="en-US" sz="6500" kern="1200" dirty="0"/>
        </a:p>
      </dsp:txBody>
      <dsp:txXfrm>
        <a:off x="0" y="1984"/>
        <a:ext cx="2194560" cy="1309687"/>
      </dsp:txXfrm>
    </dsp:sp>
    <dsp:sp modelId="{2FC4F218-DFFB-45B6-8F6F-B529A86B5B04}">
      <dsp:nvSpPr>
        <dsp:cNvPr id="0" name=""/>
        <dsp:cNvSpPr/>
      </dsp:nvSpPr>
      <dsp:spPr>
        <a:xfrm rot="5400000">
          <a:off x="3621405" y="81279"/>
          <a:ext cx="1047750" cy="3901440"/>
        </a:xfrm>
        <a:prstGeom prst="round2SameRect">
          <a:avLst/>
        </a:prstGeom>
        <a:solidFill>
          <a:schemeClr val="accent5">
            <a:tint val="40000"/>
            <a:alpha val="90000"/>
            <a:hueOff val="-3635007"/>
            <a:satOff val="-2095"/>
            <a:lumOff val="-3106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3635007"/>
              <a:satOff val="-2095"/>
              <a:lumOff val="-31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400" kern="1200" dirty="0" smtClean="0"/>
            <a:t>lactose free</a:t>
          </a:r>
          <a:endParaRPr lang="en-US" sz="3400" kern="1200" dirty="0"/>
        </a:p>
      </dsp:txBody>
      <dsp:txXfrm rot="5400000">
        <a:off x="3621405" y="81279"/>
        <a:ext cx="1047750" cy="3901440"/>
      </dsp:txXfrm>
    </dsp:sp>
    <dsp:sp modelId="{EC4BE9BB-2953-4432-B083-E536F17EAAF4}">
      <dsp:nvSpPr>
        <dsp:cNvPr id="0" name=""/>
        <dsp:cNvSpPr/>
      </dsp:nvSpPr>
      <dsp:spPr>
        <a:xfrm>
          <a:off x="0" y="1377156"/>
          <a:ext cx="2194560" cy="1309687"/>
        </a:xfrm>
        <a:prstGeom prst="roundRect">
          <a:avLst/>
        </a:prstGeom>
        <a:solidFill>
          <a:schemeClr val="accent5">
            <a:hueOff val="-3753110"/>
            <a:satOff val="8292"/>
            <a:lumOff val="-155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LF</a:t>
          </a:r>
          <a:endParaRPr lang="en-US" sz="6500" kern="1200" dirty="0"/>
        </a:p>
      </dsp:txBody>
      <dsp:txXfrm>
        <a:off x="0" y="1377156"/>
        <a:ext cx="2194560" cy="1309687"/>
      </dsp:txXfrm>
    </dsp:sp>
    <dsp:sp modelId="{B0B1A5A6-AC56-4C66-A643-E56C4BEB0420}">
      <dsp:nvSpPr>
        <dsp:cNvPr id="0" name=""/>
        <dsp:cNvSpPr/>
      </dsp:nvSpPr>
      <dsp:spPr>
        <a:xfrm rot="5400000">
          <a:off x="3621405" y="1456451"/>
          <a:ext cx="1047750" cy="3901440"/>
        </a:xfrm>
        <a:prstGeom prst="round2SameRect">
          <a:avLst/>
        </a:prstGeom>
        <a:solidFill>
          <a:schemeClr val="accent5">
            <a:tint val="40000"/>
            <a:alpha val="90000"/>
            <a:hueOff val="-7270014"/>
            <a:satOff val="-4190"/>
            <a:lumOff val="-6213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7270014"/>
              <a:satOff val="-4190"/>
              <a:lumOff val="-621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400" kern="1200" dirty="0" smtClean="0"/>
            <a:t>hypo allergenic </a:t>
          </a:r>
          <a:endParaRPr lang="en-US" sz="3400" kern="1200" dirty="0"/>
        </a:p>
      </dsp:txBody>
      <dsp:txXfrm rot="5400000">
        <a:off x="3621405" y="1456451"/>
        <a:ext cx="1047750" cy="3901440"/>
      </dsp:txXfrm>
    </dsp:sp>
    <dsp:sp modelId="{D40A7397-BA33-43F8-91CE-F4B5F8FF139F}">
      <dsp:nvSpPr>
        <dsp:cNvPr id="0" name=""/>
        <dsp:cNvSpPr/>
      </dsp:nvSpPr>
      <dsp:spPr>
        <a:xfrm>
          <a:off x="0" y="2752328"/>
          <a:ext cx="2194560" cy="1309687"/>
        </a:xfrm>
        <a:prstGeom prst="roundRect">
          <a:avLst/>
        </a:prstGeom>
        <a:solidFill>
          <a:srgbClr val="FF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HA</a:t>
          </a:r>
          <a:endParaRPr lang="en-US" sz="6500" kern="1200" dirty="0"/>
        </a:p>
      </dsp:txBody>
      <dsp:txXfrm>
        <a:off x="0" y="2752328"/>
        <a:ext cx="2194560" cy="130968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74F8BE-99F1-423C-A64A-EFD56054A48A}">
      <dsp:nvSpPr>
        <dsp:cNvPr id="0" name=""/>
        <dsp:cNvSpPr/>
      </dsp:nvSpPr>
      <dsp:spPr>
        <a:xfrm rot="5400000">
          <a:off x="3621405" y="-1293891"/>
          <a:ext cx="1047750" cy="390144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>
              <a:latin typeface="Comic Sans MS" pitchFamily="66" charset="0"/>
            </a:rPr>
            <a:t>30-60ml    q2hr 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300" kern="1200" dirty="0"/>
        </a:p>
      </dsp:txBody>
      <dsp:txXfrm rot="5400000">
        <a:off x="3621405" y="-1293891"/>
        <a:ext cx="1047750" cy="3901440"/>
      </dsp:txXfrm>
    </dsp:sp>
    <dsp:sp modelId="{13E2436B-5D42-4CAA-A511-43462D67C80E}">
      <dsp:nvSpPr>
        <dsp:cNvPr id="0" name=""/>
        <dsp:cNvSpPr/>
      </dsp:nvSpPr>
      <dsp:spPr>
        <a:xfrm>
          <a:off x="0" y="1984"/>
          <a:ext cx="2194560" cy="130968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>
              <a:solidFill>
                <a:schemeClr val="bg1"/>
              </a:solidFill>
              <a:latin typeface="Comic Sans MS" pitchFamily="66" charset="0"/>
            </a:rPr>
            <a:t>0-3 </a:t>
          </a:r>
          <a:r>
            <a:rPr lang="en-US" sz="3300" kern="1200" smtClean="0">
              <a:solidFill>
                <a:schemeClr val="bg1"/>
              </a:solidFill>
              <a:latin typeface="Comic Sans MS" pitchFamily="66" charset="0"/>
            </a:rPr>
            <a:t>months   </a:t>
          </a:r>
          <a:endParaRPr lang="en-US" sz="3300" kern="1200" dirty="0">
            <a:solidFill>
              <a:schemeClr val="bg1"/>
            </a:solidFill>
          </a:endParaRPr>
        </a:p>
      </dsp:txBody>
      <dsp:txXfrm>
        <a:off x="0" y="1984"/>
        <a:ext cx="2194560" cy="1309687"/>
      </dsp:txXfrm>
    </dsp:sp>
    <dsp:sp modelId="{2FC4F218-DFFB-45B6-8F6F-B529A86B5B04}">
      <dsp:nvSpPr>
        <dsp:cNvPr id="0" name=""/>
        <dsp:cNvSpPr/>
      </dsp:nvSpPr>
      <dsp:spPr>
        <a:xfrm rot="5400000">
          <a:off x="3621405" y="81279"/>
          <a:ext cx="1047750" cy="3901440"/>
        </a:xfrm>
        <a:prstGeom prst="round2SameRect">
          <a:avLst/>
        </a:prstGeom>
        <a:solidFill>
          <a:schemeClr val="accent5">
            <a:tint val="40000"/>
            <a:alpha val="90000"/>
            <a:hueOff val="-3635007"/>
            <a:satOff val="-2095"/>
            <a:lumOff val="-3106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3635007"/>
              <a:satOff val="-2095"/>
              <a:lumOff val="-31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smtClean="0">
              <a:latin typeface="Comic Sans MS" pitchFamily="66" charset="0"/>
            </a:rPr>
            <a:t>60- 80-100  ml   q3hrs</a:t>
          </a:r>
          <a:endParaRPr lang="en-US" sz="2300" kern="1200" dirty="0" smtClean="0">
            <a:latin typeface="Comic Sans MS" pitchFamily="66" charset="0"/>
          </a:endParaRPr>
        </a:p>
      </dsp:txBody>
      <dsp:txXfrm rot="5400000">
        <a:off x="3621405" y="81279"/>
        <a:ext cx="1047750" cy="3901440"/>
      </dsp:txXfrm>
    </dsp:sp>
    <dsp:sp modelId="{EC4BE9BB-2953-4432-B083-E536F17EAAF4}">
      <dsp:nvSpPr>
        <dsp:cNvPr id="0" name=""/>
        <dsp:cNvSpPr/>
      </dsp:nvSpPr>
      <dsp:spPr>
        <a:xfrm>
          <a:off x="0" y="1377156"/>
          <a:ext cx="2194560" cy="1309687"/>
        </a:xfrm>
        <a:prstGeom prst="roundRect">
          <a:avLst/>
        </a:prstGeom>
        <a:solidFill>
          <a:schemeClr val="accent5">
            <a:hueOff val="-3753110"/>
            <a:satOff val="8292"/>
            <a:lumOff val="-1558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>
              <a:solidFill>
                <a:schemeClr val="bg1"/>
              </a:solidFill>
              <a:latin typeface="Comic Sans MS" pitchFamily="66" charset="0"/>
            </a:rPr>
            <a:t>3-6 months</a:t>
          </a:r>
          <a:r>
            <a:rPr lang="en-US" sz="3300" kern="1200" dirty="0" smtClean="0">
              <a:solidFill>
                <a:schemeClr val="bg2">
                  <a:lumMod val="75000"/>
                </a:schemeClr>
              </a:solidFill>
              <a:latin typeface="Comic Sans MS" pitchFamily="66" charset="0"/>
            </a:rPr>
            <a:t>      </a:t>
          </a:r>
          <a:endParaRPr lang="en-US" sz="3300" kern="1200" dirty="0"/>
        </a:p>
      </dsp:txBody>
      <dsp:txXfrm>
        <a:off x="0" y="1377156"/>
        <a:ext cx="2194560" cy="1309687"/>
      </dsp:txXfrm>
    </dsp:sp>
    <dsp:sp modelId="{8B1A519C-BD67-4172-BDD8-8644E1DB0730}">
      <dsp:nvSpPr>
        <dsp:cNvPr id="0" name=""/>
        <dsp:cNvSpPr/>
      </dsp:nvSpPr>
      <dsp:spPr>
        <a:xfrm rot="5400000">
          <a:off x="3621405" y="1456451"/>
          <a:ext cx="1047750" cy="3901440"/>
        </a:xfrm>
        <a:prstGeom prst="round2SameRect">
          <a:avLst/>
        </a:prstGeom>
        <a:solidFill>
          <a:schemeClr val="accent5">
            <a:tint val="40000"/>
            <a:alpha val="90000"/>
            <a:hueOff val="-7270014"/>
            <a:satOff val="-4190"/>
            <a:lumOff val="-6213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7270014"/>
              <a:satOff val="-4190"/>
              <a:lumOff val="-621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smtClean="0">
              <a:latin typeface="Comic Sans MS" pitchFamily="66" charset="0"/>
            </a:rPr>
            <a:t>100-200    3 times / day</a:t>
          </a:r>
          <a:endParaRPr lang="ar-SA" sz="2300" kern="1200" dirty="0">
            <a:latin typeface="Comic Sans MS" pitchFamily="66" charset="0"/>
          </a:endParaRPr>
        </a:p>
      </dsp:txBody>
      <dsp:txXfrm rot="5400000">
        <a:off x="3621405" y="1456451"/>
        <a:ext cx="1047750" cy="3901440"/>
      </dsp:txXfrm>
    </dsp:sp>
    <dsp:sp modelId="{1B32EA26-8EB8-4344-AE8F-D953FAF9930B}">
      <dsp:nvSpPr>
        <dsp:cNvPr id="0" name=""/>
        <dsp:cNvSpPr/>
      </dsp:nvSpPr>
      <dsp:spPr>
        <a:xfrm>
          <a:off x="0" y="2752328"/>
          <a:ext cx="2194560" cy="1309687"/>
        </a:xfrm>
        <a:prstGeom prst="roundRect">
          <a:avLst/>
        </a:prstGeom>
        <a:solidFill>
          <a:schemeClr val="accent5">
            <a:hueOff val="-7506220"/>
            <a:satOff val="16584"/>
            <a:lumOff val="-31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>
              <a:solidFill>
                <a:schemeClr val="bg1"/>
              </a:solidFill>
              <a:latin typeface="Comic Sans MS" pitchFamily="66" charset="0"/>
            </a:rPr>
            <a:t>6-12 months</a:t>
          </a:r>
          <a:endParaRPr lang="en-US" sz="3300" kern="1200" dirty="0">
            <a:solidFill>
              <a:schemeClr val="bg1"/>
            </a:solidFill>
          </a:endParaRPr>
        </a:p>
      </dsp:txBody>
      <dsp:txXfrm>
        <a:off x="0" y="2752328"/>
        <a:ext cx="2194560" cy="1309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0.32853</cdr:x>
      <cdr:y>0.57346</cdr:y>
    </cdr:from>
    <cdr:to>
      <cdr:x>0.56946</cdr:x>
      <cdr:y>0.69018</cdr:y>
    </cdr:to>
    <cdr:sp macro="" textlink="">
      <cdr:nvSpPr>
        <cdr:cNvPr id="2" name="TextBox 8"/>
        <cdr:cNvSpPr txBox="1"/>
      </cdr:nvSpPr>
      <cdr:spPr>
        <a:xfrm xmlns:a="http://schemas.openxmlformats.org/drawingml/2006/main">
          <a:off x="1080120" y="1512168"/>
          <a:ext cx="792088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algn="ctr" rtl="0" fontAlgn="base">
            <a:spcBef>
              <a:spcPct val="0"/>
            </a:spcBef>
            <a:spcAft>
              <a:spcPct val="0"/>
            </a:spcAft>
            <a:defRPr sz="2400" kern="1200">
              <a:solidFill>
                <a:srgbClr val="4D4D4D"/>
              </a:solidFill>
              <a:latin typeface="Arial" pitchFamily="34" charset="0"/>
            </a:defRPr>
          </a:lvl1pPr>
          <a:lvl2pPr marL="457200" algn="ctr" rtl="0" fontAlgn="base">
            <a:spcBef>
              <a:spcPct val="0"/>
            </a:spcBef>
            <a:spcAft>
              <a:spcPct val="0"/>
            </a:spcAft>
            <a:defRPr sz="2400" kern="1200">
              <a:solidFill>
                <a:srgbClr val="4D4D4D"/>
              </a:solidFill>
              <a:latin typeface="Arial" pitchFamily="34" charset="0"/>
            </a:defRPr>
          </a:lvl2pPr>
          <a:lvl3pPr marL="914400" algn="ctr" rtl="0" fontAlgn="base">
            <a:spcBef>
              <a:spcPct val="0"/>
            </a:spcBef>
            <a:spcAft>
              <a:spcPct val="0"/>
            </a:spcAft>
            <a:defRPr sz="2400" kern="1200">
              <a:solidFill>
                <a:srgbClr val="4D4D4D"/>
              </a:solidFill>
              <a:latin typeface="Arial" pitchFamily="34" charset="0"/>
            </a:defRPr>
          </a:lvl3pPr>
          <a:lvl4pPr marL="1371600" algn="ctr" rtl="0" fontAlgn="base">
            <a:spcBef>
              <a:spcPct val="0"/>
            </a:spcBef>
            <a:spcAft>
              <a:spcPct val="0"/>
            </a:spcAft>
            <a:defRPr sz="2400" kern="1200">
              <a:solidFill>
                <a:srgbClr val="4D4D4D"/>
              </a:solidFill>
              <a:latin typeface="Arial" pitchFamily="34" charset="0"/>
            </a:defRPr>
          </a:lvl4pPr>
          <a:lvl5pPr marL="1828800" algn="ctr" rtl="0" fontAlgn="base">
            <a:spcBef>
              <a:spcPct val="0"/>
            </a:spcBef>
            <a:spcAft>
              <a:spcPct val="0"/>
            </a:spcAft>
            <a:defRPr sz="2400" kern="1200">
              <a:solidFill>
                <a:srgbClr val="4D4D4D"/>
              </a:solidFill>
              <a:latin typeface="Arial" pitchFamily="34" charset="0"/>
            </a:defRPr>
          </a:lvl5pPr>
          <a:lvl6pPr marL="2286000" algn="l" defTabSz="914400" rtl="0" eaLnBrk="1" latinLnBrk="0" hangingPunct="1">
            <a:defRPr sz="2400" kern="1200">
              <a:solidFill>
                <a:srgbClr val="4D4D4D"/>
              </a:solidFill>
              <a:latin typeface="Arial" pitchFamily="34" charset="0"/>
            </a:defRPr>
          </a:lvl6pPr>
          <a:lvl7pPr marL="2743200" algn="l" defTabSz="914400" rtl="0" eaLnBrk="1" latinLnBrk="0" hangingPunct="1">
            <a:defRPr sz="2400" kern="1200">
              <a:solidFill>
                <a:srgbClr val="4D4D4D"/>
              </a:solidFill>
              <a:latin typeface="Arial" pitchFamily="34" charset="0"/>
            </a:defRPr>
          </a:lvl7pPr>
          <a:lvl8pPr marL="3200400" algn="l" defTabSz="914400" rtl="0" eaLnBrk="1" latinLnBrk="0" hangingPunct="1">
            <a:defRPr sz="2400" kern="1200">
              <a:solidFill>
                <a:srgbClr val="4D4D4D"/>
              </a:solidFill>
              <a:latin typeface="Arial" pitchFamily="34" charset="0"/>
            </a:defRPr>
          </a:lvl8pPr>
          <a:lvl9pPr marL="3657600" algn="l" defTabSz="914400" rtl="0" eaLnBrk="1" latinLnBrk="0" hangingPunct="1">
            <a:defRPr sz="2400" kern="1200">
              <a:solidFill>
                <a:srgbClr val="4D4D4D"/>
              </a:solidFill>
              <a:latin typeface="Arial" pitchFamily="34" charset="0"/>
            </a:defRPr>
          </a:lvl9pPr>
        </a:lstStyle>
        <a:p xmlns:a="http://schemas.openxmlformats.org/drawingml/2006/main">
          <a:r>
            <a:rPr lang="en-US" sz="1400" dirty="0" smtClean="0"/>
            <a:t>85%</a:t>
          </a:r>
          <a:endParaRPr lang="en-US" sz="14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CF44122-73AC-4B24-9895-30111A7B7AC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A52DAC-188D-4CA0-BEEF-E924C002385A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482F39-9C54-4939-BBF6-66D665761D0D}" type="slidenum">
              <a:rPr lang="en-US"/>
              <a:pPr/>
              <a:t>21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482F39-9C54-4939-BBF6-66D665761D0D}" type="slidenum">
              <a:rPr lang="en-US"/>
              <a:pPr/>
              <a:t>2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482F39-9C54-4939-BBF6-66D665761D0D}" type="slidenum">
              <a:rPr lang="en-US"/>
              <a:pPr/>
              <a:t>3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482F39-9C54-4939-BBF6-66D665761D0D}" type="slidenum">
              <a:rPr lang="en-US"/>
              <a:pPr/>
              <a:t>15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482F39-9C54-4939-BBF6-66D665761D0D}" type="slidenum">
              <a:rPr lang="en-US"/>
              <a:pPr/>
              <a:t>16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482F39-9C54-4939-BBF6-66D665761D0D}" type="slidenum">
              <a:rPr lang="en-US"/>
              <a:pPr/>
              <a:t>17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482F39-9C54-4939-BBF6-66D665761D0D}" type="slidenum">
              <a:rPr lang="en-US"/>
              <a:pPr/>
              <a:t>18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482F39-9C54-4939-BBF6-66D665761D0D}" type="slidenum">
              <a:rPr lang="en-US"/>
              <a:pPr/>
              <a:t>19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482F39-9C54-4939-BBF6-66D665761D0D}" type="slidenum">
              <a:rPr lang="en-US"/>
              <a:pPr/>
              <a:t>20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609600"/>
            <a:ext cx="8382000" cy="704850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295400"/>
            <a:ext cx="8382000" cy="6858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81750" y="427038"/>
            <a:ext cx="1847850" cy="5211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27038"/>
            <a:ext cx="539115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478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427038"/>
            <a:ext cx="7315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4478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81000" y="609600"/>
            <a:ext cx="8382000" cy="1451248"/>
          </a:xfrm>
        </p:spPr>
        <p:txBody>
          <a:bodyPr/>
          <a:lstStyle/>
          <a:p>
            <a:r>
              <a:rPr lang="en-US" dirty="0" smtClean="0"/>
              <a:t>Pediatric Assessment 2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188640"/>
            <a:ext cx="9577064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237626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</a:rPr>
              <a:t>Above one years old</a:t>
            </a:r>
            <a:endParaRPr lang="ar-SA" sz="1800" dirty="0">
              <a:solidFill>
                <a:srgbClr val="FFFF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252536" y="764704"/>
            <a:ext cx="9396536" cy="288032"/>
          </a:xfrm>
          <a:prstGeom prst="rect">
            <a:avLst/>
          </a:prstGeom>
          <a:solidFill>
            <a:srgbClr val="FFFF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TextBox 8"/>
          <p:cNvSpPr txBox="1"/>
          <p:nvPr/>
        </p:nvSpPr>
        <p:spPr>
          <a:xfrm>
            <a:off x="0" y="3861048"/>
            <a:ext cx="259228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sz="1400" dirty="0" smtClean="0">
                <a:solidFill>
                  <a:srgbClr val="FFFF00"/>
                </a:solidFill>
              </a:rPr>
              <a:t>kcal protein Above one</a:t>
            </a:r>
            <a:endParaRPr lang="ar-SA" sz="1400" dirty="0">
              <a:solidFill>
                <a:srgbClr val="FFFF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79512" y="3933056"/>
            <a:ext cx="0" cy="36004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827584" y="4365104"/>
            <a:ext cx="936104" cy="2780928"/>
          </a:xfrm>
          <a:prstGeom prst="rect">
            <a:avLst/>
          </a:prstGeom>
          <a:solidFill>
            <a:srgbClr val="FFFF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Rectangle 13"/>
          <p:cNvSpPr/>
          <p:nvPr/>
        </p:nvSpPr>
        <p:spPr>
          <a:xfrm>
            <a:off x="2771800" y="4293096"/>
            <a:ext cx="432048" cy="2924944"/>
          </a:xfrm>
          <a:prstGeom prst="rect">
            <a:avLst/>
          </a:prstGeom>
          <a:solidFill>
            <a:srgbClr val="FFFF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7848871" cy="5301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39552" y="1124744"/>
            <a:ext cx="755576" cy="2448272"/>
          </a:xfrm>
          <a:prstGeom prst="rect">
            <a:avLst/>
          </a:prstGeom>
          <a:solidFill>
            <a:srgbClr val="00B0F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0" y="0"/>
            <a:ext cx="827584" cy="764704"/>
          </a:xfrm>
          <a:prstGeom prst="rect">
            <a:avLst/>
          </a:prstGeom>
          <a:solidFill>
            <a:srgbClr val="00B0F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0" y="1484784"/>
            <a:ext cx="827584" cy="764704"/>
          </a:xfrm>
          <a:prstGeom prst="rect">
            <a:avLst/>
          </a:prstGeom>
          <a:solidFill>
            <a:srgbClr val="00B0F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0" y="5949280"/>
            <a:ext cx="827584" cy="476672"/>
          </a:xfrm>
          <a:prstGeom prst="rect">
            <a:avLst/>
          </a:prstGeom>
          <a:solidFill>
            <a:srgbClr val="00B0F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0" y="3645024"/>
            <a:ext cx="827584" cy="936104"/>
          </a:xfrm>
          <a:prstGeom prst="rect">
            <a:avLst/>
          </a:prstGeom>
          <a:solidFill>
            <a:srgbClr val="00B0F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Chart 17"/>
          <p:cNvGraphicFramePr/>
          <p:nvPr/>
        </p:nvGraphicFramePr>
        <p:xfrm>
          <a:off x="899592" y="1052736"/>
          <a:ext cx="2448272" cy="2348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Chart 19"/>
          <p:cNvGraphicFramePr/>
          <p:nvPr/>
        </p:nvGraphicFramePr>
        <p:xfrm>
          <a:off x="3059832" y="1196752"/>
          <a:ext cx="331236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Chart 20"/>
          <p:cNvGraphicFramePr/>
          <p:nvPr/>
        </p:nvGraphicFramePr>
        <p:xfrm>
          <a:off x="5940152" y="1196752"/>
          <a:ext cx="2903984" cy="2060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2" name="Chart 21"/>
          <p:cNvGraphicFramePr/>
          <p:nvPr/>
        </p:nvGraphicFramePr>
        <p:xfrm>
          <a:off x="1115616" y="3933056"/>
          <a:ext cx="2687960" cy="2276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3" name="Chart 22"/>
          <p:cNvGraphicFramePr/>
          <p:nvPr/>
        </p:nvGraphicFramePr>
        <p:xfrm>
          <a:off x="5580112" y="3789040"/>
          <a:ext cx="2952328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75656" y="1412776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10%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444208" y="191683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40%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851920" y="1772816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25%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499992" y="2492896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75%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907704" y="2492896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90%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555776" y="4581128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25%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1691680" y="5301208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75%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308304" y="2348880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60%</a:t>
            </a:r>
            <a:endParaRPr lang="en-US" sz="1400" dirty="0"/>
          </a:p>
        </p:txBody>
      </p:sp>
      <p:sp>
        <p:nvSpPr>
          <p:cNvPr id="17" name="TextBox 8"/>
          <p:cNvSpPr txBox="1"/>
          <p:nvPr/>
        </p:nvSpPr>
        <p:spPr>
          <a:xfrm>
            <a:off x="7236296" y="4149080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15%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980728" y="2590800"/>
            <a:ext cx="6934200" cy="426720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96136" y="83671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87624" y="980728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Example  :</a:t>
            </a:r>
            <a:endParaRPr lang="en-US" sz="3200" dirty="0">
              <a:solidFill>
                <a:schemeClr val="bg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267744" y="1772816"/>
            <a:ext cx="738031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1984CC"/>
                </a:solidFill>
                <a:effectLst/>
                <a:uLnTx/>
                <a:uFillTx/>
                <a:latin typeface="Comic Sans MS" pitchFamily="66" charset="0"/>
              </a:rPr>
              <a:t>Age        =  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</a:rPr>
              <a:t>8 months .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1984CC"/>
                </a:solidFill>
                <a:effectLst/>
                <a:uLnTx/>
                <a:uFillTx/>
                <a:latin typeface="Comic Sans MS" pitchFamily="66" charset="0"/>
              </a:rPr>
              <a:t>Energy   =  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</a:rPr>
              <a:t>1100 Kcal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1984CC"/>
                </a:solidFill>
                <a:effectLst/>
                <a:uLnTx/>
                <a:uFillTx/>
                <a:latin typeface="Comic Sans MS" pitchFamily="66" charset="0"/>
              </a:rPr>
              <a:t>Protein   =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</a:rPr>
              <a:t>   22.18 gm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1984CC"/>
                </a:solidFill>
                <a:effectLst/>
                <a:uLnTx/>
                <a:uFillTx/>
                <a:latin typeface="Comic Sans MS" pitchFamily="66" charset="0"/>
              </a:rPr>
              <a:t>Fat          =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</a:rPr>
              <a:t>   46.4 gm / day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1984CC"/>
                </a:solidFill>
                <a:effectLst/>
                <a:uLnTx/>
                <a:uFillTx/>
                <a:latin typeface="Comic Sans MS" pitchFamily="66" charset="0"/>
              </a:rPr>
              <a:t>CHO       =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</a:rPr>
              <a:t>   132 gm / day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</a:rPr>
              <a:t>Requirement from formula 70 %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</a:rPr>
              <a:t>(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</a:rPr>
              <a:t>similac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</a:rPr>
              <a:t> gain 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ar-SA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96136" y="83671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907704" y="692696"/>
            <a:ext cx="6624736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1984CC"/>
                </a:solidFill>
                <a:effectLst/>
                <a:uLnTx/>
                <a:uFillTx/>
                <a:latin typeface="Comic Sans MS" pitchFamily="66" charset="0"/>
              </a:rPr>
              <a:t>70 % 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rgbClr val="1984CC"/>
                </a:solidFill>
                <a:effectLst/>
                <a:uLnTx/>
                <a:uFillTx/>
                <a:latin typeface="Comic Sans MS" pitchFamily="66" charset="0"/>
              </a:rPr>
              <a:t>kcal from formula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1984CC"/>
                </a:solidFill>
                <a:effectLst/>
                <a:uLnTx/>
                <a:uFillTx/>
                <a:latin typeface="Comic Sans MS" pitchFamily="66" charset="0"/>
              </a:rPr>
              <a:t>           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1984CC"/>
                </a:solidFill>
                <a:effectLst/>
                <a:uLnTx/>
                <a:uFillTx/>
                <a:latin typeface="Comic Sans MS" pitchFamily="66" charset="0"/>
              </a:rPr>
              <a:t> 1100 x 70 % = 770 kcal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1984CC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1984CC"/>
                </a:solidFill>
                <a:effectLst/>
                <a:uLnTx/>
                <a:uFillTx/>
                <a:latin typeface="Comic Sans MS" pitchFamily="66" charset="0"/>
              </a:rPr>
              <a:t> 1 ml                        .74 kcal                     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1984CC"/>
                </a:solidFill>
                <a:effectLst/>
                <a:uLnTx/>
                <a:uFillTx/>
                <a:latin typeface="Comic Sans MS" pitchFamily="66" charset="0"/>
              </a:rPr>
              <a:t>   ?                          770 kcal                         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1984CC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1984CC"/>
                </a:solidFill>
                <a:effectLst/>
                <a:uLnTx/>
                <a:uFillTx/>
                <a:latin typeface="Comic Sans MS" pitchFamily="66" charset="0"/>
              </a:rPr>
              <a:t>                                                      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</a:rPr>
              <a:t>= 1040 ml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1984CC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</a:rPr>
              <a:t>Protein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solidFill>
                  <a:srgbClr val="1984CC"/>
                </a:solidFill>
                <a:latin typeface="Comic Sans MS" pitchFamily="66" charset="0"/>
              </a:rPr>
              <a:t>1 ml                  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1984CC"/>
                </a:solidFill>
                <a:effectLst/>
                <a:uLnTx/>
                <a:uFillTx/>
                <a:latin typeface="Comic Sans MS" pitchFamily="66" charset="0"/>
              </a:rPr>
              <a:t>.028 gm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1984CC"/>
                </a:solidFill>
                <a:effectLst/>
                <a:uLnTx/>
                <a:uFillTx/>
                <a:latin typeface="Comic Sans MS" pitchFamily="66" charset="0"/>
              </a:rPr>
              <a:t>1040 ml                  ?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1984CC"/>
                </a:solidFill>
                <a:effectLst/>
                <a:uLnTx/>
                <a:uFillTx/>
                <a:latin typeface="Comic Sans MS" pitchFamily="66" charset="0"/>
              </a:rPr>
              <a:t>  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1984CC"/>
                </a:solidFill>
                <a:effectLst/>
                <a:uLnTx/>
                <a:uFillTx/>
                <a:latin typeface="Comic Sans MS" pitchFamily="66" charset="0"/>
              </a:rPr>
              <a:t>                                                     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</a:rPr>
              <a:t>= 29.12 gm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6372200" y="3068960"/>
            <a:ext cx="2304256" cy="864096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6444208" y="5993904"/>
            <a:ext cx="2304256" cy="864096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691680" y="4049688"/>
            <a:ext cx="4536504" cy="2808312"/>
          </a:xfrm>
          <a:prstGeom prst="rect">
            <a:avLst/>
          </a:prstGeom>
          <a:solidFill>
            <a:srgbClr val="FF3399">
              <a:alpha val="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691680" y="548680"/>
            <a:ext cx="4536504" cy="2808312"/>
          </a:xfrm>
          <a:prstGeom prst="rect">
            <a:avLst/>
          </a:prstGeom>
          <a:solidFill>
            <a:srgbClr val="FF3399">
              <a:alpha val="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96136" y="83671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763688" y="620688"/>
            <a:ext cx="8229600" cy="5433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</a:rPr>
              <a:t>CHO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1984CC"/>
                </a:solidFill>
                <a:effectLst/>
                <a:uLnTx/>
                <a:uFillTx/>
                <a:latin typeface="Comic Sans MS" pitchFamily="66" charset="0"/>
              </a:rPr>
              <a:t> 1ml                               .75 gm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1984CC"/>
                </a:solidFill>
                <a:effectLst/>
                <a:uLnTx/>
                <a:uFillTx/>
                <a:latin typeface="Comic Sans MS" pitchFamily="66" charset="0"/>
              </a:rPr>
              <a:t>1040 ml                              ?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</a:rPr>
              <a:t>                                                           = 78 gm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</a:rPr>
              <a:t>Fat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1984CC"/>
                </a:solidFill>
                <a:effectLst/>
                <a:uLnTx/>
                <a:uFillTx/>
                <a:latin typeface="Comic Sans MS" pitchFamily="66" charset="0"/>
              </a:rPr>
              <a:t> 1 ml                            .036 gm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1984CC"/>
                </a:solidFill>
                <a:effectLst/>
                <a:uLnTx/>
                <a:uFillTx/>
                <a:latin typeface="Comic Sans MS" pitchFamily="66" charset="0"/>
              </a:rPr>
              <a:t>1040 ml                             ?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omic Sans MS" pitchFamily="66" charset="0"/>
              </a:rPr>
              <a:t>                                                    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</a:rPr>
              <a:t>   = 37.44 gm</a:t>
            </a:r>
            <a:endParaRPr kumimoji="0" lang="ar-SA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6444208" y="2348880"/>
            <a:ext cx="2304256" cy="864096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6444208" y="5157192"/>
            <a:ext cx="2304256" cy="864096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691680" y="548680"/>
            <a:ext cx="4536504" cy="2448272"/>
          </a:xfrm>
          <a:prstGeom prst="rect">
            <a:avLst/>
          </a:prstGeom>
          <a:solidFill>
            <a:srgbClr val="FF3399">
              <a:alpha val="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691680" y="3501008"/>
            <a:ext cx="4536504" cy="2448272"/>
          </a:xfrm>
          <a:prstGeom prst="rect">
            <a:avLst/>
          </a:prstGeom>
          <a:solidFill>
            <a:srgbClr val="FF3399">
              <a:alpha val="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96136" y="83671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340768"/>
            <a:ext cx="8229600" cy="4525963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Requirement from solid food :</a:t>
            </a:r>
          </a:p>
          <a:p>
            <a:pPr algn="l" rtl="0">
              <a:buNone/>
            </a:pPr>
            <a:endParaRPr lang="en-US" sz="1700" dirty="0" smtClean="0">
              <a:solidFill>
                <a:schemeClr val="bg2">
                  <a:lumMod val="75000"/>
                </a:schemeClr>
              </a:solidFill>
              <a:latin typeface="Comic Sans MS" pitchFamily="66" charset="0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1984CC"/>
                </a:solidFill>
                <a:latin typeface="Comic Sans MS" pitchFamily="66" charset="0"/>
              </a:rPr>
              <a:t>Kcal      = </a:t>
            </a:r>
            <a:r>
              <a:rPr lang="en-US" dirty="0" smtClean="0">
                <a:latin typeface="Comic Sans MS" pitchFamily="66" charset="0"/>
              </a:rPr>
              <a:t> 1100 – 770      = 330  Kcal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1984CC"/>
                </a:solidFill>
                <a:latin typeface="Comic Sans MS" pitchFamily="66" charset="0"/>
              </a:rPr>
              <a:t>Protein =  </a:t>
            </a:r>
            <a:r>
              <a:rPr lang="en-US" dirty="0" smtClean="0">
                <a:latin typeface="Comic Sans MS" pitchFamily="66" charset="0"/>
              </a:rPr>
              <a:t>38.5 – 29.12    = 9.38 gm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1984CC"/>
                </a:solidFill>
                <a:latin typeface="Comic Sans MS" pitchFamily="66" charset="0"/>
              </a:rPr>
              <a:t>CHO     =  </a:t>
            </a:r>
            <a:r>
              <a:rPr lang="en-US" dirty="0" smtClean="0">
                <a:latin typeface="Comic Sans MS" pitchFamily="66" charset="0"/>
              </a:rPr>
              <a:t>132  – 78         = 54    gm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1984CC"/>
                </a:solidFill>
                <a:latin typeface="Comic Sans MS" pitchFamily="66" charset="0"/>
              </a:rPr>
              <a:t>Fat       =</a:t>
            </a:r>
            <a:r>
              <a:rPr lang="en-US" dirty="0" smtClean="0">
                <a:latin typeface="Comic Sans MS" pitchFamily="66" charset="0"/>
              </a:rPr>
              <a:t>  46.4 – 37.44    = 8.96 gm</a:t>
            </a:r>
            <a:endParaRPr lang="ar-SA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96136" y="83671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10" name="Diagram 9"/>
          <p:cNvGraphicFramePr/>
          <p:nvPr/>
        </p:nvGraphicFramePr>
        <p:xfrm>
          <a:off x="2051720" y="170080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0"/>
            <a:ext cx="6934200" cy="715963"/>
          </a:xfrm>
        </p:spPr>
        <p:txBody>
          <a:bodyPr/>
          <a:lstStyle/>
          <a:p>
            <a:r>
              <a:rPr lang="en-US" sz="4000" dirty="0" smtClean="0"/>
              <a:t>Classification of formula: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980728" y="2590800"/>
            <a:ext cx="6934200" cy="426720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>
              <a:solidFill>
                <a:schemeClr val="tx1"/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907704" y="206084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96136" y="83671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67744" y="2276872"/>
            <a:ext cx="48782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1984CC"/>
                </a:solidFill>
                <a:latin typeface="Comic Sans MS" pitchFamily="66" charset="0"/>
              </a:rPr>
              <a:t>770 ml  from feed .</a:t>
            </a:r>
          </a:p>
          <a:p>
            <a:pPr algn="l"/>
            <a:r>
              <a:rPr lang="en-US" dirty="0" smtClean="0">
                <a:solidFill>
                  <a:srgbClr val="1984CC"/>
                </a:solidFill>
                <a:latin typeface="Comic Sans MS" pitchFamily="66" charset="0"/>
              </a:rPr>
              <a:t>770 /3 =  256 ml  </a:t>
            </a:r>
          </a:p>
          <a:p>
            <a:pPr algn="l"/>
            <a:r>
              <a:rPr lang="en-US" dirty="0" smtClean="0">
                <a:solidFill>
                  <a:srgbClr val="1984CC"/>
                </a:solidFill>
                <a:latin typeface="Comic Sans MS" pitchFamily="66" charset="0"/>
              </a:rPr>
              <a:t>770/4  = 193 ml </a:t>
            </a:r>
          </a:p>
          <a:p>
            <a:pPr algn="l"/>
            <a:endParaRPr lang="en-US" dirty="0" smtClean="0">
              <a:solidFill>
                <a:srgbClr val="1984CC"/>
              </a:solidFill>
              <a:latin typeface="Comic Sans MS" pitchFamily="66" charset="0"/>
            </a:endParaRPr>
          </a:p>
          <a:p>
            <a:pPr algn="l"/>
            <a:r>
              <a:rPr lang="en-US" dirty="0" smtClean="0">
                <a:solidFill>
                  <a:srgbClr val="1984CC"/>
                </a:solidFill>
                <a:latin typeface="Comic Sans MS" pitchFamily="66" charset="0"/>
              </a:rPr>
              <a:t>330kcal from solid food </a:t>
            </a:r>
          </a:p>
          <a:p>
            <a:pPr algn="l"/>
            <a:r>
              <a:rPr lang="en-US" dirty="0" smtClean="0">
                <a:solidFill>
                  <a:srgbClr val="1984CC"/>
                </a:solidFill>
                <a:latin typeface="Comic Sans MS" pitchFamily="66" charset="0"/>
              </a:rPr>
              <a:t>2ex  cereal </a:t>
            </a:r>
          </a:p>
          <a:p>
            <a:pPr algn="l"/>
            <a:r>
              <a:rPr lang="en-US" dirty="0" smtClean="0">
                <a:solidFill>
                  <a:srgbClr val="1984CC"/>
                </a:solidFill>
                <a:latin typeface="Comic Sans MS" pitchFamily="66" charset="0"/>
              </a:rPr>
              <a:t>2ex vegetable</a:t>
            </a:r>
          </a:p>
          <a:p>
            <a:pPr algn="l"/>
            <a:r>
              <a:rPr lang="en-US" dirty="0" smtClean="0">
                <a:solidFill>
                  <a:srgbClr val="1984CC"/>
                </a:solidFill>
                <a:latin typeface="Comic Sans MS" pitchFamily="66" charset="0"/>
              </a:rPr>
              <a:t>1 ex fruit </a:t>
            </a:r>
          </a:p>
          <a:p>
            <a:pPr algn="l"/>
            <a:r>
              <a:rPr lang="en-US" dirty="0" smtClean="0">
                <a:solidFill>
                  <a:srgbClr val="1984CC"/>
                </a:solidFill>
                <a:latin typeface="Comic Sans MS" pitchFamily="66" charset="0"/>
              </a:rPr>
              <a:t>1 ex meet</a:t>
            </a:r>
            <a:endParaRPr lang="en-US" dirty="0">
              <a:solidFill>
                <a:srgbClr val="1984CC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1340768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Example :</a:t>
            </a:r>
            <a:endParaRPr lang="en-US" sz="3200" dirty="0">
              <a:solidFill>
                <a:schemeClr val="bg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96136" y="83671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0" y="1905506"/>
            <a:ext cx="552636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en-US" sz="3200" dirty="0" smtClean="0">
              <a:solidFill>
                <a:schemeClr val="bg2">
                  <a:lumMod val="75000"/>
                </a:schemeClr>
              </a:solidFill>
              <a:latin typeface="Comic Sans MS" pitchFamily="66" charset="0"/>
            </a:endParaRPr>
          </a:p>
          <a:p>
            <a:pPr algn="l"/>
            <a:r>
              <a:rPr lang="en-US" sz="2800" dirty="0" smtClean="0">
                <a:solidFill>
                  <a:srgbClr val="1984CC"/>
                </a:solidFill>
                <a:latin typeface="Comic Sans MS" pitchFamily="66" charset="0"/>
              </a:rPr>
              <a:t>BF </a:t>
            </a:r>
            <a:r>
              <a:rPr lang="en-US" sz="2800" dirty="0" smtClean="0">
                <a:latin typeface="Comic Sans MS" pitchFamily="66" charset="0"/>
              </a:rPr>
              <a:t>                      190 ml</a:t>
            </a:r>
          </a:p>
          <a:p>
            <a:pPr algn="l"/>
            <a:r>
              <a:rPr lang="en-US" sz="2800" dirty="0" smtClean="0">
                <a:solidFill>
                  <a:srgbClr val="1984CC"/>
                </a:solidFill>
                <a:latin typeface="Comic Sans MS" pitchFamily="66" charset="0"/>
              </a:rPr>
              <a:t>Snack     </a:t>
            </a:r>
            <a:r>
              <a:rPr lang="en-US" sz="2800" dirty="0" smtClean="0">
                <a:latin typeface="Comic Sans MS" pitchFamily="66" charset="0"/>
              </a:rPr>
              <a:t>             2 ex cereal</a:t>
            </a:r>
          </a:p>
          <a:p>
            <a:pPr algn="l"/>
            <a:r>
              <a:rPr lang="en-US" sz="2800" dirty="0" smtClean="0">
                <a:solidFill>
                  <a:srgbClr val="1984CC"/>
                </a:solidFill>
                <a:latin typeface="Comic Sans MS" pitchFamily="66" charset="0"/>
              </a:rPr>
              <a:t>Lunch </a:t>
            </a:r>
            <a:r>
              <a:rPr lang="en-US" sz="2800" dirty="0" smtClean="0">
                <a:latin typeface="Comic Sans MS" pitchFamily="66" charset="0"/>
              </a:rPr>
              <a:t>                 190 ml</a:t>
            </a:r>
          </a:p>
          <a:p>
            <a:pPr algn="l"/>
            <a:r>
              <a:rPr lang="en-US" sz="2800" dirty="0" smtClean="0">
                <a:solidFill>
                  <a:srgbClr val="1984CC"/>
                </a:solidFill>
                <a:latin typeface="Comic Sans MS" pitchFamily="66" charset="0"/>
              </a:rPr>
              <a:t>Snack  </a:t>
            </a:r>
            <a:r>
              <a:rPr lang="en-US" sz="2800" dirty="0" smtClean="0">
                <a:latin typeface="Comic Sans MS" pitchFamily="66" charset="0"/>
              </a:rPr>
              <a:t>                2 </a:t>
            </a:r>
            <a:r>
              <a:rPr lang="en-US" sz="2800" dirty="0" err="1" smtClean="0">
                <a:latin typeface="Comic Sans MS" pitchFamily="66" charset="0"/>
              </a:rPr>
              <a:t>veg</a:t>
            </a:r>
            <a:r>
              <a:rPr lang="en-US" sz="2800" dirty="0" smtClean="0">
                <a:latin typeface="Comic Sans MS" pitchFamily="66" charset="0"/>
              </a:rPr>
              <a:t> 1 meet</a:t>
            </a:r>
          </a:p>
          <a:p>
            <a:pPr algn="l"/>
            <a:r>
              <a:rPr lang="en-US" sz="2800" dirty="0" smtClean="0">
                <a:solidFill>
                  <a:srgbClr val="1984CC"/>
                </a:solidFill>
                <a:latin typeface="Comic Sans MS" pitchFamily="66" charset="0"/>
              </a:rPr>
              <a:t>Dinner</a:t>
            </a:r>
            <a:r>
              <a:rPr lang="en-US" sz="2800" dirty="0" smtClean="0">
                <a:latin typeface="Comic Sans MS" pitchFamily="66" charset="0"/>
              </a:rPr>
              <a:t>                 190 ml</a:t>
            </a:r>
          </a:p>
          <a:p>
            <a:pPr algn="l"/>
            <a:r>
              <a:rPr lang="en-US" sz="2800" dirty="0" smtClean="0">
                <a:solidFill>
                  <a:srgbClr val="1984CC"/>
                </a:solidFill>
                <a:latin typeface="Comic Sans MS" pitchFamily="66" charset="0"/>
              </a:rPr>
              <a:t>Snack </a:t>
            </a:r>
            <a:r>
              <a:rPr lang="en-US" sz="2800" dirty="0" smtClean="0">
                <a:latin typeface="Comic Sans MS" pitchFamily="66" charset="0"/>
              </a:rPr>
              <a:t>                 1 ex fruit </a:t>
            </a:r>
          </a:p>
          <a:p>
            <a:pPr algn="l"/>
            <a:r>
              <a:rPr lang="en-US" sz="2800" dirty="0" smtClean="0">
                <a:solidFill>
                  <a:srgbClr val="1984CC"/>
                </a:solidFill>
                <a:latin typeface="Comic Sans MS" pitchFamily="66" charset="0"/>
              </a:rPr>
              <a:t>Mid night snack   </a:t>
            </a:r>
            <a:r>
              <a:rPr lang="en-US" sz="2800" dirty="0" smtClean="0">
                <a:latin typeface="Comic Sans MS" pitchFamily="66" charset="0"/>
              </a:rPr>
              <a:t>190 ml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19672" y="1628800"/>
            <a:ext cx="2304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>Menu :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31640" y="2708920"/>
            <a:ext cx="62646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Thank you 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980728" y="2590800"/>
            <a:ext cx="6934200" cy="426720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>
              <a:solidFill>
                <a:schemeClr val="tx1"/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2123728" y="16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Rectangle 4"/>
          <p:cNvSpPr/>
          <p:nvPr/>
        </p:nvSpPr>
        <p:spPr>
          <a:xfrm>
            <a:off x="5796136" y="83671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987824" y="1556792"/>
            <a:ext cx="360040" cy="360040"/>
          </a:xfrm>
          <a:prstGeom prst="rect">
            <a:avLst/>
          </a:prstGeom>
          <a:solidFill>
            <a:srgbClr val="FFFF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4283968" y="1556792"/>
            <a:ext cx="360040" cy="360040"/>
          </a:xfrm>
          <a:prstGeom prst="rect">
            <a:avLst/>
          </a:prstGeom>
          <a:solidFill>
            <a:srgbClr val="FFFF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987824" y="1556792"/>
            <a:ext cx="360040" cy="360040"/>
          </a:xfrm>
          <a:prstGeom prst="rect">
            <a:avLst/>
          </a:prstGeom>
          <a:solidFill>
            <a:srgbClr val="FFFF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4283968" y="1556792"/>
            <a:ext cx="360040" cy="360040"/>
          </a:xfrm>
          <a:prstGeom prst="rect">
            <a:avLst/>
          </a:prstGeom>
          <a:solidFill>
            <a:srgbClr val="FFFF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TextBox 6"/>
          <p:cNvSpPr txBox="1"/>
          <p:nvPr/>
        </p:nvSpPr>
        <p:spPr>
          <a:xfrm>
            <a:off x="1043608" y="4293096"/>
            <a:ext cx="7272808" cy="861774"/>
          </a:xfrm>
          <a:prstGeom prst="rect">
            <a:avLst/>
          </a:prstGeom>
          <a:solidFill>
            <a:srgbClr val="FFFF00"/>
          </a:solidFill>
        </p:spPr>
        <p:txBody>
          <a:bodyPr wrap="square" rtlCol="1">
            <a:spAutoFit/>
          </a:bodyPr>
          <a:lstStyle/>
          <a:p>
            <a:pPr algn="l"/>
            <a:r>
              <a:rPr lang="en-US" sz="5000" dirty="0" smtClean="0"/>
              <a:t>      Kcal            protein</a:t>
            </a:r>
            <a:endParaRPr lang="ar-SA" sz="50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403648" y="4437112"/>
            <a:ext cx="0" cy="432048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788024" y="4509120"/>
            <a:ext cx="0" cy="432048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77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131840" y="692696"/>
            <a:ext cx="1080120" cy="1440160"/>
          </a:xfrm>
          <a:prstGeom prst="rect">
            <a:avLst/>
          </a:prstGeom>
          <a:solidFill>
            <a:srgbClr val="FFFF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TextBox 5"/>
          <p:cNvSpPr txBox="1"/>
          <p:nvPr/>
        </p:nvSpPr>
        <p:spPr>
          <a:xfrm>
            <a:off x="0" y="2276872"/>
            <a:ext cx="223224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0 – 6 months</a:t>
            </a:r>
            <a:endParaRPr lang="ar-SA" b="1" dirty="0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43808" y="3068960"/>
            <a:ext cx="504056" cy="3789040"/>
          </a:xfrm>
          <a:prstGeom prst="rect">
            <a:avLst/>
          </a:prstGeom>
          <a:solidFill>
            <a:srgbClr val="FFFF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1043608" y="3068960"/>
            <a:ext cx="864096" cy="3789040"/>
          </a:xfrm>
          <a:prstGeom prst="rect">
            <a:avLst/>
          </a:prstGeom>
          <a:solidFill>
            <a:srgbClr val="FFFF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0" y="3933056"/>
            <a:ext cx="1043608" cy="432048"/>
          </a:xfrm>
          <a:prstGeom prst="rect">
            <a:avLst/>
          </a:prstGeom>
          <a:solidFill>
            <a:srgbClr val="FF00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352928" cy="530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23528" y="1268760"/>
            <a:ext cx="864096" cy="864096"/>
          </a:xfrm>
          <a:prstGeom prst="rect">
            <a:avLst/>
          </a:prstGeom>
          <a:solidFill>
            <a:srgbClr val="00B0F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1187624" y="4005064"/>
            <a:ext cx="720080" cy="576064"/>
          </a:xfrm>
          <a:prstGeom prst="rect">
            <a:avLst/>
          </a:prstGeom>
          <a:solidFill>
            <a:srgbClr val="FFFF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2843808" y="4005064"/>
            <a:ext cx="360040" cy="576064"/>
          </a:xfrm>
          <a:prstGeom prst="rect">
            <a:avLst/>
          </a:prstGeom>
          <a:solidFill>
            <a:srgbClr val="FFFF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755576" y="3645024"/>
            <a:ext cx="14398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</a:rPr>
              <a:t>0 – 6 months</a:t>
            </a:r>
            <a:endParaRPr lang="ar-SA" sz="1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4400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0" y="188640"/>
            <a:ext cx="971600" cy="432048"/>
          </a:xfrm>
          <a:prstGeom prst="rect">
            <a:avLst/>
          </a:prstGeom>
          <a:solidFill>
            <a:srgbClr val="00B0F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0" y="620688"/>
            <a:ext cx="971600" cy="432048"/>
          </a:xfrm>
          <a:prstGeom prst="rect">
            <a:avLst/>
          </a:prstGeom>
          <a:solidFill>
            <a:srgbClr val="00B0F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0" y="1412776"/>
            <a:ext cx="971600" cy="648072"/>
          </a:xfrm>
          <a:prstGeom prst="rect">
            <a:avLst/>
          </a:prstGeom>
          <a:solidFill>
            <a:srgbClr val="00B0F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0" y="2060848"/>
            <a:ext cx="971600" cy="432048"/>
          </a:xfrm>
          <a:prstGeom prst="rect">
            <a:avLst/>
          </a:prstGeom>
          <a:solidFill>
            <a:srgbClr val="00B0F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1835696" y="0"/>
            <a:ext cx="864096" cy="2924944"/>
          </a:xfrm>
          <a:prstGeom prst="rect">
            <a:avLst/>
          </a:prstGeom>
          <a:solidFill>
            <a:srgbClr val="FFFF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Rectangle 11"/>
          <p:cNvSpPr/>
          <p:nvPr/>
        </p:nvSpPr>
        <p:spPr>
          <a:xfrm>
            <a:off x="0" y="3789040"/>
            <a:ext cx="971600" cy="1008112"/>
          </a:xfrm>
          <a:prstGeom prst="rect">
            <a:avLst/>
          </a:prstGeom>
          <a:solidFill>
            <a:srgbClr val="00B0F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0" y="5301208"/>
            <a:ext cx="971600" cy="1080120"/>
          </a:xfrm>
          <a:prstGeom prst="rect">
            <a:avLst/>
          </a:prstGeom>
          <a:solidFill>
            <a:srgbClr val="00B0F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1"/>
            <a:ext cx="9143999" cy="6643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0" y="692696"/>
            <a:ext cx="827584" cy="648072"/>
          </a:xfrm>
          <a:prstGeom prst="rect">
            <a:avLst/>
          </a:prstGeom>
          <a:solidFill>
            <a:srgbClr val="00B0F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TextBox 5"/>
          <p:cNvSpPr txBox="1"/>
          <p:nvPr/>
        </p:nvSpPr>
        <p:spPr>
          <a:xfrm>
            <a:off x="0" y="3501008"/>
            <a:ext cx="16916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6-12monts</a:t>
            </a:r>
            <a:endParaRPr lang="ar-SA" dirty="0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157192"/>
            <a:ext cx="827584" cy="1008112"/>
          </a:xfrm>
          <a:prstGeom prst="rect">
            <a:avLst/>
          </a:prstGeom>
          <a:solidFill>
            <a:srgbClr val="00B0F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">
  <a:themeElements>
    <a:clrScheme name="powerpoint-template-24 12">
      <a:dk1>
        <a:srgbClr val="4D4D4D"/>
      </a:dk1>
      <a:lt1>
        <a:srgbClr val="FFFFFF"/>
      </a:lt1>
      <a:dk2>
        <a:srgbClr val="4D4D4D"/>
      </a:dk2>
      <a:lt2>
        <a:srgbClr val="EF579F"/>
      </a:lt2>
      <a:accent1>
        <a:srgbClr val="11AFC9"/>
      </a:accent1>
      <a:accent2>
        <a:srgbClr val="BDD630"/>
      </a:accent2>
      <a:accent3>
        <a:srgbClr val="FFFFFF"/>
      </a:accent3>
      <a:accent4>
        <a:srgbClr val="404040"/>
      </a:accent4>
      <a:accent5>
        <a:srgbClr val="AAD4E1"/>
      </a:accent5>
      <a:accent6>
        <a:srgbClr val="ABC22A"/>
      </a:accent6>
      <a:hlink>
        <a:srgbClr val="FBD116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116DE4"/>
        </a:lt2>
        <a:accent1>
          <a:srgbClr val="235CAF"/>
        </a:accent1>
        <a:accent2>
          <a:srgbClr val="54A1EE"/>
        </a:accent2>
        <a:accent3>
          <a:srgbClr val="FFFFFF"/>
        </a:accent3>
        <a:accent4>
          <a:srgbClr val="404040"/>
        </a:accent4>
        <a:accent5>
          <a:srgbClr val="ACB5D4"/>
        </a:accent5>
        <a:accent6>
          <a:srgbClr val="4B91D8"/>
        </a:accent6>
        <a:hlink>
          <a:srgbClr val="1391E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246DD8"/>
        </a:lt2>
        <a:accent1>
          <a:srgbClr val="2FC5F1"/>
        </a:accent1>
        <a:accent2>
          <a:srgbClr val="218DEB"/>
        </a:accent2>
        <a:accent3>
          <a:srgbClr val="FFFFFF"/>
        </a:accent3>
        <a:accent4>
          <a:srgbClr val="404040"/>
        </a:accent4>
        <a:accent5>
          <a:srgbClr val="ADDFF7"/>
        </a:accent5>
        <a:accent6>
          <a:srgbClr val="1D7FD5"/>
        </a:accent6>
        <a:hlink>
          <a:srgbClr val="39A1E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4377BA"/>
        </a:lt2>
        <a:accent1>
          <a:srgbClr val="5793D1"/>
        </a:accent1>
        <a:accent2>
          <a:srgbClr val="5FA2DB"/>
        </a:accent2>
        <a:accent3>
          <a:srgbClr val="FFFFFF"/>
        </a:accent3>
        <a:accent4>
          <a:srgbClr val="404040"/>
        </a:accent4>
        <a:accent5>
          <a:srgbClr val="B4C8E5"/>
        </a:accent5>
        <a:accent6>
          <a:srgbClr val="5592C6"/>
        </a:accent6>
        <a:hlink>
          <a:srgbClr val="68AEE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0067B5"/>
        </a:lt2>
        <a:accent1>
          <a:srgbClr val="1881BF"/>
        </a:accent1>
        <a:accent2>
          <a:srgbClr val="39B0DA"/>
        </a:accent2>
        <a:accent3>
          <a:srgbClr val="FFFFFF"/>
        </a:accent3>
        <a:accent4>
          <a:srgbClr val="404040"/>
        </a:accent4>
        <a:accent5>
          <a:srgbClr val="ABC1DC"/>
        </a:accent5>
        <a:accent6>
          <a:srgbClr val="339FC5"/>
        </a:accent6>
        <a:hlink>
          <a:srgbClr val="40B0D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026788"/>
        </a:lt2>
        <a:accent1>
          <a:srgbClr val="0089B3"/>
        </a:accent1>
        <a:accent2>
          <a:srgbClr val="01A2CE"/>
        </a:accent2>
        <a:accent3>
          <a:srgbClr val="FFFFFF"/>
        </a:accent3>
        <a:accent4>
          <a:srgbClr val="404040"/>
        </a:accent4>
        <a:accent5>
          <a:srgbClr val="AAC4D6"/>
        </a:accent5>
        <a:accent6>
          <a:srgbClr val="0192BA"/>
        </a:accent6>
        <a:hlink>
          <a:srgbClr val="01B3D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036CB7"/>
        </a:lt2>
        <a:accent1>
          <a:srgbClr val="1878BD"/>
        </a:accent1>
        <a:accent2>
          <a:srgbClr val="3E8EC8"/>
        </a:accent2>
        <a:accent3>
          <a:srgbClr val="FFFFFF"/>
        </a:accent3>
        <a:accent4>
          <a:srgbClr val="404040"/>
        </a:accent4>
        <a:accent5>
          <a:srgbClr val="ABBEDB"/>
        </a:accent5>
        <a:accent6>
          <a:srgbClr val="3780B5"/>
        </a:accent6>
        <a:hlink>
          <a:srgbClr val="559CC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036CB7"/>
        </a:lt2>
        <a:accent1>
          <a:srgbClr val="1878BD"/>
        </a:accent1>
        <a:accent2>
          <a:srgbClr val="3E8EC8"/>
        </a:accent2>
        <a:accent3>
          <a:srgbClr val="FFFFFF"/>
        </a:accent3>
        <a:accent4>
          <a:srgbClr val="404040"/>
        </a:accent4>
        <a:accent5>
          <a:srgbClr val="ABBEDB"/>
        </a:accent5>
        <a:accent6>
          <a:srgbClr val="3780B5"/>
        </a:accent6>
        <a:hlink>
          <a:srgbClr val="006AB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0084D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205EDC"/>
        </a:lt2>
        <a:accent1>
          <a:srgbClr val="3488E9"/>
        </a:accent1>
        <a:accent2>
          <a:srgbClr val="50B3F5"/>
        </a:accent2>
        <a:accent3>
          <a:srgbClr val="FFFFFF"/>
        </a:accent3>
        <a:accent4>
          <a:srgbClr val="404040"/>
        </a:accent4>
        <a:accent5>
          <a:srgbClr val="AEC3F2"/>
        </a:accent5>
        <a:accent6>
          <a:srgbClr val="48A2DE"/>
        </a:accent6>
        <a:hlink>
          <a:srgbClr val="65D4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EF579F"/>
        </a:lt2>
        <a:accent1>
          <a:srgbClr val="11AFC9"/>
        </a:accent1>
        <a:accent2>
          <a:srgbClr val="BDD630"/>
        </a:accent2>
        <a:accent3>
          <a:srgbClr val="FFFFFF"/>
        </a:accent3>
        <a:accent4>
          <a:srgbClr val="404040"/>
        </a:accent4>
        <a:accent5>
          <a:srgbClr val="AAD4E1"/>
        </a:accent5>
        <a:accent6>
          <a:srgbClr val="ABC22A"/>
        </a:accent6>
        <a:hlink>
          <a:srgbClr val="FBD11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161</TotalTime>
  <Words>313</Words>
  <Application>Microsoft Office PowerPoint</Application>
  <PresentationFormat>On-screen Show (4:3)</PresentationFormat>
  <Paragraphs>123</Paragraphs>
  <Slides>22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powerpoint-template</vt:lpstr>
      <vt:lpstr>Pediatric Assessment 2 </vt:lpstr>
      <vt:lpstr>Classification of formula: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Pediatric assessment 2 </dc:title>
  <dc:creator>Good</dc:creator>
  <cp:lastModifiedBy>Leena</cp:lastModifiedBy>
  <cp:revision>7</cp:revision>
  <dcterms:created xsi:type="dcterms:W3CDTF">2012-02-12T14:12:46Z</dcterms:created>
  <dcterms:modified xsi:type="dcterms:W3CDTF">2012-02-13T06:29:39Z</dcterms:modified>
</cp:coreProperties>
</file>