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6" r:id="rId3"/>
    <p:sldId id="287" r:id="rId4"/>
    <p:sldId id="292" r:id="rId5"/>
    <p:sldId id="293" r:id="rId6"/>
    <p:sldId id="288" r:id="rId7"/>
    <p:sldId id="258" r:id="rId8"/>
    <p:sldId id="259" r:id="rId9"/>
    <p:sldId id="260" r:id="rId10"/>
    <p:sldId id="261" r:id="rId11"/>
    <p:sldId id="262" r:id="rId12"/>
    <p:sldId id="263" r:id="rId13"/>
    <p:sldId id="264" r:id="rId14"/>
    <p:sldId id="268" r:id="rId15"/>
    <p:sldId id="269" r:id="rId16"/>
    <p:sldId id="270" r:id="rId17"/>
    <p:sldId id="271" r:id="rId18"/>
    <p:sldId id="29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72C2D137-F615-43EB-90C0-FD74D16BA503}" type="datetimeFigureOut">
              <a:rPr lang="en-US" smtClean="0"/>
              <a:pPr/>
              <a:t>12/24/2011</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48B1CADA-4127-44F8-B4FE-B6549C00E8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2C2D137-F615-43EB-90C0-FD74D16BA503}" type="datetimeFigureOut">
              <a:rPr lang="en-US" smtClean="0"/>
              <a:pPr/>
              <a:t>12/24/2011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8B1CADA-4127-44F8-B4FE-B6549C00E8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2C2D137-F615-43EB-90C0-FD74D16BA503}" type="datetimeFigureOut">
              <a:rPr lang="en-US" smtClean="0"/>
              <a:pPr/>
              <a:t>12/24/2011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8B1CADA-4127-44F8-B4FE-B6549C00E8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72C2D137-F615-43EB-90C0-FD74D16BA503}" type="datetimeFigureOut">
              <a:rPr lang="en-US" smtClean="0"/>
              <a:pPr/>
              <a:t>12/24/2011</a:t>
            </a:fld>
            <a:endParaRPr lang="en-US"/>
          </a:p>
        </p:txBody>
      </p:sp>
      <p:sp>
        <p:nvSpPr>
          <p:cNvPr id="9" name="عنصر نائب لرقم الشريحة 8"/>
          <p:cNvSpPr>
            <a:spLocks noGrp="1"/>
          </p:cNvSpPr>
          <p:nvPr>
            <p:ph type="sldNum" sz="quarter" idx="15"/>
          </p:nvPr>
        </p:nvSpPr>
        <p:spPr/>
        <p:txBody>
          <a:bodyPr rtlCol="0"/>
          <a:lstStyle/>
          <a:p>
            <a:fld id="{48B1CADA-4127-44F8-B4FE-B6549C00E8B2}" type="slidenum">
              <a:rPr lang="en-US" smtClean="0"/>
              <a:pPr/>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72C2D137-F615-43EB-90C0-FD74D16BA503}" type="datetimeFigureOut">
              <a:rPr lang="en-US" smtClean="0"/>
              <a:pPr/>
              <a:t>12/24/2011</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48B1CADA-4127-44F8-B4FE-B6549C00E8B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72C2D137-F615-43EB-90C0-FD74D16BA503}" type="datetimeFigureOut">
              <a:rPr lang="en-US" smtClean="0"/>
              <a:pPr/>
              <a:t>12/24/2011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8B1CADA-4127-44F8-B4FE-B6549C00E8B2}" type="slidenum">
              <a:rPr lang="en-US" smtClean="0"/>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72C2D137-F615-43EB-90C0-FD74D16BA503}" type="datetimeFigureOut">
              <a:rPr lang="en-US" smtClean="0"/>
              <a:pPr/>
              <a:t>12/24/2011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8B1CADA-4127-44F8-B4FE-B6549C00E8B2}" type="slidenum">
              <a:rPr lang="en-US" smtClean="0"/>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72C2D137-F615-43EB-90C0-FD74D16BA503}" type="datetimeFigureOut">
              <a:rPr lang="en-US" smtClean="0"/>
              <a:pPr/>
              <a:t>12/24/2011</a:t>
            </a:fld>
            <a:endParaRPr lang="en-US"/>
          </a:p>
        </p:txBody>
      </p:sp>
      <p:sp>
        <p:nvSpPr>
          <p:cNvPr id="7" name="عنصر نائب لرقم الشريحة 6"/>
          <p:cNvSpPr>
            <a:spLocks noGrp="1"/>
          </p:cNvSpPr>
          <p:nvPr>
            <p:ph type="sldNum" sz="quarter" idx="11"/>
          </p:nvPr>
        </p:nvSpPr>
        <p:spPr/>
        <p:txBody>
          <a:bodyPr rtlCol="0"/>
          <a:lstStyle/>
          <a:p>
            <a:fld id="{48B1CADA-4127-44F8-B4FE-B6549C00E8B2}" type="slidenum">
              <a:rPr lang="en-US" smtClean="0"/>
              <a:pPr/>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2C2D137-F615-43EB-90C0-FD74D16BA503}" type="datetimeFigureOut">
              <a:rPr lang="en-US" smtClean="0"/>
              <a:pPr/>
              <a:t>12/24/2011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8B1CADA-4127-44F8-B4FE-B6549C00E8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72C2D137-F615-43EB-90C0-FD74D16BA503}" type="datetimeFigureOut">
              <a:rPr lang="en-US" smtClean="0"/>
              <a:pPr/>
              <a:t>12/24/2011</a:t>
            </a:fld>
            <a:endParaRPr lang="en-US"/>
          </a:p>
        </p:txBody>
      </p:sp>
      <p:sp>
        <p:nvSpPr>
          <p:cNvPr id="22" name="عنصر نائب لرقم الشريحة 21"/>
          <p:cNvSpPr>
            <a:spLocks noGrp="1"/>
          </p:cNvSpPr>
          <p:nvPr>
            <p:ph type="sldNum" sz="quarter" idx="15"/>
          </p:nvPr>
        </p:nvSpPr>
        <p:spPr/>
        <p:txBody>
          <a:bodyPr rtlCol="0"/>
          <a:lstStyle/>
          <a:p>
            <a:fld id="{48B1CADA-4127-44F8-B4FE-B6549C00E8B2}" type="slidenum">
              <a:rPr lang="en-US" smtClean="0"/>
              <a:pPr/>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72C2D137-F615-43EB-90C0-FD74D16BA503}" type="datetimeFigureOut">
              <a:rPr lang="en-US" smtClean="0"/>
              <a:pPr/>
              <a:t>12/24/2011</a:t>
            </a:fld>
            <a:endParaRPr lang="en-US"/>
          </a:p>
        </p:txBody>
      </p:sp>
      <p:sp>
        <p:nvSpPr>
          <p:cNvPr id="18" name="عنصر نائب لرقم الشريحة 17"/>
          <p:cNvSpPr>
            <a:spLocks noGrp="1"/>
          </p:cNvSpPr>
          <p:nvPr>
            <p:ph type="sldNum" sz="quarter" idx="11"/>
          </p:nvPr>
        </p:nvSpPr>
        <p:spPr/>
        <p:txBody>
          <a:bodyPr rtlCol="0"/>
          <a:lstStyle/>
          <a:p>
            <a:fld id="{48B1CADA-4127-44F8-B4FE-B6549C00E8B2}" type="slidenum">
              <a:rPr lang="en-US" smtClean="0"/>
              <a:pPr/>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2C2D137-F615-43EB-90C0-FD74D16BA503}" type="datetimeFigureOut">
              <a:rPr lang="en-US" smtClean="0"/>
              <a:pPr/>
              <a:t>12/24/2011</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8B1CADA-4127-44F8-B4FE-B6549C00E8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Positive thinking</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Replace the negative thought with the positive whenever you catch yourself thinking negative thoughts</a:t>
            </a:r>
          </a:p>
          <a:p>
            <a:endParaRPr lang="en-US" dirty="0" smtClean="0"/>
          </a:p>
          <a:p>
            <a:r>
              <a:rPr lang="en-US" dirty="0" smtClean="0"/>
              <a:t>Repeat the positive thought over and over to yourself, out loud whenever you get a chance or write the positive thought over and over</a:t>
            </a:r>
          </a:p>
          <a:p>
            <a:endParaRPr lang="en-US" dirty="0" smtClean="0"/>
          </a:p>
          <a:p>
            <a:r>
              <a:rPr lang="en-US" dirty="0" smtClean="0"/>
              <a:t>Share the positive thought with another person who can affirm that the positive is true and who can also help you reinforce the thought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Make signs that say the positive thought and place them in places where you will see them often</a:t>
            </a:r>
          </a:p>
          <a:p>
            <a:endParaRPr lang="en-US" dirty="0" smtClean="0"/>
          </a:p>
          <a:p>
            <a:r>
              <a:rPr lang="en-US" dirty="0" smtClean="0"/>
              <a:t>Changing the negative thoughts you have about yourself to positive ones takes time and persistence (may be four to six weeks)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Gratitude Journal</a:t>
            </a:r>
            <a:br>
              <a:rPr lang="en-US" b="1" dirty="0" smtClean="0"/>
            </a:br>
            <a:endParaRPr lang="en-US" b="1" dirty="0"/>
          </a:p>
        </p:txBody>
      </p:sp>
      <p:sp>
        <p:nvSpPr>
          <p:cNvPr id="3" name="عنصر نائب للمحتوى 2"/>
          <p:cNvSpPr>
            <a:spLocks noGrp="1"/>
          </p:cNvSpPr>
          <p:nvPr>
            <p:ph sz="quarter" idx="1"/>
          </p:nvPr>
        </p:nvSpPr>
        <p:spPr/>
        <p:txBody>
          <a:bodyPr/>
          <a:lstStyle/>
          <a:p>
            <a:r>
              <a:rPr lang="en-US" dirty="0" smtClean="0"/>
              <a:t>One tool that will help you to become and feel more positive is the ability to feel gratitude for the smallest of things.</a:t>
            </a:r>
          </a:p>
          <a:p>
            <a:endParaRPr lang="en-US" dirty="0" smtClean="0"/>
          </a:p>
          <a:p>
            <a:r>
              <a:rPr lang="en-US" dirty="0" smtClean="0"/>
              <a:t>sitting down every day and documenting at least one thing that you are grateful for is a powerful way to begin your day. It changes your perspective on life, it strengthens your faith in the world, in your god and in yourself.</a:t>
            </a:r>
          </a:p>
          <a:p>
            <a:pPr>
              <a:buNone/>
            </a:pPr>
            <a:endParaRPr lang="en-US" dirty="0" smtClean="0"/>
          </a:p>
          <a:p>
            <a:r>
              <a:rPr lang="en-US" dirty="0" smtClean="0"/>
              <a:t>Gratitude is one of the most powerful emotions a person can feel</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Believe</a:t>
            </a:r>
            <a:endParaRPr lang="en-US" b="1" dirty="0"/>
          </a:p>
        </p:txBody>
      </p:sp>
      <p:sp>
        <p:nvSpPr>
          <p:cNvPr id="3" name="عنصر نائب للمحتوى 2"/>
          <p:cNvSpPr>
            <a:spLocks noGrp="1"/>
          </p:cNvSpPr>
          <p:nvPr>
            <p:ph sz="quarter" idx="1"/>
          </p:nvPr>
        </p:nvSpPr>
        <p:spPr/>
        <p:txBody>
          <a:bodyPr/>
          <a:lstStyle/>
          <a:p>
            <a:r>
              <a:rPr lang="en-US" dirty="0" smtClean="0"/>
              <a:t>Faith strengthens us and gives us the power to believe in our abilities</a:t>
            </a:r>
          </a:p>
          <a:p>
            <a:endParaRPr lang="en-US" dirty="0" smtClean="0"/>
          </a:p>
          <a:p>
            <a:r>
              <a:rPr lang="en-US" dirty="0" smtClean="0"/>
              <a:t>Even when we face our toughest challenges, faith can make us able to  handle them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Surround yourself with positive people</a:t>
            </a:r>
            <a:endParaRPr lang="en-US" dirty="0"/>
          </a:p>
        </p:txBody>
      </p:sp>
      <p:sp>
        <p:nvSpPr>
          <p:cNvPr id="3" name="عنصر نائب للمحتوى 2"/>
          <p:cNvSpPr>
            <a:spLocks noGrp="1"/>
          </p:cNvSpPr>
          <p:nvPr>
            <p:ph sz="quarter" idx="1"/>
          </p:nvPr>
        </p:nvSpPr>
        <p:spPr/>
        <p:txBody>
          <a:bodyPr/>
          <a:lstStyle/>
          <a:p>
            <a:r>
              <a:rPr lang="en-US" dirty="0" smtClean="0"/>
              <a:t>Positive energy is contagious. Negative energy is contagious too. Don’t allow yourself to catch it.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Visualize</a:t>
            </a:r>
            <a:endParaRPr lang="en-US" dirty="0"/>
          </a:p>
        </p:txBody>
      </p:sp>
      <p:sp>
        <p:nvSpPr>
          <p:cNvPr id="3" name="عنصر نائب للمحتوى 2"/>
          <p:cNvSpPr>
            <a:spLocks noGrp="1"/>
          </p:cNvSpPr>
          <p:nvPr>
            <p:ph sz="quarter" idx="1"/>
          </p:nvPr>
        </p:nvSpPr>
        <p:spPr/>
        <p:txBody>
          <a:bodyPr/>
          <a:lstStyle/>
          <a:p>
            <a:r>
              <a:rPr lang="en-US" dirty="0" smtClean="0"/>
              <a:t>You can see yourself succeed before it actually happens. </a:t>
            </a:r>
          </a:p>
          <a:p>
            <a:endParaRPr lang="en-US" dirty="0" smtClean="0"/>
          </a:p>
          <a:p>
            <a:r>
              <a:rPr lang="en-US" dirty="0" smtClean="0"/>
              <a:t>It prepares you for the bumps in the road because you can visualize how you would handle them before they occur.</a:t>
            </a:r>
          </a:p>
          <a:p>
            <a:endParaRPr lang="en-US" dirty="0" smtClean="0"/>
          </a:p>
          <a:p>
            <a:r>
              <a:rPr lang="en-US" dirty="0" smtClean="0"/>
              <a:t>Just before going to sleep, take a few moments and "picture" something you want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a:bodyPr>
          <a:lstStyle/>
          <a:p>
            <a:r>
              <a:rPr lang="en-US" dirty="0" smtClean="0"/>
              <a:t>View your goal AS THOUGH IT HAS ALREADY HAPPENED.</a:t>
            </a:r>
          </a:p>
          <a:p>
            <a:endParaRPr lang="en-US" dirty="0" smtClean="0"/>
          </a:p>
          <a:p>
            <a:r>
              <a:rPr lang="en-US" dirty="0" smtClean="0"/>
              <a:t>Put feeling, </a:t>
            </a:r>
            <a:r>
              <a:rPr lang="en-US" dirty="0" err="1" smtClean="0"/>
              <a:t>colour</a:t>
            </a:r>
            <a:r>
              <a:rPr lang="en-US" dirty="0" smtClean="0"/>
              <a:t> (if you can), sound, </a:t>
            </a:r>
            <a:r>
              <a:rPr lang="en-US" dirty="0" err="1" smtClean="0"/>
              <a:t>humour</a:t>
            </a:r>
            <a:r>
              <a:rPr lang="en-US" dirty="0" smtClean="0"/>
              <a:t>, and activity into it as you can as though it were a movie.</a:t>
            </a:r>
          </a:p>
          <a:p>
            <a:endParaRPr lang="en-US" dirty="0" smtClean="0"/>
          </a:p>
          <a:p>
            <a:r>
              <a:rPr lang="en-US" dirty="0" smtClean="0"/>
              <a:t>Have people in your "movie" complimenting you for reaching your goal, or admiring your new "thing", being happy for you, etc. Spend a few minutes immersing yourself into this movie with as many of your senses as you are able to include.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Practice this technique each night before you go to sleep</a:t>
            </a:r>
          </a:p>
          <a:p>
            <a:endParaRPr lang="en-US" dirty="0" smtClean="0"/>
          </a:p>
          <a:p>
            <a:r>
              <a:rPr lang="en-US" dirty="0" smtClean="0"/>
              <a:t>It prepares you for the bumps in the road because you can visualize how you would handle them before they occur.</a:t>
            </a:r>
          </a:p>
          <a:p>
            <a:endParaRPr lang="en-US" dirty="0" smtClean="0"/>
          </a:p>
          <a:p>
            <a:r>
              <a:rPr lang="en-US" dirty="0" smtClean="0"/>
              <a:t>Use this exercise before any stressful part of your day, visualize yourself handling the task with ease and success.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r" rtl="1">
              <a:buFont typeface="Wingdings" pitchFamily="2" charset="2"/>
              <a:buChar char="v"/>
            </a:pPr>
            <a:r>
              <a:rPr lang="ar-SA" b="1" dirty="0" smtClean="0"/>
              <a:t>الإيجابي يفكر في الحل ... والسلبي يفكر في المشكلة ...</a:t>
            </a:r>
            <a:br>
              <a:rPr lang="ar-SA" b="1" dirty="0" smtClean="0"/>
            </a:br>
            <a:r>
              <a:rPr lang="ar-SA" b="1" dirty="0" smtClean="0"/>
              <a:t/>
            </a:r>
            <a:br>
              <a:rPr lang="ar-SA" b="1" dirty="0" smtClean="0"/>
            </a:br>
            <a:r>
              <a:rPr lang="ar-SA" b="1" dirty="0" smtClean="0"/>
              <a:t>الإيجابي </a:t>
            </a:r>
            <a:r>
              <a:rPr lang="ar-SA" b="1" dirty="0" err="1" smtClean="0"/>
              <a:t>لاتنضب</a:t>
            </a:r>
            <a:r>
              <a:rPr lang="ar-SA" b="1" dirty="0" smtClean="0"/>
              <a:t> </a:t>
            </a:r>
            <a:r>
              <a:rPr lang="ar-SA" b="1" dirty="0" err="1" smtClean="0"/>
              <a:t>افكاره</a:t>
            </a:r>
            <a:r>
              <a:rPr lang="ar-SA" b="1" dirty="0" smtClean="0"/>
              <a:t> ... السلبي </a:t>
            </a:r>
            <a:r>
              <a:rPr lang="ar-SA" b="1" dirty="0" err="1" smtClean="0"/>
              <a:t>لاتنضب</a:t>
            </a:r>
            <a:r>
              <a:rPr lang="ar-SA" b="1" dirty="0" smtClean="0"/>
              <a:t> أعذاره ...</a:t>
            </a:r>
            <a:br>
              <a:rPr lang="ar-SA" b="1" dirty="0" smtClean="0"/>
            </a:br>
            <a:r>
              <a:rPr lang="ar-SA" b="1" dirty="0" smtClean="0"/>
              <a:t>...</a:t>
            </a:r>
            <a:br>
              <a:rPr lang="ar-SA" b="1" dirty="0" smtClean="0"/>
            </a:br>
            <a:r>
              <a:rPr lang="ar-SA" b="1" dirty="0" smtClean="0"/>
              <a:t>الإيجابي يساعد الآخرين ... السلبي ينتظر </a:t>
            </a:r>
            <a:r>
              <a:rPr lang="ar-SA" b="1" dirty="0" err="1" smtClean="0"/>
              <a:t>المساعده</a:t>
            </a:r>
            <a:r>
              <a:rPr lang="ar-SA" b="1" dirty="0" smtClean="0"/>
              <a:t> من الآخرين ...</a:t>
            </a:r>
            <a:br>
              <a:rPr lang="ar-SA" b="1" dirty="0" smtClean="0"/>
            </a:br>
            <a:r>
              <a:rPr lang="ar-SA" b="1" dirty="0" smtClean="0"/>
              <a:t/>
            </a:r>
            <a:br>
              <a:rPr lang="ar-SA" b="1" dirty="0" smtClean="0"/>
            </a:br>
            <a:r>
              <a:rPr lang="ar-SA" b="1" dirty="0" smtClean="0"/>
              <a:t>الإيجابي يرى حل لكل مشكله ...السلبي يرى مشكله في كل حل ...</a:t>
            </a:r>
            <a:br>
              <a:rPr lang="ar-SA" b="1" dirty="0" smtClean="0"/>
            </a:br>
            <a:r>
              <a:rPr lang="ar-SA" b="1" dirty="0" smtClean="0"/>
              <a:t/>
            </a:r>
            <a:br>
              <a:rPr lang="ar-SA" b="1" dirty="0" smtClean="0"/>
            </a:br>
            <a:r>
              <a:rPr lang="ar-SA" b="1" dirty="0" smtClean="0"/>
              <a:t>الإيجابي يعتقد بأن الحل صعب لكنة ممكن ... السلبي يعتقد بأن الحل ممكن لكنه صعب ...</a:t>
            </a:r>
          </a:p>
          <a:p>
            <a:pPr algn="r" rtl="1">
              <a:buFont typeface="Wingdings" pitchFamily="2" charset="2"/>
              <a:buChar char="v"/>
            </a:pPr>
            <a:r>
              <a:rPr lang="ar-SA" b="1" dirty="0" smtClean="0"/>
              <a:t>الإيجابي يصنع الأحداث ... السلبي تصنعه الأحداث </a:t>
            </a:r>
            <a:br>
              <a:rPr lang="ar-SA" b="1" dirty="0" smtClean="0"/>
            </a:b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Negative thoughts make man ill, positive ones restore him to health or keep him healthy.</a:t>
            </a:r>
          </a:p>
          <a:p>
            <a:endParaRPr lang="en-US" dirty="0" smtClean="0"/>
          </a:p>
          <a:p>
            <a:endParaRPr lang="en-US" dirty="0" smtClean="0"/>
          </a:p>
          <a:p>
            <a:r>
              <a:rPr lang="en-US" dirty="0" smtClean="0"/>
              <a:t>Thoughts, sensations and also unconscious emotions mould our behavior, our gestures, facial expressions, every movement and particularly our words and actions.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Positive and Negative Thoughts</a:t>
            </a:r>
            <a:endParaRPr lang="en-US" dirty="0"/>
          </a:p>
        </p:txBody>
      </p:sp>
      <p:sp>
        <p:nvSpPr>
          <p:cNvPr id="3" name="عنصر نائب للمحتوى 2"/>
          <p:cNvSpPr>
            <a:spLocks noGrp="1"/>
          </p:cNvSpPr>
          <p:nvPr>
            <p:ph sz="quarter" idx="1"/>
          </p:nvPr>
        </p:nvSpPr>
        <p:spPr>
          <a:xfrm>
            <a:off x="457200" y="1600200"/>
            <a:ext cx="7467600" cy="5105400"/>
          </a:xfrm>
        </p:spPr>
        <p:txBody>
          <a:bodyPr/>
          <a:lstStyle/>
          <a:p>
            <a:r>
              <a:rPr lang="en-US" b="1" u="sng" dirty="0" smtClean="0"/>
              <a:t>Positive thoughts: </a:t>
            </a:r>
          </a:p>
          <a:p>
            <a:r>
              <a:rPr lang="en-US" dirty="0" smtClean="0"/>
              <a:t>they are loving, kind, gentle thoughts, thoughts of trust and benevolence, thoughts of serving, thoughts of peace, joy and happiness .</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Positive Thinking is a way of life rather than a momentary thought. We need to learn to develop thinking positively as an ingrained habit rather than something we pull out only whenever we realize things may not be going as we want.</a:t>
            </a:r>
          </a:p>
          <a:p>
            <a:endParaRPr lang="en-US" dirty="0" smtClean="0"/>
          </a:p>
          <a:p>
            <a:r>
              <a:rPr lang="en-US" dirty="0" smtClean="0"/>
              <a:t>simply by thinking either positively or negatively isn't going to instantly make our world better or worse. It </a:t>
            </a:r>
            <a:r>
              <a:rPr lang="en-US" b="1" dirty="0" smtClean="0"/>
              <a:t>does, however, affect how we react, both to people and </a:t>
            </a:r>
            <a:r>
              <a:rPr lang="en-US" dirty="0" smtClean="0"/>
              <a:t>situations.</a:t>
            </a:r>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a positive way of thinking will not going to solve all your problems. But it will help you to deal with them better, and giving you a better perspective on your problems.</a:t>
            </a:r>
          </a:p>
          <a:p>
            <a:endParaRPr lang="en-US" dirty="0" smtClean="0"/>
          </a:p>
          <a:p>
            <a:endParaRPr lang="en-US" dirty="0" smtClean="0"/>
          </a:p>
          <a:p>
            <a:r>
              <a:rPr lang="en-US" dirty="0" smtClean="0"/>
              <a:t>Positive people are happy people. They manage stress better, they have better relationships, they are healthier, and they are happier and often more successful in their careers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sz="quarter" idx="1"/>
          </p:nvPr>
        </p:nvSpPr>
        <p:spPr/>
        <p:txBody>
          <a:bodyPr/>
          <a:lstStyle/>
          <a:p>
            <a:r>
              <a:rPr lang="en-US" b="1" i="1" u="sng" dirty="0" smtClean="0"/>
              <a:t>Negative thoughts: </a:t>
            </a:r>
          </a:p>
          <a:p>
            <a:r>
              <a:rPr lang="en-US" smtClean="0"/>
              <a:t>thinking </a:t>
            </a:r>
            <a:r>
              <a:rPr lang="en-US" dirty="0" smtClean="0"/>
              <a:t>negatively about yourself, about others, or </a:t>
            </a:r>
            <a:r>
              <a:rPr lang="en-US" smtClean="0"/>
              <a:t>about circumstances </a:t>
            </a:r>
            <a:r>
              <a:rPr lang="en-US" i="1" smtClean="0"/>
              <a:t> </a:t>
            </a:r>
            <a:r>
              <a:rPr lang="en-US" i="1" dirty="0" smtClean="0"/>
              <a:t>are destructive thoughts; </a:t>
            </a:r>
            <a:r>
              <a:rPr lang="en-US" dirty="0" smtClean="0"/>
              <a:t>thoughts of envy, jealousy, hatred, anger, fury, aggression, mistrust, anxiety, fear of illness or losing one’s partner or friends, thoughts of putting yourself above others and of putting others down</a:t>
            </a:r>
          </a:p>
          <a:p>
            <a:endParaRPr lang="en-US" dirty="0" smtClean="0"/>
          </a:p>
          <a:p>
            <a:r>
              <a:rPr lang="en-US" dirty="0" smtClean="0"/>
              <a:t>they are depressive thoughts.</a:t>
            </a:r>
          </a:p>
          <a:p>
            <a:endParaRPr lang="en-US" dirty="0" smtClean="0"/>
          </a:p>
          <a:p>
            <a:endParaRPr lang="en-US" dirty="0" smtClean="0"/>
          </a:p>
          <a:p>
            <a:endParaRPr lang="en-US" dirty="0" smtClean="0"/>
          </a:p>
          <a:p>
            <a:endParaRPr lang="en-US" i="1"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a:bodyPr>
          <a:lstStyle/>
          <a:p>
            <a:r>
              <a:rPr lang="en-US" dirty="0" smtClean="0"/>
              <a:t>When a positive person becomes stuck in traffic, they think, </a:t>
            </a:r>
            <a:r>
              <a:rPr lang="en-US" i="1" dirty="0" smtClean="0"/>
              <a:t>“I’ll be late but now I can use this time to call my friend,” or “I’m sure this will clear up soon.”</a:t>
            </a:r>
          </a:p>
          <a:p>
            <a:endParaRPr lang="en-US" i="1" dirty="0" smtClean="0"/>
          </a:p>
          <a:p>
            <a:endParaRPr lang="en-US" i="1" dirty="0" smtClean="0"/>
          </a:p>
          <a:p>
            <a:r>
              <a:rPr lang="en-US" dirty="0" smtClean="0"/>
              <a:t>A negative person thinks or says, “</a:t>
            </a:r>
            <a:r>
              <a:rPr lang="en-US" i="1" dirty="0" smtClean="0"/>
              <a:t>I don’t want to be late.” Or “Why does this always happen to me?”</a:t>
            </a:r>
          </a:p>
          <a:p>
            <a:endParaRPr lang="en-US" i="1" dirty="0" smtClean="0"/>
          </a:p>
          <a:p>
            <a:r>
              <a:rPr lang="en-US" dirty="0" smtClean="0"/>
              <a:t>Consider what an effect of 10 years of negative thoughts can have on your body,  your relationships, and even your financial status.</a:t>
            </a:r>
          </a:p>
          <a:p>
            <a:endParaRPr lang="en-US" i="1"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Positive Thinking Techniques</a:t>
            </a:r>
            <a:endParaRPr lang="en-US" dirty="0"/>
          </a:p>
        </p:txBody>
      </p:sp>
      <p:sp>
        <p:nvSpPr>
          <p:cNvPr id="3" name="عنصر نائب للمحتوى 2"/>
          <p:cNvSpPr>
            <a:spLocks noGrp="1"/>
          </p:cNvSpPr>
          <p:nvPr>
            <p:ph sz="quarter" idx="1"/>
          </p:nvPr>
        </p:nvSpPr>
        <p:spPr/>
        <p:txBody>
          <a:bodyPr/>
          <a:lstStyle/>
          <a:p>
            <a:r>
              <a:rPr lang="en-US" dirty="0" smtClean="0"/>
              <a:t>Self-Talk:</a:t>
            </a:r>
          </a:p>
          <a:p>
            <a:r>
              <a:rPr lang="en-US" dirty="0" smtClean="0"/>
              <a:t>One technique that will help you think more positively is to become aware of your negative “self talk” and replace negative thoughts with positive ones.</a:t>
            </a:r>
          </a:p>
          <a:p>
            <a:endParaRPr lang="en-US" dirty="0" smtClean="0"/>
          </a:p>
          <a:p>
            <a:r>
              <a:rPr lang="en-US" dirty="0" smtClean="0"/>
              <a:t>Pay attention to your thoughts. Some people say they notice more negative thinking when they are tired, sick, or dealing with a lot of stress.</a:t>
            </a:r>
          </a:p>
          <a:p>
            <a:r>
              <a:rPr lang="en-US" dirty="0" smtClean="0"/>
              <a:t>Write down negative thoughts in  a small pad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a:bodyPr>
          <a:lstStyle/>
          <a:p>
            <a:r>
              <a:rPr lang="en-US" dirty="0" smtClean="0"/>
              <a:t>Develop positive statements to replace negative ones</a:t>
            </a:r>
          </a:p>
          <a:p>
            <a:r>
              <a:rPr lang="en-US" dirty="0" smtClean="0"/>
              <a:t>Use positive words such as happy,  peaceful, loving, enthusiastic, and warm.</a:t>
            </a:r>
          </a:p>
          <a:p>
            <a:r>
              <a:rPr lang="en-US" dirty="0" smtClean="0"/>
              <a:t>Avoid negative words such as worried, frightened, upset, tired, bored</a:t>
            </a:r>
          </a:p>
          <a:p>
            <a:r>
              <a:rPr lang="en-US" dirty="0" smtClean="0"/>
              <a:t>Always use the present tense, e.g., “I am healthy, I am well, I am happy, I have a good job,” as if the condition already exists.</a:t>
            </a:r>
          </a:p>
          <a:p>
            <a:r>
              <a:rPr lang="en-US" dirty="0" smtClean="0"/>
              <a:t>Personalize the statements, direct them towards yourself, e.g., use I, me, or your own name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281</TotalTime>
  <Words>976</Words>
  <Application>Microsoft Office PowerPoint</Application>
  <PresentationFormat>On-screen Show (4:3)</PresentationFormat>
  <Paragraphs>81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مشربية</vt:lpstr>
      <vt:lpstr>Positive thinking</vt:lpstr>
      <vt:lpstr>Slide 2</vt:lpstr>
      <vt:lpstr>Positive and Negative Thoughts</vt:lpstr>
      <vt:lpstr>Slide 4</vt:lpstr>
      <vt:lpstr>Slide 5</vt:lpstr>
      <vt:lpstr>Slide 6</vt:lpstr>
      <vt:lpstr>Slide 7</vt:lpstr>
      <vt:lpstr>Positive Thinking Techniques</vt:lpstr>
      <vt:lpstr>Slide 9</vt:lpstr>
      <vt:lpstr>Slide 10</vt:lpstr>
      <vt:lpstr>Slide 11</vt:lpstr>
      <vt:lpstr>Gratitude Journal </vt:lpstr>
      <vt:lpstr>Believe</vt:lpstr>
      <vt:lpstr>Surround yourself with positive people</vt:lpstr>
      <vt:lpstr>Visualize</vt:lpstr>
      <vt:lpstr>Slide 16</vt:lpstr>
      <vt:lpstr>Slide 17</vt:lpstr>
      <vt:lpstr>Slide 18</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thinking</dc:title>
  <dc:creator>USER</dc:creator>
  <cp:lastModifiedBy>ksu</cp:lastModifiedBy>
  <cp:revision>43</cp:revision>
  <dcterms:created xsi:type="dcterms:W3CDTF">2010-07-28T07:44:54Z</dcterms:created>
  <dcterms:modified xsi:type="dcterms:W3CDTF">2011-12-24T06:52:43Z</dcterms:modified>
</cp:coreProperties>
</file>