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6173149-A4BF-4725-86D0-4FEE120ABA86}" type="datetimeFigureOut">
              <a:rPr lang="ar-SA" smtClean="0"/>
              <a:t>18/05/33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3D67E54-C01B-426D-A479-106E479D8D85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 </a:t>
            </a:r>
          </a:p>
          <a:p>
            <a:r>
              <a:rPr lang="en-US" dirty="0" smtClean="0"/>
              <a:t>Page 260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 Perfect Tense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None/>
              <a:defRPr/>
            </a:pPr>
            <a:r>
              <a:rPr lang="en-US" dirty="0" smtClean="0"/>
              <a:t>1. </a:t>
            </a:r>
            <a:r>
              <a:rPr lang="en-US" dirty="0">
                <a:cs typeface="Arial" pitchFamily="34" charset="0"/>
              </a:rPr>
              <a:t>Actions or situations that happened  at an unspecified time in the past: </a:t>
            </a:r>
          </a:p>
          <a:p>
            <a:pPr marL="514350" indent="-514350" algn="l" rtl="0">
              <a:buNone/>
              <a:defRPr/>
            </a:pPr>
            <a:r>
              <a:rPr lang="en-US" dirty="0">
                <a:cs typeface="Arial" pitchFamily="34" charset="0"/>
              </a:rPr>
              <a:t>I </a:t>
            </a:r>
            <a:r>
              <a:rPr lang="en-US" dirty="0">
                <a:solidFill>
                  <a:srgbClr val="FF0000"/>
                </a:solidFill>
                <a:cs typeface="Arial" pitchFamily="34" charset="0"/>
              </a:rPr>
              <a:t>have</a:t>
            </a:r>
            <a:r>
              <a:rPr lang="en-US" dirty="0">
                <a:cs typeface="Arial" pitchFamily="34" charset="0"/>
              </a:rPr>
              <a:t> </a:t>
            </a:r>
            <a:r>
              <a:rPr lang="en-US" dirty="0">
                <a:solidFill>
                  <a:srgbClr val="00B050"/>
                </a:solidFill>
                <a:cs typeface="Arial" pitchFamily="34" charset="0"/>
              </a:rPr>
              <a:t>been</a:t>
            </a:r>
            <a:r>
              <a:rPr lang="en-US" dirty="0">
                <a:cs typeface="Arial" pitchFamily="34" charset="0"/>
              </a:rPr>
              <a:t> to Canada. </a:t>
            </a:r>
            <a:endParaRPr lang="en-US" dirty="0" smtClean="0">
              <a:cs typeface="Arial" pitchFamily="34" charset="0"/>
            </a:endParaRPr>
          </a:p>
          <a:p>
            <a:pPr marL="514350" indent="-514350" algn="l" rtl="0">
              <a:buNone/>
              <a:defRPr/>
            </a:pPr>
            <a:endParaRPr lang="en-US" dirty="0">
              <a:cs typeface="Arial" pitchFamily="34" charset="0"/>
            </a:endParaRPr>
          </a:p>
          <a:p>
            <a:pPr marL="365760" indent="-283464" algn="l" rtl="0">
              <a:buNone/>
              <a:defRPr/>
            </a:pPr>
            <a:r>
              <a:rPr lang="en-US" dirty="0" smtClean="0"/>
              <a:t>2. 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Repeated actions ay unspecified times in the past. </a:t>
            </a:r>
          </a:p>
          <a:p>
            <a:pPr marL="365760" indent="-283464" algn="l" rtl="0">
              <a:buNone/>
              <a:defRPr/>
            </a:pPr>
            <a:r>
              <a:rPr lang="en-US" dirty="0">
                <a:cs typeface="Arial" pitchFamily="34" charset="0"/>
              </a:rPr>
              <a:t>I </a:t>
            </a:r>
            <a:r>
              <a:rPr lang="en-US" dirty="0">
                <a:solidFill>
                  <a:srgbClr val="FF0000"/>
                </a:solidFill>
                <a:cs typeface="Arial" pitchFamily="34" charset="0"/>
              </a:rPr>
              <a:t>have</a:t>
            </a: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cs typeface="Arial" pitchFamily="34" charset="0"/>
              </a:rPr>
              <a:t>seen </a:t>
            </a:r>
            <a:r>
              <a:rPr lang="en-US" dirty="0" smtClean="0">
                <a:cs typeface="Arial" pitchFamily="34" charset="0"/>
              </a:rPr>
              <a:t>this building twice</a:t>
            </a:r>
            <a:r>
              <a:rPr lang="en-US" dirty="0">
                <a:cs typeface="Arial" pitchFamily="34" charset="0"/>
              </a:rPr>
              <a:t>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3. Actions or situations that began in the past and continue to the present. </a:t>
            </a:r>
          </a:p>
          <a:p>
            <a:pPr algn="l" rtl="0"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have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been</a:t>
            </a:r>
            <a:r>
              <a:rPr lang="en-US" dirty="0" smtClean="0"/>
              <a:t> here since January. </a:t>
            </a:r>
          </a:p>
          <a:p>
            <a:pPr algn="l" rtl="0">
              <a:buNone/>
            </a:pPr>
            <a:r>
              <a:rPr lang="en-US" dirty="0" smtClean="0"/>
              <a:t>Rose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played</a:t>
            </a:r>
            <a:r>
              <a:rPr lang="en-US" dirty="0" smtClean="0"/>
              <a:t> tennis for a long time. </a:t>
            </a:r>
          </a:p>
          <a:p>
            <a:pPr algn="l" rtl="0"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have not </a:t>
            </a:r>
            <a:r>
              <a:rPr lang="en-US" dirty="0" smtClean="0">
                <a:solidFill>
                  <a:srgbClr val="00B050"/>
                </a:solidFill>
              </a:rPr>
              <a:t>seen</a:t>
            </a:r>
            <a:r>
              <a:rPr lang="en-US" dirty="0" smtClean="0"/>
              <a:t> them since last week. </a:t>
            </a:r>
          </a:p>
          <a:p>
            <a:pPr algn="l" rtl="0">
              <a:buNone/>
            </a:pPr>
            <a:r>
              <a:rPr lang="en-US" dirty="0" smtClean="0"/>
              <a:t>She </a:t>
            </a:r>
            <a:r>
              <a:rPr lang="en-US" dirty="0" smtClean="0">
                <a:solidFill>
                  <a:srgbClr val="FF0000"/>
                </a:solidFill>
              </a:rPr>
              <a:t>hasn’t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missed</a:t>
            </a:r>
            <a:r>
              <a:rPr lang="en-US" dirty="0" smtClean="0"/>
              <a:t> a single class.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expressions with present perfect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/>
              <a:t>For: </a:t>
            </a:r>
            <a:r>
              <a:rPr lang="en-US" dirty="0" smtClean="0"/>
              <a:t>use it with an amount of time.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Examples: for an hour, for a week, for 5 years, for a long time. </a:t>
            </a:r>
          </a:p>
          <a:p>
            <a:pPr algn="l" rtl="0"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have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played</a:t>
            </a:r>
            <a:r>
              <a:rPr lang="en-US" dirty="0" smtClean="0"/>
              <a:t> soccer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en-US" dirty="0" smtClean="0"/>
              <a:t> five years.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/>
              <a:t>Since: </a:t>
            </a:r>
            <a:r>
              <a:rPr lang="en-US" dirty="0" smtClean="0"/>
              <a:t>use it with a time or point in the past time. The phrase tells when an activity or a condition started. </a:t>
            </a:r>
          </a:p>
          <a:p>
            <a:pPr algn="l" rtl="0">
              <a:buNone/>
            </a:pPr>
            <a:r>
              <a:rPr lang="en-US" dirty="0" smtClean="0"/>
              <a:t>Examples: since 7:00, since Monday, since April 15</a:t>
            </a:r>
            <a:r>
              <a:rPr lang="en-US" baseline="30000" dirty="0" smtClean="0"/>
              <a:t>th</a:t>
            </a:r>
            <a:r>
              <a:rPr lang="en-US" dirty="0" smtClean="0"/>
              <a:t>, since my birthday.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My best friends </a:t>
            </a:r>
            <a:r>
              <a:rPr lang="en-US" dirty="0" smtClean="0">
                <a:solidFill>
                  <a:srgbClr val="FF0000"/>
                </a:solidFill>
              </a:rPr>
              <a:t>have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been</a:t>
            </a:r>
            <a:r>
              <a:rPr lang="en-US" dirty="0" smtClean="0"/>
              <a:t> married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since</a:t>
            </a:r>
            <a:r>
              <a:rPr lang="en-US" dirty="0" smtClean="0"/>
              <a:t> January.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/>
              <a:t>All</a:t>
            </a:r>
            <a:r>
              <a:rPr lang="en-US" dirty="0" smtClean="0"/>
              <a:t>: use it for a complete time period. </a:t>
            </a:r>
          </a:p>
          <a:p>
            <a:pPr algn="l" rtl="0">
              <a:buNone/>
            </a:pPr>
            <a:r>
              <a:rPr lang="en-US" dirty="0" smtClean="0"/>
              <a:t>Examples: all day, all night, all week, all my life.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Maya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been</a:t>
            </a:r>
            <a:r>
              <a:rPr lang="en-US" dirty="0" smtClean="0"/>
              <a:t> at her friend’s house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en-US" dirty="0" smtClean="0"/>
              <a:t> week.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/>
              <a:t>Always: </a:t>
            </a:r>
            <a:r>
              <a:rPr lang="en-US" dirty="0" smtClean="0"/>
              <a:t>use it for an action or a state that began in the past and continues to the present. </a:t>
            </a:r>
          </a:p>
          <a:p>
            <a:pPr algn="l" rtl="0"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have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always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wanted</a:t>
            </a:r>
            <a:r>
              <a:rPr lang="en-US" dirty="0" smtClean="0"/>
              <a:t> to go skydiving.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Always comes after have/has and the main verb.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</TotalTime>
  <Words>260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Present Perfect Tense</vt:lpstr>
      <vt:lpstr>Uses </vt:lpstr>
      <vt:lpstr>Slide 3</vt:lpstr>
      <vt:lpstr>Time expressions with present perfect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Tense</dc:title>
  <dc:creator>sony</dc:creator>
  <cp:lastModifiedBy>sony</cp:lastModifiedBy>
  <cp:revision>2</cp:revision>
  <dcterms:created xsi:type="dcterms:W3CDTF">2012-04-09T20:03:34Z</dcterms:created>
  <dcterms:modified xsi:type="dcterms:W3CDTF">2012-04-09T20:21:32Z</dcterms:modified>
</cp:coreProperties>
</file>