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53"/>
  </p:notesMasterIdLst>
  <p:sldIdLst>
    <p:sldId id="256" r:id="rId2"/>
    <p:sldId id="324" r:id="rId3"/>
    <p:sldId id="258" r:id="rId4"/>
    <p:sldId id="259" r:id="rId5"/>
    <p:sldId id="261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5" r:id="rId25"/>
    <p:sldId id="286" r:id="rId26"/>
    <p:sldId id="284" r:id="rId27"/>
    <p:sldId id="287" r:id="rId28"/>
    <p:sldId id="288" r:id="rId29"/>
    <p:sldId id="289" r:id="rId30"/>
    <p:sldId id="291" r:id="rId31"/>
    <p:sldId id="293" r:id="rId32"/>
    <p:sldId id="292" r:id="rId33"/>
    <p:sldId id="294" r:id="rId34"/>
    <p:sldId id="295" r:id="rId35"/>
    <p:sldId id="301" r:id="rId36"/>
    <p:sldId id="325" r:id="rId37"/>
    <p:sldId id="302" r:id="rId38"/>
    <p:sldId id="296" r:id="rId39"/>
    <p:sldId id="298" r:id="rId40"/>
    <p:sldId id="299" r:id="rId41"/>
    <p:sldId id="303" r:id="rId42"/>
    <p:sldId id="306" r:id="rId43"/>
    <p:sldId id="305" r:id="rId44"/>
    <p:sldId id="307" r:id="rId45"/>
    <p:sldId id="308" r:id="rId46"/>
    <p:sldId id="309" r:id="rId47"/>
    <p:sldId id="310" r:id="rId48"/>
    <p:sldId id="312" r:id="rId49"/>
    <p:sldId id="314" r:id="rId50"/>
    <p:sldId id="313" r:id="rId51"/>
    <p:sldId id="31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1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61B56-8EB5-4525-AA08-7361292A19DA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4AFA2-C9EC-47D9-A47A-8875C8F43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1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514350" indent="-514350">
              <a:buFont typeface="+mj-lt"/>
              <a:buAutoNum type="alphaLcParenR"/>
              <a:defRPr sz="2400"/>
            </a:lvl1pPr>
            <a:lvl2pPr marL="850392" indent="-457200">
              <a:buFont typeface="+mj-lt"/>
              <a:buAutoNum type="alphaLcParenR"/>
              <a:defRPr sz="2400"/>
            </a:lvl2pPr>
            <a:lvl3pPr marL="1124712" indent="-457200">
              <a:buFont typeface="+mj-lt"/>
              <a:buAutoNum type="alphaLcParenR"/>
              <a:defRPr sz="2400"/>
            </a:lvl3pPr>
            <a:lvl4pPr marL="1435608" indent="-457200">
              <a:buFont typeface="+mj-lt"/>
              <a:buAutoNum type="alphaLcParenR"/>
              <a:defRPr sz="2400"/>
            </a:lvl4pPr>
            <a:lvl5pPr marL="1709928" indent="-457200">
              <a:buFont typeface="+mj-lt"/>
              <a:buAutoNum type="alphaLcParenR"/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28600" y="304800"/>
            <a:ext cx="8686800" cy="1295400"/>
          </a:xfrm>
          <a:prstGeom prst="rect">
            <a:avLst/>
          </a:prstGeom>
          <a:solidFill>
            <a:sysClr val="window" lastClr="FFFFFF"/>
          </a:solidFill>
          <a:ln w="55000" cap="flat" cmpd="thickThin" algn="ctr">
            <a:solidFill>
              <a:srgbClr val="2DA2BF"/>
            </a:solidFill>
            <a:prstDash val="solid"/>
          </a:ln>
          <a:effectLst/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12D0F4-C9E6-435C-8091-80169253043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DBC428-DFC0-4D1A-B8C5-F32FC84A6E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Recap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Windows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9- When your computer is booted up and ready to use , the     </a:t>
            </a:r>
            <a:br>
              <a:rPr lang="en-US" dirty="0" smtClean="0"/>
            </a:br>
            <a:r>
              <a:rPr lang="en-US" dirty="0" smtClean="0"/>
              <a:t>        screen you see is called the desktop.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10 - ____________ contains a brief description of the item   </a:t>
            </a:r>
            <a:br>
              <a:rPr lang="en-US" sz="2700" dirty="0" smtClean="0"/>
            </a:br>
            <a:r>
              <a:rPr lang="en-US" sz="2700" dirty="0" smtClean="0"/>
              <a:t>       when you rest the mouse pointer on it.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Jump list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Taskbar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Icon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Tool Tip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11 – Recycle bin on the desktop serves as a trash can.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</a:p>
          <a:p>
            <a:r>
              <a:rPr lang="en-US" dirty="0" smtClean="0"/>
              <a:t>False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12 -________ is a program that displays an image, animation </a:t>
            </a:r>
            <a:br>
              <a:rPr lang="en-US" dirty="0" smtClean="0"/>
            </a:br>
            <a:r>
              <a:rPr lang="en-US" dirty="0" smtClean="0"/>
              <a:t>      or just a blank screen on a computer after no input has  </a:t>
            </a:r>
            <a:br>
              <a:rPr lang="en-US" dirty="0" smtClean="0"/>
            </a:br>
            <a:r>
              <a:rPr lang="en-US" dirty="0" smtClean="0"/>
              <a:t>      been received for a certain length of time.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Screen saver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Themes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Wall Paper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Desktop Slide Show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13 - Styles are called as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14 - Screen resolution refers to the clarity of text and images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on the screen.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15 -   ____________</a:t>
            </a:r>
            <a:r>
              <a:rPr lang="en-US" sz="2800" dirty="0" smtClean="0"/>
              <a:t>feature </a:t>
            </a:r>
            <a:r>
              <a:rPr lang="en-US" sz="2800" dirty="0"/>
              <a:t>in Windows 7 makes it easier to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     manage </a:t>
            </a:r>
            <a:r>
              <a:rPr lang="en-US" sz="2800" dirty="0"/>
              <a:t>your files and </a:t>
            </a:r>
            <a:r>
              <a:rPr lang="en-US" sz="2800" dirty="0" smtClean="0"/>
              <a:t>folders.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Window</a:t>
            </a:r>
          </a:p>
          <a:p>
            <a:pPr lvl="0"/>
            <a:r>
              <a:rPr lang="en-US" dirty="0" smtClean="0"/>
              <a:t>AERO</a:t>
            </a:r>
          </a:p>
          <a:p>
            <a:pPr lvl="0"/>
            <a:r>
              <a:rPr lang="en-US" dirty="0" smtClean="0"/>
              <a:t>Libraries</a:t>
            </a:r>
          </a:p>
          <a:p>
            <a:pPr lvl="0"/>
            <a:r>
              <a:rPr lang="en-US" dirty="0" smtClean="0"/>
              <a:t>Recycle Bin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16- Log off is a power saving state.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</a:p>
          <a:p>
            <a:r>
              <a:rPr lang="en-US" dirty="0" smtClean="0"/>
              <a:t>False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17-_______ is a basic text editing program commonly used to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view or edit text files.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 Pad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Paint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Notepad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Microsoft Word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18- _______ is a long horizontal bar at the bottom of your  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screen.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Tool Bar 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Menu Bar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Status Bar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Task Bar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1-The application programs make use of the operating  system by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making requests for services through a defined ________.</a:t>
            </a:r>
            <a:br>
              <a:rPr lang="en-US" dirty="0" smtClean="0"/>
            </a:br>
            <a:r>
              <a:rPr lang="en-US" sz="4000" dirty="0" smtClean="0">
                <a:solidFill>
                  <a:sysClr val="windowText" lastClr="000000"/>
                </a:solidFill>
              </a:rPr>
              <a:t/>
            </a:r>
            <a:br>
              <a:rPr lang="en-US" sz="4000" dirty="0" smtClean="0">
                <a:solidFill>
                  <a:sysClr val="windowText" lastClr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GUI ( Graphical User Interface)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API ( Application Program Interface)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SPI (system Program Interface)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API (Arithmetic Program Interface)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19- Quick launch Icons allow one click access to frequently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used programs even when the desktop is not visible.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524000"/>
          </a:xfrm>
        </p:spPr>
        <p:txBody>
          <a:bodyPr>
            <a:normAutofit fontScale="90000"/>
          </a:bodyPr>
          <a:lstStyle/>
          <a:p>
            <a:pPr lvl="0"/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>20- _______ indicates the tools that are automatically started when </a:t>
            </a:r>
            <a:br>
              <a:rPr lang="en-US" dirty="0" smtClean="0"/>
            </a:br>
            <a:r>
              <a:rPr lang="en-US" dirty="0" smtClean="0"/>
              <a:t>      you turn on your computer and are running in the background</a:t>
            </a:r>
            <a:r>
              <a:rPr lang="en-US" sz="2200" dirty="0" smtClean="0"/>
              <a:t>.</a:t>
            </a:r>
            <a:br>
              <a:rPr lang="en-US" sz="2200" dirty="0" smtClean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Notification area</a:t>
            </a:r>
          </a:p>
          <a:p>
            <a:pPr lvl="0"/>
            <a:r>
              <a:rPr lang="en-US" dirty="0" smtClean="0"/>
              <a:t>Taskbar</a:t>
            </a:r>
          </a:p>
          <a:p>
            <a:pPr lvl="0"/>
            <a:r>
              <a:rPr lang="en-US" dirty="0" smtClean="0"/>
              <a:t>Title bar</a:t>
            </a:r>
          </a:p>
          <a:p>
            <a:pPr lvl="0"/>
            <a:r>
              <a:rPr lang="en-US" dirty="0" smtClean="0"/>
              <a:t>Scroll bar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21- Clipboard is a temporary storage area for information </a:t>
            </a:r>
            <a:br>
              <a:rPr lang="en-US" dirty="0" smtClean="0"/>
            </a:br>
            <a:r>
              <a:rPr lang="en-US" dirty="0" smtClean="0"/>
              <a:t>       that you have copied or moved from one place and plan </a:t>
            </a:r>
            <a:br>
              <a:rPr lang="en-US" dirty="0" smtClean="0"/>
            </a:br>
            <a:r>
              <a:rPr lang="en-US" dirty="0" smtClean="0"/>
              <a:t>       to use somewhere else.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22- A folder within a folder is known as ______</a:t>
            </a:r>
            <a:br>
              <a:rPr lang="en-US" sz="2700" dirty="0" smtClean="0"/>
            </a:br>
            <a:r>
              <a:rPr lang="en-US" sz="2700" dirty="0" smtClean="0"/>
              <a:t> 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Sub file</a:t>
            </a:r>
          </a:p>
          <a:p>
            <a:pPr lvl="0"/>
            <a:r>
              <a:rPr lang="en-US" dirty="0" smtClean="0"/>
              <a:t>Library</a:t>
            </a:r>
          </a:p>
          <a:p>
            <a:pPr lvl="0"/>
            <a:r>
              <a:rPr lang="en-US" dirty="0" smtClean="0"/>
              <a:t>Sub folder</a:t>
            </a:r>
          </a:p>
          <a:p>
            <a:pPr lvl="0"/>
            <a:r>
              <a:rPr lang="en-US" dirty="0" smtClean="0"/>
              <a:t>Directory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23 - Notepad is stored with the extension _______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docx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xlxs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pptx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.txt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24 - _________ is a central place to view alerts that can help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keep windows running smoothly.</a:t>
            </a:r>
            <a:br>
              <a:rPr lang="en-US" sz="2700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Control Panel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Action center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Parental Control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Taskbar settings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25- Folder system is also called as ______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Sub Folder</a:t>
            </a:r>
          </a:p>
          <a:p>
            <a:pPr lvl="0"/>
            <a:r>
              <a:rPr lang="en-US" dirty="0" smtClean="0"/>
              <a:t>Direction system</a:t>
            </a:r>
          </a:p>
          <a:p>
            <a:pPr lvl="0"/>
            <a:r>
              <a:rPr lang="en-US" dirty="0" smtClean="0"/>
              <a:t>Directory system</a:t>
            </a:r>
          </a:p>
          <a:p>
            <a:pPr lvl="0"/>
            <a:r>
              <a:rPr lang="en-US" dirty="0" smtClean="0"/>
              <a:t>File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26- “Troubleshooting” or “Diagnostic utility” recognizes and </a:t>
            </a:r>
            <a:br>
              <a:rPr lang="en-US" sz="2700" dirty="0" smtClean="0"/>
            </a:br>
            <a:r>
              <a:rPr lang="en-US" sz="2700" dirty="0" smtClean="0"/>
              <a:t>      corrects problems before they become serious.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27- _______ reduces the size of files for easy storage and </a:t>
            </a:r>
            <a:br>
              <a:rPr lang="en-US" dirty="0" smtClean="0"/>
            </a:br>
            <a:r>
              <a:rPr lang="en-US" dirty="0" smtClean="0"/>
              <a:t>     transfer over the internet.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Troubleshooting Utility</a:t>
            </a:r>
          </a:p>
          <a:p>
            <a:pPr lvl="0"/>
            <a:r>
              <a:rPr lang="en-US" dirty="0" smtClean="0"/>
              <a:t>Uninstall Utility</a:t>
            </a:r>
          </a:p>
          <a:p>
            <a:pPr lvl="0"/>
            <a:r>
              <a:rPr lang="en-US" dirty="0" smtClean="0"/>
              <a:t>Backup Utility</a:t>
            </a:r>
          </a:p>
          <a:p>
            <a:pPr lvl="0"/>
            <a:r>
              <a:rPr lang="en-US" dirty="0" smtClean="0"/>
              <a:t>File Compression Utility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28 - </a:t>
            </a:r>
            <a:r>
              <a:rPr lang="en-US" sz="2700" dirty="0" smtClean="0"/>
              <a:t>______ makes copies of files to be used in the event of the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original being lost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Troubleshooting utility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Antivirus programs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Uninstall Utility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Backup Utility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2- Starting or restarting a computer is called ___________ the </a:t>
            </a:r>
            <a:br>
              <a:rPr lang="en-US" sz="2400" dirty="0" smtClean="0"/>
            </a:b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400" dirty="0" smtClean="0"/>
              <a:t>system.</a:t>
            </a:r>
            <a:br>
              <a:rPr lang="en-US" sz="2400" dirty="0" smtClean="0"/>
            </a:br>
            <a:r>
              <a:rPr lang="en-US" sz="2400" b="1" dirty="0">
                <a:solidFill>
                  <a:schemeClr val="tx1"/>
                </a:solidFill>
              </a:rPr>
              <a:t/>
            </a:r>
            <a:br>
              <a:rPr lang="en-US" sz="2400" b="1" dirty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Warming</a:t>
            </a:r>
          </a:p>
          <a:p>
            <a:pPr lvl="0"/>
            <a:r>
              <a:rPr lang="en-US" dirty="0" smtClean="0"/>
              <a:t>Installing</a:t>
            </a:r>
          </a:p>
          <a:p>
            <a:pPr lvl="0"/>
            <a:r>
              <a:rPr lang="en-US" dirty="0" smtClean="0"/>
              <a:t>Booting</a:t>
            </a:r>
          </a:p>
          <a:p>
            <a:pPr lvl="0"/>
            <a:r>
              <a:rPr lang="en-US" dirty="0" smtClean="0"/>
              <a:t>Shutdown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29-_____ is a utility in Windows to free </a:t>
            </a:r>
            <a:r>
              <a:rPr lang="en-US" dirty="0"/>
              <a:t>up </a:t>
            </a:r>
            <a:r>
              <a:rPr lang="en-US" dirty="0" smtClean="0"/>
              <a:t>disk </a:t>
            </a:r>
            <a:r>
              <a:rPr lang="en-US" dirty="0"/>
              <a:t>space on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computers </a:t>
            </a:r>
            <a:r>
              <a:rPr lang="en-US" dirty="0"/>
              <a:t>hard drive and improve system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performance.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Disk Cleanup</a:t>
            </a:r>
          </a:p>
          <a:p>
            <a:pPr lvl="0"/>
            <a:r>
              <a:rPr lang="en-US" dirty="0" smtClean="0"/>
              <a:t>Disk scheduler</a:t>
            </a:r>
          </a:p>
          <a:p>
            <a:pPr lvl="0"/>
            <a:r>
              <a:rPr lang="en-US" dirty="0" smtClean="0"/>
              <a:t>Disk defragmenter</a:t>
            </a:r>
          </a:p>
          <a:p>
            <a:r>
              <a:rPr lang="en-US" dirty="0" smtClean="0"/>
              <a:t>Disk allocator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30- _____  captures a screenshot of anything on your desktop, like a picture or a section of a webpage.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Menu bar</a:t>
            </a:r>
          </a:p>
          <a:p>
            <a:pPr lvl="0"/>
            <a:r>
              <a:rPr lang="en-US" dirty="0" smtClean="0"/>
              <a:t>Snipping tool</a:t>
            </a:r>
          </a:p>
          <a:p>
            <a:pPr lvl="0"/>
            <a:r>
              <a:rPr lang="en-US" dirty="0" smtClean="0"/>
              <a:t>Pause screen</a:t>
            </a:r>
          </a:p>
          <a:p>
            <a:pPr lvl="0"/>
            <a:r>
              <a:rPr lang="en-US" dirty="0" smtClean="0"/>
              <a:t>Pause break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31 - In Windows 7 Sidebar contains mini programs called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gadgets. 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</a:p>
          <a:p>
            <a:r>
              <a:rPr lang="en-US" dirty="0" smtClean="0"/>
              <a:t>False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32 - AERO stands for 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Authentic,Effective,Reflective,Open</a:t>
            </a:r>
          </a:p>
          <a:p>
            <a:pPr lvl="0"/>
            <a:r>
              <a:rPr lang="en-US" dirty="0" smtClean="0"/>
              <a:t>Author, Effective, Reflective,Open</a:t>
            </a:r>
          </a:p>
          <a:p>
            <a:pPr lvl="0"/>
            <a:r>
              <a:rPr lang="en-US" dirty="0" smtClean="0"/>
              <a:t>Authentic,Effective,Reasoning,Open</a:t>
            </a:r>
          </a:p>
          <a:p>
            <a:r>
              <a:rPr lang="en-US" dirty="0" smtClean="0"/>
              <a:t>Authentic,Energetic,Reflective,Open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33 - Utility </a:t>
            </a:r>
            <a:r>
              <a:rPr lang="en-US" sz="2700" dirty="0" err="1" smtClean="0"/>
              <a:t>Software</a:t>
            </a:r>
            <a:r>
              <a:rPr lang="en-US" sz="2700" dirty="0" err="1"/>
              <a:t>s</a:t>
            </a:r>
            <a:r>
              <a:rPr lang="en-US" sz="2700" dirty="0" smtClean="0"/>
              <a:t> are also known as service programs.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 </a:t>
            </a:r>
            <a:r>
              <a:rPr lang="en-US" sz="2700" dirty="0" smtClean="0"/>
              <a:t>34 - </a:t>
            </a:r>
            <a:r>
              <a:rPr lang="en-US" sz="2700" dirty="0" smtClean="0">
                <a:effectLst/>
              </a:rPr>
              <a:t>Windows </a:t>
            </a:r>
            <a:r>
              <a:rPr lang="en-US" sz="2700" dirty="0">
                <a:effectLst/>
              </a:rPr>
              <a:t>7 includes a new utility called the </a:t>
            </a:r>
            <a:r>
              <a:rPr lang="en-US" sz="2700" dirty="0" smtClean="0">
                <a:effectLst/>
              </a:rPr>
              <a:t>________ </a:t>
            </a:r>
            <a:br>
              <a:rPr lang="en-US" sz="2700" dirty="0" smtClean="0">
                <a:effectLst/>
              </a:rPr>
            </a:br>
            <a:r>
              <a:rPr lang="en-US" sz="2700" dirty="0"/>
              <a:t> </a:t>
            </a:r>
            <a:r>
              <a:rPr lang="en-US" sz="2700" dirty="0" smtClean="0"/>
              <a:t>        </a:t>
            </a:r>
            <a:r>
              <a:rPr lang="en-US" sz="2700" dirty="0" smtClean="0">
                <a:effectLst/>
              </a:rPr>
              <a:t>that </a:t>
            </a:r>
            <a:r>
              <a:rPr lang="en-US" sz="2700" dirty="0">
                <a:effectLst/>
              </a:rPr>
              <a:t>captures screen shots of the steps a user is </a:t>
            </a:r>
            <a:r>
              <a:rPr lang="en-US" sz="2700" dirty="0" smtClean="0">
                <a:effectLst/>
              </a:rPr>
              <a:t>taking</a:t>
            </a:r>
            <a:r>
              <a:rPr lang="en-US" sz="2800" dirty="0" smtClean="0">
                <a:effectLst/>
              </a:rPr>
              <a:t>.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1782" indent="-514350"/>
            <a:r>
              <a:rPr lang="en-US" sz="2400" dirty="0"/>
              <a:t>Problem Steps Recorder</a:t>
            </a:r>
            <a:r>
              <a:rPr lang="en-US" dirty="0" smtClean="0"/>
              <a:t>.</a:t>
            </a:r>
          </a:p>
          <a:p>
            <a:pPr marL="541782" indent="-514350"/>
            <a:r>
              <a:rPr lang="en-US" sz="2400" dirty="0" smtClean="0"/>
              <a:t>Problem </a:t>
            </a:r>
            <a:r>
              <a:rPr lang="en-US" sz="2400" dirty="0"/>
              <a:t>Steps </a:t>
            </a:r>
            <a:r>
              <a:rPr lang="en-US" sz="2400" dirty="0" smtClean="0"/>
              <a:t>Visualizer</a:t>
            </a:r>
            <a:r>
              <a:rPr lang="en-US" dirty="0" smtClean="0"/>
              <a:t>.</a:t>
            </a:r>
          </a:p>
          <a:p>
            <a:pPr marL="541782" indent="-514350"/>
            <a:r>
              <a:rPr lang="en-US" dirty="0" smtClean="0"/>
              <a:t>Problem Creator.</a:t>
            </a:r>
          </a:p>
          <a:p>
            <a:pPr marL="541782" indent="-514350"/>
            <a:r>
              <a:rPr lang="en-US" dirty="0" smtClean="0"/>
              <a:t>Graphics Input Devices.</a:t>
            </a:r>
          </a:p>
        </p:txBody>
      </p:sp>
    </p:spTree>
    <p:extLst>
      <p:ext uri="{BB962C8B-B14F-4D97-AF65-F5344CB8AC3E}">
        <p14:creationId xmlns:p14="http://schemas.microsoft.com/office/powerpoint/2010/main" val="344186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35 - Several utility programs are combined into a single package knows as ____</a:t>
            </a:r>
            <a:r>
              <a:rPr lang="en-US" b="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Utility software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Utility Suite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Utility package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Utility files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36 - </a:t>
            </a:r>
            <a:r>
              <a:rPr lang="en-US" dirty="0" smtClean="0">
                <a:effectLst/>
              </a:rPr>
              <a:t>_______lets </a:t>
            </a:r>
            <a:r>
              <a:rPr lang="en-US" dirty="0">
                <a:effectLst/>
              </a:rPr>
              <a:t>you </a:t>
            </a:r>
            <a:r>
              <a:rPr lang="en-US" dirty="0" smtClean="0">
                <a:effectLst/>
              </a:rPr>
              <a:t>save user </a:t>
            </a:r>
            <a:r>
              <a:rPr lang="en-US" dirty="0">
                <a:effectLst/>
              </a:rPr>
              <a:t>names and passwords, so that 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>
                <a:effectLst/>
              </a:rPr>
              <a:t>you </a:t>
            </a:r>
            <a:r>
              <a:rPr lang="en-US" dirty="0">
                <a:effectLst/>
              </a:rPr>
              <a:t>can more easily logon on to Web sites, networked </a:t>
            </a:r>
            <a:r>
              <a:rPr lang="en-US" dirty="0" smtClean="0">
                <a:effectLst/>
              </a:rPr>
              <a:t>   </a:t>
            </a:r>
            <a:br>
              <a:rPr lang="en-US" dirty="0" smtClean="0">
                <a:effectLst/>
              </a:rPr>
            </a:b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>
                <a:effectLst/>
              </a:rPr>
              <a:t>computers</a:t>
            </a:r>
            <a:r>
              <a:rPr lang="en-US" dirty="0">
                <a:effectLst/>
              </a:rPr>
              <a:t>, and other resources automatically.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1782" indent="-51435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41782" indent="-51435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Software Package</a:t>
            </a:r>
          </a:p>
          <a:p>
            <a:pPr marL="541782" indent="-51435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Windows Action Manager</a:t>
            </a:r>
          </a:p>
          <a:p>
            <a:pPr marL="541782" indent="-51435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Credential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Manager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41782" indent="-51435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Parental Control</a:t>
            </a:r>
          </a:p>
        </p:txBody>
      </p:sp>
    </p:spTree>
    <p:extLst>
      <p:ext uri="{BB962C8B-B14F-4D97-AF65-F5344CB8AC3E}">
        <p14:creationId xmlns:p14="http://schemas.microsoft.com/office/powerpoint/2010/main" val="165153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37- ____ is rectangular areas for displaying information and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running programs.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</a:t>
            </a:r>
          </a:p>
          <a:p>
            <a:r>
              <a:rPr lang="en-US" dirty="0" smtClean="0"/>
              <a:t>Menu</a:t>
            </a:r>
          </a:p>
          <a:p>
            <a:r>
              <a:rPr lang="en-US" dirty="0" smtClean="0"/>
              <a:t>Dialog Boxes.</a:t>
            </a:r>
          </a:p>
          <a:p>
            <a:r>
              <a:rPr lang="en-US" dirty="0" smtClean="0"/>
              <a:t>Help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38 - Operating system is an example of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r>
              <a:rPr lang="en-US" dirty="0" smtClean="0"/>
              <a:t>Application software</a:t>
            </a:r>
          </a:p>
          <a:p>
            <a:r>
              <a:rPr lang="en-US" dirty="0" smtClean="0"/>
              <a:t>System Software</a:t>
            </a:r>
          </a:p>
          <a:p>
            <a:r>
              <a:rPr lang="en-US" dirty="0" smtClean="0"/>
              <a:t>Both a) &amp; b)</a:t>
            </a:r>
          </a:p>
          <a:p>
            <a:r>
              <a:rPr lang="en-US" dirty="0" smtClean="0"/>
              <a:t>None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dirty="0" smtClean="0"/>
              <a:t>3- The functions of Operating System :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Communicator between the user and the computer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Management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Peripheral Management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Memory Management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of the above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39- Which are the examples of Operating System.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Windows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Novell Netware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Mac OS.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Linux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of the above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40 - By using ___ we can select one or more choices amongst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 multiple options.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Button</a:t>
            </a:r>
          </a:p>
          <a:p>
            <a:r>
              <a:rPr lang="en-US" dirty="0" smtClean="0"/>
              <a:t>Split button</a:t>
            </a:r>
          </a:p>
          <a:p>
            <a:r>
              <a:rPr lang="en-US" dirty="0" smtClean="0"/>
              <a:t>Checkboxes</a:t>
            </a:r>
          </a:p>
          <a:p>
            <a:r>
              <a:rPr lang="en-US" dirty="0" smtClean="0"/>
              <a:t>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2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41- _________ can </a:t>
            </a:r>
            <a:r>
              <a:rPr lang="en-US" dirty="0"/>
              <a:t>easily share documents, digital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media </a:t>
            </a:r>
            <a:r>
              <a:rPr lang="en-US" dirty="0"/>
              <a:t>files, </a:t>
            </a:r>
            <a:r>
              <a:rPr lang="en-US" dirty="0" smtClean="0"/>
              <a:t>and printers </a:t>
            </a:r>
            <a:r>
              <a:rPr lang="en-US" dirty="0"/>
              <a:t>over a home network.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HomeGroup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Home </a:t>
            </a:r>
            <a:r>
              <a:rPr lang="en-US" dirty="0"/>
              <a:t>Net</a:t>
            </a:r>
          </a:p>
          <a:p>
            <a:r>
              <a:rPr lang="en-US" dirty="0" smtClean="0"/>
              <a:t>Windows live</a:t>
            </a:r>
          </a:p>
          <a:p>
            <a:r>
              <a:rPr lang="en-US" dirty="0" smtClean="0"/>
              <a:t>Home Gap</a:t>
            </a:r>
          </a:p>
          <a:p>
            <a:r>
              <a:rPr lang="en-US" dirty="0" smtClean="0"/>
              <a:t>None.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7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42 - The </a:t>
            </a:r>
            <a:r>
              <a:rPr lang="en-US" sz="2700" dirty="0"/>
              <a:t>simplest way to increase the performance of your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 system </a:t>
            </a:r>
            <a:r>
              <a:rPr lang="en-US" sz="2700" dirty="0"/>
              <a:t>is </a:t>
            </a:r>
            <a:r>
              <a:rPr lang="en-US" sz="2700" b="0" dirty="0" smtClean="0"/>
              <a:t>___________.</a:t>
            </a: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Tweak</a:t>
            </a:r>
            <a:endParaRPr lang="en-US" dirty="0"/>
          </a:p>
          <a:p>
            <a:r>
              <a:rPr lang="en-US" dirty="0" smtClean="0"/>
              <a:t>Trouble </a:t>
            </a:r>
            <a:r>
              <a:rPr lang="en-US" dirty="0"/>
              <a:t>shooting</a:t>
            </a:r>
          </a:p>
          <a:p>
            <a:r>
              <a:rPr lang="en-US" dirty="0" smtClean="0"/>
              <a:t>Readyboost</a:t>
            </a:r>
            <a:endParaRPr lang="en-US" dirty="0"/>
          </a:p>
          <a:p>
            <a:r>
              <a:rPr lang="en-US" dirty="0" smtClean="0"/>
              <a:t>None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43- _________is </a:t>
            </a:r>
            <a:r>
              <a:rPr lang="en-US" dirty="0"/>
              <a:t>a quick new way to resize open windows,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simply </a:t>
            </a:r>
            <a:r>
              <a:rPr lang="en-US" dirty="0"/>
              <a:t>by dragging them to the edges of your screen.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38912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AERO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Peek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desktop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Aero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Snap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AERO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Shake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9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44 - A </a:t>
            </a:r>
            <a:r>
              <a:rPr lang="en-US" dirty="0"/>
              <a:t>single Blu-Ray disc can store a large amount of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equivalent </a:t>
            </a:r>
            <a:r>
              <a:rPr lang="en-US" dirty="0"/>
              <a:t>to a single hard disk.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8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45 - Windows </a:t>
            </a:r>
            <a:r>
              <a:rPr lang="en-US" dirty="0"/>
              <a:t>Live Home, Windows Live SkyDrive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Windows </a:t>
            </a:r>
            <a:r>
              <a:rPr lang="en-US" dirty="0"/>
              <a:t>Live Groups are some examples </a:t>
            </a:r>
            <a:r>
              <a:rPr lang="en-US" dirty="0" smtClean="0"/>
              <a:t>of.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Windows </a:t>
            </a:r>
            <a:r>
              <a:rPr lang="en-US" dirty="0"/>
              <a:t>operating system</a:t>
            </a:r>
          </a:p>
          <a:p>
            <a:r>
              <a:rPr lang="en-US" dirty="0" smtClean="0"/>
              <a:t>Windows </a:t>
            </a:r>
            <a:r>
              <a:rPr lang="en-US" dirty="0"/>
              <a:t>Live services</a:t>
            </a:r>
          </a:p>
          <a:p>
            <a:r>
              <a:rPr lang="en-US" dirty="0" smtClean="0"/>
              <a:t>Both </a:t>
            </a:r>
            <a:r>
              <a:rPr lang="en-US" dirty="0"/>
              <a:t>(a) and (b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None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4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46 </a:t>
            </a:r>
            <a:r>
              <a:rPr lang="en-US" dirty="0"/>
              <a:t>- Windows Flip </a:t>
            </a:r>
            <a:r>
              <a:rPr lang="en-US" dirty="0" smtClean="0"/>
              <a:t>3D is a new way to resize windows.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True.</a:t>
            </a:r>
          </a:p>
          <a:p>
            <a:r>
              <a:rPr lang="en-US" dirty="0" smtClean="0"/>
              <a:t>False.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47 – File i</a:t>
            </a:r>
            <a:r>
              <a:rPr lang="en-US" sz="2800" dirty="0" smtClean="0"/>
              <a:t>s </a:t>
            </a:r>
            <a:r>
              <a:rPr lang="en-US" sz="2800" dirty="0"/>
              <a:t>an item that contains a collection of related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     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</a:p>
          <a:p>
            <a:r>
              <a:rPr lang="en-US" dirty="0" smtClean="0"/>
              <a:t>False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81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48 - _________</a:t>
            </a:r>
            <a:r>
              <a:rPr lang="en-US" dirty="0"/>
              <a:t>saves your open documents and programs to your hard disk and then turns off your </a:t>
            </a:r>
            <a:r>
              <a:rPr lang="en-US" dirty="0" smtClean="0"/>
              <a:t>computer.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Hibernation</a:t>
            </a:r>
            <a:endParaRPr lang="en-US" dirty="0"/>
          </a:p>
          <a:p>
            <a:r>
              <a:rPr lang="en-US" dirty="0" smtClean="0"/>
              <a:t>Sleep</a:t>
            </a:r>
            <a:endParaRPr lang="en-US" dirty="0"/>
          </a:p>
          <a:p>
            <a:r>
              <a:rPr lang="en-US" dirty="0" smtClean="0"/>
              <a:t>Restart</a:t>
            </a:r>
            <a:endParaRPr lang="en-US" dirty="0"/>
          </a:p>
          <a:p>
            <a:r>
              <a:rPr lang="en-US" dirty="0" smtClean="0"/>
              <a:t>None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1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4- Starting a computer that has been turned off is called a 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_______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Booting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Warm Boot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Hot Boot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Cold Boot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49 - Shortcut </a:t>
            </a:r>
            <a:r>
              <a:rPr lang="en-US" sz="2700" dirty="0"/>
              <a:t>key used for renaming an object </a:t>
            </a:r>
            <a:r>
              <a:rPr lang="en-US" sz="2700" dirty="0" smtClean="0"/>
              <a:t>is_____.</a:t>
            </a: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3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50 -Frequently </a:t>
            </a:r>
            <a:r>
              <a:rPr lang="en-US" sz="2700" dirty="0"/>
              <a:t>used </a:t>
            </a:r>
            <a:r>
              <a:rPr lang="en-US" sz="2700" dirty="0" smtClean="0"/>
              <a:t>programs can </a:t>
            </a:r>
            <a:r>
              <a:rPr lang="en-US" sz="2700" dirty="0"/>
              <a:t>be accessed quickly by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creating </a:t>
            </a:r>
            <a:r>
              <a:rPr lang="en-US" sz="2700" dirty="0"/>
              <a:t>a desktop shortcut</a:t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True</a:t>
            </a:r>
            <a:endParaRPr lang="en-US" dirty="0"/>
          </a:p>
          <a:p>
            <a:pPr>
              <a:lnSpc>
                <a:spcPct val="250000"/>
              </a:lnSpc>
            </a:pPr>
            <a:r>
              <a:rPr lang="en-US" dirty="0" smtClean="0"/>
              <a:t>False</a:t>
            </a:r>
            <a:endParaRPr lang="en-US" dirty="0"/>
          </a:p>
          <a:p>
            <a:pPr>
              <a:lnSpc>
                <a:spcPct val="2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9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5- A _______ occurs when the computer is already on and you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restart it without turning off the power.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Warm Boot</a:t>
            </a:r>
          </a:p>
          <a:p>
            <a:pPr lvl="0"/>
            <a:r>
              <a:rPr lang="en-US" dirty="0" smtClean="0"/>
              <a:t>Cold Boot</a:t>
            </a:r>
          </a:p>
          <a:p>
            <a:pPr lvl="0"/>
            <a:r>
              <a:rPr lang="en-US" dirty="0" smtClean="0"/>
              <a:t>Booting</a:t>
            </a:r>
          </a:p>
          <a:p>
            <a:pPr lvl="0"/>
            <a:r>
              <a:rPr lang="en-US" dirty="0" smtClean="0"/>
              <a:t>Hot Boot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6 - This is controlled by a mouse and changes shape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depending on its current function.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Icon</a:t>
            </a:r>
          </a:p>
          <a:p>
            <a:pPr lvl="0"/>
            <a:r>
              <a:rPr lang="en-US" dirty="0" smtClean="0"/>
              <a:t>Pointer</a:t>
            </a:r>
          </a:p>
          <a:p>
            <a:pPr lvl="0"/>
            <a:r>
              <a:rPr lang="en-US" dirty="0" smtClean="0"/>
              <a:t>Windows</a:t>
            </a:r>
          </a:p>
          <a:p>
            <a:pPr lvl="0"/>
            <a:r>
              <a:rPr lang="en-US" dirty="0" smtClean="0"/>
              <a:t>Menu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7 - The operating system is often referred to as the “Software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environment” or “Platform”.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8- You can set limits on the hours that your children </a:t>
            </a:r>
            <a:br>
              <a:rPr lang="en-US" dirty="0" smtClean="0"/>
            </a:br>
            <a:r>
              <a:rPr lang="en-US" dirty="0" smtClean="0"/>
              <a:t>     can use the computer 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 group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Action center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Parental control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Credential manager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719</TotalTime>
  <Words>457</Words>
  <Application>Microsoft Office PowerPoint</Application>
  <PresentationFormat>On-screen Show (4:3)</PresentationFormat>
  <Paragraphs>235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Flow</vt:lpstr>
      <vt:lpstr>Recap</vt:lpstr>
      <vt:lpstr>1-The application programs make use of the operating  system by      making requests for services through a defined ________.  </vt:lpstr>
      <vt:lpstr> 2- Starting or restarting a computer is called ___________ the      system.  </vt:lpstr>
      <vt:lpstr> 3- The functions of Operating System : </vt:lpstr>
      <vt:lpstr> 4- Starting a computer that has been turned off is called a      _______ </vt:lpstr>
      <vt:lpstr>5- A _______ occurs when the computer is already on and you      restart it without turning off the power. </vt:lpstr>
      <vt:lpstr>6 - This is controlled by a mouse and changes shape       depending on its current function. </vt:lpstr>
      <vt:lpstr>7 - The operating system is often referred to as the “Software        environment” or “Platform”.  </vt:lpstr>
      <vt:lpstr>8- You can set limits on the hours that your children       can use the computer using</vt:lpstr>
      <vt:lpstr>9- When your computer is booted up and ready to use , the              screen you see is called the desktop.</vt:lpstr>
      <vt:lpstr> 10 - ____________ contains a brief description of the item           when you rest the mouse pointer on it.    </vt:lpstr>
      <vt:lpstr> 11 – Recycle bin on the desktop serves as a trash can. </vt:lpstr>
      <vt:lpstr>12 -________ is a program that displays an image, animation        or just a blank screen on a computer after no input has         been received for a certain length of time.   </vt:lpstr>
      <vt:lpstr> 13 - Styles are called as Themes</vt:lpstr>
      <vt:lpstr> 14 - Screen resolution refers to the clarity of text and images          on the screen. </vt:lpstr>
      <vt:lpstr>  15 -   ____________feature in Windows 7 makes it easier to        manage your files and folders.</vt:lpstr>
      <vt:lpstr> 16- Log off is a power saving state.</vt:lpstr>
      <vt:lpstr> 17-_______ is a basic text editing program commonly used to       view or edit text files.   </vt:lpstr>
      <vt:lpstr> 18- _______ is a long horizontal bar at the bottom of your         screen. </vt:lpstr>
      <vt:lpstr> 19- Quick launch Icons allow one click access to frequently         used programs even when the desktop is not visible.</vt:lpstr>
      <vt:lpstr> 20- _______ indicates the tools that are automatically started when        you turn on your computer and are running in the background. </vt:lpstr>
      <vt:lpstr>21- Clipboard is a temporary storage area for information         that you have copied or moved from one place and plan         to use somewhere else.</vt:lpstr>
      <vt:lpstr> 22- A folder within a folder is known as ______  </vt:lpstr>
      <vt:lpstr> 23 - Notepad is stored with the extension _______ </vt:lpstr>
      <vt:lpstr> 24 - _________ is a central place to view alerts that can help         keep windows running smoothly.   </vt:lpstr>
      <vt:lpstr> 25- Folder system is also called as ______ </vt:lpstr>
      <vt:lpstr> 26- “Troubleshooting” or “Diagnostic utility” recognizes and        corrects problems before they become serious.</vt:lpstr>
      <vt:lpstr>27- _______ reduces the size of files for easy storage and       transfer over the internet. </vt:lpstr>
      <vt:lpstr>28 - ______ makes copies of files to be used in the event of the         original being lost. </vt:lpstr>
      <vt:lpstr>29-_____ is a utility in Windows to free up disk space on a       computers hard drive and improve system       performance.</vt:lpstr>
      <vt:lpstr> 30- _____  captures a screenshot of anything on your desktop, like a picture or a section of a webpage. </vt:lpstr>
      <vt:lpstr> 31 - In Windows 7 Sidebar contains mini programs called         gadgets.    </vt:lpstr>
      <vt:lpstr> 32 - AERO stands for  </vt:lpstr>
      <vt:lpstr> 33 - Utility Softwares are also known as service programs. </vt:lpstr>
      <vt:lpstr> 34 - Windows 7 includes a new utility called the ________           that captures screen shots of the steps a user is taking.</vt:lpstr>
      <vt:lpstr> 35 - Several utility programs are combined into a single package knows as ____. </vt:lpstr>
      <vt:lpstr>36 - _______lets you save user names and passwords, so that          you can more easily logon on to Web sites, networked            computers, and other resources automatically.</vt:lpstr>
      <vt:lpstr> 37- ____ is rectangular areas for displaying information and        running programs.</vt:lpstr>
      <vt:lpstr> 38 - Operating system is an example of </vt:lpstr>
      <vt:lpstr> 39- Which are the examples of Operating System.</vt:lpstr>
      <vt:lpstr> 40 - By using ___ we can select one or more choices amongst          multiple options. </vt:lpstr>
      <vt:lpstr> 41- _________ can easily share documents, digital        media files, and printers over a home network.</vt:lpstr>
      <vt:lpstr> 42 - The simplest way to increase the performance of your          system is ___________. </vt:lpstr>
      <vt:lpstr> 43- _________is a quick new way to resize open windows,        simply by dragging them to the edges of your screen. </vt:lpstr>
      <vt:lpstr> 44 - A single Blu-Ray disc can store a large amount of data         equivalent to a single hard disk.</vt:lpstr>
      <vt:lpstr> 45 - Windows Live Home, Windows Live SkyDrive and          Windows Live Groups are some examples of. </vt:lpstr>
      <vt:lpstr> 46 - Windows Flip 3D is a new way to resize windows.</vt:lpstr>
      <vt:lpstr> 47 – File is an item that contains a collection of related         information</vt:lpstr>
      <vt:lpstr> 48 - _________saves your open documents and programs to your hard disk and then turns off your computer. </vt:lpstr>
      <vt:lpstr> 49 - Shortcut key used for renaming an object is_____. </vt:lpstr>
      <vt:lpstr> 50 -Frequently used programs can be accessed quickly by        creating a desktop shortcut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SJK</dc:creator>
  <cp:lastModifiedBy>hello</cp:lastModifiedBy>
  <cp:revision>83</cp:revision>
  <dcterms:created xsi:type="dcterms:W3CDTF">2012-09-29T15:50:29Z</dcterms:created>
  <dcterms:modified xsi:type="dcterms:W3CDTF">2012-10-07T11:12:03Z</dcterms:modified>
</cp:coreProperties>
</file>