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8D8129-0178-4594-814A-B3C697F5AAFF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E65373-67AD-4299-887B-21A871241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quote: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*To repeat or copy the words of (another), usually with acknowledgment of the source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* We </a:t>
            </a:r>
            <a:r>
              <a:rPr lang="en-US" dirty="0" smtClean="0"/>
              <a:t>use quotations </a:t>
            </a:r>
            <a:r>
              <a:rPr lang="en-US" dirty="0" smtClean="0"/>
              <a:t>as </a:t>
            </a:r>
            <a:r>
              <a:rPr lang="en-US" dirty="0" smtClean="0"/>
              <a:t>a means of illustrating or supporting a </a:t>
            </a:r>
            <a:r>
              <a:rPr lang="en-US" dirty="0" smtClean="0"/>
              <a:t>statement.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“They can because they think they can.” Virgil</a:t>
            </a:r>
          </a:p>
          <a:p>
            <a:pPr algn="l" rtl="0"/>
            <a:r>
              <a:rPr lang="en-US" dirty="0" smtClean="0"/>
              <a:t>“There is only one success--to be able to spend your life in your own way” </a:t>
            </a:r>
            <a:r>
              <a:rPr lang="en-US" dirty="0" smtClean="0"/>
              <a:t>Morley</a:t>
            </a:r>
          </a:p>
          <a:p>
            <a:pPr algn="l" rtl="0"/>
            <a:r>
              <a:rPr lang="en-US" dirty="0" smtClean="0"/>
              <a:t>“A </a:t>
            </a:r>
            <a:r>
              <a:rPr lang="en-US" dirty="0" smtClean="0"/>
              <a:t>human being is not attaining his full heights until he is educated</a:t>
            </a:r>
            <a:r>
              <a:rPr lang="en-US" dirty="0" smtClean="0"/>
              <a:t>.” Horace Mann</a:t>
            </a:r>
          </a:p>
          <a:p>
            <a:pPr algn="l" rtl="0"/>
            <a:r>
              <a:rPr lang="en-US" dirty="0" smtClean="0"/>
              <a:t>“Friends </a:t>
            </a:r>
            <a:r>
              <a:rPr lang="en-US" dirty="0" smtClean="0"/>
              <a:t>and good manners will carry you where money won't go.” Margaret Walker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99</Words>
  <Application>Microsoft Office PowerPoint</Application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انقلاب</vt:lpstr>
      <vt:lpstr>Quotations</vt:lpstr>
      <vt:lpstr>To quote: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Quotations</dc:title>
  <dc:creator>user</dc:creator>
  <cp:lastModifiedBy>ghadah</cp:lastModifiedBy>
  <cp:revision>7</cp:revision>
  <dcterms:created xsi:type="dcterms:W3CDTF">2012-03-11T04:21:02Z</dcterms:created>
  <dcterms:modified xsi:type="dcterms:W3CDTF">2012-03-11T05:47:19Z</dcterms:modified>
</cp:coreProperties>
</file>