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8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عنوان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22" name="عنوان فرعي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20" name="عنصر نائب للتذييل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10" name="عنصر نائب لرقم الشريحة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شكل بيضاوي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شكل بيضاوي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مستطيل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شكل بيضاوي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شكل بيضاوي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مستطيل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مستطيل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مستطيل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9" name="مخطط انسيابي: معالجة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مخطط انسيابي: معالجة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دائري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شكل بيضاوي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دائرة مجوفة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مستطيل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عنصر نائب للعنوان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9" name="عنصر نائب للنص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24" name="عنصر نائب للتاريخ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2B8D8129-0178-4594-814A-B3C697F5AAFF}" type="datetimeFigureOut">
              <a:rPr lang="en-US" smtClean="0"/>
              <a:pPr/>
              <a:t>3/11/2012</a:t>
            </a:fld>
            <a:endParaRPr lang="en-US"/>
          </a:p>
        </p:txBody>
      </p:sp>
      <p:sp>
        <p:nvSpPr>
          <p:cNvPr id="10" name="عنصر نائب للتذييل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en-US"/>
          </a:p>
        </p:txBody>
      </p:sp>
      <p:sp>
        <p:nvSpPr>
          <p:cNvPr id="22" name="عنصر نائب لرقم الشريحة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8CE65373-67AD-4299-887B-21A8712419B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5" name="مستطيل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1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r" rtl="1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r" rtl="1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r" rtl="1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r" rtl="1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r" rtl="1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r" rtl="1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Quotations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To quote: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>
              <a:buNone/>
            </a:pPr>
            <a:r>
              <a:rPr lang="en-US" dirty="0" smtClean="0"/>
              <a:t>*To repeat or copy the words of (another), usually with acknowledgment of the source</a:t>
            </a:r>
            <a:r>
              <a:rPr lang="en-US" dirty="0" smtClean="0"/>
              <a:t>.</a:t>
            </a:r>
          </a:p>
          <a:p>
            <a:pPr algn="l">
              <a:buNone/>
            </a:pPr>
            <a:r>
              <a:rPr lang="en-US" dirty="0" smtClean="0"/>
              <a:t>* We </a:t>
            </a:r>
            <a:r>
              <a:rPr lang="en-US" dirty="0" smtClean="0"/>
              <a:t>use quotations </a:t>
            </a:r>
            <a:r>
              <a:rPr lang="en-US" dirty="0" smtClean="0"/>
              <a:t>as </a:t>
            </a:r>
            <a:r>
              <a:rPr lang="en-US" dirty="0" smtClean="0"/>
              <a:t>a means of illustrating or supporting a </a:t>
            </a:r>
            <a:r>
              <a:rPr lang="en-US" dirty="0" smtClean="0"/>
              <a:t>statement.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4421088"/>
          </a:xfrm>
        </p:spPr>
        <p:txBody>
          <a:bodyPr>
            <a:normAutofit/>
          </a:bodyPr>
          <a:lstStyle/>
          <a:p>
            <a:pPr algn="l" rtl="0"/>
            <a:r>
              <a:rPr lang="en-US" dirty="0" smtClean="0"/>
              <a:t>“They can because they think they can.” Virgil</a:t>
            </a:r>
          </a:p>
          <a:p>
            <a:pPr algn="l" rtl="0"/>
            <a:r>
              <a:rPr lang="en-US" dirty="0" smtClean="0"/>
              <a:t>“There is only one success--to be able to spend your life in your own way” </a:t>
            </a:r>
            <a:r>
              <a:rPr lang="en-US" dirty="0" smtClean="0"/>
              <a:t>Morley</a:t>
            </a:r>
          </a:p>
          <a:p>
            <a:pPr algn="l" rtl="0"/>
            <a:r>
              <a:rPr lang="en-US" dirty="0" smtClean="0"/>
              <a:t>“A </a:t>
            </a:r>
            <a:r>
              <a:rPr lang="en-US" dirty="0" smtClean="0"/>
              <a:t>human being is not attaining his full heights until he is educated</a:t>
            </a:r>
            <a:r>
              <a:rPr lang="en-US" dirty="0" smtClean="0"/>
              <a:t>.” Horace Mann</a:t>
            </a:r>
          </a:p>
          <a:p>
            <a:pPr algn="l" rtl="0"/>
            <a:r>
              <a:rPr lang="en-US" dirty="0" smtClean="0"/>
              <a:t>“Friends </a:t>
            </a:r>
            <a:r>
              <a:rPr lang="en-US" dirty="0" smtClean="0"/>
              <a:t>and good manners will carry you where money won't go.” Margaret Walker </a:t>
            </a:r>
            <a:br>
              <a:rPr lang="en-US" dirty="0" smtClean="0"/>
            </a:br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انقلاب">
  <a:themeElements>
    <a:clrScheme name="انقلاب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انقلاب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انقلاب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43</TotalTime>
  <Words>99</Words>
  <Application>Microsoft Office PowerPoint</Application>
  <PresentationFormat>عرض على الشاشة (3:4)‏</PresentationFormat>
  <Paragraphs>9</Paragraphs>
  <Slides>3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3</vt:i4>
      </vt:variant>
    </vt:vector>
  </HeadingPairs>
  <TitlesOfParts>
    <vt:vector size="4" baseType="lpstr">
      <vt:lpstr>انقلاب</vt:lpstr>
      <vt:lpstr>Quotations</vt:lpstr>
      <vt:lpstr>To quote:</vt:lpstr>
      <vt:lpstr>practice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Quotations</dc:title>
  <dc:creator>user</dc:creator>
  <cp:lastModifiedBy>ghadah</cp:lastModifiedBy>
  <cp:revision>7</cp:revision>
  <dcterms:created xsi:type="dcterms:W3CDTF">2012-03-11T04:21:02Z</dcterms:created>
  <dcterms:modified xsi:type="dcterms:W3CDTF">2012-03-11T05:47:19Z</dcterms:modified>
</cp:coreProperties>
</file>

<file path=docProps/thumbnail.jpeg>
</file>