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6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3" r:id="rId10"/>
    <p:sldId id="266" r:id="rId11"/>
    <p:sldId id="264" r:id="rId12"/>
    <p:sldId id="271" r:id="rId13"/>
    <p:sldId id="272" r:id="rId14"/>
    <p:sldId id="267" r:id="rId15"/>
    <p:sldId id="273" r:id="rId16"/>
    <p:sldId id="268" r:id="rId17"/>
    <p:sldId id="269" r:id="rId18"/>
    <p:sldId id="270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8C174D-4FE0-4599-B456-4CF3DED6F335}" type="datetimeFigureOut">
              <a:rPr lang="en-US" smtClean="0"/>
              <a:t>4/30/2012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8545C1-EAFA-4ABA-8B41-761DAEB1D0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5270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8545C1-EAFA-4ABA-8B41-761DAEB1D07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5211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0AE3F-18D2-4F5E-96F6-0D0D23A95BBE}" type="datetimeFigureOut">
              <a:rPr lang="en-US" smtClean="0"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E10CB-0B6A-4192-A044-8B9C43CACC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0AE3F-18D2-4F5E-96F6-0D0D23A95BBE}" type="datetimeFigureOut">
              <a:rPr lang="en-US" smtClean="0"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E10CB-0B6A-4192-A044-8B9C43CACC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0AE3F-18D2-4F5E-96F6-0D0D23A95BBE}" type="datetimeFigureOut">
              <a:rPr lang="en-US" smtClean="0"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E10CB-0B6A-4192-A044-8B9C43CACC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0AE3F-18D2-4F5E-96F6-0D0D23A95BBE}" type="datetimeFigureOut">
              <a:rPr lang="en-US" smtClean="0"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E10CB-0B6A-4192-A044-8B9C43CACC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0AE3F-18D2-4F5E-96F6-0D0D23A95BBE}" type="datetimeFigureOut">
              <a:rPr lang="en-US" smtClean="0"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E10CB-0B6A-4192-A044-8B9C43CACC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0AE3F-18D2-4F5E-96F6-0D0D23A95BBE}" type="datetimeFigureOut">
              <a:rPr lang="en-US" smtClean="0"/>
              <a:t>4/30/2012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E10CB-0B6A-4192-A044-8B9C43CACC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0AE3F-18D2-4F5E-96F6-0D0D23A95BBE}" type="datetimeFigureOut">
              <a:rPr lang="en-US" smtClean="0"/>
              <a:t>4/30/2012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E10CB-0B6A-4192-A044-8B9C43CACC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0AE3F-18D2-4F5E-96F6-0D0D23A95BBE}" type="datetimeFigureOut">
              <a:rPr lang="en-US" smtClean="0"/>
              <a:t>4/30/2012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E10CB-0B6A-4192-A044-8B9C43CACC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0AE3F-18D2-4F5E-96F6-0D0D23A95BBE}" type="datetimeFigureOut">
              <a:rPr lang="en-US" smtClean="0"/>
              <a:t>4/30/2012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E10CB-0B6A-4192-A044-8B9C43CACC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0AE3F-18D2-4F5E-96F6-0D0D23A95BBE}" type="datetimeFigureOut">
              <a:rPr lang="en-US" smtClean="0"/>
              <a:t>4/30/2012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E10CB-0B6A-4192-A044-8B9C43CACC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0AE3F-18D2-4F5E-96F6-0D0D23A95BBE}" type="datetimeFigureOut">
              <a:rPr lang="en-US" smtClean="0"/>
              <a:t>4/30/2012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E10CB-0B6A-4192-A044-8B9C43CACC15}" type="slidenum">
              <a:rPr lang="en-US" smtClean="0"/>
              <a:t>‹#›</a:t>
            </a:fld>
            <a:endParaRPr lang="en-US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9C40AE3F-18D2-4F5E-96F6-0D0D23A95BBE}" type="datetimeFigureOut">
              <a:rPr lang="en-US" smtClean="0"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26E10CB-0B6A-4192-A044-8B9C43CACC1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9" r:id="rId1"/>
    <p:sldLayoutId id="2147484070" r:id="rId2"/>
    <p:sldLayoutId id="2147484071" r:id="rId3"/>
    <p:sldLayoutId id="2147484072" r:id="rId4"/>
    <p:sldLayoutId id="2147484073" r:id="rId5"/>
    <p:sldLayoutId id="2147484074" r:id="rId6"/>
    <p:sldLayoutId id="2147484075" r:id="rId7"/>
    <p:sldLayoutId id="2147484076" r:id="rId8"/>
    <p:sldLayoutId id="2147484077" r:id="rId9"/>
    <p:sldLayoutId id="2147484078" r:id="rId10"/>
    <p:sldLayoutId id="214748407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RAD 464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000" dirty="0" err="1" smtClean="0"/>
              <a:t>Amal</a:t>
            </a:r>
            <a:r>
              <a:rPr lang="en-US" sz="2000" dirty="0" smtClean="0"/>
              <a:t> Alsolai</a:t>
            </a:r>
            <a:endParaRPr lang="en-US" sz="2000" dirty="0"/>
          </a:p>
        </p:txBody>
      </p:sp>
      <p:pic>
        <p:nvPicPr>
          <p:cNvPr id="1026" name="Picture 2" descr="C:\Users\Amal\Pictures\imagesCAGNXLY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304800"/>
            <a:ext cx="4037201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91102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SECOND TRIMESTER SCANNING… 18 TO 40 WEEKS</a:t>
            </a:r>
            <a:endParaRPr lang="en-US" dirty="0"/>
          </a:p>
        </p:txBody>
      </p:sp>
      <p:pic>
        <p:nvPicPr>
          <p:cNvPr id="2050" name="Picture 2" descr="C:\Users\Amal\Pictures\30-week-fetus-ultrasoun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2590800"/>
            <a:ext cx="4972050" cy="3105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33846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2/SECOND Trimester Scanning        </a:t>
            </a:r>
            <a:br>
              <a:rPr lang="en-US" u="sng" dirty="0" smtClean="0"/>
            </a:br>
            <a:r>
              <a:rPr lang="en-US" dirty="0" smtClean="0"/>
              <a:t>Fetal </a:t>
            </a:r>
            <a:r>
              <a:rPr lang="en-US" dirty="0" err="1" smtClean="0"/>
              <a:t>Measuments</a:t>
            </a:r>
            <a:r>
              <a:rPr lang="en-US" dirty="0" smtClean="0"/>
              <a:t> </a:t>
            </a:r>
            <a:r>
              <a:rPr lang="en-US" u="sng" dirty="0" smtClean="0"/>
              <a:t/>
            </a:r>
            <a:br>
              <a:rPr lang="en-US" u="sng" dirty="0" smtClean="0"/>
            </a:br>
            <a:r>
              <a:rPr lang="en-US" u="sng" dirty="0" smtClean="0"/>
              <a:t>*Head </a:t>
            </a:r>
            <a:r>
              <a:rPr lang="en-US" u="sng" dirty="0" err="1" smtClean="0"/>
              <a:t>circumferance</a:t>
            </a:r>
            <a:r>
              <a:rPr lang="en-US" u="sng" dirty="0" smtClean="0"/>
              <a:t> </a:t>
            </a:r>
            <a:br>
              <a:rPr lang="en-US" u="sng" dirty="0" smtClean="0"/>
            </a:br>
            <a:r>
              <a:rPr lang="en-US" u="sng" dirty="0" smtClean="0"/>
              <a:t/>
            </a:r>
            <a:br>
              <a:rPr lang="en-US" u="sng" dirty="0" smtClean="0"/>
            </a:br>
            <a:endParaRPr lang="en-US" u="sng" dirty="0"/>
          </a:p>
        </p:txBody>
      </p:sp>
      <p:pic>
        <p:nvPicPr>
          <p:cNvPr id="3" name="Picture 2" descr="http://www.ultrasoundpaedia.com/uploads/53003/ufiles/Second_Trimester/Normal/2nd%20Trimester%20Normal/bpd-diagra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524000"/>
            <a:ext cx="5638800" cy="50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46020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mal\Desktop\imagesCAWPJ2Q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143000"/>
            <a:ext cx="6541476" cy="4925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91759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mal\Desktop\HC-sca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371600"/>
            <a:ext cx="5629275" cy="4247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98366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ABOMINAL CICUMFERANCE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1026" name="Picture 2" descr="C:\Users\Amal\Desktop\ac-diagra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62000" y="1600200"/>
            <a:ext cx="3352800" cy="3524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mal\Desktop\3-trimester-abdominal-circu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607127"/>
            <a:ext cx="4470400" cy="335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4810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mal\Desktop\AC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1" y="1066800"/>
            <a:ext cx="6107722" cy="4962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74622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FEMURAL LENGTH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2050" name="Picture 2" descr="C:\Users\Amal\Desktop\ObUltrasoundFemurLengt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3250" y="1720850"/>
            <a:ext cx="5397500" cy="341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14619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AMINIOTIC FLUID MEASUMENTS</a:t>
            </a:r>
            <a:endParaRPr lang="en-US" dirty="0"/>
          </a:p>
        </p:txBody>
      </p:sp>
      <p:pic>
        <p:nvPicPr>
          <p:cNvPr id="3074" name="Picture 2" descr="C:\Users\Amal\Pictures\AF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9539" y="1385887"/>
            <a:ext cx="6453553" cy="5243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99336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mal\Pictures\081210170838s7kzigmab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3854" y="609600"/>
            <a:ext cx="7090063" cy="525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57112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676275"/>
            <a:ext cx="7124700" cy="923925"/>
          </a:xfrm>
        </p:spPr>
        <p:txBody>
          <a:bodyPr/>
          <a:lstStyle/>
          <a:p>
            <a:r>
              <a:rPr lang="en-US" dirty="0" smtClean="0"/>
              <a:t>Obstetrics U/S                                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66323" y="1828800"/>
            <a:ext cx="5964189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sz="2000" u="sng" dirty="0" smtClean="0">
                <a:solidFill>
                  <a:schemeClr val="accent2">
                    <a:lumMod val="50000"/>
                  </a:schemeClr>
                </a:solidFill>
              </a:rPr>
              <a:t>1 /First Trimester Scanning </a:t>
            </a:r>
          </a:p>
          <a:p>
            <a:r>
              <a:rPr lang="en-US" sz="2000" dirty="0" smtClean="0"/>
              <a:t>6 </a:t>
            </a:r>
            <a:r>
              <a:rPr lang="en-US" sz="2000" dirty="0" err="1" smtClean="0"/>
              <a:t>wks</a:t>
            </a:r>
            <a:r>
              <a:rPr lang="en-US" sz="2000" dirty="0" smtClean="0"/>
              <a:t> TO 12  </a:t>
            </a:r>
            <a:r>
              <a:rPr lang="en-US" sz="2000" dirty="0" err="1" smtClean="0"/>
              <a:t>wks</a:t>
            </a:r>
            <a:r>
              <a:rPr lang="en-US" sz="2000" dirty="0" smtClean="0"/>
              <a:t> Scans 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2514600"/>
            <a:ext cx="6705600" cy="434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72184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609600"/>
            <a:ext cx="7125113" cy="924475"/>
          </a:xfrm>
        </p:spPr>
        <p:txBody>
          <a:bodyPr/>
          <a:lstStyle/>
          <a:p>
            <a:r>
              <a:rPr lang="en-US" dirty="0" smtClean="0"/>
              <a:t>FETAL POLE /EMBERYO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3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8300" y="1600200"/>
            <a:ext cx="4667399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526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Sac with Embryo&gt;CRL, yolk sac  ,</a:t>
            </a:r>
            <a:r>
              <a:rPr lang="en-US" dirty="0" err="1" smtClean="0"/>
              <a:t>aminion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3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969" y="1810852"/>
            <a:ext cx="5733031" cy="4513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78989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Fetal Viability .heart rate&gt;</a:t>
            </a:r>
            <a:r>
              <a:rPr lang="en-US" dirty="0" err="1" smtClean="0"/>
              <a:t>doppler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3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600200"/>
            <a:ext cx="6324600" cy="449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89748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CRL, MEASUMENT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3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752600"/>
            <a:ext cx="6019800" cy="3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10483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NT </a:t>
            </a:r>
            <a:r>
              <a:rPr lang="en-US" dirty="0" err="1" smtClean="0"/>
              <a:t>Measurment</a:t>
            </a:r>
            <a:r>
              <a:rPr lang="en-US" dirty="0"/>
              <a:t>&lt; nuchal </a:t>
            </a:r>
            <a:r>
              <a:rPr lang="en-US" dirty="0" smtClean="0"/>
              <a:t>translucency </a:t>
            </a:r>
            <a:r>
              <a:rPr lang="en-US" dirty="0"/>
              <a:t>10 to 14 </a:t>
            </a:r>
            <a:r>
              <a:rPr lang="en-US" dirty="0" smtClean="0"/>
              <a:t>weeks  </a:t>
            </a:r>
            <a:br>
              <a:rPr lang="en-US" dirty="0" smtClean="0"/>
            </a:b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3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1" y="2133600"/>
            <a:ext cx="4191000" cy="3352800"/>
          </a:xfrm>
          <a:prstGeom prst="rect">
            <a:avLst/>
          </a:prstGeom>
        </p:spPr>
      </p:pic>
      <p:pic>
        <p:nvPicPr>
          <p:cNvPr id="1026" name="Picture 2" descr="NT Sca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6522" y="1715775"/>
            <a:ext cx="3146878" cy="4188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31727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 descr="C:\Users\Amal\Pictures\imagesCATBCKX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762000"/>
            <a:ext cx="7058647" cy="553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46475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NASAL </a:t>
            </a:r>
            <a:r>
              <a:rPr lang="en-US" dirty="0" smtClean="0"/>
              <a:t>BONE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3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8085" y="1600200"/>
            <a:ext cx="3667829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2974739"/>
      </p:ext>
    </p:extLst>
  </p:cSld>
  <p:clrMapOvr>
    <a:masterClrMapping/>
  </p:clrMapOvr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TC102455596[[fn=Spring]]</Template>
  <TotalTime>385</TotalTime>
  <Words>59</Words>
  <Application>Microsoft Office PowerPoint</Application>
  <PresentationFormat>On-screen Show (4:3)</PresentationFormat>
  <Paragraphs>18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Spring</vt:lpstr>
      <vt:lpstr>RAD 464 </vt:lpstr>
      <vt:lpstr>Obstetrics U/S                                </vt:lpstr>
      <vt:lpstr>FETAL POLE /EMBERYO </vt:lpstr>
      <vt:lpstr>  Sac with Embryo&gt;CRL, yolk sac  ,aminion  </vt:lpstr>
      <vt:lpstr>Fetal Viability .heart rate&gt;doppler </vt:lpstr>
      <vt:lpstr>CRL, MEASUMENT </vt:lpstr>
      <vt:lpstr>NT Measurment&lt; nuchal translucency 10 to 14 weeks    </vt:lpstr>
      <vt:lpstr>PowerPoint Presentation</vt:lpstr>
      <vt:lpstr>NASAL BONE </vt:lpstr>
      <vt:lpstr>SECOND TRIMESTER SCANNING… 18 TO 40 WEEKS</vt:lpstr>
      <vt:lpstr>2/SECOND Trimester Scanning         Fetal Measuments  *Head circumferance   </vt:lpstr>
      <vt:lpstr>PowerPoint Presentation</vt:lpstr>
      <vt:lpstr>PowerPoint Presentation</vt:lpstr>
      <vt:lpstr>ABOMINAL CICUMFERANCE </vt:lpstr>
      <vt:lpstr>PowerPoint Presentation</vt:lpstr>
      <vt:lpstr>FEMURAL LENGTH </vt:lpstr>
      <vt:lpstr>AMINIOTIC FLUID MEASUMENTS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RAD 464</dc:title>
  <dc:creator>Amal</dc:creator>
  <cp:lastModifiedBy>Amal</cp:lastModifiedBy>
  <cp:revision>13</cp:revision>
  <dcterms:created xsi:type="dcterms:W3CDTF">2012-04-29T16:17:57Z</dcterms:created>
  <dcterms:modified xsi:type="dcterms:W3CDTF">2012-04-30T17:48:24Z</dcterms:modified>
</cp:coreProperties>
</file>