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61" r:id="rId3"/>
    <p:sldId id="262" r:id="rId4"/>
    <p:sldId id="276" r:id="rId5"/>
    <p:sldId id="272" r:id="rId6"/>
    <p:sldId id="266" r:id="rId7"/>
    <p:sldId id="270" r:id="rId8"/>
    <p:sldId id="269" r:id="rId9"/>
    <p:sldId id="277" r:id="rId10"/>
    <p:sldId id="265" r:id="rId11"/>
    <p:sldId id="271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DD8BB-27FE-463E-A763-5752768398B8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1990E-0DCC-400B-9EFC-2E857F8D5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AD7D7-9CF6-40DD-B6DD-AEB4A281EF41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8C012-EE72-4268-8D87-A0F17A316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9916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8220075" cy="465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Group 27"/>
          <p:cNvGrpSpPr/>
          <p:nvPr/>
        </p:nvGrpSpPr>
        <p:grpSpPr>
          <a:xfrm>
            <a:off x="2714625" y="1714500"/>
            <a:ext cx="3518297" cy="1473399"/>
            <a:chOff x="2714625" y="1714500"/>
            <a:chExt cx="3518297" cy="1473399"/>
          </a:xfrm>
        </p:grpSpPr>
        <p:sp>
          <p:nvSpPr>
            <p:cNvPr id="5" name="SMARTInkAnnotation0"/>
            <p:cNvSpPr/>
            <p:nvPr/>
          </p:nvSpPr>
          <p:spPr>
            <a:xfrm>
              <a:off x="5241726" y="1785937"/>
              <a:ext cx="62509" cy="455415"/>
            </a:xfrm>
            <a:custGeom>
              <a:avLst/>
              <a:gdLst/>
              <a:ahLst/>
              <a:cxnLst/>
              <a:rect l="0" t="0" r="0" b="0"/>
              <a:pathLst>
                <a:path w="62509" h="455415">
                  <a:moveTo>
                    <a:pt x="0" y="0"/>
                  </a:moveTo>
                  <a:lnTo>
                    <a:pt x="4740" y="4740"/>
                  </a:lnTo>
                  <a:lnTo>
                    <a:pt x="6137" y="8121"/>
                  </a:lnTo>
                  <a:lnTo>
                    <a:pt x="7689" y="17169"/>
                  </a:lnTo>
                  <a:lnTo>
                    <a:pt x="9094" y="22360"/>
                  </a:lnTo>
                  <a:lnTo>
                    <a:pt x="11024" y="27805"/>
                  </a:lnTo>
                  <a:lnTo>
                    <a:pt x="13302" y="33420"/>
                  </a:lnTo>
                  <a:lnTo>
                    <a:pt x="14822" y="40139"/>
                  </a:lnTo>
                  <a:lnTo>
                    <a:pt x="15834" y="47595"/>
                  </a:lnTo>
                  <a:lnTo>
                    <a:pt x="16509" y="55543"/>
                  </a:lnTo>
                  <a:lnTo>
                    <a:pt x="17952" y="63818"/>
                  </a:lnTo>
                  <a:lnTo>
                    <a:pt x="19905" y="72311"/>
                  </a:lnTo>
                  <a:lnTo>
                    <a:pt x="22200" y="80949"/>
                  </a:lnTo>
                  <a:lnTo>
                    <a:pt x="23730" y="90677"/>
                  </a:lnTo>
                  <a:lnTo>
                    <a:pt x="24749" y="101131"/>
                  </a:lnTo>
                  <a:lnTo>
                    <a:pt x="25429" y="112069"/>
                  </a:lnTo>
                  <a:lnTo>
                    <a:pt x="26185" y="132160"/>
                  </a:lnTo>
                  <a:lnTo>
                    <a:pt x="26610" y="162851"/>
                  </a:lnTo>
                  <a:lnTo>
                    <a:pt x="26670" y="174052"/>
                  </a:lnTo>
                  <a:lnTo>
                    <a:pt x="27702" y="185488"/>
                  </a:lnTo>
                  <a:lnTo>
                    <a:pt x="29382" y="197080"/>
                  </a:lnTo>
                  <a:lnTo>
                    <a:pt x="31494" y="208778"/>
                  </a:lnTo>
                  <a:lnTo>
                    <a:pt x="32902" y="219552"/>
                  </a:lnTo>
                  <a:lnTo>
                    <a:pt x="33841" y="229712"/>
                  </a:lnTo>
                  <a:lnTo>
                    <a:pt x="34467" y="239462"/>
                  </a:lnTo>
                  <a:lnTo>
                    <a:pt x="34884" y="249930"/>
                  </a:lnTo>
                  <a:lnTo>
                    <a:pt x="35472" y="282633"/>
                  </a:lnTo>
                  <a:lnTo>
                    <a:pt x="35609" y="302224"/>
                  </a:lnTo>
                  <a:lnTo>
                    <a:pt x="36637" y="311615"/>
                  </a:lnTo>
                  <a:lnTo>
                    <a:pt x="38316" y="320853"/>
                  </a:lnTo>
                  <a:lnTo>
                    <a:pt x="40427" y="329988"/>
                  </a:lnTo>
                  <a:lnTo>
                    <a:pt x="41834" y="339054"/>
                  </a:lnTo>
                  <a:lnTo>
                    <a:pt x="42772" y="348075"/>
                  </a:lnTo>
                  <a:lnTo>
                    <a:pt x="43398" y="357066"/>
                  </a:lnTo>
                  <a:lnTo>
                    <a:pt x="44807" y="365044"/>
                  </a:lnTo>
                  <a:lnTo>
                    <a:pt x="46739" y="372347"/>
                  </a:lnTo>
                  <a:lnTo>
                    <a:pt x="49018" y="379200"/>
                  </a:lnTo>
                  <a:lnTo>
                    <a:pt x="50538" y="385753"/>
                  </a:lnTo>
                  <a:lnTo>
                    <a:pt x="52227" y="398326"/>
                  </a:lnTo>
                  <a:lnTo>
                    <a:pt x="52978" y="410528"/>
                  </a:lnTo>
                  <a:lnTo>
                    <a:pt x="53178" y="416561"/>
                  </a:lnTo>
                  <a:lnTo>
                    <a:pt x="54304" y="421574"/>
                  </a:lnTo>
                  <a:lnTo>
                    <a:pt x="56046" y="425909"/>
                  </a:lnTo>
                  <a:lnTo>
                    <a:pt x="58200" y="429791"/>
                  </a:lnTo>
                  <a:lnTo>
                    <a:pt x="59636" y="433371"/>
                  </a:lnTo>
                  <a:lnTo>
                    <a:pt x="61231" y="439995"/>
                  </a:lnTo>
                  <a:lnTo>
                    <a:pt x="62340" y="452698"/>
                  </a:lnTo>
                  <a:lnTo>
                    <a:pt x="62508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"/>
            <p:cNvSpPr/>
            <p:nvPr/>
          </p:nvSpPr>
          <p:spPr>
            <a:xfrm>
              <a:off x="5482828" y="1812726"/>
              <a:ext cx="53579" cy="482204"/>
            </a:xfrm>
            <a:custGeom>
              <a:avLst/>
              <a:gdLst/>
              <a:ahLst/>
              <a:cxnLst/>
              <a:rect l="0" t="0" r="0" b="0"/>
              <a:pathLst>
                <a:path w="53579" h="482204">
                  <a:moveTo>
                    <a:pt x="0" y="0"/>
                  </a:moveTo>
                  <a:lnTo>
                    <a:pt x="0" y="12429"/>
                  </a:lnTo>
                  <a:lnTo>
                    <a:pt x="991" y="16223"/>
                  </a:lnTo>
                  <a:lnTo>
                    <a:pt x="2645" y="20737"/>
                  </a:lnTo>
                  <a:lnTo>
                    <a:pt x="4740" y="25731"/>
                  </a:lnTo>
                  <a:lnTo>
                    <a:pt x="7129" y="32037"/>
                  </a:lnTo>
                  <a:lnTo>
                    <a:pt x="12428" y="46981"/>
                  </a:lnTo>
                  <a:lnTo>
                    <a:pt x="15231" y="54141"/>
                  </a:lnTo>
                  <a:lnTo>
                    <a:pt x="18091" y="60898"/>
                  </a:lnTo>
                  <a:lnTo>
                    <a:pt x="20990" y="67388"/>
                  </a:lnTo>
                  <a:lnTo>
                    <a:pt x="22923" y="74691"/>
                  </a:lnTo>
                  <a:lnTo>
                    <a:pt x="24212" y="82536"/>
                  </a:lnTo>
                  <a:lnTo>
                    <a:pt x="25071" y="90743"/>
                  </a:lnTo>
                  <a:lnTo>
                    <a:pt x="26636" y="100183"/>
                  </a:lnTo>
                  <a:lnTo>
                    <a:pt x="28670" y="110445"/>
                  </a:lnTo>
                  <a:lnTo>
                    <a:pt x="31020" y="121255"/>
                  </a:lnTo>
                  <a:lnTo>
                    <a:pt x="32586" y="131438"/>
                  </a:lnTo>
                  <a:lnTo>
                    <a:pt x="33631" y="141203"/>
                  </a:lnTo>
                  <a:lnTo>
                    <a:pt x="34326" y="150690"/>
                  </a:lnTo>
                  <a:lnTo>
                    <a:pt x="34790" y="160984"/>
                  </a:lnTo>
                  <a:lnTo>
                    <a:pt x="35306" y="183004"/>
                  </a:lnTo>
                  <a:lnTo>
                    <a:pt x="35715" y="303207"/>
                  </a:lnTo>
                  <a:lnTo>
                    <a:pt x="36708" y="312271"/>
                  </a:lnTo>
                  <a:lnTo>
                    <a:pt x="38363" y="321290"/>
                  </a:lnTo>
                  <a:lnTo>
                    <a:pt x="40458" y="330279"/>
                  </a:lnTo>
                  <a:lnTo>
                    <a:pt x="41854" y="339249"/>
                  </a:lnTo>
                  <a:lnTo>
                    <a:pt x="42785" y="348205"/>
                  </a:lnTo>
                  <a:lnTo>
                    <a:pt x="43407" y="357152"/>
                  </a:lnTo>
                  <a:lnTo>
                    <a:pt x="43820" y="366094"/>
                  </a:lnTo>
                  <a:lnTo>
                    <a:pt x="44280" y="383966"/>
                  </a:lnTo>
                  <a:lnTo>
                    <a:pt x="45395" y="391907"/>
                  </a:lnTo>
                  <a:lnTo>
                    <a:pt x="47131" y="399186"/>
                  </a:lnTo>
                  <a:lnTo>
                    <a:pt x="49280" y="406022"/>
                  </a:lnTo>
                  <a:lnTo>
                    <a:pt x="50712" y="412564"/>
                  </a:lnTo>
                  <a:lnTo>
                    <a:pt x="52304" y="425125"/>
                  </a:lnTo>
                  <a:lnTo>
                    <a:pt x="53012" y="437322"/>
                  </a:lnTo>
                  <a:lnTo>
                    <a:pt x="53410" y="452699"/>
                  </a:lnTo>
                  <a:lnTo>
                    <a:pt x="53578" y="482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"/>
            <p:cNvSpPr/>
            <p:nvPr/>
          </p:nvSpPr>
          <p:spPr>
            <a:xfrm>
              <a:off x="5635013" y="1910953"/>
              <a:ext cx="276381" cy="210403"/>
            </a:xfrm>
            <a:custGeom>
              <a:avLst/>
              <a:gdLst/>
              <a:ahLst/>
              <a:cxnLst/>
              <a:rect l="0" t="0" r="0" b="0"/>
              <a:pathLst>
                <a:path w="276381" h="210403">
                  <a:moveTo>
                    <a:pt x="79987" y="0"/>
                  </a:moveTo>
                  <a:lnTo>
                    <a:pt x="75246" y="0"/>
                  </a:lnTo>
                  <a:lnTo>
                    <a:pt x="73849" y="992"/>
                  </a:lnTo>
                  <a:lnTo>
                    <a:pt x="72919" y="2646"/>
                  </a:lnTo>
                  <a:lnTo>
                    <a:pt x="72297" y="4740"/>
                  </a:lnTo>
                  <a:lnTo>
                    <a:pt x="70892" y="6136"/>
                  </a:lnTo>
                  <a:lnTo>
                    <a:pt x="68962" y="7067"/>
                  </a:lnTo>
                  <a:lnTo>
                    <a:pt x="66684" y="7688"/>
                  </a:lnTo>
                  <a:lnTo>
                    <a:pt x="65165" y="9094"/>
                  </a:lnTo>
                  <a:lnTo>
                    <a:pt x="64152" y="11023"/>
                  </a:lnTo>
                  <a:lnTo>
                    <a:pt x="63477" y="13302"/>
                  </a:lnTo>
                  <a:lnTo>
                    <a:pt x="62035" y="14821"/>
                  </a:lnTo>
                  <a:lnTo>
                    <a:pt x="60081" y="15834"/>
                  </a:lnTo>
                  <a:lnTo>
                    <a:pt x="57786" y="16509"/>
                  </a:lnTo>
                  <a:lnTo>
                    <a:pt x="52591" y="19905"/>
                  </a:lnTo>
                  <a:lnTo>
                    <a:pt x="49817" y="22199"/>
                  </a:lnTo>
                  <a:lnTo>
                    <a:pt x="47967" y="24721"/>
                  </a:lnTo>
                  <a:lnTo>
                    <a:pt x="45912" y="30169"/>
                  </a:lnTo>
                  <a:lnTo>
                    <a:pt x="42352" y="35898"/>
                  </a:lnTo>
                  <a:lnTo>
                    <a:pt x="37464" y="41751"/>
                  </a:lnTo>
                  <a:lnTo>
                    <a:pt x="31983" y="47660"/>
                  </a:lnTo>
                  <a:lnTo>
                    <a:pt x="23320" y="56565"/>
                  </a:lnTo>
                  <a:lnTo>
                    <a:pt x="20380" y="60530"/>
                  </a:lnTo>
                  <a:lnTo>
                    <a:pt x="17428" y="65158"/>
                  </a:lnTo>
                  <a:lnTo>
                    <a:pt x="14469" y="70228"/>
                  </a:lnTo>
                  <a:lnTo>
                    <a:pt x="12495" y="74600"/>
                  </a:lnTo>
                  <a:lnTo>
                    <a:pt x="11181" y="78506"/>
                  </a:lnTo>
                  <a:lnTo>
                    <a:pt x="10303" y="82103"/>
                  </a:lnTo>
                  <a:lnTo>
                    <a:pt x="9718" y="86485"/>
                  </a:lnTo>
                  <a:lnTo>
                    <a:pt x="9328" y="91391"/>
                  </a:lnTo>
                  <a:lnTo>
                    <a:pt x="9068" y="96646"/>
                  </a:lnTo>
                  <a:lnTo>
                    <a:pt x="7903" y="101141"/>
                  </a:lnTo>
                  <a:lnTo>
                    <a:pt x="6134" y="105131"/>
                  </a:lnTo>
                  <a:lnTo>
                    <a:pt x="3962" y="108782"/>
                  </a:lnTo>
                  <a:lnTo>
                    <a:pt x="2514" y="113201"/>
                  </a:lnTo>
                  <a:lnTo>
                    <a:pt x="1549" y="118131"/>
                  </a:lnTo>
                  <a:lnTo>
                    <a:pt x="906" y="123402"/>
                  </a:lnTo>
                  <a:lnTo>
                    <a:pt x="477" y="128901"/>
                  </a:lnTo>
                  <a:lnTo>
                    <a:pt x="191" y="134551"/>
                  </a:lnTo>
                  <a:lnTo>
                    <a:pt x="0" y="140302"/>
                  </a:lnTo>
                  <a:lnTo>
                    <a:pt x="866" y="145128"/>
                  </a:lnTo>
                  <a:lnTo>
                    <a:pt x="2434" y="149338"/>
                  </a:lnTo>
                  <a:lnTo>
                    <a:pt x="4473" y="153137"/>
                  </a:lnTo>
                  <a:lnTo>
                    <a:pt x="6824" y="156661"/>
                  </a:lnTo>
                  <a:lnTo>
                    <a:pt x="12082" y="163223"/>
                  </a:lnTo>
                  <a:lnTo>
                    <a:pt x="17726" y="169447"/>
                  </a:lnTo>
                  <a:lnTo>
                    <a:pt x="24534" y="176513"/>
                  </a:lnTo>
                  <a:lnTo>
                    <a:pt x="34174" y="186268"/>
                  </a:lnTo>
                  <a:lnTo>
                    <a:pt x="39522" y="190655"/>
                  </a:lnTo>
                  <a:lnTo>
                    <a:pt x="45073" y="194572"/>
                  </a:lnTo>
                  <a:lnTo>
                    <a:pt x="50758" y="198175"/>
                  </a:lnTo>
                  <a:lnTo>
                    <a:pt x="57524" y="200578"/>
                  </a:lnTo>
                  <a:lnTo>
                    <a:pt x="65011" y="202179"/>
                  </a:lnTo>
                  <a:lnTo>
                    <a:pt x="72980" y="203247"/>
                  </a:lnTo>
                  <a:lnTo>
                    <a:pt x="80276" y="203958"/>
                  </a:lnTo>
                  <a:lnTo>
                    <a:pt x="87125" y="204433"/>
                  </a:lnTo>
                  <a:lnTo>
                    <a:pt x="93675" y="204750"/>
                  </a:lnTo>
                  <a:lnTo>
                    <a:pt x="101019" y="205953"/>
                  </a:lnTo>
                  <a:lnTo>
                    <a:pt x="108891" y="207747"/>
                  </a:lnTo>
                  <a:lnTo>
                    <a:pt x="117115" y="209935"/>
                  </a:lnTo>
                  <a:lnTo>
                    <a:pt x="124582" y="210402"/>
                  </a:lnTo>
                  <a:lnTo>
                    <a:pt x="131545" y="209721"/>
                  </a:lnTo>
                  <a:lnTo>
                    <a:pt x="138172" y="208275"/>
                  </a:lnTo>
                  <a:lnTo>
                    <a:pt x="144574" y="207311"/>
                  </a:lnTo>
                  <a:lnTo>
                    <a:pt x="150826" y="206668"/>
                  </a:lnTo>
                  <a:lnTo>
                    <a:pt x="156978" y="206239"/>
                  </a:lnTo>
                  <a:lnTo>
                    <a:pt x="164057" y="205954"/>
                  </a:lnTo>
                  <a:lnTo>
                    <a:pt x="179858" y="205636"/>
                  </a:lnTo>
                  <a:lnTo>
                    <a:pt x="187247" y="204559"/>
                  </a:lnTo>
                  <a:lnTo>
                    <a:pt x="194158" y="202849"/>
                  </a:lnTo>
                  <a:lnTo>
                    <a:pt x="200749" y="200717"/>
                  </a:lnTo>
                  <a:lnTo>
                    <a:pt x="207128" y="198303"/>
                  </a:lnTo>
                  <a:lnTo>
                    <a:pt x="213364" y="195702"/>
                  </a:lnTo>
                  <a:lnTo>
                    <a:pt x="219507" y="192976"/>
                  </a:lnTo>
                  <a:lnTo>
                    <a:pt x="231624" y="187301"/>
                  </a:lnTo>
                  <a:lnTo>
                    <a:pt x="255571" y="175573"/>
                  </a:lnTo>
                  <a:lnTo>
                    <a:pt x="260543" y="172611"/>
                  </a:lnTo>
                  <a:lnTo>
                    <a:pt x="268713" y="166674"/>
                  </a:lnTo>
                  <a:lnTo>
                    <a:pt x="271289" y="163702"/>
                  </a:lnTo>
                  <a:lnTo>
                    <a:pt x="273005" y="160728"/>
                  </a:lnTo>
                  <a:lnTo>
                    <a:pt x="274913" y="154778"/>
                  </a:lnTo>
                  <a:lnTo>
                    <a:pt x="275761" y="148826"/>
                  </a:lnTo>
                  <a:lnTo>
                    <a:pt x="276138" y="142874"/>
                  </a:lnTo>
                  <a:lnTo>
                    <a:pt x="276238" y="139898"/>
                  </a:lnTo>
                  <a:lnTo>
                    <a:pt x="276380" y="126228"/>
                  </a:lnTo>
                  <a:lnTo>
                    <a:pt x="275408" y="121855"/>
                  </a:lnTo>
                  <a:lnTo>
                    <a:pt x="273767" y="117947"/>
                  </a:lnTo>
                  <a:lnTo>
                    <a:pt x="271682" y="114350"/>
                  </a:lnTo>
                  <a:lnTo>
                    <a:pt x="268307" y="109968"/>
                  </a:lnTo>
                  <a:lnTo>
                    <a:pt x="264073" y="105061"/>
                  </a:lnTo>
                  <a:lnTo>
                    <a:pt x="259265" y="99807"/>
                  </a:lnTo>
                  <a:lnTo>
                    <a:pt x="254075" y="95311"/>
                  </a:lnTo>
                  <a:lnTo>
                    <a:pt x="248632" y="91322"/>
                  </a:lnTo>
                  <a:lnTo>
                    <a:pt x="243018" y="87670"/>
                  </a:lnTo>
                  <a:lnTo>
                    <a:pt x="237292" y="84244"/>
                  </a:lnTo>
                  <a:lnTo>
                    <a:pt x="231489" y="80967"/>
                  </a:lnTo>
                  <a:lnTo>
                    <a:pt x="225637" y="77790"/>
                  </a:lnTo>
                  <a:lnTo>
                    <a:pt x="219751" y="73688"/>
                  </a:lnTo>
                  <a:lnTo>
                    <a:pt x="213842" y="68969"/>
                  </a:lnTo>
                  <a:lnTo>
                    <a:pt x="207919" y="63839"/>
                  </a:lnTo>
                  <a:lnTo>
                    <a:pt x="200994" y="59426"/>
                  </a:lnTo>
                  <a:lnTo>
                    <a:pt x="193400" y="55492"/>
                  </a:lnTo>
                  <a:lnTo>
                    <a:pt x="185361" y="51877"/>
                  </a:lnTo>
                  <a:lnTo>
                    <a:pt x="177025" y="48476"/>
                  </a:lnTo>
                  <a:lnTo>
                    <a:pt x="168492" y="45215"/>
                  </a:lnTo>
                  <a:lnTo>
                    <a:pt x="151072" y="38947"/>
                  </a:lnTo>
                  <a:lnTo>
                    <a:pt x="133408" y="32854"/>
                  </a:lnTo>
                  <a:lnTo>
                    <a:pt x="125523" y="30832"/>
                  </a:lnTo>
                  <a:lnTo>
                    <a:pt x="118282" y="29484"/>
                  </a:lnTo>
                  <a:lnTo>
                    <a:pt x="111470" y="28586"/>
                  </a:lnTo>
                  <a:lnTo>
                    <a:pt x="104944" y="26994"/>
                  </a:lnTo>
                  <a:lnTo>
                    <a:pt x="98609" y="24942"/>
                  </a:lnTo>
                  <a:lnTo>
                    <a:pt x="92402" y="22581"/>
                  </a:lnTo>
                  <a:lnTo>
                    <a:pt x="86279" y="21007"/>
                  </a:lnTo>
                  <a:lnTo>
                    <a:pt x="80212" y="19958"/>
                  </a:lnTo>
                  <a:lnTo>
                    <a:pt x="74184" y="19258"/>
                  </a:lnTo>
                  <a:lnTo>
                    <a:pt x="69173" y="18792"/>
                  </a:lnTo>
                  <a:lnTo>
                    <a:pt x="60959" y="18274"/>
                  </a:lnTo>
                  <a:lnTo>
                    <a:pt x="54001" y="18043"/>
                  </a:lnTo>
                  <a:lnTo>
                    <a:pt x="44557" y="17883"/>
                  </a:lnTo>
                  <a:lnTo>
                    <a:pt x="35338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"/>
            <p:cNvSpPr/>
            <p:nvPr/>
          </p:nvSpPr>
          <p:spPr>
            <a:xfrm>
              <a:off x="6000750" y="1803796"/>
              <a:ext cx="71438" cy="428626"/>
            </a:xfrm>
            <a:custGeom>
              <a:avLst/>
              <a:gdLst/>
              <a:ahLst/>
              <a:cxnLst/>
              <a:rect l="0" t="0" r="0" b="0"/>
              <a:pathLst>
                <a:path w="71438" h="428626">
                  <a:moveTo>
                    <a:pt x="0" y="0"/>
                  </a:moveTo>
                  <a:lnTo>
                    <a:pt x="0" y="13303"/>
                  </a:lnTo>
                  <a:lnTo>
                    <a:pt x="991" y="14822"/>
                  </a:lnTo>
                  <a:lnTo>
                    <a:pt x="2645" y="15834"/>
                  </a:lnTo>
                  <a:lnTo>
                    <a:pt x="4739" y="16509"/>
                  </a:lnTo>
                  <a:lnTo>
                    <a:pt x="6136" y="17952"/>
                  </a:lnTo>
                  <a:lnTo>
                    <a:pt x="7067" y="19906"/>
                  </a:lnTo>
                  <a:lnTo>
                    <a:pt x="8102" y="24722"/>
                  </a:lnTo>
                  <a:lnTo>
                    <a:pt x="8766" y="35899"/>
                  </a:lnTo>
                  <a:lnTo>
                    <a:pt x="8897" y="47661"/>
                  </a:lnTo>
                  <a:lnTo>
                    <a:pt x="9900" y="51618"/>
                  </a:lnTo>
                  <a:lnTo>
                    <a:pt x="11560" y="56240"/>
                  </a:lnTo>
                  <a:lnTo>
                    <a:pt x="13660" y="61306"/>
                  </a:lnTo>
                  <a:lnTo>
                    <a:pt x="15060" y="65675"/>
                  </a:lnTo>
                  <a:lnTo>
                    <a:pt x="17029" y="76566"/>
                  </a:lnTo>
                  <a:lnTo>
                    <a:pt x="17613" y="87068"/>
                  </a:lnTo>
                  <a:lnTo>
                    <a:pt x="17827" y="108860"/>
                  </a:lnTo>
                  <a:lnTo>
                    <a:pt x="17848" y="118686"/>
                  </a:lnTo>
                  <a:lnTo>
                    <a:pt x="18845" y="122780"/>
                  </a:lnTo>
                  <a:lnTo>
                    <a:pt x="20499" y="127494"/>
                  </a:lnTo>
                  <a:lnTo>
                    <a:pt x="22596" y="132621"/>
                  </a:lnTo>
                  <a:lnTo>
                    <a:pt x="23994" y="137032"/>
                  </a:lnTo>
                  <a:lnTo>
                    <a:pt x="25961" y="147979"/>
                  </a:lnTo>
                  <a:lnTo>
                    <a:pt x="26543" y="158499"/>
                  </a:lnTo>
                  <a:lnTo>
                    <a:pt x="26740" y="179328"/>
                  </a:lnTo>
                  <a:lnTo>
                    <a:pt x="26756" y="185037"/>
                  </a:lnTo>
                  <a:lnTo>
                    <a:pt x="27759" y="189834"/>
                  </a:lnTo>
                  <a:lnTo>
                    <a:pt x="29420" y="194025"/>
                  </a:lnTo>
                  <a:lnTo>
                    <a:pt x="31520" y="197811"/>
                  </a:lnTo>
                  <a:lnTo>
                    <a:pt x="32919" y="201327"/>
                  </a:lnTo>
                  <a:lnTo>
                    <a:pt x="34474" y="207880"/>
                  </a:lnTo>
                  <a:lnTo>
                    <a:pt x="35165" y="216745"/>
                  </a:lnTo>
                  <a:lnTo>
                    <a:pt x="35472" y="226308"/>
                  </a:lnTo>
                  <a:lnTo>
                    <a:pt x="35670" y="240531"/>
                  </a:lnTo>
                  <a:lnTo>
                    <a:pt x="35686" y="243698"/>
                  </a:lnTo>
                  <a:lnTo>
                    <a:pt x="36689" y="246802"/>
                  </a:lnTo>
                  <a:lnTo>
                    <a:pt x="38349" y="249862"/>
                  </a:lnTo>
                  <a:lnTo>
                    <a:pt x="40449" y="252895"/>
                  </a:lnTo>
                  <a:lnTo>
                    <a:pt x="41849" y="256902"/>
                  </a:lnTo>
                  <a:lnTo>
                    <a:pt x="43404" y="266645"/>
                  </a:lnTo>
                  <a:lnTo>
                    <a:pt x="44279" y="278546"/>
                  </a:lnTo>
                  <a:lnTo>
                    <a:pt x="44575" y="291456"/>
                  </a:lnTo>
                  <a:lnTo>
                    <a:pt x="44637" y="306554"/>
                  </a:lnTo>
                  <a:lnTo>
                    <a:pt x="45634" y="309541"/>
                  </a:lnTo>
                  <a:lnTo>
                    <a:pt x="47288" y="312525"/>
                  </a:lnTo>
                  <a:lnTo>
                    <a:pt x="49385" y="315506"/>
                  </a:lnTo>
                  <a:lnTo>
                    <a:pt x="50783" y="318486"/>
                  </a:lnTo>
                  <a:lnTo>
                    <a:pt x="52335" y="324443"/>
                  </a:lnTo>
                  <a:lnTo>
                    <a:pt x="53468" y="337564"/>
                  </a:lnTo>
                  <a:lnTo>
                    <a:pt x="53563" y="348810"/>
                  </a:lnTo>
                  <a:lnTo>
                    <a:pt x="53578" y="382332"/>
                  </a:lnTo>
                  <a:lnTo>
                    <a:pt x="54569" y="382880"/>
                  </a:lnTo>
                  <a:lnTo>
                    <a:pt x="56224" y="383246"/>
                  </a:lnTo>
                  <a:lnTo>
                    <a:pt x="58317" y="383489"/>
                  </a:lnTo>
                  <a:lnTo>
                    <a:pt x="59714" y="384644"/>
                  </a:lnTo>
                  <a:lnTo>
                    <a:pt x="60645" y="386406"/>
                  </a:lnTo>
                  <a:lnTo>
                    <a:pt x="62475" y="392794"/>
                  </a:lnTo>
                  <a:lnTo>
                    <a:pt x="62507" y="428623"/>
                  </a:lnTo>
                  <a:lnTo>
                    <a:pt x="71437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"/>
            <p:cNvSpPr/>
            <p:nvPr/>
          </p:nvSpPr>
          <p:spPr>
            <a:xfrm>
              <a:off x="2794992" y="1732359"/>
              <a:ext cx="35719" cy="446485"/>
            </a:xfrm>
            <a:custGeom>
              <a:avLst/>
              <a:gdLst/>
              <a:ahLst/>
              <a:cxnLst/>
              <a:rect l="0" t="0" r="0" b="0"/>
              <a:pathLst>
                <a:path w="35719" h="446485">
                  <a:moveTo>
                    <a:pt x="0" y="0"/>
                  </a:moveTo>
                  <a:lnTo>
                    <a:pt x="0" y="20991"/>
                  </a:lnTo>
                  <a:lnTo>
                    <a:pt x="992" y="23915"/>
                  </a:lnTo>
                  <a:lnTo>
                    <a:pt x="2646" y="26858"/>
                  </a:lnTo>
                  <a:lnTo>
                    <a:pt x="4740" y="29811"/>
                  </a:lnTo>
                  <a:lnTo>
                    <a:pt x="6137" y="34757"/>
                  </a:lnTo>
                  <a:lnTo>
                    <a:pt x="7068" y="41031"/>
                  </a:lnTo>
                  <a:lnTo>
                    <a:pt x="8102" y="54947"/>
                  </a:lnTo>
                  <a:lnTo>
                    <a:pt x="8562" y="67746"/>
                  </a:lnTo>
                  <a:lnTo>
                    <a:pt x="8820" y="86109"/>
                  </a:lnTo>
                  <a:lnTo>
                    <a:pt x="8897" y="108857"/>
                  </a:lnTo>
                  <a:lnTo>
                    <a:pt x="9900" y="117220"/>
                  </a:lnTo>
                  <a:lnTo>
                    <a:pt x="11561" y="125771"/>
                  </a:lnTo>
                  <a:lnTo>
                    <a:pt x="13660" y="134449"/>
                  </a:lnTo>
                  <a:lnTo>
                    <a:pt x="15060" y="143211"/>
                  </a:lnTo>
                  <a:lnTo>
                    <a:pt x="15993" y="152029"/>
                  </a:lnTo>
                  <a:lnTo>
                    <a:pt x="16615" y="160883"/>
                  </a:lnTo>
                  <a:lnTo>
                    <a:pt x="17029" y="169763"/>
                  </a:lnTo>
                  <a:lnTo>
                    <a:pt x="17490" y="187568"/>
                  </a:lnTo>
                  <a:lnTo>
                    <a:pt x="18605" y="196482"/>
                  </a:lnTo>
                  <a:lnTo>
                    <a:pt x="20341" y="205402"/>
                  </a:lnTo>
                  <a:lnTo>
                    <a:pt x="22490" y="214325"/>
                  </a:lnTo>
                  <a:lnTo>
                    <a:pt x="23923" y="224243"/>
                  </a:lnTo>
                  <a:lnTo>
                    <a:pt x="24878" y="234823"/>
                  </a:lnTo>
                  <a:lnTo>
                    <a:pt x="25515" y="245846"/>
                  </a:lnTo>
                  <a:lnTo>
                    <a:pt x="26223" y="266030"/>
                  </a:lnTo>
                  <a:lnTo>
                    <a:pt x="26411" y="275580"/>
                  </a:lnTo>
                  <a:lnTo>
                    <a:pt x="27529" y="284923"/>
                  </a:lnTo>
                  <a:lnTo>
                    <a:pt x="29267" y="294128"/>
                  </a:lnTo>
                  <a:lnTo>
                    <a:pt x="31417" y="303242"/>
                  </a:lnTo>
                  <a:lnTo>
                    <a:pt x="32851" y="312294"/>
                  </a:lnTo>
                  <a:lnTo>
                    <a:pt x="33807" y="321305"/>
                  </a:lnTo>
                  <a:lnTo>
                    <a:pt x="34444" y="330289"/>
                  </a:lnTo>
                  <a:lnTo>
                    <a:pt x="34868" y="338263"/>
                  </a:lnTo>
                  <a:lnTo>
                    <a:pt x="35341" y="352415"/>
                  </a:lnTo>
                  <a:lnTo>
                    <a:pt x="35669" y="390808"/>
                  </a:lnTo>
                  <a:lnTo>
                    <a:pt x="35718" y="4464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"/>
            <p:cNvSpPr/>
            <p:nvPr/>
          </p:nvSpPr>
          <p:spPr>
            <a:xfrm>
              <a:off x="2995658" y="1848445"/>
              <a:ext cx="209564" cy="195134"/>
            </a:xfrm>
            <a:custGeom>
              <a:avLst/>
              <a:gdLst/>
              <a:ahLst/>
              <a:cxnLst/>
              <a:rect l="0" t="0" r="0" b="0"/>
              <a:pathLst>
                <a:path w="209564" h="195134">
                  <a:moveTo>
                    <a:pt x="156521" y="0"/>
                  </a:moveTo>
                  <a:lnTo>
                    <a:pt x="151781" y="0"/>
                  </a:lnTo>
                  <a:lnTo>
                    <a:pt x="148400" y="992"/>
                  </a:lnTo>
                  <a:lnTo>
                    <a:pt x="144162" y="2646"/>
                  </a:lnTo>
                  <a:lnTo>
                    <a:pt x="139352" y="4740"/>
                  </a:lnTo>
                  <a:lnTo>
                    <a:pt x="135153" y="7129"/>
                  </a:lnTo>
                  <a:lnTo>
                    <a:pt x="131362" y="9714"/>
                  </a:lnTo>
                  <a:lnTo>
                    <a:pt x="127842" y="12429"/>
                  </a:lnTo>
                  <a:lnTo>
                    <a:pt x="123511" y="15231"/>
                  </a:lnTo>
                  <a:lnTo>
                    <a:pt x="118640" y="18092"/>
                  </a:lnTo>
                  <a:lnTo>
                    <a:pt x="113408" y="20991"/>
                  </a:lnTo>
                  <a:lnTo>
                    <a:pt x="107935" y="24908"/>
                  </a:lnTo>
                  <a:lnTo>
                    <a:pt x="102302" y="29504"/>
                  </a:lnTo>
                  <a:lnTo>
                    <a:pt x="96563" y="34552"/>
                  </a:lnTo>
                  <a:lnTo>
                    <a:pt x="90752" y="38909"/>
                  </a:lnTo>
                  <a:lnTo>
                    <a:pt x="84894" y="42807"/>
                  </a:lnTo>
                  <a:lnTo>
                    <a:pt x="79004" y="46397"/>
                  </a:lnTo>
                  <a:lnTo>
                    <a:pt x="74085" y="50775"/>
                  </a:lnTo>
                  <a:lnTo>
                    <a:pt x="69813" y="55678"/>
                  </a:lnTo>
                  <a:lnTo>
                    <a:pt x="65974" y="60931"/>
                  </a:lnTo>
                  <a:lnTo>
                    <a:pt x="61430" y="66417"/>
                  </a:lnTo>
                  <a:lnTo>
                    <a:pt x="56416" y="72059"/>
                  </a:lnTo>
                  <a:lnTo>
                    <a:pt x="46546" y="82628"/>
                  </a:lnTo>
                  <a:lnTo>
                    <a:pt x="34418" y="95148"/>
                  </a:lnTo>
                  <a:lnTo>
                    <a:pt x="24201" y="105457"/>
                  </a:lnTo>
                  <a:lnTo>
                    <a:pt x="19691" y="110984"/>
                  </a:lnTo>
                  <a:lnTo>
                    <a:pt x="15692" y="116654"/>
                  </a:lnTo>
                  <a:lnTo>
                    <a:pt x="12033" y="122417"/>
                  </a:lnTo>
                  <a:lnTo>
                    <a:pt x="9594" y="127252"/>
                  </a:lnTo>
                  <a:lnTo>
                    <a:pt x="7968" y="131467"/>
                  </a:lnTo>
                  <a:lnTo>
                    <a:pt x="6885" y="135270"/>
                  </a:lnTo>
                  <a:lnTo>
                    <a:pt x="5170" y="138797"/>
                  </a:lnTo>
                  <a:lnTo>
                    <a:pt x="3034" y="142141"/>
                  </a:lnTo>
                  <a:lnTo>
                    <a:pt x="618" y="145362"/>
                  </a:lnTo>
                  <a:lnTo>
                    <a:pt x="0" y="148501"/>
                  </a:lnTo>
                  <a:lnTo>
                    <a:pt x="580" y="151587"/>
                  </a:lnTo>
                  <a:lnTo>
                    <a:pt x="2878" y="157661"/>
                  </a:lnTo>
                  <a:lnTo>
                    <a:pt x="3899" y="163668"/>
                  </a:lnTo>
                  <a:lnTo>
                    <a:pt x="5164" y="167651"/>
                  </a:lnTo>
                  <a:lnTo>
                    <a:pt x="6999" y="172290"/>
                  </a:lnTo>
                  <a:lnTo>
                    <a:pt x="9215" y="177368"/>
                  </a:lnTo>
                  <a:lnTo>
                    <a:pt x="11684" y="180753"/>
                  </a:lnTo>
                  <a:lnTo>
                    <a:pt x="14323" y="183010"/>
                  </a:lnTo>
                  <a:lnTo>
                    <a:pt x="17073" y="184514"/>
                  </a:lnTo>
                  <a:lnTo>
                    <a:pt x="22776" y="186186"/>
                  </a:lnTo>
                  <a:lnTo>
                    <a:pt x="25686" y="186631"/>
                  </a:lnTo>
                  <a:lnTo>
                    <a:pt x="29610" y="187921"/>
                  </a:lnTo>
                  <a:lnTo>
                    <a:pt x="34211" y="189773"/>
                  </a:lnTo>
                  <a:lnTo>
                    <a:pt x="39262" y="192000"/>
                  </a:lnTo>
                  <a:lnTo>
                    <a:pt x="44614" y="193484"/>
                  </a:lnTo>
                  <a:lnTo>
                    <a:pt x="50166" y="194474"/>
                  </a:lnTo>
                  <a:lnTo>
                    <a:pt x="55852" y="195133"/>
                  </a:lnTo>
                  <a:lnTo>
                    <a:pt x="61628" y="194581"/>
                  </a:lnTo>
                  <a:lnTo>
                    <a:pt x="67462" y="193220"/>
                  </a:lnTo>
                  <a:lnTo>
                    <a:pt x="73336" y="191321"/>
                  </a:lnTo>
                  <a:lnTo>
                    <a:pt x="80228" y="190055"/>
                  </a:lnTo>
                  <a:lnTo>
                    <a:pt x="87800" y="189211"/>
                  </a:lnTo>
                  <a:lnTo>
                    <a:pt x="95824" y="188649"/>
                  </a:lnTo>
                  <a:lnTo>
                    <a:pt x="103158" y="188273"/>
                  </a:lnTo>
                  <a:lnTo>
                    <a:pt x="116599" y="187857"/>
                  </a:lnTo>
                  <a:lnTo>
                    <a:pt x="122961" y="186753"/>
                  </a:lnTo>
                  <a:lnTo>
                    <a:pt x="129187" y="185026"/>
                  </a:lnTo>
                  <a:lnTo>
                    <a:pt x="135322" y="182881"/>
                  </a:lnTo>
                  <a:lnTo>
                    <a:pt x="141396" y="180460"/>
                  </a:lnTo>
                  <a:lnTo>
                    <a:pt x="147430" y="177853"/>
                  </a:lnTo>
                  <a:lnTo>
                    <a:pt x="159426" y="172311"/>
                  </a:lnTo>
                  <a:lnTo>
                    <a:pt x="171372" y="166541"/>
                  </a:lnTo>
                  <a:lnTo>
                    <a:pt x="176344" y="162621"/>
                  </a:lnTo>
                  <a:lnTo>
                    <a:pt x="180650" y="158023"/>
                  </a:lnTo>
                  <a:lnTo>
                    <a:pt x="184513" y="152974"/>
                  </a:lnTo>
                  <a:lnTo>
                    <a:pt x="188081" y="148615"/>
                  </a:lnTo>
                  <a:lnTo>
                    <a:pt x="191452" y="144717"/>
                  </a:lnTo>
                  <a:lnTo>
                    <a:pt x="194691" y="141126"/>
                  </a:lnTo>
                  <a:lnTo>
                    <a:pt x="200936" y="134491"/>
                  </a:lnTo>
                  <a:lnTo>
                    <a:pt x="203991" y="131332"/>
                  </a:lnTo>
                  <a:lnTo>
                    <a:pt x="206027" y="127242"/>
                  </a:lnTo>
                  <a:lnTo>
                    <a:pt x="207384" y="122531"/>
                  </a:lnTo>
                  <a:lnTo>
                    <a:pt x="208289" y="117406"/>
                  </a:lnTo>
                  <a:lnTo>
                    <a:pt x="208893" y="112997"/>
                  </a:lnTo>
                  <a:lnTo>
                    <a:pt x="209295" y="109066"/>
                  </a:lnTo>
                  <a:lnTo>
                    <a:pt x="209563" y="105453"/>
                  </a:lnTo>
                  <a:lnTo>
                    <a:pt x="208750" y="102052"/>
                  </a:lnTo>
                  <a:lnTo>
                    <a:pt x="207215" y="98792"/>
                  </a:lnTo>
                  <a:lnTo>
                    <a:pt x="205200" y="95627"/>
                  </a:lnTo>
                  <a:lnTo>
                    <a:pt x="202865" y="92525"/>
                  </a:lnTo>
                  <a:lnTo>
                    <a:pt x="197624" y="86432"/>
                  </a:lnTo>
                  <a:lnTo>
                    <a:pt x="193844" y="83418"/>
                  </a:lnTo>
                  <a:lnTo>
                    <a:pt x="189341" y="80416"/>
                  </a:lnTo>
                  <a:lnTo>
                    <a:pt x="184355" y="77424"/>
                  </a:lnTo>
                  <a:lnTo>
                    <a:pt x="179045" y="74436"/>
                  </a:lnTo>
                  <a:lnTo>
                    <a:pt x="167855" y="68470"/>
                  </a:lnTo>
                  <a:lnTo>
                    <a:pt x="132658" y="50602"/>
                  </a:lnTo>
                  <a:lnTo>
                    <a:pt x="127714" y="48618"/>
                  </a:lnTo>
                  <a:lnTo>
                    <a:pt x="123426" y="47294"/>
                  </a:lnTo>
                  <a:lnTo>
                    <a:pt x="111873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"/>
            <p:cNvSpPr/>
            <p:nvPr/>
          </p:nvSpPr>
          <p:spPr>
            <a:xfrm>
              <a:off x="3326025" y="1866304"/>
              <a:ext cx="200633" cy="125003"/>
            </a:xfrm>
            <a:custGeom>
              <a:avLst/>
              <a:gdLst/>
              <a:ahLst/>
              <a:cxnLst/>
              <a:rect l="0" t="0" r="0" b="0"/>
              <a:pathLst>
                <a:path w="200633" h="125003">
                  <a:moveTo>
                    <a:pt x="40467" y="17860"/>
                  </a:moveTo>
                  <a:lnTo>
                    <a:pt x="40467" y="22600"/>
                  </a:lnTo>
                  <a:lnTo>
                    <a:pt x="39474" y="24989"/>
                  </a:lnTo>
                  <a:lnTo>
                    <a:pt x="37821" y="27573"/>
                  </a:lnTo>
                  <a:lnTo>
                    <a:pt x="35726" y="30288"/>
                  </a:lnTo>
                  <a:lnTo>
                    <a:pt x="34329" y="33091"/>
                  </a:lnTo>
                  <a:lnTo>
                    <a:pt x="33399" y="35951"/>
                  </a:lnTo>
                  <a:lnTo>
                    <a:pt x="32778" y="38850"/>
                  </a:lnTo>
                  <a:lnTo>
                    <a:pt x="30380" y="42768"/>
                  </a:lnTo>
                  <a:lnTo>
                    <a:pt x="26797" y="47363"/>
                  </a:lnTo>
                  <a:lnTo>
                    <a:pt x="22424" y="52412"/>
                  </a:lnTo>
                  <a:lnTo>
                    <a:pt x="18516" y="56769"/>
                  </a:lnTo>
                  <a:lnTo>
                    <a:pt x="11529" y="64257"/>
                  </a:lnTo>
                  <a:lnTo>
                    <a:pt x="9269" y="68635"/>
                  </a:lnTo>
                  <a:lnTo>
                    <a:pt x="7762" y="73538"/>
                  </a:lnTo>
                  <a:lnTo>
                    <a:pt x="6757" y="78791"/>
                  </a:lnTo>
                  <a:lnTo>
                    <a:pt x="5095" y="83285"/>
                  </a:lnTo>
                  <a:lnTo>
                    <a:pt x="2995" y="87274"/>
                  </a:lnTo>
                  <a:lnTo>
                    <a:pt x="603" y="90925"/>
                  </a:lnTo>
                  <a:lnTo>
                    <a:pt x="0" y="94351"/>
                  </a:lnTo>
                  <a:lnTo>
                    <a:pt x="590" y="97627"/>
                  </a:lnTo>
                  <a:lnTo>
                    <a:pt x="1976" y="100804"/>
                  </a:lnTo>
                  <a:lnTo>
                    <a:pt x="2900" y="103913"/>
                  </a:lnTo>
                  <a:lnTo>
                    <a:pt x="3516" y="106979"/>
                  </a:lnTo>
                  <a:lnTo>
                    <a:pt x="3927" y="110015"/>
                  </a:lnTo>
                  <a:lnTo>
                    <a:pt x="5192" y="113031"/>
                  </a:lnTo>
                  <a:lnTo>
                    <a:pt x="7029" y="116033"/>
                  </a:lnTo>
                  <a:lnTo>
                    <a:pt x="9245" y="119028"/>
                  </a:lnTo>
                  <a:lnTo>
                    <a:pt x="11715" y="121024"/>
                  </a:lnTo>
                  <a:lnTo>
                    <a:pt x="14353" y="122354"/>
                  </a:lnTo>
                  <a:lnTo>
                    <a:pt x="17105" y="123242"/>
                  </a:lnTo>
                  <a:lnTo>
                    <a:pt x="20923" y="123833"/>
                  </a:lnTo>
                  <a:lnTo>
                    <a:pt x="25454" y="124227"/>
                  </a:lnTo>
                  <a:lnTo>
                    <a:pt x="30458" y="124490"/>
                  </a:lnTo>
                  <a:lnTo>
                    <a:pt x="41310" y="124782"/>
                  </a:lnTo>
                  <a:lnTo>
                    <a:pt x="89876" y="125002"/>
                  </a:lnTo>
                  <a:lnTo>
                    <a:pt x="97219" y="124015"/>
                  </a:lnTo>
                  <a:lnTo>
                    <a:pt x="105091" y="122364"/>
                  </a:lnTo>
                  <a:lnTo>
                    <a:pt x="113315" y="120272"/>
                  </a:lnTo>
                  <a:lnTo>
                    <a:pt x="120782" y="118876"/>
                  </a:lnTo>
                  <a:lnTo>
                    <a:pt x="127745" y="117946"/>
                  </a:lnTo>
                  <a:lnTo>
                    <a:pt x="134371" y="117326"/>
                  </a:lnTo>
                  <a:lnTo>
                    <a:pt x="140773" y="114928"/>
                  </a:lnTo>
                  <a:lnTo>
                    <a:pt x="147025" y="111346"/>
                  </a:lnTo>
                  <a:lnTo>
                    <a:pt x="153177" y="106973"/>
                  </a:lnTo>
                  <a:lnTo>
                    <a:pt x="159264" y="103065"/>
                  </a:lnTo>
                  <a:lnTo>
                    <a:pt x="165305" y="99468"/>
                  </a:lnTo>
                  <a:lnTo>
                    <a:pt x="171317" y="96078"/>
                  </a:lnTo>
                  <a:lnTo>
                    <a:pt x="176318" y="92825"/>
                  </a:lnTo>
                  <a:lnTo>
                    <a:pt x="180643" y="89665"/>
                  </a:lnTo>
                  <a:lnTo>
                    <a:pt x="184519" y="86566"/>
                  </a:lnTo>
                  <a:lnTo>
                    <a:pt x="188096" y="83507"/>
                  </a:lnTo>
                  <a:lnTo>
                    <a:pt x="191472" y="80476"/>
                  </a:lnTo>
                  <a:lnTo>
                    <a:pt x="194715" y="77463"/>
                  </a:lnTo>
                  <a:lnTo>
                    <a:pt x="196877" y="74463"/>
                  </a:lnTo>
                  <a:lnTo>
                    <a:pt x="198318" y="71470"/>
                  </a:lnTo>
                  <a:lnTo>
                    <a:pt x="199279" y="68483"/>
                  </a:lnTo>
                  <a:lnTo>
                    <a:pt x="199920" y="65499"/>
                  </a:lnTo>
                  <a:lnTo>
                    <a:pt x="200347" y="62517"/>
                  </a:lnTo>
                  <a:lnTo>
                    <a:pt x="200632" y="59538"/>
                  </a:lnTo>
                  <a:lnTo>
                    <a:pt x="199829" y="56559"/>
                  </a:lnTo>
                  <a:lnTo>
                    <a:pt x="198303" y="53581"/>
                  </a:lnTo>
                  <a:lnTo>
                    <a:pt x="196292" y="50604"/>
                  </a:lnTo>
                  <a:lnTo>
                    <a:pt x="193960" y="47626"/>
                  </a:lnTo>
                  <a:lnTo>
                    <a:pt x="191413" y="44649"/>
                  </a:lnTo>
                  <a:lnTo>
                    <a:pt x="188722" y="41673"/>
                  </a:lnTo>
                  <a:lnTo>
                    <a:pt x="183087" y="35719"/>
                  </a:lnTo>
                  <a:lnTo>
                    <a:pt x="180195" y="32743"/>
                  </a:lnTo>
                  <a:lnTo>
                    <a:pt x="176283" y="29766"/>
                  </a:lnTo>
                  <a:lnTo>
                    <a:pt x="171691" y="26789"/>
                  </a:lnTo>
                  <a:lnTo>
                    <a:pt x="166645" y="23813"/>
                  </a:lnTo>
                  <a:lnTo>
                    <a:pt x="161297" y="21829"/>
                  </a:lnTo>
                  <a:lnTo>
                    <a:pt x="155746" y="20506"/>
                  </a:lnTo>
                  <a:lnTo>
                    <a:pt x="150062" y="19623"/>
                  </a:lnTo>
                  <a:lnTo>
                    <a:pt x="143296" y="18043"/>
                  </a:lnTo>
                  <a:lnTo>
                    <a:pt x="135809" y="15998"/>
                  </a:lnTo>
                  <a:lnTo>
                    <a:pt x="127840" y="13642"/>
                  </a:lnTo>
                  <a:lnTo>
                    <a:pt x="120544" y="12071"/>
                  </a:lnTo>
                  <a:lnTo>
                    <a:pt x="113695" y="11024"/>
                  </a:lnTo>
                  <a:lnTo>
                    <a:pt x="107145" y="10326"/>
                  </a:lnTo>
                  <a:lnTo>
                    <a:pt x="100794" y="8868"/>
                  </a:lnTo>
                  <a:lnTo>
                    <a:pt x="94576" y="6905"/>
                  </a:lnTo>
                  <a:lnTo>
                    <a:pt x="88446" y="4603"/>
                  </a:lnTo>
                  <a:lnTo>
                    <a:pt x="82375" y="3069"/>
                  </a:lnTo>
                  <a:lnTo>
                    <a:pt x="76343" y="2046"/>
                  </a:lnTo>
                  <a:lnTo>
                    <a:pt x="70337" y="1364"/>
                  </a:lnTo>
                  <a:lnTo>
                    <a:pt x="65341" y="909"/>
                  </a:lnTo>
                  <a:lnTo>
                    <a:pt x="61019" y="607"/>
                  </a:lnTo>
                  <a:lnTo>
                    <a:pt x="4939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"/>
            <p:cNvSpPr/>
            <p:nvPr/>
          </p:nvSpPr>
          <p:spPr>
            <a:xfrm>
              <a:off x="3705829" y="1732359"/>
              <a:ext cx="26781" cy="339328"/>
            </a:xfrm>
            <a:custGeom>
              <a:avLst/>
              <a:gdLst/>
              <a:ahLst/>
              <a:cxnLst/>
              <a:rect l="0" t="0" r="0" b="0"/>
              <a:pathLst>
                <a:path w="26781" h="339328">
                  <a:moveTo>
                    <a:pt x="26780" y="0"/>
                  </a:moveTo>
                  <a:lnTo>
                    <a:pt x="26780" y="78679"/>
                  </a:lnTo>
                  <a:lnTo>
                    <a:pt x="25787" y="84202"/>
                  </a:lnTo>
                  <a:lnTo>
                    <a:pt x="24134" y="89869"/>
                  </a:lnTo>
                  <a:lnTo>
                    <a:pt x="22039" y="95632"/>
                  </a:lnTo>
                  <a:lnTo>
                    <a:pt x="20643" y="101457"/>
                  </a:lnTo>
                  <a:lnTo>
                    <a:pt x="19712" y="107326"/>
                  </a:lnTo>
                  <a:lnTo>
                    <a:pt x="19092" y="113222"/>
                  </a:lnTo>
                  <a:lnTo>
                    <a:pt x="18678" y="119138"/>
                  </a:lnTo>
                  <a:lnTo>
                    <a:pt x="18401" y="125066"/>
                  </a:lnTo>
                  <a:lnTo>
                    <a:pt x="18218" y="131002"/>
                  </a:lnTo>
                  <a:lnTo>
                    <a:pt x="17103" y="136944"/>
                  </a:lnTo>
                  <a:lnTo>
                    <a:pt x="15368" y="142890"/>
                  </a:lnTo>
                  <a:lnTo>
                    <a:pt x="13218" y="148838"/>
                  </a:lnTo>
                  <a:lnTo>
                    <a:pt x="11786" y="154788"/>
                  </a:lnTo>
                  <a:lnTo>
                    <a:pt x="10831" y="160739"/>
                  </a:lnTo>
                  <a:lnTo>
                    <a:pt x="10194" y="166690"/>
                  </a:lnTo>
                  <a:lnTo>
                    <a:pt x="9769" y="172642"/>
                  </a:lnTo>
                  <a:lnTo>
                    <a:pt x="9486" y="178595"/>
                  </a:lnTo>
                  <a:lnTo>
                    <a:pt x="9088" y="193807"/>
                  </a:lnTo>
                  <a:lnTo>
                    <a:pt x="8930" y="229563"/>
                  </a:lnTo>
                  <a:lnTo>
                    <a:pt x="7935" y="234401"/>
                  </a:lnTo>
                  <a:lnTo>
                    <a:pt x="6279" y="238619"/>
                  </a:lnTo>
                  <a:lnTo>
                    <a:pt x="4182" y="242423"/>
                  </a:lnTo>
                  <a:lnTo>
                    <a:pt x="2785" y="245951"/>
                  </a:lnTo>
                  <a:lnTo>
                    <a:pt x="1853" y="249296"/>
                  </a:lnTo>
                  <a:lnTo>
                    <a:pt x="1233" y="252517"/>
                  </a:lnTo>
                  <a:lnTo>
                    <a:pt x="542" y="261389"/>
                  </a:lnTo>
                  <a:lnTo>
                    <a:pt x="236" y="270954"/>
                  </a:lnTo>
                  <a:lnTo>
                    <a:pt x="39" y="285179"/>
                  </a:lnTo>
                  <a:lnTo>
                    <a:pt x="0" y="297543"/>
                  </a:lnTo>
                  <a:lnTo>
                    <a:pt x="989" y="299565"/>
                  </a:lnTo>
                  <a:lnTo>
                    <a:pt x="2641" y="300913"/>
                  </a:lnTo>
                  <a:lnTo>
                    <a:pt x="4734" y="301812"/>
                  </a:lnTo>
                  <a:lnTo>
                    <a:pt x="6129" y="303403"/>
                  </a:lnTo>
                  <a:lnTo>
                    <a:pt x="7060" y="305456"/>
                  </a:lnTo>
                  <a:lnTo>
                    <a:pt x="7680" y="307817"/>
                  </a:lnTo>
                  <a:lnTo>
                    <a:pt x="8369" y="313086"/>
                  </a:lnTo>
                  <a:lnTo>
                    <a:pt x="8872" y="323379"/>
                  </a:lnTo>
                  <a:lnTo>
                    <a:pt x="8921" y="339327"/>
                  </a:lnTo>
                  <a:lnTo>
                    <a:pt x="8921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"/>
            <p:cNvSpPr/>
            <p:nvPr/>
          </p:nvSpPr>
          <p:spPr>
            <a:xfrm>
              <a:off x="4196953" y="2652117"/>
              <a:ext cx="125016" cy="419696"/>
            </a:xfrm>
            <a:custGeom>
              <a:avLst/>
              <a:gdLst/>
              <a:ahLst/>
              <a:cxnLst/>
              <a:rect l="0" t="0" r="0" b="0"/>
              <a:pathLst>
                <a:path w="125016" h="419696">
                  <a:moveTo>
                    <a:pt x="0" y="0"/>
                  </a:moveTo>
                  <a:lnTo>
                    <a:pt x="0" y="7688"/>
                  </a:lnTo>
                  <a:lnTo>
                    <a:pt x="2645" y="11023"/>
                  </a:lnTo>
                  <a:lnTo>
                    <a:pt x="4740" y="13302"/>
                  </a:lnTo>
                  <a:lnTo>
                    <a:pt x="6136" y="15813"/>
                  </a:lnTo>
                  <a:lnTo>
                    <a:pt x="7688" y="21249"/>
                  </a:lnTo>
                  <a:lnTo>
                    <a:pt x="8684" y="32823"/>
                  </a:lnTo>
                  <a:lnTo>
                    <a:pt x="8820" y="38731"/>
                  </a:lnTo>
                  <a:lnTo>
                    <a:pt x="9849" y="41696"/>
                  </a:lnTo>
                  <a:lnTo>
                    <a:pt x="13637" y="47635"/>
                  </a:lnTo>
                  <a:lnTo>
                    <a:pt x="15982" y="53583"/>
                  </a:lnTo>
                  <a:lnTo>
                    <a:pt x="18017" y="60525"/>
                  </a:lnTo>
                  <a:lnTo>
                    <a:pt x="19949" y="65155"/>
                  </a:lnTo>
                  <a:lnTo>
                    <a:pt x="22229" y="70226"/>
                  </a:lnTo>
                  <a:lnTo>
                    <a:pt x="27408" y="81151"/>
                  </a:lnTo>
                  <a:lnTo>
                    <a:pt x="30178" y="86843"/>
                  </a:lnTo>
                  <a:lnTo>
                    <a:pt x="33256" y="98458"/>
                  </a:lnTo>
                  <a:lnTo>
                    <a:pt x="35616" y="110236"/>
                  </a:lnTo>
                  <a:lnTo>
                    <a:pt x="37635" y="116154"/>
                  </a:lnTo>
                  <a:lnTo>
                    <a:pt x="41530" y="128022"/>
                  </a:lnTo>
                  <a:lnTo>
                    <a:pt x="43263" y="139912"/>
                  </a:lnTo>
                  <a:lnTo>
                    <a:pt x="46678" y="151810"/>
                  </a:lnTo>
                  <a:lnTo>
                    <a:pt x="50511" y="163713"/>
                  </a:lnTo>
                  <a:lnTo>
                    <a:pt x="52215" y="175618"/>
                  </a:lnTo>
                  <a:lnTo>
                    <a:pt x="52972" y="187524"/>
                  </a:lnTo>
                  <a:lnTo>
                    <a:pt x="53174" y="193477"/>
                  </a:lnTo>
                  <a:lnTo>
                    <a:pt x="56044" y="205383"/>
                  </a:lnTo>
                  <a:lnTo>
                    <a:pt x="59635" y="217289"/>
                  </a:lnTo>
                  <a:lnTo>
                    <a:pt x="61230" y="229195"/>
                  </a:lnTo>
                  <a:lnTo>
                    <a:pt x="64586" y="241101"/>
                  </a:lnTo>
                  <a:lnTo>
                    <a:pt x="66870" y="247054"/>
                  </a:lnTo>
                  <a:lnTo>
                    <a:pt x="69384" y="253008"/>
                  </a:lnTo>
                  <a:lnTo>
                    <a:pt x="72053" y="258961"/>
                  </a:lnTo>
                  <a:lnTo>
                    <a:pt x="74824" y="264914"/>
                  </a:lnTo>
                  <a:lnTo>
                    <a:pt x="77903" y="276820"/>
                  </a:lnTo>
                  <a:lnTo>
                    <a:pt x="80264" y="288726"/>
                  </a:lnTo>
                  <a:lnTo>
                    <a:pt x="82283" y="294679"/>
                  </a:lnTo>
                  <a:lnTo>
                    <a:pt x="84620" y="300633"/>
                  </a:lnTo>
                  <a:lnTo>
                    <a:pt x="87171" y="306586"/>
                  </a:lnTo>
                  <a:lnTo>
                    <a:pt x="92651" y="318492"/>
                  </a:lnTo>
                  <a:lnTo>
                    <a:pt x="95748" y="327752"/>
                  </a:lnTo>
                  <a:lnTo>
                    <a:pt x="97492" y="338544"/>
                  </a:lnTo>
                  <a:lnTo>
                    <a:pt x="97736" y="341782"/>
                  </a:lnTo>
                  <a:lnTo>
                    <a:pt x="100654" y="350671"/>
                  </a:lnTo>
                  <a:lnTo>
                    <a:pt x="104266" y="360244"/>
                  </a:lnTo>
                  <a:lnTo>
                    <a:pt x="105872" y="367806"/>
                  </a:lnTo>
                  <a:lnTo>
                    <a:pt x="109231" y="374475"/>
                  </a:lnTo>
                  <a:lnTo>
                    <a:pt x="111516" y="377642"/>
                  </a:lnTo>
                  <a:lnTo>
                    <a:pt x="114055" y="383807"/>
                  </a:lnTo>
                  <a:lnTo>
                    <a:pt x="115484" y="392856"/>
                  </a:lnTo>
                  <a:lnTo>
                    <a:pt x="115967" y="400062"/>
                  </a:lnTo>
                  <a:lnTo>
                    <a:pt x="118678" y="403693"/>
                  </a:lnTo>
                  <a:lnTo>
                    <a:pt x="123763" y="409368"/>
                  </a:lnTo>
                  <a:lnTo>
                    <a:pt x="124459" y="412790"/>
                  </a:lnTo>
                  <a:lnTo>
                    <a:pt x="125015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"/>
            <p:cNvSpPr/>
            <p:nvPr/>
          </p:nvSpPr>
          <p:spPr>
            <a:xfrm>
              <a:off x="4982765" y="1848445"/>
              <a:ext cx="196454" cy="312430"/>
            </a:xfrm>
            <a:custGeom>
              <a:avLst/>
              <a:gdLst/>
              <a:ahLst/>
              <a:cxnLst/>
              <a:rect l="0" t="0" r="0" b="0"/>
              <a:pathLst>
                <a:path w="196454" h="312430">
                  <a:moveTo>
                    <a:pt x="196453" y="0"/>
                  </a:moveTo>
                  <a:lnTo>
                    <a:pt x="196453" y="7688"/>
                  </a:lnTo>
                  <a:lnTo>
                    <a:pt x="190316" y="15813"/>
                  </a:lnTo>
                  <a:lnTo>
                    <a:pt x="187359" y="24088"/>
                  </a:lnTo>
                  <a:lnTo>
                    <a:pt x="183151" y="29888"/>
                  </a:lnTo>
                  <a:lnTo>
                    <a:pt x="177973" y="35773"/>
                  </a:lnTo>
                  <a:lnTo>
                    <a:pt x="175204" y="38731"/>
                  </a:lnTo>
                  <a:lnTo>
                    <a:pt x="173357" y="41696"/>
                  </a:lnTo>
                  <a:lnTo>
                    <a:pt x="171306" y="47635"/>
                  </a:lnTo>
                  <a:lnTo>
                    <a:pt x="167748" y="56229"/>
                  </a:lnTo>
                  <a:lnTo>
                    <a:pt x="162859" y="65670"/>
                  </a:lnTo>
                  <a:lnTo>
                    <a:pt x="157379" y="73173"/>
                  </a:lnTo>
                  <a:lnTo>
                    <a:pt x="151637" y="79816"/>
                  </a:lnTo>
                  <a:lnTo>
                    <a:pt x="145777" y="87067"/>
                  </a:lnTo>
                  <a:lnTo>
                    <a:pt x="142825" y="91779"/>
                  </a:lnTo>
                  <a:lnTo>
                    <a:pt x="139866" y="96905"/>
                  </a:lnTo>
                  <a:lnTo>
                    <a:pt x="133930" y="107891"/>
                  </a:lnTo>
                  <a:lnTo>
                    <a:pt x="130959" y="113599"/>
                  </a:lnTo>
                  <a:lnTo>
                    <a:pt x="126994" y="118397"/>
                  </a:lnTo>
                  <a:lnTo>
                    <a:pt x="122365" y="122587"/>
                  </a:lnTo>
                  <a:lnTo>
                    <a:pt x="117295" y="126373"/>
                  </a:lnTo>
                  <a:lnTo>
                    <a:pt x="112924" y="130882"/>
                  </a:lnTo>
                  <a:lnTo>
                    <a:pt x="109017" y="135872"/>
                  </a:lnTo>
                  <a:lnTo>
                    <a:pt x="105420" y="141182"/>
                  </a:lnTo>
                  <a:lnTo>
                    <a:pt x="102030" y="145715"/>
                  </a:lnTo>
                  <a:lnTo>
                    <a:pt x="98778" y="149730"/>
                  </a:lnTo>
                  <a:lnTo>
                    <a:pt x="95618" y="153398"/>
                  </a:lnTo>
                  <a:lnTo>
                    <a:pt x="92519" y="157828"/>
                  </a:lnTo>
                  <a:lnTo>
                    <a:pt x="89461" y="162765"/>
                  </a:lnTo>
                  <a:lnTo>
                    <a:pt x="86429" y="168041"/>
                  </a:lnTo>
                  <a:lnTo>
                    <a:pt x="82424" y="172551"/>
                  </a:lnTo>
                  <a:lnTo>
                    <a:pt x="77770" y="176550"/>
                  </a:lnTo>
                  <a:lnTo>
                    <a:pt x="72682" y="180207"/>
                  </a:lnTo>
                  <a:lnTo>
                    <a:pt x="68299" y="184630"/>
                  </a:lnTo>
                  <a:lnTo>
                    <a:pt x="64384" y="189563"/>
                  </a:lnTo>
                  <a:lnTo>
                    <a:pt x="60782" y="194836"/>
                  </a:lnTo>
                  <a:lnTo>
                    <a:pt x="57388" y="200336"/>
                  </a:lnTo>
                  <a:lnTo>
                    <a:pt x="54134" y="205987"/>
                  </a:lnTo>
                  <a:lnTo>
                    <a:pt x="50972" y="211739"/>
                  </a:lnTo>
                  <a:lnTo>
                    <a:pt x="47872" y="216565"/>
                  </a:lnTo>
                  <a:lnTo>
                    <a:pt x="41782" y="224574"/>
                  </a:lnTo>
                  <a:lnTo>
                    <a:pt x="38413" y="231441"/>
                  </a:lnTo>
                  <a:lnTo>
                    <a:pt x="35924" y="238792"/>
                  </a:lnTo>
                  <a:lnTo>
                    <a:pt x="33872" y="243531"/>
                  </a:lnTo>
                  <a:lnTo>
                    <a:pt x="28944" y="253095"/>
                  </a:lnTo>
                  <a:lnTo>
                    <a:pt x="23448" y="260653"/>
                  </a:lnTo>
                  <a:lnTo>
                    <a:pt x="17971" y="267453"/>
                  </a:lnTo>
                  <a:lnTo>
                    <a:pt x="13610" y="271995"/>
                  </a:lnTo>
                  <a:lnTo>
                    <a:pt x="12050" y="274596"/>
                  </a:lnTo>
                  <a:lnTo>
                    <a:pt x="10316" y="280131"/>
                  </a:lnTo>
                  <a:lnTo>
                    <a:pt x="9341" y="288825"/>
                  </a:lnTo>
                  <a:lnTo>
                    <a:pt x="8211" y="290777"/>
                  </a:lnTo>
                  <a:lnTo>
                    <a:pt x="6467" y="292078"/>
                  </a:lnTo>
                  <a:lnTo>
                    <a:pt x="4311" y="292945"/>
                  </a:lnTo>
                  <a:lnTo>
                    <a:pt x="2874" y="294515"/>
                  </a:lnTo>
                  <a:lnTo>
                    <a:pt x="1916" y="296554"/>
                  </a:lnTo>
                  <a:lnTo>
                    <a:pt x="33" y="303487"/>
                  </a:lnTo>
                  <a:lnTo>
                    <a:pt x="1" y="312429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0"/>
            <p:cNvSpPr/>
            <p:nvPr/>
          </p:nvSpPr>
          <p:spPr>
            <a:xfrm>
              <a:off x="5018494" y="1910953"/>
              <a:ext cx="205374" cy="312540"/>
            </a:xfrm>
            <a:custGeom>
              <a:avLst/>
              <a:gdLst/>
              <a:ahLst/>
              <a:cxnLst/>
              <a:rect l="0" t="0" r="0" b="0"/>
              <a:pathLst>
                <a:path w="205374" h="312540">
                  <a:moveTo>
                    <a:pt x="205373" y="0"/>
                  </a:moveTo>
                  <a:lnTo>
                    <a:pt x="196475" y="0"/>
                  </a:lnTo>
                  <a:lnTo>
                    <a:pt x="196443" y="16509"/>
                  </a:lnTo>
                  <a:lnTo>
                    <a:pt x="195451" y="16959"/>
                  </a:lnTo>
                  <a:lnTo>
                    <a:pt x="191703" y="17459"/>
                  </a:lnTo>
                  <a:lnTo>
                    <a:pt x="190306" y="18584"/>
                  </a:lnTo>
                  <a:lnTo>
                    <a:pt x="189375" y="20327"/>
                  </a:lnTo>
                  <a:lnTo>
                    <a:pt x="188341" y="24909"/>
                  </a:lnTo>
                  <a:lnTo>
                    <a:pt x="187881" y="30253"/>
                  </a:lnTo>
                  <a:lnTo>
                    <a:pt x="186766" y="33067"/>
                  </a:lnTo>
                  <a:lnTo>
                    <a:pt x="181449" y="41768"/>
                  </a:lnTo>
                  <a:lnTo>
                    <a:pt x="178440" y="50630"/>
                  </a:lnTo>
                  <a:lnTo>
                    <a:pt x="174221" y="56567"/>
                  </a:lnTo>
                  <a:lnTo>
                    <a:pt x="169037" y="62513"/>
                  </a:lnTo>
                  <a:lnTo>
                    <a:pt x="166266" y="65488"/>
                  </a:lnTo>
                  <a:lnTo>
                    <a:pt x="164419" y="68463"/>
                  </a:lnTo>
                  <a:lnTo>
                    <a:pt x="160827" y="77391"/>
                  </a:lnTo>
                  <a:lnTo>
                    <a:pt x="156470" y="83344"/>
                  </a:lnTo>
                  <a:lnTo>
                    <a:pt x="151227" y="89297"/>
                  </a:lnTo>
                  <a:lnTo>
                    <a:pt x="145589" y="96242"/>
                  </a:lnTo>
                  <a:lnTo>
                    <a:pt x="139776" y="105943"/>
                  </a:lnTo>
                  <a:lnTo>
                    <a:pt x="133885" y="114224"/>
                  </a:lnTo>
                  <a:lnTo>
                    <a:pt x="127960" y="121211"/>
                  </a:lnTo>
                  <a:lnTo>
                    <a:pt x="122019" y="127624"/>
                  </a:lnTo>
                  <a:lnTo>
                    <a:pt x="113096" y="136812"/>
                  </a:lnTo>
                  <a:lnTo>
                    <a:pt x="86310" y="163708"/>
                  </a:lnTo>
                  <a:lnTo>
                    <a:pt x="84326" y="166685"/>
                  </a:lnTo>
                  <a:lnTo>
                    <a:pt x="80540" y="175616"/>
                  </a:lnTo>
                  <a:lnTo>
                    <a:pt x="76139" y="181570"/>
                  </a:lnTo>
                  <a:lnTo>
                    <a:pt x="70875" y="187523"/>
                  </a:lnTo>
                  <a:lnTo>
                    <a:pt x="68083" y="190500"/>
                  </a:lnTo>
                  <a:lnTo>
                    <a:pt x="66221" y="193476"/>
                  </a:lnTo>
                  <a:lnTo>
                    <a:pt x="64152" y="199429"/>
                  </a:lnTo>
                  <a:lnTo>
                    <a:pt x="62609" y="201414"/>
                  </a:lnTo>
                  <a:lnTo>
                    <a:pt x="60587" y="202736"/>
                  </a:lnTo>
                  <a:lnTo>
                    <a:pt x="58248" y="203618"/>
                  </a:lnTo>
                  <a:lnTo>
                    <a:pt x="53002" y="207244"/>
                  </a:lnTo>
                  <a:lnTo>
                    <a:pt x="50214" y="209600"/>
                  </a:lnTo>
                  <a:lnTo>
                    <a:pt x="48355" y="212163"/>
                  </a:lnTo>
                  <a:lnTo>
                    <a:pt x="46290" y="217656"/>
                  </a:lnTo>
                  <a:lnTo>
                    <a:pt x="45127" y="226327"/>
                  </a:lnTo>
                  <a:lnTo>
                    <a:pt x="43972" y="228275"/>
                  </a:lnTo>
                  <a:lnTo>
                    <a:pt x="42210" y="229574"/>
                  </a:lnTo>
                  <a:lnTo>
                    <a:pt x="40043" y="230440"/>
                  </a:lnTo>
                  <a:lnTo>
                    <a:pt x="38598" y="232009"/>
                  </a:lnTo>
                  <a:lnTo>
                    <a:pt x="37634" y="234047"/>
                  </a:lnTo>
                  <a:lnTo>
                    <a:pt x="36993" y="236399"/>
                  </a:lnTo>
                  <a:lnTo>
                    <a:pt x="35572" y="237966"/>
                  </a:lnTo>
                  <a:lnTo>
                    <a:pt x="33634" y="239011"/>
                  </a:lnTo>
                  <a:lnTo>
                    <a:pt x="31349" y="239708"/>
                  </a:lnTo>
                  <a:lnTo>
                    <a:pt x="29826" y="241165"/>
                  </a:lnTo>
                  <a:lnTo>
                    <a:pt x="28809" y="243128"/>
                  </a:lnTo>
                  <a:lnTo>
                    <a:pt x="26898" y="249627"/>
                  </a:lnTo>
                  <a:lnTo>
                    <a:pt x="26789" y="257684"/>
                  </a:lnTo>
                  <a:lnTo>
                    <a:pt x="25793" y="258109"/>
                  </a:lnTo>
                  <a:lnTo>
                    <a:pt x="19712" y="258792"/>
                  </a:lnTo>
                  <a:lnTo>
                    <a:pt x="19091" y="258849"/>
                  </a:lnTo>
                  <a:lnTo>
                    <a:pt x="18677" y="259878"/>
                  </a:lnTo>
                  <a:lnTo>
                    <a:pt x="17859" y="267780"/>
                  </a:lnTo>
                  <a:lnTo>
                    <a:pt x="17849" y="284499"/>
                  </a:lnTo>
                  <a:lnTo>
                    <a:pt x="16857" y="284916"/>
                  </a:lnTo>
                  <a:lnTo>
                    <a:pt x="10781" y="285585"/>
                  </a:lnTo>
                  <a:lnTo>
                    <a:pt x="10161" y="285640"/>
                  </a:lnTo>
                  <a:lnTo>
                    <a:pt x="9747" y="286669"/>
                  </a:lnTo>
                  <a:lnTo>
                    <a:pt x="8952" y="294309"/>
                  </a:lnTo>
                  <a:lnTo>
                    <a:pt x="8920" y="303232"/>
                  </a:lnTo>
                  <a:lnTo>
                    <a:pt x="2783" y="309671"/>
                  </a:lnTo>
                  <a:lnTo>
                    <a:pt x="0" y="312529"/>
                  </a:lnTo>
                  <a:lnTo>
                    <a:pt x="892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1"/>
            <p:cNvSpPr/>
            <p:nvPr/>
          </p:nvSpPr>
          <p:spPr>
            <a:xfrm>
              <a:off x="5768578" y="1928812"/>
              <a:ext cx="464344" cy="330399"/>
            </a:xfrm>
            <a:custGeom>
              <a:avLst/>
              <a:gdLst/>
              <a:ahLst/>
              <a:cxnLst/>
              <a:rect l="0" t="0" r="0" b="0"/>
              <a:pathLst>
                <a:path w="464344" h="330399">
                  <a:moveTo>
                    <a:pt x="464343" y="0"/>
                  </a:moveTo>
                  <a:lnTo>
                    <a:pt x="459603" y="4740"/>
                  </a:lnTo>
                  <a:lnTo>
                    <a:pt x="457215" y="6137"/>
                  </a:lnTo>
                  <a:lnTo>
                    <a:pt x="443605" y="11024"/>
                  </a:lnTo>
                  <a:lnTo>
                    <a:pt x="433299" y="15813"/>
                  </a:lnTo>
                  <a:lnTo>
                    <a:pt x="422103" y="21250"/>
                  </a:lnTo>
                  <a:lnTo>
                    <a:pt x="407866" y="24327"/>
                  </a:lnTo>
                  <a:lnTo>
                    <a:pt x="399903" y="25148"/>
                  </a:lnTo>
                  <a:lnTo>
                    <a:pt x="391617" y="26687"/>
                  </a:lnTo>
                  <a:lnTo>
                    <a:pt x="383117" y="28705"/>
                  </a:lnTo>
                  <a:lnTo>
                    <a:pt x="374474" y="31043"/>
                  </a:lnTo>
                  <a:lnTo>
                    <a:pt x="365735" y="34586"/>
                  </a:lnTo>
                  <a:lnTo>
                    <a:pt x="356932" y="38933"/>
                  </a:lnTo>
                  <a:lnTo>
                    <a:pt x="348088" y="43814"/>
                  </a:lnTo>
                  <a:lnTo>
                    <a:pt x="339215" y="48061"/>
                  </a:lnTo>
                  <a:lnTo>
                    <a:pt x="330322" y="51885"/>
                  </a:lnTo>
                  <a:lnTo>
                    <a:pt x="321418" y="55425"/>
                  </a:lnTo>
                  <a:lnTo>
                    <a:pt x="311513" y="59771"/>
                  </a:lnTo>
                  <a:lnTo>
                    <a:pt x="289923" y="69890"/>
                  </a:lnTo>
                  <a:lnTo>
                    <a:pt x="279603" y="75367"/>
                  </a:lnTo>
                  <a:lnTo>
                    <a:pt x="269746" y="81002"/>
                  </a:lnTo>
                  <a:lnTo>
                    <a:pt x="260197" y="86744"/>
                  </a:lnTo>
                  <a:lnTo>
                    <a:pt x="241651" y="98415"/>
                  </a:lnTo>
                  <a:lnTo>
                    <a:pt x="232539" y="104305"/>
                  </a:lnTo>
                  <a:lnTo>
                    <a:pt x="222494" y="111209"/>
                  </a:lnTo>
                  <a:lnTo>
                    <a:pt x="180503" y="141030"/>
                  </a:lnTo>
                  <a:lnTo>
                    <a:pt x="170937" y="147598"/>
                  </a:lnTo>
                  <a:lnTo>
                    <a:pt x="162575" y="153961"/>
                  </a:lnTo>
                  <a:lnTo>
                    <a:pt x="155016" y="160188"/>
                  </a:lnTo>
                  <a:lnTo>
                    <a:pt x="147992" y="166323"/>
                  </a:lnTo>
                  <a:lnTo>
                    <a:pt x="140333" y="173390"/>
                  </a:lnTo>
                  <a:lnTo>
                    <a:pt x="116325" y="196565"/>
                  </a:lnTo>
                  <a:lnTo>
                    <a:pt x="83767" y="228818"/>
                  </a:lnTo>
                  <a:lnTo>
                    <a:pt x="71625" y="238288"/>
                  </a:lnTo>
                  <a:lnTo>
                    <a:pt x="65609" y="242202"/>
                  </a:lnTo>
                  <a:lnTo>
                    <a:pt x="56279" y="251843"/>
                  </a:lnTo>
                  <a:lnTo>
                    <a:pt x="52402" y="257192"/>
                  </a:lnTo>
                  <a:lnTo>
                    <a:pt x="47833" y="262743"/>
                  </a:lnTo>
                  <a:lnTo>
                    <a:pt x="42802" y="268428"/>
                  </a:lnTo>
                  <a:lnTo>
                    <a:pt x="32914" y="279043"/>
                  </a:lnTo>
                  <a:lnTo>
                    <a:pt x="25211" y="287069"/>
                  </a:lnTo>
                  <a:lnTo>
                    <a:pt x="22761" y="290598"/>
                  </a:lnTo>
                  <a:lnTo>
                    <a:pt x="18319" y="300305"/>
                  </a:lnTo>
                  <a:lnTo>
                    <a:pt x="12153" y="309465"/>
                  </a:lnTo>
                  <a:lnTo>
                    <a:pt x="10362" y="315472"/>
                  </a:lnTo>
                  <a:lnTo>
                    <a:pt x="8892" y="317471"/>
                  </a:lnTo>
                  <a:lnTo>
                    <a:pt x="6921" y="318804"/>
                  </a:lnTo>
                  <a:lnTo>
                    <a:pt x="4613" y="319692"/>
                  </a:lnTo>
                  <a:lnTo>
                    <a:pt x="3075" y="321277"/>
                  </a:lnTo>
                  <a:lnTo>
                    <a:pt x="2051" y="323325"/>
                  </a:lnTo>
                  <a:lnTo>
                    <a:pt x="1" y="330395"/>
                  </a:lnTo>
                  <a:lnTo>
                    <a:pt x="0" y="330398"/>
                  </a:lnTo>
                  <a:lnTo>
                    <a:pt x="0" y="321471"/>
                  </a:lnTo>
                  <a:lnTo>
                    <a:pt x="8929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"/>
            <p:cNvSpPr/>
            <p:nvPr/>
          </p:nvSpPr>
          <p:spPr>
            <a:xfrm>
              <a:off x="4464843" y="2669976"/>
              <a:ext cx="80368" cy="500064"/>
            </a:xfrm>
            <a:custGeom>
              <a:avLst/>
              <a:gdLst/>
              <a:ahLst/>
              <a:cxnLst/>
              <a:rect l="0" t="0" r="0" b="0"/>
              <a:pathLst>
                <a:path w="80368" h="500064">
                  <a:moveTo>
                    <a:pt x="0" y="0"/>
                  </a:moveTo>
                  <a:lnTo>
                    <a:pt x="0" y="7688"/>
                  </a:lnTo>
                  <a:lnTo>
                    <a:pt x="992" y="9094"/>
                  </a:lnTo>
                  <a:lnTo>
                    <a:pt x="2646" y="11024"/>
                  </a:lnTo>
                  <a:lnTo>
                    <a:pt x="4741" y="13302"/>
                  </a:lnTo>
                  <a:lnTo>
                    <a:pt x="6137" y="16806"/>
                  </a:lnTo>
                  <a:lnTo>
                    <a:pt x="8102" y="30225"/>
                  </a:lnTo>
                  <a:lnTo>
                    <a:pt x="8562" y="37577"/>
                  </a:lnTo>
                  <a:lnTo>
                    <a:pt x="9677" y="41918"/>
                  </a:lnTo>
                  <a:lnTo>
                    <a:pt x="11412" y="46797"/>
                  </a:lnTo>
                  <a:lnTo>
                    <a:pt x="13561" y="52034"/>
                  </a:lnTo>
                  <a:lnTo>
                    <a:pt x="15949" y="63144"/>
                  </a:lnTo>
                  <a:lnTo>
                    <a:pt x="17010" y="74697"/>
                  </a:lnTo>
                  <a:lnTo>
                    <a:pt x="17483" y="86446"/>
                  </a:lnTo>
                  <a:lnTo>
                    <a:pt x="17748" y="104217"/>
                  </a:lnTo>
                  <a:lnTo>
                    <a:pt x="18777" y="111150"/>
                  </a:lnTo>
                  <a:lnTo>
                    <a:pt x="20456" y="118748"/>
                  </a:lnTo>
                  <a:lnTo>
                    <a:pt x="22567" y="126791"/>
                  </a:lnTo>
                  <a:lnTo>
                    <a:pt x="23975" y="135129"/>
                  </a:lnTo>
                  <a:lnTo>
                    <a:pt x="24913" y="143664"/>
                  </a:lnTo>
                  <a:lnTo>
                    <a:pt x="25539" y="152331"/>
                  </a:lnTo>
                  <a:lnTo>
                    <a:pt x="26233" y="167252"/>
                  </a:lnTo>
                  <a:lnTo>
                    <a:pt x="26542" y="181491"/>
                  </a:lnTo>
                  <a:lnTo>
                    <a:pt x="26780" y="254885"/>
                  </a:lnTo>
                  <a:lnTo>
                    <a:pt x="27775" y="264181"/>
                  </a:lnTo>
                  <a:lnTo>
                    <a:pt x="29431" y="272363"/>
                  </a:lnTo>
                  <a:lnTo>
                    <a:pt x="31527" y="279802"/>
                  </a:lnTo>
                  <a:lnTo>
                    <a:pt x="32924" y="287738"/>
                  </a:lnTo>
                  <a:lnTo>
                    <a:pt x="33856" y="296005"/>
                  </a:lnTo>
                  <a:lnTo>
                    <a:pt x="34477" y="304493"/>
                  </a:lnTo>
                  <a:lnTo>
                    <a:pt x="35883" y="313128"/>
                  </a:lnTo>
                  <a:lnTo>
                    <a:pt x="37813" y="321862"/>
                  </a:lnTo>
                  <a:lnTo>
                    <a:pt x="40092" y="330660"/>
                  </a:lnTo>
                  <a:lnTo>
                    <a:pt x="42603" y="339503"/>
                  </a:lnTo>
                  <a:lnTo>
                    <a:pt x="48039" y="357265"/>
                  </a:lnTo>
                  <a:lnTo>
                    <a:pt x="49886" y="365177"/>
                  </a:lnTo>
                  <a:lnTo>
                    <a:pt x="51937" y="379259"/>
                  </a:lnTo>
                  <a:lnTo>
                    <a:pt x="53476" y="386785"/>
                  </a:lnTo>
                  <a:lnTo>
                    <a:pt x="55495" y="394778"/>
                  </a:lnTo>
                  <a:lnTo>
                    <a:pt x="57832" y="403084"/>
                  </a:lnTo>
                  <a:lnTo>
                    <a:pt x="59391" y="410606"/>
                  </a:lnTo>
                  <a:lnTo>
                    <a:pt x="61123" y="424254"/>
                  </a:lnTo>
                  <a:lnTo>
                    <a:pt x="61892" y="436935"/>
                  </a:lnTo>
                  <a:lnTo>
                    <a:pt x="62097" y="443095"/>
                  </a:lnTo>
                  <a:lnTo>
                    <a:pt x="63227" y="449185"/>
                  </a:lnTo>
                  <a:lnTo>
                    <a:pt x="64971" y="455230"/>
                  </a:lnTo>
                  <a:lnTo>
                    <a:pt x="67127" y="461245"/>
                  </a:lnTo>
                  <a:lnTo>
                    <a:pt x="69522" y="470573"/>
                  </a:lnTo>
                  <a:lnTo>
                    <a:pt x="70160" y="474450"/>
                  </a:lnTo>
                  <a:lnTo>
                    <a:pt x="71578" y="478027"/>
                  </a:lnTo>
                  <a:lnTo>
                    <a:pt x="73516" y="481403"/>
                  </a:lnTo>
                  <a:lnTo>
                    <a:pt x="75799" y="484646"/>
                  </a:lnTo>
                  <a:lnTo>
                    <a:pt x="77322" y="487801"/>
                  </a:lnTo>
                  <a:lnTo>
                    <a:pt x="78337" y="490896"/>
                  </a:lnTo>
                  <a:lnTo>
                    <a:pt x="80367" y="5000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"/>
            <p:cNvSpPr/>
            <p:nvPr/>
          </p:nvSpPr>
          <p:spPr>
            <a:xfrm>
              <a:off x="4607718" y="2705695"/>
              <a:ext cx="116087" cy="437556"/>
            </a:xfrm>
            <a:custGeom>
              <a:avLst/>
              <a:gdLst/>
              <a:ahLst/>
              <a:cxnLst/>
              <a:rect l="0" t="0" r="0" b="0"/>
              <a:pathLst>
                <a:path w="116087" h="437556">
                  <a:moveTo>
                    <a:pt x="0" y="0"/>
                  </a:moveTo>
                  <a:lnTo>
                    <a:pt x="4740" y="4740"/>
                  </a:lnTo>
                  <a:lnTo>
                    <a:pt x="6137" y="7129"/>
                  </a:lnTo>
                  <a:lnTo>
                    <a:pt x="7689" y="12429"/>
                  </a:lnTo>
                  <a:lnTo>
                    <a:pt x="8562" y="25731"/>
                  </a:lnTo>
                  <a:lnTo>
                    <a:pt x="11413" y="36571"/>
                  </a:lnTo>
                  <a:lnTo>
                    <a:pt x="13561" y="42240"/>
                  </a:lnTo>
                  <a:lnTo>
                    <a:pt x="18595" y="56476"/>
                  </a:lnTo>
                  <a:lnTo>
                    <a:pt x="56559" y="169679"/>
                  </a:lnTo>
                  <a:lnTo>
                    <a:pt x="58542" y="179596"/>
                  </a:lnTo>
                  <a:lnTo>
                    <a:pt x="59863" y="190175"/>
                  </a:lnTo>
                  <a:lnTo>
                    <a:pt x="60745" y="201198"/>
                  </a:lnTo>
                  <a:lnTo>
                    <a:pt x="62325" y="211522"/>
                  </a:lnTo>
                  <a:lnTo>
                    <a:pt x="64370" y="221382"/>
                  </a:lnTo>
                  <a:lnTo>
                    <a:pt x="74782" y="263334"/>
                  </a:lnTo>
                  <a:lnTo>
                    <a:pt x="77636" y="273782"/>
                  </a:lnTo>
                  <a:lnTo>
                    <a:pt x="83453" y="293329"/>
                  </a:lnTo>
                  <a:lnTo>
                    <a:pt x="92306" y="321069"/>
                  </a:lnTo>
                  <a:lnTo>
                    <a:pt x="94280" y="330131"/>
                  </a:lnTo>
                  <a:lnTo>
                    <a:pt x="95595" y="339150"/>
                  </a:lnTo>
                  <a:lnTo>
                    <a:pt x="96472" y="348139"/>
                  </a:lnTo>
                  <a:lnTo>
                    <a:pt x="98049" y="357108"/>
                  </a:lnTo>
                  <a:lnTo>
                    <a:pt x="100093" y="366064"/>
                  </a:lnTo>
                  <a:lnTo>
                    <a:pt x="102447" y="375012"/>
                  </a:lnTo>
                  <a:lnTo>
                    <a:pt x="104017" y="382961"/>
                  </a:lnTo>
                  <a:lnTo>
                    <a:pt x="105064" y="390245"/>
                  </a:lnTo>
                  <a:lnTo>
                    <a:pt x="107219" y="403629"/>
                  </a:lnTo>
                  <a:lnTo>
                    <a:pt x="109182" y="409977"/>
                  </a:lnTo>
                  <a:lnTo>
                    <a:pt x="111483" y="416193"/>
                  </a:lnTo>
                  <a:lnTo>
                    <a:pt x="114040" y="425745"/>
                  </a:lnTo>
                  <a:lnTo>
                    <a:pt x="116086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"/>
            <p:cNvSpPr/>
            <p:nvPr/>
          </p:nvSpPr>
          <p:spPr>
            <a:xfrm>
              <a:off x="4777796" y="2830710"/>
              <a:ext cx="299309" cy="205374"/>
            </a:xfrm>
            <a:custGeom>
              <a:avLst/>
              <a:gdLst/>
              <a:ahLst/>
              <a:cxnLst/>
              <a:rect l="0" t="0" r="0" b="0"/>
              <a:pathLst>
                <a:path w="299309" h="205374">
                  <a:moveTo>
                    <a:pt x="124602" y="0"/>
                  </a:moveTo>
                  <a:lnTo>
                    <a:pt x="119862" y="0"/>
                  </a:lnTo>
                  <a:lnTo>
                    <a:pt x="117473" y="992"/>
                  </a:lnTo>
                  <a:lnTo>
                    <a:pt x="109371" y="6137"/>
                  </a:lnTo>
                  <a:lnTo>
                    <a:pt x="100686" y="9095"/>
                  </a:lnTo>
                  <a:lnTo>
                    <a:pt x="94791" y="13303"/>
                  </a:lnTo>
                  <a:lnTo>
                    <a:pt x="88863" y="18480"/>
                  </a:lnTo>
                  <a:lnTo>
                    <a:pt x="85893" y="21250"/>
                  </a:lnTo>
                  <a:lnTo>
                    <a:pt x="82921" y="23097"/>
                  </a:lnTo>
                  <a:lnTo>
                    <a:pt x="73998" y="26687"/>
                  </a:lnTo>
                  <a:lnTo>
                    <a:pt x="68045" y="31044"/>
                  </a:lnTo>
                  <a:lnTo>
                    <a:pt x="62093" y="36287"/>
                  </a:lnTo>
                  <a:lnTo>
                    <a:pt x="56141" y="41924"/>
                  </a:lnTo>
                  <a:lnTo>
                    <a:pt x="41258" y="56588"/>
                  </a:lnTo>
                  <a:lnTo>
                    <a:pt x="38281" y="58562"/>
                  </a:lnTo>
                  <a:lnTo>
                    <a:pt x="32329" y="60754"/>
                  </a:lnTo>
                  <a:lnTo>
                    <a:pt x="29352" y="63323"/>
                  </a:lnTo>
                  <a:lnTo>
                    <a:pt x="26375" y="67020"/>
                  </a:lnTo>
                  <a:lnTo>
                    <a:pt x="23399" y="71470"/>
                  </a:lnTo>
                  <a:lnTo>
                    <a:pt x="20422" y="74436"/>
                  </a:lnTo>
                  <a:lnTo>
                    <a:pt x="17446" y="76413"/>
                  </a:lnTo>
                  <a:lnTo>
                    <a:pt x="14469" y="77731"/>
                  </a:lnTo>
                  <a:lnTo>
                    <a:pt x="12485" y="79602"/>
                  </a:lnTo>
                  <a:lnTo>
                    <a:pt x="11162" y="81842"/>
                  </a:lnTo>
                  <a:lnTo>
                    <a:pt x="10279" y="84327"/>
                  </a:lnTo>
                  <a:lnTo>
                    <a:pt x="6654" y="89734"/>
                  </a:lnTo>
                  <a:lnTo>
                    <a:pt x="4298" y="92565"/>
                  </a:lnTo>
                  <a:lnTo>
                    <a:pt x="2728" y="95445"/>
                  </a:lnTo>
                  <a:lnTo>
                    <a:pt x="982" y="101290"/>
                  </a:lnTo>
                  <a:lnTo>
                    <a:pt x="0" y="105418"/>
                  </a:lnTo>
                  <a:lnTo>
                    <a:pt x="854" y="106990"/>
                  </a:lnTo>
                  <a:lnTo>
                    <a:pt x="4449" y="111382"/>
                  </a:lnTo>
                  <a:lnTo>
                    <a:pt x="5805" y="113942"/>
                  </a:lnTo>
                  <a:lnTo>
                    <a:pt x="7311" y="119433"/>
                  </a:lnTo>
                  <a:lnTo>
                    <a:pt x="7981" y="125181"/>
                  </a:lnTo>
                  <a:lnTo>
                    <a:pt x="8159" y="128102"/>
                  </a:lnTo>
                  <a:lnTo>
                    <a:pt x="9270" y="131042"/>
                  </a:lnTo>
                  <a:lnTo>
                    <a:pt x="13151" y="136955"/>
                  </a:lnTo>
                  <a:lnTo>
                    <a:pt x="18182" y="142890"/>
                  </a:lnTo>
                  <a:lnTo>
                    <a:pt x="23726" y="148835"/>
                  </a:lnTo>
                  <a:lnTo>
                    <a:pt x="29498" y="154785"/>
                  </a:lnTo>
                  <a:lnTo>
                    <a:pt x="38015" y="160736"/>
                  </a:lnTo>
                  <a:lnTo>
                    <a:pt x="43065" y="163712"/>
                  </a:lnTo>
                  <a:lnTo>
                    <a:pt x="51321" y="167019"/>
                  </a:lnTo>
                  <a:lnTo>
                    <a:pt x="59290" y="169481"/>
                  </a:lnTo>
                  <a:lnTo>
                    <a:pt x="64193" y="171526"/>
                  </a:lnTo>
                  <a:lnTo>
                    <a:pt x="69447" y="173882"/>
                  </a:lnTo>
                  <a:lnTo>
                    <a:pt x="77930" y="179146"/>
                  </a:lnTo>
                  <a:lnTo>
                    <a:pt x="85999" y="184792"/>
                  </a:lnTo>
                  <a:lnTo>
                    <a:pt x="90930" y="187687"/>
                  </a:lnTo>
                  <a:lnTo>
                    <a:pt x="96201" y="190610"/>
                  </a:lnTo>
                  <a:lnTo>
                    <a:pt x="101699" y="192557"/>
                  </a:lnTo>
                  <a:lnTo>
                    <a:pt x="107349" y="193856"/>
                  </a:lnTo>
                  <a:lnTo>
                    <a:pt x="113100" y="194722"/>
                  </a:lnTo>
                  <a:lnTo>
                    <a:pt x="118919" y="195299"/>
                  </a:lnTo>
                  <a:lnTo>
                    <a:pt x="124781" y="195684"/>
                  </a:lnTo>
                  <a:lnTo>
                    <a:pt x="130675" y="195940"/>
                  </a:lnTo>
                  <a:lnTo>
                    <a:pt x="136588" y="197104"/>
                  </a:lnTo>
                  <a:lnTo>
                    <a:pt x="142514" y="198871"/>
                  </a:lnTo>
                  <a:lnTo>
                    <a:pt x="148450" y="201042"/>
                  </a:lnTo>
                  <a:lnTo>
                    <a:pt x="154391" y="202489"/>
                  </a:lnTo>
                  <a:lnTo>
                    <a:pt x="160336" y="203454"/>
                  </a:lnTo>
                  <a:lnTo>
                    <a:pt x="166284" y="204097"/>
                  </a:lnTo>
                  <a:lnTo>
                    <a:pt x="172234" y="204526"/>
                  </a:lnTo>
                  <a:lnTo>
                    <a:pt x="178185" y="204812"/>
                  </a:lnTo>
                  <a:lnTo>
                    <a:pt x="190088" y="205129"/>
                  </a:lnTo>
                  <a:lnTo>
                    <a:pt x="230023" y="205373"/>
                  </a:lnTo>
                  <a:lnTo>
                    <a:pt x="234570" y="204384"/>
                  </a:lnTo>
                  <a:lnTo>
                    <a:pt x="245710" y="199244"/>
                  </a:lnTo>
                  <a:lnTo>
                    <a:pt x="252180" y="197694"/>
                  </a:lnTo>
                  <a:lnTo>
                    <a:pt x="261401" y="196821"/>
                  </a:lnTo>
                  <a:lnTo>
                    <a:pt x="264419" y="195706"/>
                  </a:lnTo>
                  <a:lnTo>
                    <a:pt x="270417" y="191822"/>
                  </a:lnTo>
                  <a:lnTo>
                    <a:pt x="276391" y="186788"/>
                  </a:lnTo>
                  <a:lnTo>
                    <a:pt x="282353" y="181244"/>
                  </a:lnTo>
                  <a:lnTo>
                    <a:pt x="292501" y="171386"/>
                  </a:lnTo>
                  <a:lnTo>
                    <a:pt x="293089" y="169820"/>
                  </a:lnTo>
                  <a:lnTo>
                    <a:pt x="293743" y="165434"/>
                  </a:lnTo>
                  <a:lnTo>
                    <a:pt x="294910" y="162875"/>
                  </a:lnTo>
                  <a:lnTo>
                    <a:pt x="298852" y="157387"/>
                  </a:lnTo>
                  <a:lnTo>
                    <a:pt x="299308" y="154534"/>
                  </a:lnTo>
                  <a:lnTo>
                    <a:pt x="298619" y="151640"/>
                  </a:lnTo>
                  <a:lnTo>
                    <a:pt x="296201" y="145779"/>
                  </a:lnTo>
                  <a:lnTo>
                    <a:pt x="295126" y="139866"/>
                  </a:lnTo>
                  <a:lnTo>
                    <a:pt x="294648" y="133931"/>
                  </a:lnTo>
                  <a:lnTo>
                    <a:pt x="294521" y="130960"/>
                  </a:lnTo>
                  <a:lnTo>
                    <a:pt x="293444" y="127986"/>
                  </a:lnTo>
                  <a:lnTo>
                    <a:pt x="289601" y="122037"/>
                  </a:lnTo>
                  <a:lnTo>
                    <a:pt x="287231" y="116085"/>
                  </a:lnTo>
                  <a:lnTo>
                    <a:pt x="285336" y="1071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"/>
            <p:cNvSpPr/>
            <p:nvPr/>
          </p:nvSpPr>
          <p:spPr>
            <a:xfrm>
              <a:off x="4813101" y="2821781"/>
              <a:ext cx="116087" cy="35720"/>
            </a:xfrm>
            <a:custGeom>
              <a:avLst/>
              <a:gdLst/>
              <a:ahLst/>
              <a:cxnLst/>
              <a:rect l="0" t="0" r="0" b="0"/>
              <a:pathLst>
                <a:path w="116087" h="35720">
                  <a:moveTo>
                    <a:pt x="116086" y="35719"/>
                  </a:moveTo>
                  <a:lnTo>
                    <a:pt x="116086" y="30978"/>
                  </a:lnTo>
                  <a:lnTo>
                    <a:pt x="115094" y="29581"/>
                  </a:lnTo>
                  <a:lnTo>
                    <a:pt x="113440" y="28651"/>
                  </a:lnTo>
                  <a:lnTo>
                    <a:pt x="111346" y="28030"/>
                  </a:lnTo>
                  <a:lnTo>
                    <a:pt x="107965" y="26624"/>
                  </a:lnTo>
                  <a:lnTo>
                    <a:pt x="103727" y="24695"/>
                  </a:lnTo>
                  <a:lnTo>
                    <a:pt x="98917" y="22416"/>
                  </a:lnTo>
                  <a:lnTo>
                    <a:pt x="93726" y="20897"/>
                  </a:lnTo>
                  <a:lnTo>
                    <a:pt x="88281" y="19884"/>
                  </a:lnTo>
                  <a:lnTo>
                    <a:pt x="82667" y="19209"/>
                  </a:lnTo>
                  <a:lnTo>
                    <a:pt x="76939" y="17767"/>
                  </a:lnTo>
                  <a:lnTo>
                    <a:pt x="71136" y="15813"/>
                  </a:lnTo>
                  <a:lnTo>
                    <a:pt x="65284" y="13519"/>
                  </a:lnTo>
                  <a:lnTo>
                    <a:pt x="59397" y="10997"/>
                  </a:lnTo>
                  <a:lnTo>
                    <a:pt x="47565" y="5549"/>
                  </a:lnTo>
                  <a:lnTo>
                    <a:pt x="41632" y="3699"/>
                  </a:lnTo>
                  <a:lnTo>
                    <a:pt x="35692" y="2466"/>
                  </a:lnTo>
                  <a:lnTo>
                    <a:pt x="29748" y="1644"/>
                  </a:lnTo>
                  <a:lnTo>
                    <a:pt x="24792" y="1096"/>
                  </a:lnTo>
                  <a:lnTo>
                    <a:pt x="20497" y="731"/>
                  </a:lnTo>
                  <a:lnTo>
                    <a:pt x="16641" y="487"/>
                  </a:lnTo>
                  <a:lnTo>
                    <a:pt x="9711" y="216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"/>
            <p:cNvSpPr/>
            <p:nvPr/>
          </p:nvSpPr>
          <p:spPr>
            <a:xfrm>
              <a:off x="3446859" y="1812726"/>
              <a:ext cx="330399" cy="294681"/>
            </a:xfrm>
            <a:custGeom>
              <a:avLst/>
              <a:gdLst/>
              <a:ahLst/>
              <a:cxnLst/>
              <a:rect l="0" t="0" r="0" b="0"/>
              <a:pathLst>
                <a:path w="330399" h="294681">
                  <a:moveTo>
                    <a:pt x="330398" y="0"/>
                  </a:moveTo>
                  <a:lnTo>
                    <a:pt x="325658" y="0"/>
                  </a:lnTo>
                  <a:lnTo>
                    <a:pt x="324261" y="992"/>
                  </a:lnTo>
                  <a:lnTo>
                    <a:pt x="323330" y="2646"/>
                  </a:lnTo>
                  <a:lnTo>
                    <a:pt x="322710" y="4740"/>
                  </a:lnTo>
                  <a:lnTo>
                    <a:pt x="320312" y="6137"/>
                  </a:lnTo>
                  <a:lnTo>
                    <a:pt x="312355" y="7688"/>
                  </a:lnTo>
                  <a:lnTo>
                    <a:pt x="304851" y="11024"/>
                  </a:lnTo>
                  <a:lnTo>
                    <a:pt x="297215" y="15813"/>
                  </a:lnTo>
                  <a:lnTo>
                    <a:pt x="287208" y="21250"/>
                  </a:lnTo>
                  <a:lnTo>
                    <a:pt x="258761" y="35773"/>
                  </a:lnTo>
                  <a:lnTo>
                    <a:pt x="252874" y="38732"/>
                  </a:lnTo>
                  <a:lnTo>
                    <a:pt x="245974" y="42688"/>
                  </a:lnTo>
                  <a:lnTo>
                    <a:pt x="238396" y="47311"/>
                  </a:lnTo>
                  <a:lnTo>
                    <a:pt x="230368" y="52376"/>
                  </a:lnTo>
                  <a:lnTo>
                    <a:pt x="223032" y="56746"/>
                  </a:lnTo>
                  <a:lnTo>
                    <a:pt x="216156" y="60651"/>
                  </a:lnTo>
                  <a:lnTo>
                    <a:pt x="209589" y="64246"/>
                  </a:lnTo>
                  <a:lnTo>
                    <a:pt x="203226" y="68628"/>
                  </a:lnTo>
                  <a:lnTo>
                    <a:pt x="196999" y="73533"/>
                  </a:lnTo>
                  <a:lnTo>
                    <a:pt x="190864" y="78788"/>
                  </a:lnTo>
                  <a:lnTo>
                    <a:pt x="184790" y="84275"/>
                  </a:lnTo>
                  <a:lnTo>
                    <a:pt x="172748" y="95664"/>
                  </a:lnTo>
                  <a:lnTo>
                    <a:pt x="165767" y="101479"/>
                  </a:lnTo>
                  <a:lnTo>
                    <a:pt x="158136" y="107340"/>
                  </a:lnTo>
                  <a:lnTo>
                    <a:pt x="150072" y="113232"/>
                  </a:lnTo>
                  <a:lnTo>
                    <a:pt x="143705" y="119144"/>
                  </a:lnTo>
                  <a:lnTo>
                    <a:pt x="138467" y="125070"/>
                  </a:lnTo>
                  <a:lnTo>
                    <a:pt x="133983" y="131005"/>
                  </a:lnTo>
                  <a:lnTo>
                    <a:pt x="129010" y="136946"/>
                  </a:lnTo>
                  <a:lnTo>
                    <a:pt x="123709" y="142891"/>
                  </a:lnTo>
                  <a:lnTo>
                    <a:pt x="112529" y="154788"/>
                  </a:lnTo>
                  <a:lnTo>
                    <a:pt x="100945" y="166691"/>
                  </a:lnTo>
                  <a:lnTo>
                    <a:pt x="96070" y="172643"/>
                  </a:lnTo>
                  <a:lnTo>
                    <a:pt x="91828" y="178595"/>
                  </a:lnTo>
                  <a:lnTo>
                    <a:pt x="88008" y="184548"/>
                  </a:lnTo>
                  <a:lnTo>
                    <a:pt x="84469" y="189508"/>
                  </a:lnTo>
                  <a:lnTo>
                    <a:pt x="77890" y="197666"/>
                  </a:lnTo>
                  <a:lnTo>
                    <a:pt x="73755" y="202223"/>
                  </a:lnTo>
                  <a:lnTo>
                    <a:pt x="63868" y="212577"/>
                  </a:lnTo>
                  <a:lnTo>
                    <a:pt x="42053" y="234735"/>
                  </a:lnTo>
                  <a:lnTo>
                    <a:pt x="39941" y="237849"/>
                  </a:lnTo>
                  <a:lnTo>
                    <a:pt x="35977" y="246973"/>
                  </a:lnTo>
                  <a:lnTo>
                    <a:pt x="28961" y="255960"/>
                  </a:lnTo>
                  <a:lnTo>
                    <a:pt x="23455" y="261927"/>
                  </a:lnTo>
                  <a:lnTo>
                    <a:pt x="21589" y="264907"/>
                  </a:lnTo>
                  <a:lnTo>
                    <a:pt x="19517" y="270864"/>
                  </a:lnTo>
                  <a:lnTo>
                    <a:pt x="17972" y="272849"/>
                  </a:lnTo>
                  <a:lnTo>
                    <a:pt x="15950" y="274173"/>
                  </a:lnTo>
                  <a:lnTo>
                    <a:pt x="13610" y="275055"/>
                  </a:lnTo>
                  <a:lnTo>
                    <a:pt x="12050" y="276636"/>
                  </a:lnTo>
                  <a:lnTo>
                    <a:pt x="11010" y="278682"/>
                  </a:lnTo>
                  <a:lnTo>
                    <a:pt x="9340" y="284354"/>
                  </a:lnTo>
                  <a:lnTo>
                    <a:pt x="1277" y="293316"/>
                  </a:lnTo>
                  <a:lnTo>
                    <a:pt x="0" y="294680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7"/>
            <p:cNvSpPr/>
            <p:nvPr/>
          </p:nvSpPr>
          <p:spPr>
            <a:xfrm>
              <a:off x="3277195" y="1714500"/>
              <a:ext cx="214313" cy="410766"/>
            </a:xfrm>
            <a:custGeom>
              <a:avLst/>
              <a:gdLst/>
              <a:ahLst/>
              <a:cxnLst/>
              <a:rect l="0" t="0" r="0" b="0"/>
              <a:pathLst>
                <a:path w="214313" h="410766">
                  <a:moveTo>
                    <a:pt x="214312" y="0"/>
                  </a:moveTo>
                  <a:lnTo>
                    <a:pt x="214312" y="12428"/>
                  </a:lnTo>
                  <a:lnTo>
                    <a:pt x="213320" y="14239"/>
                  </a:lnTo>
                  <a:lnTo>
                    <a:pt x="211666" y="15445"/>
                  </a:lnTo>
                  <a:lnTo>
                    <a:pt x="209572" y="16250"/>
                  </a:lnTo>
                  <a:lnTo>
                    <a:pt x="208175" y="17778"/>
                  </a:lnTo>
                  <a:lnTo>
                    <a:pt x="207244" y="19790"/>
                  </a:lnTo>
                  <a:lnTo>
                    <a:pt x="206210" y="24670"/>
                  </a:lnTo>
                  <a:lnTo>
                    <a:pt x="205750" y="30146"/>
                  </a:lnTo>
                  <a:lnTo>
                    <a:pt x="204635" y="32996"/>
                  </a:lnTo>
                  <a:lnTo>
                    <a:pt x="200751" y="38808"/>
                  </a:lnTo>
                  <a:lnTo>
                    <a:pt x="195717" y="44698"/>
                  </a:lnTo>
                  <a:lnTo>
                    <a:pt x="189142" y="51824"/>
                  </a:lnTo>
                  <a:lnTo>
                    <a:pt x="183262" y="62539"/>
                  </a:lnTo>
                  <a:lnTo>
                    <a:pt x="180668" y="70128"/>
                  </a:lnTo>
                  <a:lnTo>
                    <a:pt x="179208" y="79979"/>
                  </a:lnTo>
                  <a:lnTo>
                    <a:pt x="179003" y="83085"/>
                  </a:lnTo>
                  <a:lnTo>
                    <a:pt x="177875" y="86148"/>
                  </a:lnTo>
                  <a:lnTo>
                    <a:pt x="173974" y="92196"/>
                  </a:lnTo>
                  <a:lnTo>
                    <a:pt x="168934" y="98192"/>
                  </a:lnTo>
                  <a:lnTo>
                    <a:pt x="166201" y="101180"/>
                  </a:lnTo>
                  <a:lnTo>
                    <a:pt x="164378" y="104164"/>
                  </a:lnTo>
                  <a:lnTo>
                    <a:pt x="160822" y="114097"/>
                  </a:lnTo>
                  <a:lnTo>
                    <a:pt x="156474" y="123801"/>
                  </a:lnTo>
                  <a:lnTo>
                    <a:pt x="151234" y="132082"/>
                  </a:lnTo>
                  <a:lnTo>
                    <a:pt x="148447" y="135680"/>
                  </a:lnTo>
                  <a:lnTo>
                    <a:pt x="145351" y="142322"/>
                  </a:lnTo>
                  <a:lnTo>
                    <a:pt x="144526" y="145483"/>
                  </a:lnTo>
                  <a:lnTo>
                    <a:pt x="140963" y="151641"/>
                  </a:lnTo>
                  <a:lnTo>
                    <a:pt x="136072" y="157685"/>
                  </a:lnTo>
                  <a:lnTo>
                    <a:pt x="130591" y="163678"/>
                  </a:lnTo>
                  <a:lnTo>
                    <a:pt x="124848" y="172295"/>
                  </a:lnTo>
                  <a:lnTo>
                    <a:pt x="119980" y="181747"/>
                  </a:lnTo>
                  <a:lnTo>
                    <a:pt x="116247" y="192647"/>
                  </a:lnTo>
                  <a:lnTo>
                    <a:pt x="110291" y="202160"/>
                  </a:lnTo>
                  <a:lnTo>
                    <a:pt x="107093" y="212255"/>
                  </a:lnTo>
                  <a:lnTo>
                    <a:pt x="102828" y="221996"/>
                  </a:lnTo>
                  <a:lnTo>
                    <a:pt x="97626" y="230295"/>
                  </a:lnTo>
                  <a:lnTo>
                    <a:pt x="94849" y="233897"/>
                  </a:lnTo>
                  <a:lnTo>
                    <a:pt x="91764" y="240545"/>
                  </a:lnTo>
                  <a:lnTo>
                    <a:pt x="90942" y="243707"/>
                  </a:lnTo>
                  <a:lnTo>
                    <a:pt x="87382" y="249866"/>
                  </a:lnTo>
                  <a:lnTo>
                    <a:pt x="82492" y="255911"/>
                  </a:lnTo>
                  <a:lnTo>
                    <a:pt x="77012" y="261904"/>
                  </a:lnTo>
                  <a:lnTo>
                    <a:pt x="68349" y="270857"/>
                  </a:lnTo>
                  <a:lnTo>
                    <a:pt x="66402" y="273837"/>
                  </a:lnTo>
                  <a:lnTo>
                    <a:pt x="62669" y="282771"/>
                  </a:lnTo>
                  <a:lnTo>
                    <a:pt x="56713" y="291702"/>
                  </a:lnTo>
                  <a:lnTo>
                    <a:pt x="53514" y="300632"/>
                  </a:lnTo>
                  <a:lnTo>
                    <a:pt x="47716" y="309562"/>
                  </a:lnTo>
                  <a:lnTo>
                    <a:pt x="44565" y="319484"/>
                  </a:lnTo>
                  <a:lnTo>
                    <a:pt x="40312" y="329185"/>
                  </a:lnTo>
                  <a:lnTo>
                    <a:pt x="35114" y="337466"/>
                  </a:lnTo>
                  <a:lnTo>
                    <a:pt x="28433" y="346126"/>
                  </a:lnTo>
                  <a:lnTo>
                    <a:pt x="22536" y="352366"/>
                  </a:lnTo>
                  <a:lnTo>
                    <a:pt x="20977" y="354965"/>
                  </a:lnTo>
                  <a:lnTo>
                    <a:pt x="19245" y="360499"/>
                  </a:lnTo>
                  <a:lnTo>
                    <a:pt x="18270" y="369192"/>
                  </a:lnTo>
                  <a:lnTo>
                    <a:pt x="17140" y="371144"/>
                  </a:lnTo>
                  <a:lnTo>
                    <a:pt x="15396" y="372445"/>
                  </a:lnTo>
                  <a:lnTo>
                    <a:pt x="13240" y="373312"/>
                  </a:lnTo>
                  <a:lnTo>
                    <a:pt x="11803" y="374882"/>
                  </a:lnTo>
                  <a:lnTo>
                    <a:pt x="10846" y="376921"/>
                  </a:lnTo>
                  <a:lnTo>
                    <a:pt x="9781" y="381833"/>
                  </a:lnTo>
                  <a:lnTo>
                    <a:pt x="9042" y="391251"/>
                  </a:lnTo>
                  <a:lnTo>
                    <a:pt x="2815" y="398716"/>
                  </a:lnTo>
                  <a:lnTo>
                    <a:pt x="109" y="401714"/>
                  </a:lnTo>
                  <a:lnTo>
                    <a:pt x="0" y="410765"/>
                  </a:lnTo>
                  <a:lnTo>
                    <a:pt x="0" y="4018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8"/>
            <p:cNvSpPr/>
            <p:nvPr/>
          </p:nvSpPr>
          <p:spPr>
            <a:xfrm>
              <a:off x="3616523" y="2830743"/>
              <a:ext cx="285379" cy="196421"/>
            </a:xfrm>
            <a:custGeom>
              <a:avLst/>
              <a:gdLst/>
              <a:ahLst/>
              <a:cxnLst/>
              <a:rect l="0" t="0" r="0" b="0"/>
              <a:pathLst>
                <a:path w="285379" h="196421">
                  <a:moveTo>
                    <a:pt x="151805" y="17827"/>
                  </a:moveTo>
                  <a:lnTo>
                    <a:pt x="147064" y="22567"/>
                  </a:lnTo>
                  <a:lnTo>
                    <a:pt x="144675" y="23964"/>
                  </a:lnTo>
                  <a:lnTo>
                    <a:pt x="139376" y="25515"/>
                  </a:lnTo>
                  <a:lnTo>
                    <a:pt x="137566" y="26921"/>
                  </a:lnTo>
                  <a:lnTo>
                    <a:pt x="136359" y="28850"/>
                  </a:lnTo>
                  <a:lnTo>
                    <a:pt x="135554" y="31129"/>
                  </a:lnTo>
                  <a:lnTo>
                    <a:pt x="134026" y="32648"/>
                  </a:lnTo>
                  <a:lnTo>
                    <a:pt x="132015" y="33661"/>
                  </a:lnTo>
                  <a:lnTo>
                    <a:pt x="129682" y="34336"/>
                  </a:lnTo>
                  <a:lnTo>
                    <a:pt x="124444" y="37732"/>
                  </a:lnTo>
                  <a:lnTo>
                    <a:pt x="118808" y="42549"/>
                  </a:lnTo>
                  <a:lnTo>
                    <a:pt x="112997" y="47996"/>
                  </a:lnTo>
                  <a:lnTo>
                    <a:pt x="111049" y="50839"/>
                  </a:lnTo>
                  <a:lnTo>
                    <a:pt x="108887" y="56642"/>
                  </a:lnTo>
                  <a:lnTo>
                    <a:pt x="105279" y="62529"/>
                  </a:lnTo>
                  <a:lnTo>
                    <a:pt x="99619" y="69652"/>
                  </a:lnTo>
                  <a:lnTo>
                    <a:pt x="93898" y="75626"/>
                  </a:lnTo>
                  <a:lnTo>
                    <a:pt x="92364" y="78188"/>
                  </a:lnTo>
                  <a:lnTo>
                    <a:pt x="90660" y="83680"/>
                  </a:lnTo>
                  <a:lnTo>
                    <a:pt x="89213" y="85541"/>
                  </a:lnTo>
                  <a:lnTo>
                    <a:pt x="87257" y="86782"/>
                  </a:lnTo>
                  <a:lnTo>
                    <a:pt x="84960" y="87610"/>
                  </a:lnTo>
                  <a:lnTo>
                    <a:pt x="83429" y="89153"/>
                  </a:lnTo>
                  <a:lnTo>
                    <a:pt x="82409" y="91175"/>
                  </a:lnTo>
                  <a:lnTo>
                    <a:pt x="81728" y="93514"/>
                  </a:lnTo>
                  <a:lnTo>
                    <a:pt x="78326" y="98760"/>
                  </a:lnTo>
                  <a:lnTo>
                    <a:pt x="76030" y="101548"/>
                  </a:lnTo>
                  <a:lnTo>
                    <a:pt x="74499" y="104399"/>
                  </a:lnTo>
                  <a:lnTo>
                    <a:pt x="72798" y="110212"/>
                  </a:lnTo>
                  <a:lnTo>
                    <a:pt x="71706" y="115892"/>
                  </a:lnTo>
                  <a:lnTo>
                    <a:pt x="71557" y="120281"/>
                  </a:lnTo>
                  <a:lnTo>
                    <a:pt x="71448" y="136999"/>
                  </a:lnTo>
                  <a:lnTo>
                    <a:pt x="72437" y="138947"/>
                  </a:lnTo>
                  <a:lnTo>
                    <a:pt x="74088" y="140245"/>
                  </a:lnTo>
                  <a:lnTo>
                    <a:pt x="76181" y="141111"/>
                  </a:lnTo>
                  <a:lnTo>
                    <a:pt x="77576" y="142680"/>
                  </a:lnTo>
                  <a:lnTo>
                    <a:pt x="78506" y="144718"/>
                  </a:lnTo>
                  <a:lnTo>
                    <a:pt x="79127" y="147070"/>
                  </a:lnTo>
                  <a:lnTo>
                    <a:pt x="82462" y="152328"/>
                  </a:lnTo>
                  <a:lnTo>
                    <a:pt x="84740" y="155119"/>
                  </a:lnTo>
                  <a:lnTo>
                    <a:pt x="86259" y="157972"/>
                  </a:lnTo>
                  <a:lnTo>
                    <a:pt x="87946" y="163788"/>
                  </a:lnTo>
                  <a:lnTo>
                    <a:pt x="89389" y="165736"/>
                  </a:lnTo>
                  <a:lnTo>
                    <a:pt x="91343" y="167034"/>
                  </a:lnTo>
                  <a:lnTo>
                    <a:pt x="93637" y="167900"/>
                  </a:lnTo>
                  <a:lnTo>
                    <a:pt x="101607" y="173859"/>
                  </a:lnTo>
                  <a:lnTo>
                    <a:pt x="104449" y="175426"/>
                  </a:lnTo>
                  <a:lnTo>
                    <a:pt x="110253" y="177168"/>
                  </a:lnTo>
                  <a:lnTo>
                    <a:pt x="112197" y="178624"/>
                  </a:lnTo>
                  <a:lnTo>
                    <a:pt x="113493" y="180587"/>
                  </a:lnTo>
                  <a:lnTo>
                    <a:pt x="114357" y="182889"/>
                  </a:lnTo>
                  <a:lnTo>
                    <a:pt x="115926" y="184423"/>
                  </a:lnTo>
                  <a:lnTo>
                    <a:pt x="117964" y="185445"/>
                  </a:lnTo>
                  <a:lnTo>
                    <a:pt x="120314" y="186127"/>
                  </a:lnTo>
                  <a:lnTo>
                    <a:pt x="128217" y="186885"/>
                  </a:lnTo>
                  <a:lnTo>
                    <a:pt x="133103" y="187087"/>
                  </a:lnTo>
                  <a:lnTo>
                    <a:pt x="137352" y="188213"/>
                  </a:lnTo>
                  <a:lnTo>
                    <a:pt x="144720" y="192112"/>
                  </a:lnTo>
                  <a:lnTo>
                    <a:pt x="151302" y="194505"/>
                  </a:lnTo>
                  <a:lnTo>
                    <a:pt x="157534" y="195569"/>
                  </a:lnTo>
                  <a:lnTo>
                    <a:pt x="163611" y="196042"/>
                  </a:lnTo>
                  <a:lnTo>
                    <a:pt x="169620" y="196252"/>
                  </a:lnTo>
                  <a:lnTo>
                    <a:pt x="181562" y="196387"/>
                  </a:lnTo>
                  <a:lnTo>
                    <a:pt x="208359" y="196420"/>
                  </a:lnTo>
                  <a:lnTo>
                    <a:pt x="211336" y="195428"/>
                  </a:lnTo>
                  <a:lnTo>
                    <a:pt x="217289" y="191680"/>
                  </a:lnTo>
                  <a:lnTo>
                    <a:pt x="223242" y="189353"/>
                  </a:lnTo>
                  <a:lnTo>
                    <a:pt x="226219" y="188732"/>
                  </a:lnTo>
                  <a:lnTo>
                    <a:pt x="232172" y="185397"/>
                  </a:lnTo>
                  <a:lnTo>
                    <a:pt x="235148" y="183118"/>
                  </a:lnTo>
                  <a:lnTo>
                    <a:pt x="241102" y="180586"/>
                  </a:lnTo>
                  <a:lnTo>
                    <a:pt x="244078" y="179911"/>
                  </a:lnTo>
                  <a:lnTo>
                    <a:pt x="250031" y="176515"/>
                  </a:lnTo>
                  <a:lnTo>
                    <a:pt x="257197" y="170991"/>
                  </a:lnTo>
                  <a:lnTo>
                    <a:pt x="263179" y="165294"/>
                  </a:lnTo>
                  <a:lnTo>
                    <a:pt x="271235" y="157322"/>
                  </a:lnTo>
                  <a:lnTo>
                    <a:pt x="273096" y="154480"/>
                  </a:lnTo>
                  <a:lnTo>
                    <a:pt x="275165" y="148676"/>
                  </a:lnTo>
                  <a:lnTo>
                    <a:pt x="276330" y="144571"/>
                  </a:lnTo>
                  <a:lnTo>
                    <a:pt x="276675" y="138614"/>
                  </a:lnTo>
                  <a:lnTo>
                    <a:pt x="277715" y="136055"/>
                  </a:lnTo>
                  <a:lnTo>
                    <a:pt x="281518" y="130565"/>
                  </a:lnTo>
                  <a:lnTo>
                    <a:pt x="283869" y="124818"/>
                  </a:lnTo>
                  <a:lnTo>
                    <a:pt x="284914" y="118957"/>
                  </a:lnTo>
                  <a:lnTo>
                    <a:pt x="285378" y="113044"/>
                  </a:lnTo>
                  <a:lnTo>
                    <a:pt x="284510" y="110078"/>
                  </a:lnTo>
                  <a:lnTo>
                    <a:pt x="280899" y="104138"/>
                  </a:lnTo>
                  <a:lnTo>
                    <a:pt x="278633" y="98190"/>
                  </a:lnTo>
                  <a:lnTo>
                    <a:pt x="278029" y="95215"/>
                  </a:lnTo>
                  <a:lnTo>
                    <a:pt x="276634" y="93231"/>
                  </a:lnTo>
                  <a:lnTo>
                    <a:pt x="274711" y="91909"/>
                  </a:lnTo>
                  <a:lnTo>
                    <a:pt x="272438" y="91027"/>
                  </a:lnTo>
                  <a:lnTo>
                    <a:pt x="270923" y="88455"/>
                  </a:lnTo>
                  <a:lnTo>
                    <a:pt x="269911" y="84756"/>
                  </a:lnTo>
                  <a:lnTo>
                    <a:pt x="269238" y="80306"/>
                  </a:lnTo>
                  <a:lnTo>
                    <a:pt x="267797" y="76347"/>
                  </a:lnTo>
                  <a:lnTo>
                    <a:pt x="265843" y="72715"/>
                  </a:lnTo>
                  <a:lnTo>
                    <a:pt x="263549" y="69302"/>
                  </a:lnTo>
                  <a:lnTo>
                    <a:pt x="261027" y="67026"/>
                  </a:lnTo>
                  <a:lnTo>
                    <a:pt x="258354" y="65509"/>
                  </a:lnTo>
                  <a:lnTo>
                    <a:pt x="255580" y="64498"/>
                  </a:lnTo>
                  <a:lnTo>
                    <a:pt x="249851" y="60728"/>
                  </a:lnTo>
                  <a:lnTo>
                    <a:pt x="243006" y="55746"/>
                  </a:lnTo>
                  <a:lnTo>
                    <a:pt x="238402" y="53028"/>
                  </a:lnTo>
                  <a:lnTo>
                    <a:pt x="233349" y="50224"/>
                  </a:lnTo>
                  <a:lnTo>
                    <a:pt x="225088" y="44462"/>
                  </a:lnTo>
                  <a:lnTo>
                    <a:pt x="217117" y="38595"/>
                  </a:lnTo>
                  <a:lnTo>
                    <a:pt x="212214" y="35641"/>
                  </a:lnTo>
                  <a:lnTo>
                    <a:pt x="206960" y="32679"/>
                  </a:lnTo>
                  <a:lnTo>
                    <a:pt x="195831" y="26743"/>
                  </a:lnTo>
                  <a:lnTo>
                    <a:pt x="190085" y="23771"/>
                  </a:lnTo>
                  <a:lnTo>
                    <a:pt x="184270" y="21790"/>
                  </a:lnTo>
                  <a:lnTo>
                    <a:pt x="178409" y="20469"/>
                  </a:lnTo>
                  <a:lnTo>
                    <a:pt x="172518" y="19588"/>
                  </a:lnTo>
                  <a:lnTo>
                    <a:pt x="166605" y="18009"/>
                  </a:lnTo>
                  <a:lnTo>
                    <a:pt x="160680" y="15964"/>
                  </a:lnTo>
                  <a:lnTo>
                    <a:pt x="154745" y="13608"/>
                  </a:lnTo>
                  <a:lnTo>
                    <a:pt x="148804" y="12038"/>
                  </a:lnTo>
                  <a:lnTo>
                    <a:pt x="142858" y="10991"/>
                  </a:lnTo>
                  <a:lnTo>
                    <a:pt x="136911" y="10293"/>
                  </a:lnTo>
                  <a:lnTo>
                    <a:pt x="131954" y="9828"/>
                  </a:lnTo>
                  <a:lnTo>
                    <a:pt x="123799" y="9311"/>
                  </a:lnTo>
                  <a:lnTo>
                    <a:pt x="114222" y="9081"/>
                  </a:lnTo>
                  <a:lnTo>
                    <a:pt x="108891" y="9020"/>
                  </a:lnTo>
                  <a:lnTo>
                    <a:pt x="103352" y="7987"/>
                  </a:lnTo>
                  <a:lnTo>
                    <a:pt x="97674" y="6306"/>
                  </a:lnTo>
                  <a:lnTo>
                    <a:pt x="91906" y="4193"/>
                  </a:lnTo>
                  <a:lnTo>
                    <a:pt x="87067" y="2784"/>
                  </a:lnTo>
                  <a:lnTo>
                    <a:pt x="79046" y="1219"/>
                  </a:lnTo>
                  <a:lnTo>
                    <a:pt x="74525" y="802"/>
                  </a:lnTo>
                  <a:lnTo>
                    <a:pt x="69527" y="524"/>
                  </a:lnTo>
                  <a:lnTo>
                    <a:pt x="59674" y="215"/>
                  </a:lnTo>
                  <a:lnTo>
                    <a:pt x="45264" y="16"/>
                  </a:lnTo>
                  <a:lnTo>
                    <a:pt x="42083" y="0"/>
                  </a:lnTo>
                  <a:lnTo>
                    <a:pt x="38969" y="982"/>
                  </a:lnTo>
                  <a:lnTo>
                    <a:pt x="32864" y="4718"/>
                  </a:lnTo>
                  <a:lnTo>
                    <a:pt x="26843" y="7040"/>
                  </a:lnTo>
                  <a:lnTo>
                    <a:pt x="18050" y="8653"/>
                  </a:lnTo>
                  <a:lnTo>
                    <a:pt x="9344" y="8888"/>
                  </a:lnTo>
                  <a:lnTo>
                    <a:pt x="0" y="8897"/>
                  </a:lnTo>
                  <a:lnTo>
                    <a:pt x="8930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"/>
            <p:cNvSpPr/>
            <p:nvPr/>
          </p:nvSpPr>
          <p:spPr>
            <a:xfrm>
              <a:off x="4723804" y="2705695"/>
              <a:ext cx="285751" cy="455415"/>
            </a:xfrm>
            <a:custGeom>
              <a:avLst/>
              <a:gdLst/>
              <a:ahLst/>
              <a:cxnLst/>
              <a:rect l="0" t="0" r="0" b="0"/>
              <a:pathLst>
                <a:path w="285751" h="455415">
                  <a:moveTo>
                    <a:pt x="285750" y="0"/>
                  </a:moveTo>
                  <a:lnTo>
                    <a:pt x="285750" y="7688"/>
                  </a:lnTo>
                  <a:lnTo>
                    <a:pt x="284758" y="8102"/>
                  </a:lnTo>
                  <a:lnTo>
                    <a:pt x="281010" y="8562"/>
                  </a:lnTo>
                  <a:lnTo>
                    <a:pt x="279613" y="9676"/>
                  </a:lnTo>
                  <a:lnTo>
                    <a:pt x="278682" y="11412"/>
                  </a:lnTo>
                  <a:lnTo>
                    <a:pt x="277188" y="16586"/>
                  </a:lnTo>
                  <a:lnTo>
                    <a:pt x="272189" y="22222"/>
                  </a:lnTo>
                  <a:lnTo>
                    <a:pt x="270756" y="24736"/>
                  </a:lnTo>
                  <a:lnTo>
                    <a:pt x="267747" y="33016"/>
                  </a:lnTo>
                  <a:lnTo>
                    <a:pt x="261013" y="41753"/>
                  </a:lnTo>
                  <a:lnTo>
                    <a:pt x="255573" y="47661"/>
                  </a:lnTo>
                  <a:lnTo>
                    <a:pt x="253726" y="50625"/>
                  </a:lnTo>
                  <a:lnTo>
                    <a:pt x="250134" y="59538"/>
                  </a:lnTo>
                  <a:lnTo>
                    <a:pt x="243227" y="68463"/>
                  </a:lnTo>
                  <a:lnTo>
                    <a:pt x="237746" y="74415"/>
                  </a:lnTo>
                  <a:lnTo>
                    <a:pt x="235889" y="78383"/>
                  </a:lnTo>
                  <a:lnTo>
                    <a:pt x="232281" y="92457"/>
                  </a:lnTo>
                  <a:lnTo>
                    <a:pt x="227921" y="99962"/>
                  </a:lnTo>
                  <a:lnTo>
                    <a:pt x="219888" y="109765"/>
                  </a:lnTo>
                  <a:lnTo>
                    <a:pt x="211225" y="123694"/>
                  </a:lnTo>
                  <a:lnTo>
                    <a:pt x="205333" y="134681"/>
                  </a:lnTo>
                  <a:lnTo>
                    <a:pt x="199408" y="145186"/>
                  </a:lnTo>
                  <a:lnTo>
                    <a:pt x="190493" y="157671"/>
                  </a:lnTo>
                  <a:lnTo>
                    <a:pt x="184544" y="167972"/>
                  </a:lnTo>
                  <a:lnTo>
                    <a:pt x="172640" y="184617"/>
                  </a:lnTo>
                  <a:lnTo>
                    <a:pt x="166687" y="194830"/>
                  </a:lnTo>
                  <a:lnTo>
                    <a:pt x="154781" y="211420"/>
                  </a:lnTo>
                  <a:lnTo>
                    <a:pt x="148828" y="221626"/>
                  </a:lnTo>
                  <a:lnTo>
                    <a:pt x="142875" y="232776"/>
                  </a:lnTo>
                  <a:lnTo>
                    <a:pt x="136922" y="243355"/>
                  </a:lnTo>
                  <a:lnTo>
                    <a:pt x="130969" y="251363"/>
                  </a:lnTo>
                  <a:lnTo>
                    <a:pt x="122370" y="260876"/>
                  </a:lnTo>
                  <a:lnTo>
                    <a:pt x="105421" y="278411"/>
                  </a:lnTo>
                  <a:lnTo>
                    <a:pt x="98778" y="287780"/>
                  </a:lnTo>
                  <a:lnTo>
                    <a:pt x="92519" y="297566"/>
                  </a:lnTo>
                  <a:lnTo>
                    <a:pt x="86429" y="305223"/>
                  </a:lnTo>
                  <a:lnTo>
                    <a:pt x="80416" y="314579"/>
                  </a:lnTo>
                  <a:lnTo>
                    <a:pt x="74436" y="324360"/>
                  </a:lnTo>
                  <a:lnTo>
                    <a:pt x="66483" y="335444"/>
                  </a:lnTo>
                  <a:lnTo>
                    <a:pt x="62694" y="346004"/>
                  </a:lnTo>
                  <a:lnTo>
                    <a:pt x="58291" y="355855"/>
                  </a:lnTo>
                  <a:lnTo>
                    <a:pt x="50234" y="367817"/>
                  </a:lnTo>
                  <a:lnTo>
                    <a:pt x="41563" y="377645"/>
                  </a:lnTo>
                  <a:lnTo>
                    <a:pt x="39616" y="380748"/>
                  </a:lnTo>
                  <a:lnTo>
                    <a:pt x="35881" y="389855"/>
                  </a:lnTo>
                  <a:lnTo>
                    <a:pt x="29924" y="398837"/>
                  </a:lnTo>
                  <a:lnTo>
                    <a:pt x="26726" y="407782"/>
                  </a:lnTo>
                  <a:lnTo>
                    <a:pt x="19935" y="416717"/>
                  </a:lnTo>
                  <a:lnTo>
                    <a:pt x="11398" y="425979"/>
                  </a:lnTo>
                  <a:lnTo>
                    <a:pt x="10576" y="426861"/>
                  </a:lnTo>
                  <a:lnTo>
                    <a:pt x="10027" y="428441"/>
                  </a:lnTo>
                  <a:lnTo>
                    <a:pt x="9074" y="436158"/>
                  </a:lnTo>
                  <a:lnTo>
                    <a:pt x="165" y="446305"/>
                  </a:lnTo>
                  <a:lnTo>
                    <a:pt x="110" y="446364"/>
                  </a:lnTo>
                  <a:lnTo>
                    <a:pt x="0" y="455414"/>
                  </a:lnTo>
                  <a:lnTo>
                    <a:pt x="0" y="438796"/>
                  </a:lnTo>
                  <a:lnTo>
                    <a:pt x="992" y="438382"/>
                  </a:lnTo>
                  <a:lnTo>
                    <a:pt x="8930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0"/>
            <p:cNvSpPr/>
            <p:nvPr/>
          </p:nvSpPr>
          <p:spPr>
            <a:xfrm>
              <a:off x="3098601" y="2777132"/>
              <a:ext cx="214277" cy="232172"/>
            </a:xfrm>
            <a:custGeom>
              <a:avLst/>
              <a:gdLst/>
              <a:ahLst/>
              <a:cxnLst/>
              <a:rect l="0" t="0" r="0" b="0"/>
              <a:pathLst>
                <a:path w="214277" h="232172">
                  <a:moveTo>
                    <a:pt x="116086" y="8930"/>
                  </a:moveTo>
                  <a:lnTo>
                    <a:pt x="103657" y="21359"/>
                  </a:lnTo>
                  <a:lnTo>
                    <a:pt x="100855" y="23169"/>
                  </a:lnTo>
                  <a:lnTo>
                    <a:pt x="95095" y="25180"/>
                  </a:lnTo>
                  <a:lnTo>
                    <a:pt x="91178" y="26709"/>
                  </a:lnTo>
                  <a:lnTo>
                    <a:pt x="86582" y="28720"/>
                  </a:lnTo>
                  <a:lnTo>
                    <a:pt x="81534" y="31053"/>
                  </a:lnTo>
                  <a:lnTo>
                    <a:pt x="77176" y="33601"/>
                  </a:lnTo>
                  <a:lnTo>
                    <a:pt x="73279" y="36291"/>
                  </a:lnTo>
                  <a:lnTo>
                    <a:pt x="69688" y="39077"/>
                  </a:lnTo>
                  <a:lnTo>
                    <a:pt x="63053" y="44818"/>
                  </a:lnTo>
                  <a:lnTo>
                    <a:pt x="56797" y="50677"/>
                  </a:lnTo>
                  <a:lnTo>
                    <a:pt x="50709" y="56588"/>
                  </a:lnTo>
                  <a:lnTo>
                    <a:pt x="46705" y="59554"/>
                  </a:lnTo>
                  <a:lnTo>
                    <a:pt x="42051" y="62523"/>
                  </a:lnTo>
                  <a:lnTo>
                    <a:pt x="36964" y="65495"/>
                  </a:lnTo>
                  <a:lnTo>
                    <a:pt x="33572" y="69460"/>
                  </a:lnTo>
                  <a:lnTo>
                    <a:pt x="31311" y="74088"/>
                  </a:lnTo>
                  <a:lnTo>
                    <a:pt x="29804" y="79158"/>
                  </a:lnTo>
                  <a:lnTo>
                    <a:pt x="27807" y="83530"/>
                  </a:lnTo>
                  <a:lnTo>
                    <a:pt x="25483" y="87436"/>
                  </a:lnTo>
                  <a:lnTo>
                    <a:pt x="20255" y="94423"/>
                  </a:lnTo>
                  <a:lnTo>
                    <a:pt x="14625" y="100836"/>
                  </a:lnTo>
                  <a:lnTo>
                    <a:pt x="12726" y="103935"/>
                  </a:lnTo>
                  <a:lnTo>
                    <a:pt x="10617" y="110024"/>
                  </a:lnTo>
                  <a:lnTo>
                    <a:pt x="7034" y="116038"/>
                  </a:lnTo>
                  <a:lnTo>
                    <a:pt x="4689" y="119030"/>
                  </a:lnTo>
                  <a:lnTo>
                    <a:pt x="3126" y="123010"/>
                  </a:lnTo>
                  <a:lnTo>
                    <a:pt x="2084" y="127647"/>
                  </a:lnTo>
                  <a:lnTo>
                    <a:pt x="1389" y="132723"/>
                  </a:lnTo>
                  <a:lnTo>
                    <a:pt x="926" y="137099"/>
                  </a:lnTo>
                  <a:lnTo>
                    <a:pt x="618" y="141009"/>
                  </a:lnTo>
                  <a:lnTo>
                    <a:pt x="274" y="147999"/>
                  </a:lnTo>
                  <a:lnTo>
                    <a:pt x="122" y="154413"/>
                  </a:lnTo>
                  <a:lnTo>
                    <a:pt x="1073" y="157512"/>
                  </a:lnTo>
                  <a:lnTo>
                    <a:pt x="4777" y="163602"/>
                  </a:lnTo>
                  <a:lnTo>
                    <a:pt x="7084" y="169616"/>
                  </a:lnTo>
                  <a:lnTo>
                    <a:pt x="7699" y="172609"/>
                  </a:lnTo>
                  <a:lnTo>
                    <a:pt x="11028" y="178580"/>
                  </a:lnTo>
                  <a:lnTo>
                    <a:pt x="15816" y="184541"/>
                  </a:lnTo>
                  <a:lnTo>
                    <a:pt x="21251" y="190498"/>
                  </a:lnTo>
                  <a:lnTo>
                    <a:pt x="29889" y="199429"/>
                  </a:lnTo>
                  <a:lnTo>
                    <a:pt x="38732" y="208359"/>
                  </a:lnTo>
                  <a:lnTo>
                    <a:pt x="42688" y="210344"/>
                  </a:lnTo>
                  <a:lnTo>
                    <a:pt x="47310" y="211667"/>
                  </a:lnTo>
                  <a:lnTo>
                    <a:pt x="52376" y="212549"/>
                  </a:lnTo>
                  <a:lnTo>
                    <a:pt x="56745" y="214129"/>
                  </a:lnTo>
                  <a:lnTo>
                    <a:pt x="60650" y="216175"/>
                  </a:lnTo>
                  <a:lnTo>
                    <a:pt x="64246" y="218530"/>
                  </a:lnTo>
                  <a:lnTo>
                    <a:pt x="70887" y="223794"/>
                  </a:lnTo>
                  <a:lnTo>
                    <a:pt x="74047" y="226587"/>
                  </a:lnTo>
                  <a:lnTo>
                    <a:pt x="78138" y="228448"/>
                  </a:lnTo>
                  <a:lnTo>
                    <a:pt x="82850" y="229690"/>
                  </a:lnTo>
                  <a:lnTo>
                    <a:pt x="87976" y="230517"/>
                  </a:lnTo>
                  <a:lnTo>
                    <a:pt x="92385" y="231069"/>
                  </a:lnTo>
                  <a:lnTo>
                    <a:pt x="96316" y="231437"/>
                  </a:lnTo>
                  <a:lnTo>
                    <a:pt x="99930" y="231682"/>
                  </a:lnTo>
                  <a:lnTo>
                    <a:pt x="106590" y="231954"/>
                  </a:lnTo>
                  <a:lnTo>
                    <a:pt x="113850" y="232075"/>
                  </a:lnTo>
                  <a:lnTo>
                    <a:pt x="154669" y="232171"/>
                  </a:lnTo>
                  <a:lnTo>
                    <a:pt x="158675" y="231179"/>
                  </a:lnTo>
                  <a:lnTo>
                    <a:pt x="163330" y="229526"/>
                  </a:lnTo>
                  <a:lnTo>
                    <a:pt x="175579" y="224484"/>
                  </a:lnTo>
                  <a:lnTo>
                    <a:pt x="179900" y="221148"/>
                  </a:lnTo>
                  <a:lnTo>
                    <a:pt x="182441" y="218870"/>
                  </a:lnTo>
                  <a:lnTo>
                    <a:pt x="185127" y="217351"/>
                  </a:lnTo>
                  <a:lnTo>
                    <a:pt x="190758" y="215663"/>
                  </a:lnTo>
                  <a:lnTo>
                    <a:pt x="196567" y="212267"/>
                  </a:lnTo>
                  <a:lnTo>
                    <a:pt x="199506" y="209972"/>
                  </a:lnTo>
                  <a:lnTo>
                    <a:pt x="201465" y="207450"/>
                  </a:lnTo>
                  <a:lnTo>
                    <a:pt x="202771" y="204777"/>
                  </a:lnTo>
                  <a:lnTo>
                    <a:pt x="203641" y="202003"/>
                  </a:lnTo>
                  <a:lnTo>
                    <a:pt x="207254" y="196274"/>
                  </a:lnTo>
                  <a:lnTo>
                    <a:pt x="209607" y="193357"/>
                  </a:lnTo>
                  <a:lnTo>
                    <a:pt x="211176" y="190420"/>
                  </a:lnTo>
                  <a:lnTo>
                    <a:pt x="212918" y="184512"/>
                  </a:lnTo>
                  <a:lnTo>
                    <a:pt x="213693" y="178578"/>
                  </a:lnTo>
                  <a:lnTo>
                    <a:pt x="214037" y="172634"/>
                  </a:lnTo>
                  <a:lnTo>
                    <a:pt x="214190" y="166685"/>
                  </a:lnTo>
                  <a:lnTo>
                    <a:pt x="214276" y="157757"/>
                  </a:lnTo>
                  <a:lnTo>
                    <a:pt x="213296" y="154781"/>
                  </a:lnTo>
                  <a:lnTo>
                    <a:pt x="209561" y="148828"/>
                  </a:lnTo>
                  <a:lnTo>
                    <a:pt x="207240" y="142875"/>
                  </a:lnTo>
                  <a:lnTo>
                    <a:pt x="205216" y="135930"/>
                  </a:lnTo>
                  <a:lnTo>
                    <a:pt x="203287" y="131300"/>
                  </a:lnTo>
                  <a:lnTo>
                    <a:pt x="201009" y="126228"/>
                  </a:lnTo>
                  <a:lnTo>
                    <a:pt x="198498" y="121856"/>
                  </a:lnTo>
                  <a:lnTo>
                    <a:pt x="195832" y="117948"/>
                  </a:lnTo>
                  <a:lnTo>
                    <a:pt x="190224" y="110960"/>
                  </a:lnTo>
                  <a:lnTo>
                    <a:pt x="184424" y="104548"/>
                  </a:lnTo>
                  <a:lnTo>
                    <a:pt x="180496" y="101448"/>
                  </a:lnTo>
                  <a:lnTo>
                    <a:pt x="175893" y="98390"/>
                  </a:lnTo>
                  <a:lnTo>
                    <a:pt x="170840" y="95359"/>
                  </a:lnTo>
                  <a:lnTo>
                    <a:pt x="166479" y="91354"/>
                  </a:lnTo>
                  <a:lnTo>
                    <a:pt x="162580" y="86700"/>
                  </a:lnTo>
                  <a:lnTo>
                    <a:pt x="158988" y="81612"/>
                  </a:lnTo>
                  <a:lnTo>
                    <a:pt x="154609" y="77229"/>
                  </a:lnTo>
                  <a:lnTo>
                    <a:pt x="149706" y="73314"/>
                  </a:lnTo>
                  <a:lnTo>
                    <a:pt x="144452" y="69712"/>
                  </a:lnTo>
                  <a:lnTo>
                    <a:pt x="138965" y="66318"/>
                  </a:lnTo>
                  <a:lnTo>
                    <a:pt x="133323" y="63064"/>
                  </a:lnTo>
                  <a:lnTo>
                    <a:pt x="127577" y="59902"/>
                  </a:lnTo>
                  <a:lnTo>
                    <a:pt x="122755" y="56802"/>
                  </a:lnTo>
                  <a:lnTo>
                    <a:pt x="118547" y="53743"/>
                  </a:lnTo>
                  <a:lnTo>
                    <a:pt x="114750" y="50712"/>
                  </a:lnTo>
                  <a:lnTo>
                    <a:pt x="110234" y="47698"/>
                  </a:lnTo>
                  <a:lnTo>
                    <a:pt x="105240" y="44698"/>
                  </a:lnTo>
                  <a:lnTo>
                    <a:pt x="99925" y="41705"/>
                  </a:lnTo>
                  <a:lnTo>
                    <a:pt x="95390" y="39710"/>
                  </a:lnTo>
                  <a:lnTo>
                    <a:pt x="91375" y="38379"/>
                  </a:lnTo>
                  <a:lnTo>
                    <a:pt x="87705" y="37492"/>
                  </a:lnTo>
                  <a:lnTo>
                    <a:pt x="83275" y="35909"/>
                  </a:lnTo>
                  <a:lnTo>
                    <a:pt x="78337" y="33861"/>
                  </a:lnTo>
                  <a:lnTo>
                    <a:pt x="73061" y="31504"/>
                  </a:lnTo>
                  <a:lnTo>
                    <a:pt x="68551" y="28940"/>
                  </a:lnTo>
                  <a:lnTo>
                    <a:pt x="64552" y="26239"/>
                  </a:lnTo>
                  <a:lnTo>
                    <a:pt x="60894" y="23446"/>
                  </a:lnTo>
                  <a:lnTo>
                    <a:pt x="57463" y="21584"/>
                  </a:lnTo>
                  <a:lnTo>
                    <a:pt x="51005" y="19514"/>
                  </a:lnTo>
                  <a:lnTo>
                    <a:pt x="44828" y="15949"/>
                  </a:lnTo>
                  <a:lnTo>
                    <a:pt x="41792" y="13610"/>
                  </a:lnTo>
                  <a:lnTo>
                    <a:pt x="35772" y="11010"/>
                  </a:lnTo>
                  <a:lnTo>
                    <a:pt x="29789" y="9854"/>
                  </a:lnTo>
                  <a:lnTo>
                    <a:pt x="23823" y="9341"/>
                  </a:lnTo>
                  <a:lnTo>
                    <a:pt x="18045" y="9011"/>
                  </a:lnTo>
                  <a:lnTo>
                    <a:pt x="13643" y="8966"/>
                  </a:lnTo>
                  <a:lnTo>
                    <a:pt x="12072" y="7962"/>
                  </a:lnTo>
                  <a:lnTo>
                    <a:pt x="11024" y="6300"/>
                  </a:lnTo>
                  <a:lnTo>
                    <a:pt x="9052" y="369"/>
                  </a:lnTo>
                  <a:lnTo>
                    <a:pt x="2817" y="73"/>
                  </a:lnTo>
                  <a:lnTo>
                    <a:pt x="110" y="3"/>
                  </a:lnTo>
                  <a:lnTo>
                    <a:pt x="14" y="7068"/>
                  </a:lnTo>
                  <a:lnTo>
                    <a:pt x="0" y="8927"/>
                  </a:lnTo>
                  <a:lnTo>
                    <a:pt x="7688" y="8930"/>
                  </a:lnTo>
                  <a:lnTo>
                    <a:pt x="3821" y="8930"/>
                  </a:lnTo>
                  <a:lnTo>
                    <a:pt x="2548" y="7938"/>
                  </a:lnTo>
                  <a:lnTo>
                    <a:pt x="1698" y="6284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1"/>
            <p:cNvSpPr/>
            <p:nvPr/>
          </p:nvSpPr>
          <p:spPr>
            <a:xfrm>
              <a:off x="4411265" y="2705695"/>
              <a:ext cx="223243" cy="383977"/>
            </a:xfrm>
            <a:custGeom>
              <a:avLst/>
              <a:gdLst/>
              <a:ahLst/>
              <a:cxnLst/>
              <a:rect l="0" t="0" r="0" b="0"/>
              <a:pathLst>
                <a:path w="223243" h="383977">
                  <a:moveTo>
                    <a:pt x="223242" y="0"/>
                  </a:moveTo>
                  <a:lnTo>
                    <a:pt x="214422" y="0"/>
                  </a:lnTo>
                  <a:lnTo>
                    <a:pt x="214322" y="7688"/>
                  </a:lnTo>
                  <a:lnTo>
                    <a:pt x="208178" y="14821"/>
                  </a:lnTo>
                  <a:lnTo>
                    <a:pt x="205751" y="17459"/>
                  </a:lnTo>
                  <a:lnTo>
                    <a:pt x="205492" y="22481"/>
                  </a:lnTo>
                  <a:lnTo>
                    <a:pt x="204463" y="23917"/>
                  </a:lnTo>
                  <a:lnTo>
                    <a:pt x="202786" y="24874"/>
                  </a:lnTo>
                  <a:lnTo>
                    <a:pt x="197704" y="26411"/>
                  </a:lnTo>
                  <a:lnTo>
                    <a:pt x="197287" y="27529"/>
                  </a:lnTo>
                  <a:lnTo>
                    <a:pt x="196563" y="34444"/>
                  </a:lnTo>
                  <a:lnTo>
                    <a:pt x="190338" y="41604"/>
                  </a:lnTo>
                  <a:lnTo>
                    <a:pt x="188774" y="43295"/>
                  </a:lnTo>
                  <a:lnTo>
                    <a:pt x="188079" y="46693"/>
                  </a:lnTo>
                  <a:lnTo>
                    <a:pt x="187633" y="52218"/>
                  </a:lnTo>
                  <a:lnTo>
                    <a:pt x="186605" y="52671"/>
                  </a:lnTo>
                  <a:lnTo>
                    <a:pt x="182815" y="53175"/>
                  </a:lnTo>
                  <a:lnTo>
                    <a:pt x="181408" y="54301"/>
                  </a:lnTo>
                  <a:lnTo>
                    <a:pt x="180470" y="56045"/>
                  </a:lnTo>
                  <a:lnTo>
                    <a:pt x="178964" y="61231"/>
                  </a:lnTo>
                  <a:lnTo>
                    <a:pt x="172530" y="68392"/>
                  </a:lnTo>
                  <a:lnTo>
                    <a:pt x="170938" y="70084"/>
                  </a:lnTo>
                  <a:lnTo>
                    <a:pt x="170230" y="73482"/>
                  </a:lnTo>
                  <a:lnTo>
                    <a:pt x="170042" y="75777"/>
                  </a:lnTo>
                  <a:lnTo>
                    <a:pt x="168923" y="77307"/>
                  </a:lnTo>
                  <a:lnTo>
                    <a:pt x="167186" y="78327"/>
                  </a:lnTo>
                  <a:lnTo>
                    <a:pt x="162009" y="79964"/>
                  </a:lnTo>
                  <a:lnTo>
                    <a:pt x="161584" y="81090"/>
                  </a:lnTo>
                  <a:lnTo>
                    <a:pt x="161112" y="84988"/>
                  </a:lnTo>
                  <a:lnTo>
                    <a:pt x="159994" y="87416"/>
                  </a:lnTo>
                  <a:lnTo>
                    <a:pt x="153079" y="96607"/>
                  </a:lnTo>
                  <a:lnTo>
                    <a:pt x="152371" y="100152"/>
                  </a:lnTo>
                  <a:lnTo>
                    <a:pt x="152182" y="102487"/>
                  </a:lnTo>
                  <a:lnTo>
                    <a:pt x="151065" y="104043"/>
                  </a:lnTo>
                  <a:lnTo>
                    <a:pt x="149327" y="105081"/>
                  </a:lnTo>
                  <a:lnTo>
                    <a:pt x="144149" y="106746"/>
                  </a:lnTo>
                  <a:lnTo>
                    <a:pt x="143725" y="107875"/>
                  </a:lnTo>
                  <a:lnTo>
                    <a:pt x="143253" y="111775"/>
                  </a:lnTo>
                  <a:lnTo>
                    <a:pt x="142135" y="113212"/>
                  </a:lnTo>
                  <a:lnTo>
                    <a:pt x="140397" y="114170"/>
                  </a:lnTo>
                  <a:lnTo>
                    <a:pt x="138247" y="114808"/>
                  </a:lnTo>
                  <a:lnTo>
                    <a:pt x="136813" y="116226"/>
                  </a:lnTo>
                  <a:lnTo>
                    <a:pt x="135857" y="118164"/>
                  </a:lnTo>
                  <a:lnTo>
                    <a:pt x="134323" y="123662"/>
                  </a:lnTo>
                  <a:lnTo>
                    <a:pt x="127883" y="130885"/>
                  </a:lnTo>
                  <a:lnTo>
                    <a:pt x="126290" y="132585"/>
                  </a:lnTo>
                  <a:lnTo>
                    <a:pt x="125582" y="135986"/>
                  </a:lnTo>
                  <a:lnTo>
                    <a:pt x="125393" y="138282"/>
                  </a:lnTo>
                  <a:lnTo>
                    <a:pt x="124275" y="139813"/>
                  </a:lnTo>
                  <a:lnTo>
                    <a:pt x="122538" y="140834"/>
                  </a:lnTo>
                  <a:lnTo>
                    <a:pt x="120387" y="141514"/>
                  </a:lnTo>
                  <a:lnTo>
                    <a:pt x="118953" y="142960"/>
                  </a:lnTo>
                  <a:lnTo>
                    <a:pt x="117998" y="144916"/>
                  </a:lnTo>
                  <a:lnTo>
                    <a:pt x="116936" y="149735"/>
                  </a:lnTo>
                  <a:lnTo>
                    <a:pt x="116464" y="155184"/>
                  </a:lnTo>
                  <a:lnTo>
                    <a:pt x="115346" y="157034"/>
                  </a:lnTo>
                  <a:lnTo>
                    <a:pt x="113608" y="158267"/>
                  </a:lnTo>
                  <a:lnTo>
                    <a:pt x="111458" y="159090"/>
                  </a:lnTo>
                  <a:lnTo>
                    <a:pt x="110024" y="160630"/>
                  </a:lnTo>
                  <a:lnTo>
                    <a:pt x="109068" y="162649"/>
                  </a:lnTo>
                  <a:lnTo>
                    <a:pt x="108431" y="164987"/>
                  </a:lnTo>
                  <a:lnTo>
                    <a:pt x="107014" y="166546"/>
                  </a:lnTo>
                  <a:lnTo>
                    <a:pt x="105077" y="167585"/>
                  </a:lnTo>
                  <a:lnTo>
                    <a:pt x="99580" y="169253"/>
                  </a:lnTo>
                  <a:lnTo>
                    <a:pt x="99129" y="170382"/>
                  </a:lnTo>
                  <a:lnTo>
                    <a:pt x="98627" y="174283"/>
                  </a:lnTo>
                  <a:lnTo>
                    <a:pt x="97502" y="176712"/>
                  </a:lnTo>
                  <a:lnTo>
                    <a:pt x="90573" y="185903"/>
                  </a:lnTo>
                  <a:lnTo>
                    <a:pt x="89864" y="189449"/>
                  </a:lnTo>
                  <a:lnTo>
                    <a:pt x="89675" y="191784"/>
                  </a:lnTo>
                  <a:lnTo>
                    <a:pt x="88557" y="193340"/>
                  </a:lnTo>
                  <a:lnTo>
                    <a:pt x="86819" y="194378"/>
                  </a:lnTo>
                  <a:lnTo>
                    <a:pt x="84669" y="195069"/>
                  </a:lnTo>
                  <a:lnTo>
                    <a:pt x="83235" y="196523"/>
                  </a:lnTo>
                  <a:lnTo>
                    <a:pt x="82279" y="198484"/>
                  </a:lnTo>
                  <a:lnTo>
                    <a:pt x="80745" y="204020"/>
                  </a:lnTo>
                  <a:lnTo>
                    <a:pt x="74305" y="211250"/>
                  </a:lnTo>
                  <a:lnTo>
                    <a:pt x="68959" y="216779"/>
                  </a:lnTo>
                  <a:lnTo>
                    <a:pt x="63782" y="221966"/>
                  </a:lnTo>
                  <a:lnTo>
                    <a:pt x="63074" y="225320"/>
                  </a:lnTo>
                  <a:lnTo>
                    <a:pt x="62541" y="236511"/>
                  </a:lnTo>
                  <a:lnTo>
                    <a:pt x="61537" y="239033"/>
                  </a:lnTo>
                  <a:lnTo>
                    <a:pt x="54822" y="248387"/>
                  </a:lnTo>
                  <a:lnTo>
                    <a:pt x="54131" y="251946"/>
                  </a:lnTo>
                  <a:lnTo>
                    <a:pt x="53946" y="254284"/>
                  </a:lnTo>
                  <a:lnTo>
                    <a:pt x="52832" y="255843"/>
                  </a:lnTo>
                  <a:lnTo>
                    <a:pt x="51096" y="256882"/>
                  </a:lnTo>
                  <a:lnTo>
                    <a:pt x="48947" y="257575"/>
                  </a:lnTo>
                  <a:lnTo>
                    <a:pt x="47514" y="259029"/>
                  </a:lnTo>
                  <a:lnTo>
                    <a:pt x="46559" y="260991"/>
                  </a:lnTo>
                  <a:lnTo>
                    <a:pt x="45026" y="266528"/>
                  </a:lnTo>
                  <a:lnTo>
                    <a:pt x="38586" y="273758"/>
                  </a:lnTo>
                  <a:lnTo>
                    <a:pt x="36993" y="275459"/>
                  </a:lnTo>
                  <a:lnTo>
                    <a:pt x="36285" y="278861"/>
                  </a:lnTo>
                  <a:lnTo>
                    <a:pt x="35830" y="284389"/>
                  </a:lnTo>
                  <a:lnTo>
                    <a:pt x="29604" y="291618"/>
                  </a:lnTo>
                  <a:lnTo>
                    <a:pt x="28040" y="293319"/>
                  </a:lnTo>
                  <a:lnTo>
                    <a:pt x="27345" y="296720"/>
                  </a:lnTo>
                  <a:lnTo>
                    <a:pt x="26899" y="302249"/>
                  </a:lnTo>
                  <a:lnTo>
                    <a:pt x="20674" y="309477"/>
                  </a:lnTo>
                  <a:lnTo>
                    <a:pt x="19110" y="311178"/>
                  </a:lnTo>
                  <a:lnTo>
                    <a:pt x="18415" y="314580"/>
                  </a:lnTo>
                  <a:lnTo>
                    <a:pt x="17869" y="326090"/>
                  </a:lnTo>
                  <a:lnTo>
                    <a:pt x="16874" y="327526"/>
                  </a:lnTo>
                  <a:lnTo>
                    <a:pt x="15218" y="328483"/>
                  </a:lnTo>
                  <a:lnTo>
                    <a:pt x="10172" y="330020"/>
                  </a:lnTo>
                  <a:lnTo>
                    <a:pt x="9758" y="331138"/>
                  </a:lnTo>
                  <a:lnTo>
                    <a:pt x="8978" y="341407"/>
                  </a:lnTo>
                  <a:lnTo>
                    <a:pt x="8933" y="347857"/>
                  </a:lnTo>
                  <a:lnTo>
                    <a:pt x="2793" y="354315"/>
                  </a:lnTo>
                  <a:lnTo>
                    <a:pt x="368" y="356809"/>
                  </a:lnTo>
                  <a:lnTo>
                    <a:pt x="4" y="368595"/>
                  </a:lnTo>
                  <a:lnTo>
                    <a:pt x="0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2"/>
            <p:cNvSpPr/>
            <p:nvPr/>
          </p:nvSpPr>
          <p:spPr>
            <a:xfrm>
              <a:off x="2714625" y="2768203"/>
              <a:ext cx="125016" cy="419696"/>
            </a:xfrm>
            <a:custGeom>
              <a:avLst/>
              <a:gdLst/>
              <a:ahLst/>
              <a:cxnLst/>
              <a:rect l="0" t="0" r="0" b="0"/>
              <a:pathLst>
                <a:path w="125016" h="419696">
                  <a:moveTo>
                    <a:pt x="0" y="0"/>
                  </a:moveTo>
                  <a:lnTo>
                    <a:pt x="0" y="8562"/>
                  </a:lnTo>
                  <a:lnTo>
                    <a:pt x="2645" y="11412"/>
                  </a:lnTo>
                  <a:lnTo>
                    <a:pt x="8562" y="17482"/>
                  </a:lnTo>
                  <a:lnTo>
                    <a:pt x="8897" y="30255"/>
                  </a:lnTo>
                  <a:lnTo>
                    <a:pt x="9900" y="32076"/>
                  </a:lnTo>
                  <a:lnTo>
                    <a:pt x="11561" y="33290"/>
                  </a:lnTo>
                  <a:lnTo>
                    <a:pt x="13660" y="34099"/>
                  </a:lnTo>
                  <a:lnTo>
                    <a:pt x="15059" y="35631"/>
                  </a:lnTo>
                  <a:lnTo>
                    <a:pt x="15993" y="37644"/>
                  </a:lnTo>
                  <a:lnTo>
                    <a:pt x="17490" y="43264"/>
                  </a:lnTo>
                  <a:lnTo>
                    <a:pt x="20341" y="46679"/>
                  </a:lnTo>
                  <a:lnTo>
                    <a:pt x="25515" y="52215"/>
                  </a:lnTo>
                  <a:lnTo>
                    <a:pt x="26222" y="55618"/>
                  </a:lnTo>
                  <a:lnTo>
                    <a:pt x="26714" y="67737"/>
                  </a:lnTo>
                  <a:lnTo>
                    <a:pt x="26756" y="69793"/>
                  </a:lnTo>
                  <a:lnTo>
                    <a:pt x="29420" y="73352"/>
                  </a:lnTo>
                  <a:lnTo>
                    <a:pt x="34474" y="78981"/>
                  </a:lnTo>
                  <a:lnTo>
                    <a:pt x="35165" y="82397"/>
                  </a:lnTo>
                  <a:lnTo>
                    <a:pt x="35349" y="84697"/>
                  </a:lnTo>
                  <a:lnTo>
                    <a:pt x="36465" y="87222"/>
                  </a:lnTo>
                  <a:lnTo>
                    <a:pt x="40349" y="92674"/>
                  </a:lnTo>
                  <a:lnTo>
                    <a:pt x="43374" y="96581"/>
                  </a:lnTo>
                  <a:lnTo>
                    <a:pt x="44082" y="100141"/>
                  </a:lnTo>
                  <a:lnTo>
                    <a:pt x="44536" y="110511"/>
                  </a:lnTo>
                  <a:lnTo>
                    <a:pt x="44638" y="123284"/>
                  </a:lnTo>
                  <a:lnTo>
                    <a:pt x="47289" y="126892"/>
                  </a:lnTo>
                  <a:lnTo>
                    <a:pt x="49385" y="129243"/>
                  </a:lnTo>
                  <a:lnTo>
                    <a:pt x="50783" y="131802"/>
                  </a:lnTo>
                  <a:lnTo>
                    <a:pt x="52335" y="137292"/>
                  </a:lnTo>
                  <a:lnTo>
                    <a:pt x="53209" y="145961"/>
                  </a:lnTo>
                  <a:lnTo>
                    <a:pt x="54325" y="148901"/>
                  </a:lnTo>
                  <a:lnTo>
                    <a:pt x="58209" y="154813"/>
                  </a:lnTo>
                  <a:lnTo>
                    <a:pt x="60597" y="160748"/>
                  </a:lnTo>
                  <a:lnTo>
                    <a:pt x="61941" y="169668"/>
                  </a:lnTo>
                  <a:lnTo>
                    <a:pt x="62340" y="181241"/>
                  </a:lnTo>
                  <a:lnTo>
                    <a:pt x="62396" y="186311"/>
                  </a:lnTo>
                  <a:lnTo>
                    <a:pt x="63425" y="190684"/>
                  </a:lnTo>
                  <a:lnTo>
                    <a:pt x="68622" y="201578"/>
                  </a:lnTo>
                  <a:lnTo>
                    <a:pt x="70603" y="211090"/>
                  </a:lnTo>
                  <a:lnTo>
                    <a:pt x="71066" y="217180"/>
                  </a:lnTo>
                  <a:lnTo>
                    <a:pt x="73918" y="225839"/>
                  </a:lnTo>
                  <a:lnTo>
                    <a:pt x="77500" y="235310"/>
                  </a:lnTo>
                  <a:lnTo>
                    <a:pt x="79518" y="246220"/>
                  </a:lnTo>
                  <a:lnTo>
                    <a:pt x="79989" y="252637"/>
                  </a:lnTo>
                  <a:lnTo>
                    <a:pt x="81107" y="255737"/>
                  </a:lnTo>
                  <a:lnTo>
                    <a:pt x="84995" y="261827"/>
                  </a:lnTo>
                  <a:lnTo>
                    <a:pt x="87385" y="270487"/>
                  </a:lnTo>
                  <a:lnTo>
                    <a:pt x="88446" y="279958"/>
                  </a:lnTo>
                  <a:lnTo>
                    <a:pt x="88919" y="287475"/>
                  </a:lnTo>
                  <a:lnTo>
                    <a:pt x="90037" y="290869"/>
                  </a:lnTo>
                  <a:lnTo>
                    <a:pt x="93925" y="297285"/>
                  </a:lnTo>
                  <a:lnTo>
                    <a:pt x="96315" y="303444"/>
                  </a:lnTo>
                  <a:lnTo>
                    <a:pt x="97848" y="315483"/>
                  </a:lnTo>
                  <a:lnTo>
                    <a:pt x="98966" y="318470"/>
                  </a:lnTo>
                  <a:lnTo>
                    <a:pt x="102854" y="324435"/>
                  </a:lnTo>
                  <a:lnTo>
                    <a:pt x="105244" y="330394"/>
                  </a:lnTo>
                  <a:lnTo>
                    <a:pt x="106590" y="339327"/>
                  </a:lnTo>
                  <a:lnTo>
                    <a:pt x="107044" y="351234"/>
                  </a:lnTo>
                  <a:lnTo>
                    <a:pt x="107123" y="360164"/>
                  </a:lnTo>
                  <a:lnTo>
                    <a:pt x="108126" y="362148"/>
                  </a:lnTo>
                  <a:lnTo>
                    <a:pt x="109787" y="363471"/>
                  </a:lnTo>
                  <a:lnTo>
                    <a:pt x="111886" y="364353"/>
                  </a:lnTo>
                  <a:lnTo>
                    <a:pt x="113286" y="365933"/>
                  </a:lnTo>
                  <a:lnTo>
                    <a:pt x="114219" y="367979"/>
                  </a:lnTo>
                  <a:lnTo>
                    <a:pt x="115256" y="372897"/>
                  </a:lnTo>
                  <a:lnTo>
                    <a:pt x="115922" y="384140"/>
                  </a:lnTo>
                  <a:lnTo>
                    <a:pt x="116053" y="391174"/>
                  </a:lnTo>
                  <a:lnTo>
                    <a:pt x="118717" y="394782"/>
                  </a:lnTo>
                  <a:lnTo>
                    <a:pt x="123771" y="400442"/>
                  </a:lnTo>
                  <a:lnTo>
                    <a:pt x="124462" y="403862"/>
                  </a:lnTo>
                  <a:lnTo>
                    <a:pt x="124993" y="416633"/>
                  </a:lnTo>
                  <a:lnTo>
                    <a:pt x="125015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76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905000" y="1600200"/>
          <a:ext cx="5410202" cy="3886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1608"/>
                <a:gridCol w="321608"/>
                <a:gridCol w="321608"/>
                <a:gridCol w="464543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</a:tblGrid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</a:t>
                      </a:r>
                      <a:r>
                        <a:rPr lang="en-US" sz="100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</a:t>
                      </a:r>
                      <a:r>
                        <a:rPr lang="en-US" sz="105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</a:t>
                      </a:r>
                      <a:r>
                        <a:rPr lang="en-US" sz="105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</a:t>
                      </a:r>
                      <a:r>
                        <a:rPr lang="en-US" sz="100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Jc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Kc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80" name="Group 79"/>
          <p:cNvGrpSpPr/>
          <p:nvPr/>
        </p:nvGrpSpPr>
        <p:grpSpPr>
          <a:xfrm>
            <a:off x="2902303" y="1303734"/>
            <a:ext cx="5616619" cy="4482704"/>
            <a:chOff x="2902303" y="1303734"/>
            <a:chExt cx="5616619" cy="4482704"/>
          </a:xfrm>
        </p:grpSpPr>
        <p:sp>
          <p:nvSpPr>
            <p:cNvPr id="4" name="SMARTInkAnnotation0"/>
            <p:cNvSpPr/>
            <p:nvPr/>
          </p:nvSpPr>
          <p:spPr>
            <a:xfrm>
              <a:off x="2920575" y="2187773"/>
              <a:ext cx="213064" cy="169618"/>
            </a:xfrm>
            <a:custGeom>
              <a:avLst/>
              <a:gdLst/>
              <a:ahLst/>
              <a:cxnLst/>
              <a:rect l="0" t="0" r="0" b="0"/>
              <a:pathLst>
                <a:path w="213064" h="169618">
                  <a:moveTo>
                    <a:pt x="133378" y="0"/>
                  </a:moveTo>
                  <a:lnTo>
                    <a:pt x="128637" y="4740"/>
                  </a:lnTo>
                  <a:lnTo>
                    <a:pt x="126248" y="6137"/>
                  </a:lnTo>
                  <a:lnTo>
                    <a:pt x="120949" y="7688"/>
                  </a:lnTo>
                  <a:lnTo>
                    <a:pt x="115286" y="11024"/>
                  </a:lnTo>
                  <a:lnTo>
                    <a:pt x="112386" y="13302"/>
                  </a:lnTo>
                  <a:lnTo>
                    <a:pt x="108470" y="15813"/>
                  </a:lnTo>
                  <a:lnTo>
                    <a:pt x="103874" y="18480"/>
                  </a:lnTo>
                  <a:lnTo>
                    <a:pt x="98825" y="21250"/>
                  </a:lnTo>
                  <a:lnTo>
                    <a:pt x="93476" y="25080"/>
                  </a:lnTo>
                  <a:lnTo>
                    <a:pt x="87925" y="29618"/>
                  </a:lnTo>
                  <a:lnTo>
                    <a:pt x="82239" y="34628"/>
                  </a:lnTo>
                  <a:lnTo>
                    <a:pt x="76465" y="39953"/>
                  </a:lnTo>
                  <a:lnTo>
                    <a:pt x="64758" y="51160"/>
                  </a:lnTo>
                  <a:lnTo>
                    <a:pt x="58857" y="55935"/>
                  </a:lnTo>
                  <a:lnTo>
                    <a:pt x="52939" y="60110"/>
                  </a:lnTo>
                  <a:lnTo>
                    <a:pt x="47010" y="63886"/>
                  </a:lnTo>
                  <a:lnTo>
                    <a:pt x="41072" y="68388"/>
                  </a:lnTo>
                  <a:lnTo>
                    <a:pt x="35130" y="73373"/>
                  </a:lnTo>
                  <a:lnTo>
                    <a:pt x="29183" y="78681"/>
                  </a:lnTo>
                  <a:lnTo>
                    <a:pt x="24227" y="84204"/>
                  </a:lnTo>
                  <a:lnTo>
                    <a:pt x="19931" y="89870"/>
                  </a:lnTo>
                  <a:lnTo>
                    <a:pt x="16075" y="95632"/>
                  </a:lnTo>
                  <a:lnTo>
                    <a:pt x="12511" y="100466"/>
                  </a:lnTo>
                  <a:lnTo>
                    <a:pt x="9144" y="104680"/>
                  </a:lnTo>
                  <a:lnTo>
                    <a:pt x="5907" y="108482"/>
                  </a:lnTo>
                  <a:lnTo>
                    <a:pt x="3748" y="112009"/>
                  </a:lnTo>
                  <a:lnTo>
                    <a:pt x="2309" y="115352"/>
                  </a:lnTo>
                  <a:lnTo>
                    <a:pt x="1350" y="118573"/>
                  </a:lnTo>
                  <a:lnTo>
                    <a:pt x="711" y="122705"/>
                  </a:lnTo>
                  <a:lnTo>
                    <a:pt x="285" y="127444"/>
                  </a:lnTo>
                  <a:lnTo>
                    <a:pt x="0" y="132588"/>
                  </a:lnTo>
                  <a:lnTo>
                    <a:pt x="803" y="137009"/>
                  </a:lnTo>
                  <a:lnTo>
                    <a:pt x="2331" y="140949"/>
                  </a:lnTo>
                  <a:lnTo>
                    <a:pt x="4341" y="144567"/>
                  </a:lnTo>
                  <a:lnTo>
                    <a:pt x="6674" y="147972"/>
                  </a:lnTo>
                  <a:lnTo>
                    <a:pt x="9220" y="151234"/>
                  </a:lnTo>
                  <a:lnTo>
                    <a:pt x="11911" y="154401"/>
                  </a:lnTo>
                  <a:lnTo>
                    <a:pt x="14696" y="157504"/>
                  </a:lnTo>
                  <a:lnTo>
                    <a:pt x="20438" y="163598"/>
                  </a:lnTo>
                  <a:lnTo>
                    <a:pt x="24350" y="165620"/>
                  </a:lnTo>
                  <a:lnTo>
                    <a:pt x="28943" y="166968"/>
                  </a:lnTo>
                  <a:lnTo>
                    <a:pt x="33989" y="167867"/>
                  </a:lnTo>
                  <a:lnTo>
                    <a:pt x="40329" y="168466"/>
                  </a:lnTo>
                  <a:lnTo>
                    <a:pt x="47533" y="168865"/>
                  </a:lnTo>
                  <a:lnTo>
                    <a:pt x="63474" y="169309"/>
                  </a:lnTo>
                  <a:lnTo>
                    <a:pt x="106790" y="169617"/>
                  </a:lnTo>
                  <a:lnTo>
                    <a:pt x="115653" y="168641"/>
                  </a:lnTo>
                  <a:lnTo>
                    <a:pt x="124537" y="166997"/>
                  </a:lnTo>
                  <a:lnTo>
                    <a:pt x="133438" y="164910"/>
                  </a:lnTo>
                  <a:lnTo>
                    <a:pt x="141355" y="162526"/>
                  </a:lnTo>
                  <a:lnTo>
                    <a:pt x="148618" y="159944"/>
                  </a:lnTo>
                  <a:lnTo>
                    <a:pt x="155444" y="157231"/>
                  </a:lnTo>
                  <a:lnTo>
                    <a:pt x="161979" y="154430"/>
                  </a:lnTo>
                  <a:lnTo>
                    <a:pt x="174532" y="148672"/>
                  </a:lnTo>
                  <a:lnTo>
                    <a:pt x="192756" y="139852"/>
                  </a:lnTo>
                  <a:lnTo>
                    <a:pt x="197768" y="136891"/>
                  </a:lnTo>
                  <a:lnTo>
                    <a:pt x="202101" y="133925"/>
                  </a:lnTo>
                  <a:lnTo>
                    <a:pt x="205982" y="130955"/>
                  </a:lnTo>
                  <a:lnTo>
                    <a:pt x="208570" y="127983"/>
                  </a:lnTo>
                  <a:lnTo>
                    <a:pt x="210295" y="125010"/>
                  </a:lnTo>
                  <a:lnTo>
                    <a:pt x="211445" y="122035"/>
                  </a:lnTo>
                  <a:lnTo>
                    <a:pt x="212212" y="119060"/>
                  </a:lnTo>
                  <a:lnTo>
                    <a:pt x="212722" y="116084"/>
                  </a:lnTo>
                  <a:lnTo>
                    <a:pt x="213063" y="113108"/>
                  </a:lnTo>
                  <a:lnTo>
                    <a:pt x="212298" y="110132"/>
                  </a:lnTo>
                  <a:lnTo>
                    <a:pt x="210796" y="107156"/>
                  </a:lnTo>
                  <a:lnTo>
                    <a:pt x="208802" y="104179"/>
                  </a:lnTo>
                  <a:lnTo>
                    <a:pt x="206481" y="101203"/>
                  </a:lnTo>
                  <a:lnTo>
                    <a:pt x="203942" y="98226"/>
                  </a:lnTo>
                  <a:lnTo>
                    <a:pt x="201256" y="95250"/>
                  </a:lnTo>
                  <a:lnTo>
                    <a:pt x="197481" y="93265"/>
                  </a:lnTo>
                  <a:lnTo>
                    <a:pt x="192981" y="91942"/>
                  </a:lnTo>
                  <a:lnTo>
                    <a:pt x="187996" y="91061"/>
                  </a:lnTo>
                  <a:lnTo>
                    <a:pt x="182688" y="89481"/>
                  </a:lnTo>
                  <a:lnTo>
                    <a:pt x="177165" y="87435"/>
                  </a:lnTo>
                  <a:lnTo>
                    <a:pt x="171499" y="85079"/>
                  </a:lnTo>
                  <a:lnTo>
                    <a:pt x="164745" y="82516"/>
                  </a:lnTo>
                  <a:lnTo>
                    <a:pt x="149303" y="77023"/>
                  </a:lnTo>
                  <a:lnTo>
                    <a:pt x="142010" y="74169"/>
                  </a:lnTo>
                  <a:lnTo>
                    <a:pt x="135164" y="71274"/>
                  </a:lnTo>
                  <a:lnTo>
                    <a:pt x="128616" y="68352"/>
                  </a:lnTo>
                  <a:lnTo>
                    <a:pt x="122265" y="66404"/>
                  </a:lnTo>
                  <a:lnTo>
                    <a:pt x="116047" y="65105"/>
                  </a:lnTo>
                  <a:lnTo>
                    <a:pt x="109918" y="64239"/>
                  </a:lnTo>
                  <a:lnTo>
                    <a:pt x="104839" y="63662"/>
                  </a:lnTo>
                  <a:lnTo>
                    <a:pt x="100461" y="63277"/>
                  </a:lnTo>
                  <a:lnTo>
                    <a:pt x="96551" y="63021"/>
                  </a:lnTo>
                  <a:lnTo>
                    <a:pt x="89560" y="62736"/>
                  </a:lnTo>
                  <a:lnTo>
                    <a:pt x="79800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3425060" y="2214562"/>
              <a:ext cx="198548" cy="133446"/>
            </a:xfrm>
            <a:custGeom>
              <a:avLst/>
              <a:gdLst/>
              <a:ahLst/>
              <a:cxnLst/>
              <a:rect l="0" t="0" r="0" b="0"/>
              <a:pathLst>
                <a:path w="198548" h="133446">
                  <a:moveTo>
                    <a:pt x="102166" y="8930"/>
                  </a:moveTo>
                  <a:lnTo>
                    <a:pt x="89737" y="21358"/>
                  </a:lnTo>
                  <a:lnTo>
                    <a:pt x="85943" y="24161"/>
                  </a:lnTo>
                  <a:lnTo>
                    <a:pt x="81429" y="27021"/>
                  </a:lnTo>
                  <a:lnTo>
                    <a:pt x="76435" y="29920"/>
                  </a:lnTo>
                  <a:lnTo>
                    <a:pt x="71121" y="33837"/>
                  </a:lnTo>
                  <a:lnTo>
                    <a:pt x="65594" y="38433"/>
                  </a:lnTo>
                  <a:lnTo>
                    <a:pt x="59926" y="43482"/>
                  </a:lnTo>
                  <a:lnTo>
                    <a:pt x="54162" y="47839"/>
                  </a:lnTo>
                  <a:lnTo>
                    <a:pt x="48335" y="51737"/>
                  </a:lnTo>
                  <a:lnTo>
                    <a:pt x="42467" y="55327"/>
                  </a:lnTo>
                  <a:lnTo>
                    <a:pt x="37561" y="59705"/>
                  </a:lnTo>
                  <a:lnTo>
                    <a:pt x="33300" y="64608"/>
                  </a:lnTo>
                  <a:lnTo>
                    <a:pt x="29466" y="69861"/>
                  </a:lnTo>
                  <a:lnTo>
                    <a:pt x="25918" y="74355"/>
                  </a:lnTo>
                  <a:lnTo>
                    <a:pt x="22561" y="78343"/>
                  </a:lnTo>
                  <a:lnTo>
                    <a:pt x="19330" y="81995"/>
                  </a:lnTo>
                  <a:lnTo>
                    <a:pt x="13094" y="88697"/>
                  </a:lnTo>
                  <a:lnTo>
                    <a:pt x="10043" y="91874"/>
                  </a:lnTo>
                  <a:lnTo>
                    <a:pt x="7016" y="95976"/>
                  </a:lnTo>
                  <a:lnTo>
                    <a:pt x="4006" y="100695"/>
                  </a:lnTo>
                  <a:lnTo>
                    <a:pt x="1007" y="105825"/>
                  </a:lnTo>
                  <a:lnTo>
                    <a:pt x="0" y="109245"/>
                  </a:lnTo>
                  <a:lnTo>
                    <a:pt x="321" y="111526"/>
                  </a:lnTo>
                  <a:lnTo>
                    <a:pt x="1527" y="113046"/>
                  </a:lnTo>
                  <a:lnTo>
                    <a:pt x="2331" y="115051"/>
                  </a:lnTo>
                  <a:lnTo>
                    <a:pt x="2867" y="117380"/>
                  </a:lnTo>
                  <a:lnTo>
                    <a:pt x="3224" y="119925"/>
                  </a:lnTo>
                  <a:lnTo>
                    <a:pt x="4455" y="122614"/>
                  </a:lnTo>
                  <a:lnTo>
                    <a:pt x="6267" y="125399"/>
                  </a:lnTo>
                  <a:lnTo>
                    <a:pt x="8468" y="128248"/>
                  </a:lnTo>
                  <a:lnTo>
                    <a:pt x="11920" y="130147"/>
                  </a:lnTo>
                  <a:lnTo>
                    <a:pt x="16205" y="131413"/>
                  </a:lnTo>
                  <a:lnTo>
                    <a:pt x="21046" y="132257"/>
                  </a:lnTo>
                  <a:lnTo>
                    <a:pt x="26258" y="132820"/>
                  </a:lnTo>
                  <a:lnTo>
                    <a:pt x="31716" y="133195"/>
                  </a:lnTo>
                  <a:lnTo>
                    <a:pt x="37340" y="133445"/>
                  </a:lnTo>
                  <a:lnTo>
                    <a:pt x="44066" y="132620"/>
                  </a:lnTo>
                  <a:lnTo>
                    <a:pt x="51527" y="131077"/>
                  </a:lnTo>
                  <a:lnTo>
                    <a:pt x="59476" y="129056"/>
                  </a:lnTo>
                  <a:lnTo>
                    <a:pt x="67753" y="127709"/>
                  </a:lnTo>
                  <a:lnTo>
                    <a:pt x="76248" y="126812"/>
                  </a:lnTo>
                  <a:lnTo>
                    <a:pt x="84887" y="126213"/>
                  </a:lnTo>
                  <a:lnTo>
                    <a:pt x="93623" y="124821"/>
                  </a:lnTo>
                  <a:lnTo>
                    <a:pt x="102424" y="122902"/>
                  </a:lnTo>
                  <a:lnTo>
                    <a:pt x="111268" y="120630"/>
                  </a:lnTo>
                  <a:lnTo>
                    <a:pt x="119148" y="118123"/>
                  </a:lnTo>
                  <a:lnTo>
                    <a:pt x="126386" y="115459"/>
                  </a:lnTo>
                  <a:lnTo>
                    <a:pt x="133196" y="112692"/>
                  </a:lnTo>
                  <a:lnTo>
                    <a:pt x="140712" y="109854"/>
                  </a:lnTo>
                  <a:lnTo>
                    <a:pt x="157000" y="104056"/>
                  </a:lnTo>
                  <a:lnTo>
                    <a:pt x="163527" y="101120"/>
                  </a:lnTo>
                  <a:lnTo>
                    <a:pt x="168870" y="98171"/>
                  </a:lnTo>
                  <a:lnTo>
                    <a:pt x="173425" y="95213"/>
                  </a:lnTo>
                  <a:lnTo>
                    <a:pt x="177453" y="92249"/>
                  </a:lnTo>
                  <a:lnTo>
                    <a:pt x="181131" y="89280"/>
                  </a:lnTo>
                  <a:lnTo>
                    <a:pt x="184575" y="86309"/>
                  </a:lnTo>
                  <a:lnTo>
                    <a:pt x="187863" y="83336"/>
                  </a:lnTo>
                  <a:lnTo>
                    <a:pt x="194162" y="77387"/>
                  </a:lnTo>
                  <a:lnTo>
                    <a:pt x="196239" y="74412"/>
                  </a:lnTo>
                  <a:lnTo>
                    <a:pt x="197623" y="71436"/>
                  </a:lnTo>
                  <a:lnTo>
                    <a:pt x="198547" y="68460"/>
                  </a:lnTo>
                  <a:lnTo>
                    <a:pt x="198170" y="65484"/>
                  </a:lnTo>
                  <a:lnTo>
                    <a:pt x="196927" y="62507"/>
                  </a:lnTo>
                  <a:lnTo>
                    <a:pt x="195105" y="59531"/>
                  </a:lnTo>
                  <a:lnTo>
                    <a:pt x="192899" y="56554"/>
                  </a:lnTo>
                  <a:lnTo>
                    <a:pt x="190436" y="53578"/>
                  </a:lnTo>
                  <a:lnTo>
                    <a:pt x="187802" y="50601"/>
                  </a:lnTo>
                  <a:lnTo>
                    <a:pt x="182229" y="44648"/>
                  </a:lnTo>
                  <a:lnTo>
                    <a:pt x="179354" y="41672"/>
                  </a:lnTo>
                  <a:lnTo>
                    <a:pt x="174460" y="38695"/>
                  </a:lnTo>
                  <a:lnTo>
                    <a:pt x="168222" y="35719"/>
                  </a:lnTo>
                  <a:lnTo>
                    <a:pt x="161086" y="32742"/>
                  </a:lnTo>
                  <a:lnTo>
                    <a:pt x="154345" y="29766"/>
                  </a:lnTo>
                  <a:lnTo>
                    <a:pt x="141562" y="23813"/>
                  </a:lnTo>
                  <a:lnTo>
                    <a:pt x="134383" y="21828"/>
                  </a:lnTo>
                  <a:lnTo>
                    <a:pt x="126621" y="20505"/>
                  </a:lnTo>
                  <a:lnTo>
                    <a:pt x="118469" y="19623"/>
                  </a:lnTo>
                  <a:lnTo>
                    <a:pt x="110058" y="18043"/>
                  </a:lnTo>
                  <a:lnTo>
                    <a:pt x="101474" y="15997"/>
                  </a:lnTo>
                  <a:lnTo>
                    <a:pt x="92775" y="13641"/>
                  </a:lnTo>
                  <a:lnTo>
                    <a:pt x="84992" y="12071"/>
                  </a:lnTo>
                  <a:lnTo>
                    <a:pt x="77818" y="11024"/>
                  </a:lnTo>
                  <a:lnTo>
                    <a:pt x="71051" y="10326"/>
                  </a:lnTo>
                  <a:lnTo>
                    <a:pt x="65547" y="8868"/>
                  </a:lnTo>
                  <a:lnTo>
                    <a:pt x="60886" y="6904"/>
                  </a:lnTo>
                  <a:lnTo>
                    <a:pt x="485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3964781" y="2169914"/>
              <a:ext cx="53579" cy="241102"/>
            </a:xfrm>
            <a:custGeom>
              <a:avLst/>
              <a:gdLst/>
              <a:ahLst/>
              <a:cxnLst/>
              <a:rect l="0" t="0" r="0" b="0"/>
              <a:pathLst>
                <a:path w="53579" h="241102">
                  <a:moveTo>
                    <a:pt x="53578" y="0"/>
                  </a:moveTo>
                  <a:lnTo>
                    <a:pt x="53578" y="20990"/>
                  </a:lnTo>
                  <a:lnTo>
                    <a:pt x="52585" y="23915"/>
                  </a:lnTo>
                  <a:lnTo>
                    <a:pt x="50932" y="26857"/>
                  </a:lnTo>
                  <a:lnTo>
                    <a:pt x="48837" y="29811"/>
                  </a:lnTo>
                  <a:lnTo>
                    <a:pt x="47441" y="32772"/>
                  </a:lnTo>
                  <a:lnTo>
                    <a:pt x="45890" y="38708"/>
                  </a:lnTo>
                  <a:lnTo>
                    <a:pt x="45476" y="42673"/>
                  </a:lnTo>
                  <a:lnTo>
                    <a:pt x="45200" y="47300"/>
                  </a:lnTo>
                  <a:lnTo>
                    <a:pt x="45016" y="52369"/>
                  </a:lnTo>
                  <a:lnTo>
                    <a:pt x="43901" y="56741"/>
                  </a:lnTo>
                  <a:lnTo>
                    <a:pt x="42166" y="60647"/>
                  </a:lnTo>
                  <a:lnTo>
                    <a:pt x="40017" y="64244"/>
                  </a:lnTo>
                  <a:lnTo>
                    <a:pt x="38584" y="67634"/>
                  </a:lnTo>
                  <a:lnTo>
                    <a:pt x="36992" y="74046"/>
                  </a:lnTo>
                  <a:lnTo>
                    <a:pt x="36567" y="78137"/>
                  </a:lnTo>
                  <a:lnTo>
                    <a:pt x="36285" y="82849"/>
                  </a:lnTo>
                  <a:lnTo>
                    <a:pt x="36096" y="87975"/>
                  </a:lnTo>
                  <a:lnTo>
                    <a:pt x="34978" y="92384"/>
                  </a:lnTo>
                  <a:lnTo>
                    <a:pt x="33240" y="96316"/>
                  </a:lnTo>
                  <a:lnTo>
                    <a:pt x="31090" y="99929"/>
                  </a:lnTo>
                  <a:lnTo>
                    <a:pt x="29656" y="104322"/>
                  </a:lnTo>
                  <a:lnTo>
                    <a:pt x="28700" y="109236"/>
                  </a:lnTo>
                  <a:lnTo>
                    <a:pt x="28063" y="114495"/>
                  </a:lnTo>
                  <a:lnTo>
                    <a:pt x="27639" y="118994"/>
                  </a:lnTo>
                  <a:lnTo>
                    <a:pt x="27355" y="122985"/>
                  </a:lnTo>
                  <a:lnTo>
                    <a:pt x="27166" y="126639"/>
                  </a:lnTo>
                  <a:lnTo>
                    <a:pt x="26049" y="131058"/>
                  </a:lnTo>
                  <a:lnTo>
                    <a:pt x="24311" y="135989"/>
                  </a:lnTo>
                  <a:lnTo>
                    <a:pt x="22160" y="141261"/>
                  </a:lnTo>
                  <a:lnTo>
                    <a:pt x="20726" y="145768"/>
                  </a:lnTo>
                  <a:lnTo>
                    <a:pt x="19771" y="149764"/>
                  </a:lnTo>
                  <a:lnTo>
                    <a:pt x="18709" y="156851"/>
                  </a:lnTo>
                  <a:lnTo>
                    <a:pt x="18237" y="163307"/>
                  </a:lnTo>
                  <a:lnTo>
                    <a:pt x="18027" y="169485"/>
                  </a:lnTo>
                  <a:lnTo>
                    <a:pt x="17892" y="181535"/>
                  </a:lnTo>
                  <a:lnTo>
                    <a:pt x="17869" y="195230"/>
                  </a:lnTo>
                  <a:lnTo>
                    <a:pt x="16874" y="199606"/>
                  </a:lnTo>
                  <a:lnTo>
                    <a:pt x="15218" y="203516"/>
                  </a:lnTo>
                  <a:lnTo>
                    <a:pt x="13121" y="207115"/>
                  </a:lnTo>
                  <a:lnTo>
                    <a:pt x="11724" y="210506"/>
                  </a:lnTo>
                  <a:lnTo>
                    <a:pt x="10172" y="216920"/>
                  </a:lnTo>
                  <a:lnTo>
                    <a:pt x="9298" y="221369"/>
                  </a:lnTo>
                  <a:lnTo>
                    <a:pt x="8182" y="222985"/>
                  </a:lnTo>
                  <a:lnTo>
                    <a:pt x="6447" y="225055"/>
                  </a:lnTo>
                  <a:lnTo>
                    <a:pt x="4298" y="227427"/>
                  </a:lnTo>
                  <a:lnTo>
                    <a:pt x="2865" y="230001"/>
                  </a:lnTo>
                  <a:lnTo>
                    <a:pt x="1274" y="235506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2902303" y="2652117"/>
              <a:ext cx="205095" cy="160731"/>
            </a:xfrm>
            <a:custGeom>
              <a:avLst/>
              <a:gdLst/>
              <a:ahLst/>
              <a:cxnLst/>
              <a:rect l="0" t="0" r="0" b="0"/>
              <a:pathLst>
                <a:path w="205095" h="160731">
                  <a:moveTo>
                    <a:pt x="124861" y="8929"/>
                  </a:moveTo>
                  <a:lnTo>
                    <a:pt x="117172" y="8929"/>
                  </a:lnTo>
                  <a:lnTo>
                    <a:pt x="111191" y="11575"/>
                  </a:lnTo>
                  <a:lnTo>
                    <a:pt x="106818" y="13670"/>
                  </a:lnTo>
                  <a:lnTo>
                    <a:pt x="102910" y="16058"/>
                  </a:lnTo>
                  <a:lnTo>
                    <a:pt x="99313" y="18643"/>
                  </a:lnTo>
                  <a:lnTo>
                    <a:pt x="95922" y="21358"/>
                  </a:lnTo>
                  <a:lnTo>
                    <a:pt x="92670" y="24161"/>
                  </a:lnTo>
                  <a:lnTo>
                    <a:pt x="89510" y="27021"/>
                  </a:lnTo>
                  <a:lnTo>
                    <a:pt x="83352" y="32845"/>
                  </a:lnTo>
                  <a:lnTo>
                    <a:pt x="77308" y="38741"/>
                  </a:lnTo>
                  <a:lnTo>
                    <a:pt x="73315" y="41702"/>
                  </a:lnTo>
                  <a:lnTo>
                    <a:pt x="68669" y="44669"/>
                  </a:lnTo>
                  <a:lnTo>
                    <a:pt x="63587" y="47638"/>
                  </a:lnTo>
                  <a:lnTo>
                    <a:pt x="59207" y="50611"/>
                  </a:lnTo>
                  <a:lnTo>
                    <a:pt x="55295" y="53584"/>
                  </a:lnTo>
                  <a:lnTo>
                    <a:pt x="51694" y="56558"/>
                  </a:lnTo>
                  <a:lnTo>
                    <a:pt x="48301" y="59534"/>
                  </a:lnTo>
                  <a:lnTo>
                    <a:pt x="45048" y="62509"/>
                  </a:lnTo>
                  <a:lnTo>
                    <a:pt x="41886" y="65485"/>
                  </a:lnTo>
                  <a:lnTo>
                    <a:pt x="38787" y="69454"/>
                  </a:lnTo>
                  <a:lnTo>
                    <a:pt x="35728" y="74084"/>
                  </a:lnTo>
                  <a:lnTo>
                    <a:pt x="32697" y="79154"/>
                  </a:lnTo>
                  <a:lnTo>
                    <a:pt x="29684" y="83528"/>
                  </a:lnTo>
                  <a:lnTo>
                    <a:pt x="26683" y="87435"/>
                  </a:lnTo>
                  <a:lnTo>
                    <a:pt x="23689" y="91032"/>
                  </a:lnTo>
                  <a:lnTo>
                    <a:pt x="20702" y="94422"/>
                  </a:lnTo>
                  <a:lnTo>
                    <a:pt x="14737" y="100835"/>
                  </a:lnTo>
                  <a:lnTo>
                    <a:pt x="5801" y="110024"/>
                  </a:lnTo>
                  <a:lnTo>
                    <a:pt x="3815" y="113037"/>
                  </a:lnTo>
                  <a:lnTo>
                    <a:pt x="2492" y="116037"/>
                  </a:lnTo>
                  <a:lnTo>
                    <a:pt x="1610" y="119030"/>
                  </a:lnTo>
                  <a:lnTo>
                    <a:pt x="1021" y="122017"/>
                  </a:lnTo>
                  <a:lnTo>
                    <a:pt x="629" y="125001"/>
                  </a:lnTo>
                  <a:lnTo>
                    <a:pt x="368" y="127983"/>
                  </a:lnTo>
                  <a:lnTo>
                    <a:pt x="193" y="130962"/>
                  </a:lnTo>
                  <a:lnTo>
                    <a:pt x="0" y="136919"/>
                  </a:lnTo>
                  <a:lnTo>
                    <a:pt x="940" y="139896"/>
                  </a:lnTo>
                  <a:lnTo>
                    <a:pt x="2560" y="142874"/>
                  </a:lnTo>
                  <a:lnTo>
                    <a:pt x="4631" y="145850"/>
                  </a:lnTo>
                  <a:lnTo>
                    <a:pt x="7005" y="148827"/>
                  </a:lnTo>
                  <a:lnTo>
                    <a:pt x="9579" y="151804"/>
                  </a:lnTo>
                  <a:lnTo>
                    <a:pt x="12288" y="154781"/>
                  </a:lnTo>
                  <a:lnTo>
                    <a:pt x="15085" y="156765"/>
                  </a:lnTo>
                  <a:lnTo>
                    <a:pt x="20840" y="158970"/>
                  </a:lnTo>
                  <a:lnTo>
                    <a:pt x="24755" y="159558"/>
                  </a:lnTo>
                  <a:lnTo>
                    <a:pt x="29351" y="159950"/>
                  </a:lnTo>
                  <a:lnTo>
                    <a:pt x="34398" y="160211"/>
                  </a:lnTo>
                  <a:lnTo>
                    <a:pt x="45298" y="160502"/>
                  </a:lnTo>
                  <a:lnTo>
                    <a:pt x="104039" y="160730"/>
                  </a:lnTo>
                  <a:lnTo>
                    <a:pt x="110979" y="159739"/>
                  </a:lnTo>
                  <a:lnTo>
                    <a:pt x="118583" y="158086"/>
                  </a:lnTo>
                  <a:lnTo>
                    <a:pt x="126629" y="155992"/>
                  </a:lnTo>
                  <a:lnTo>
                    <a:pt x="132984" y="153604"/>
                  </a:lnTo>
                  <a:lnTo>
                    <a:pt x="138214" y="151020"/>
                  </a:lnTo>
                  <a:lnTo>
                    <a:pt x="142693" y="148305"/>
                  </a:lnTo>
                  <a:lnTo>
                    <a:pt x="147663" y="145503"/>
                  </a:lnTo>
                  <a:lnTo>
                    <a:pt x="158477" y="139743"/>
                  </a:lnTo>
                  <a:lnTo>
                    <a:pt x="163146" y="137810"/>
                  </a:lnTo>
                  <a:lnTo>
                    <a:pt x="167252" y="136522"/>
                  </a:lnTo>
                  <a:lnTo>
                    <a:pt x="170981" y="135663"/>
                  </a:lnTo>
                  <a:lnTo>
                    <a:pt x="175451" y="134098"/>
                  </a:lnTo>
                  <a:lnTo>
                    <a:pt x="180416" y="132062"/>
                  </a:lnTo>
                  <a:lnTo>
                    <a:pt x="185710" y="129713"/>
                  </a:lnTo>
                  <a:lnTo>
                    <a:pt x="189239" y="126163"/>
                  </a:lnTo>
                  <a:lnTo>
                    <a:pt x="191592" y="121812"/>
                  </a:lnTo>
                  <a:lnTo>
                    <a:pt x="193161" y="116926"/>
                  </a:lnTo>
                  <a:lnTo>
                    <a:pt x="195199" y="113669"/>
                  </a:lnTo>
                  <a:lnTo>
                    <a:pt x="197550" y="111498"/>
                  </a:lnTo>
                  <a:lnTo>
                    <a:pt x="200109" y="110051"/>
                  </a:lnTo>
                  <a:lnTo>
                    <a:pt x="201815" y="107101"/>
                  </a:lnTo>
                  <a:lnTo>
                    <a:pt x="202953" y="103151"/>
                  </a:lnTo>
                  <a:lnTo>
                    <a:pt x="203711" y="98533"/>
                  </a:lnTo>
                  <a:lnTo>
                    <a:pt x="204217" y="94462"/>
                  </a:lnTo>
                  <a:lnTo>
                    <a:pt x="204554" y="90756"/>
                  </a:lnTo>
                  <a:lnTo>
                    <a:pt x="204778" y="87293"/>
                  </a:lnTo>
                  <a:lnTo>
                    <a:pt x="204928" y="83992"/>
                  </a:lnTo>
                  <a:lnTo>
                    <a:pt x="205094" y="77679"/>
                  </a:lnTo>
                  <a:lnTo>
                    <a:pt x="204147" y="74606"/>
                  </a:lnTo>
                  <a:lnTo>
                    <a:pt x="202523" y="71565"/>
                  </a:lnTo>
                  <a:lnTo>
                    <a:pt x="200448" y="68546"/>
                  </a:lnTo>
                  <a:lnTo>
                    <a:pt x="198073" y="65541"/>
                  </a:lnTo>
                  <a:lnTo>
                    <a:pt x="195497" y="62546"/>
                  </a:lnTo>
                  <a:lnTo>
                    <a:pt x="192787" y="59556"/>
                  </a:lnTo>
                  <a:lnTo>
                    <a:pt x="187131" y="53589"/>
                  </a:lnTo>
                  <a:lnTo>
                    <a:pt x="170675" y="36933"/>
                  </a:lnTo>
                  <a:lnTo>
                    <a:pt x="166317" y="33552"/>
                  </a:lnTo>
                  <a:lnTo>
                    <a:pt x="162420" y="31298"/>
                  </a:lnTo>
                  <a:lnTo>
                    <a:pt x="158830" y="29794"/>
                  </a:lnTo>
                  <a:lnTo>
                    <a:pt x="154452" y="27800"/>
                  </a:lnTo>
                  <a:lnTo>
                    <a:pt x="138810" y="20253"/>
                  </a:lnTo>
                  <a:lnTo>
                    <a:pt x="127422" y="14624"/>
                  </a:lnTo>
                  <a:lnTo>
                    <a:pt x="122599" y="11733"/>
                  </a:lnTo>
                  <a:lnTo>
                    <a:pt x="118392" y="8814"/>
                  </a:lnTo>
                  <a:lnTo>
                    <a:pt x="114595" y="5876"/>
                  </a:lnTo>
                  <a:lnTo>
                    <a:pt x="110079" y="3917"/>
                  </a:lnTo>
                  <a:lnTo>
                    <a:pt x="105084" y="2611"/>
                  </a:lnTo>
                  <a:lnTo>
                    <a:pt x="99770" y="1741"/>
                  </a:lnTo>
                  <a:lnTo>
                    <a:pt x="95235" y="1160"/>
                  </a:lnTo>
                  <a:lnTo>
                    <a:pt x="91220" y="774"/>
                  </a:lnTo>
                  <a:lnTo>
                    <a:pt x="8021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3536156" y="2598549"/>
              <a:ext cx="26790" cy="267881"/>
            </a:xfrm>
            <a:custGeom>
              <a:avLst/>
              <a:gdLst/>
              <a:ahLst/>
              <a:cxnLst/>
              <a:rect l="0" t="0" r="0" b="0"/>
              <a:pathLst>
                <a:path w="26790" h="267881">
                  <a:moveTo>
                    <a:pt x="0" y="62497"/>
                  </a:moveTo>
                  <a:lnTo>
                    <a:pt x="0" y="45889"/>
                  </a:lnTo>
                  <a:lnTo>
                    <a:pt x="992" y="45472"/>
                  </a:lnTo>
                  <a:lnTo>
                    <a:pt x="2646" y="45194"/>
                  </a:lnTo>
                  <a:lnTo>
                    <a:pt x="4740" y="45009"/>
                  </a:lnTo>
                  <a:lnTo>
                    <a:pt x="6137" y="43893"/>
                  </a:lnTo>
                  <a:lnTo>
                    <a:pt x="7068" y="42157"/>
                  </a:lnTo>
                  <a:lnTo>
                    <a:pt x="7688" y="40007"/>
                  </a:lnTo>
                  <a:lnTo>
                    <a:pt x="8378" y="34973"/>
                  </a:lnTo>
                  <a:lnTo>
                    <a:pt x="8820" y="28397"/>
                  </a:lnTo>
                  <a:lnTo>
                    <a:pt x="9849" y="26865"/>
                  </a:lnTo>
                  <a:lnTo>
                    <a:pt x="11527" y="24852"/>
                  </a:lnTo>
                  <a:lnTo>
                    <a:pt x="16608" y="19232"/>
                  </a:lnTo>
                  <a:lnTo>
                    <a:pt x="17303" y="15818"/>
                  </a:lnTo>
                  <a:lnTo>
                    <a:pt x="17786" y="8836"/>
                  </a:lnTo>
                  <a:lnTo>
                    <a:pt x="17859" y="0"/>
                  </a:lnTo>
                  <a:lnTo>
                    <a:pt x="17859" y="242303"/>
                  </a:lnTo>
                  <a:lnTo>
                    <a:pt x="18851" y="245868"/>
                  </a:lnTo>
                  <a:lnTo>
                    <a:pt x="20505" y="249236"/>
                  </a:lnTo>
                  <a:lnTo>
                    <a:pt x="22600" y="252475"/>
                  </a:lnTo>
                  <a:lnTo>
                    <a:pt x="23996" y="255625"/>
                  </a:lnTo>
                  <a:lnTo>
                    <a:pt x="24927" y="258718"/>
                  </a:lnTo>
                  <a:lnTo>
                    <a:pt x="26789" y="2678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3884838" y="2643187"/>
              <a:ext cx="169195" cy="169512"/>
            </a:xfrm>
            <a:custGeom>
              <a:avLst/>
              <a:gdLst/>
              <a:ahLst/>
              <a:cxnLst/>
              <a:rect l="0" t="0" r="0" b="0"/>
              <a:pathLst>
                <a:path w="169195" h="169512">
                  <a:moveTo>
                    <a:pt x="106732" y="44648"/>
                  </a:moveTo>
                  <a:lnTo>
                    <a:pt x="101991" y="44648"/>
                  </a:lnTo>
                  <a:lnTo>
                    <a:pt x="100595" y="45641"/>
                  </a:lnTo>
                  <a:lnTo>
                    <a:pt x="99664" y="47294"/>
                  </a:lnTo>
                  <a:lnTo>
                    <a:pt x="99044" y="49389"/>
                  </a:lnTo>
                  <a:lnTo>
                    <a:pt x="97637" y="50785"/>
                  </a:lnTo>
                  <a:lnTo>
                    <a:pt x="95708" y="51716"/>
                  </a:lnTo>
                  <a:lnTo>
                    <a:pt x="93430" y="52337"/>
                  </a:lnTo>
                  <a:lnTo>
                    <a:pt x="89926" y="53743"/>
                  </a:lnTo>
                  <a:lnTo>
                    <a:pt x="85606" y="55672"/>
                  </a:lnTo>
                  <a:lnTo>
                    <a:pt x="80742" y="57951"/>
                  </a:lnTo>
                  <a:lnTo>
                    <a:pt x="76507" y="60462"/>
                  </a:lnTo>
                  <a:lnTo>
                    <a:pt x="72691" y="63128"/>
                  </a:lnTo>
                  <a:lnTo>
                    <a:pt x="69155" y="65898"/>
                  </a:lnTo>
                  <a:lnTo>
                    <a:pt x="64813" y="69729"/>
                  </a:lnTo>
                  <a:lnTo>
                    <a:pt x="54698" y="79277"/>
                  </a:lnTo>
                  <a:lnTo>
                    <a:pt x="42587" y="91068"/>
                  </a:lnTo>
                  <a:lnTo>
                    <a:pt x="38172" y="94447"/>
                  </a:lnTo>
                  <a:lnTo>
                    <a:pt x="33244" y="97691"/>
                  </a:lnTo>
                  <a:lnTo>
                    <a:pt x="27974" y="100846"/>
                  </a:lnTo>
                  <a:lnTo>
                    <a:pt x="23469" y="103942"/>
                  </a:lnTo>
                  <a:lnTo>
                    <a:pt x="19473" y="106998"/>
                  </a:lnTo>
                  <a:lnTo>
                    <a:pt x="15817" y="110027"/>
                  </a:lnTo>
                  <a:lnTo>
                    <a:pt x="13380" y="113039"/>
                  </a:lnTo>
                  <a:lnTo>
                    <a:pt x="11755" y="116039"/>
                  </a:lnTo>
                  <a:lnTo>
                    <a:pt x="10672" y="119031"/>
                  </a:lnTo>
                  <a:lnTo>
                    <a:pt x="8957" y="123010"/>
                  </a:lnTo>
                  <a:lnTo>
                    <a:pt x="1007" y="139867"/>
                  </a:lnTo>
                  <a:lnTo>
                    <a:pt x="212" y="144184"/>
                  </a:lnTo>
                  <a:lnTo>
                    <a:pt x="0" y="146724"/>
                  </a:lnTo>
                  <a:lnTo>
                    <a:pt x="850" y="149410"/>
                  </a:lnTo>
                  <a:lnTo>
                    <a:pt x="2410" y="152192"/>
                  </a:lnTo>
                  <a:lnTo>
                    <a:pt x="4442" y="155040"/>
                  </a:lnTo>
                  <a:lnTo>
                    <a:pt x="6789" y="157930"/>
                  </a:lnTo>
                  <a:lnTo>
                    <a:pt x="9345" y="160849"/>
                  </a:lnTo>
                  <a:lnTo>
                    <a:pt x="12041" y="163788"/>
                  </a:lnTo>
                  <a:lnTo>
                    <a:pt x="14832" y="165746"/>
                  </a:lnTo>
                  <a:lnTo>
                    <a:pt x="17684" y="167052"/>
                  </a:lnTo>
                  <a:lnTo>
                    <a:pt x="20577" y="167923"/>
                  </a:lnTo>
                  <a:lnTo>
                    <a:pt x="24491" y="168503"/>
                  </a:lnTo>
                  <a:lnTo>
                    <a:pt x="29084" y="168890"/>
                  </a:lnTo>
                  <a:lnTo>
                    <a:pt x="34131" y="169148"/>
                  </a:lnTo>
                  <a:lnTo>
                    <a:pt x="45030" y="169435"/>
                  </a:lnTo>
                  <a:lnTo>
                    <a:pt x="50714" y="169511"/>
                  </a:lnTo>
                  <a:lnTo>
                    <a:pt x="56488" y="168570"/>
                  </a:lnTo>
                  <a:lnTo>
                    <a:pt x="62322" y="166950"/>
                  </a:lnTo>
                  <a:lnTo>
                    <a:pt x="68196" y="164879"/>
                  </a:lnTo>
                  <a:lnTo>
                    <a:pt x="74096" y="162505"/>
                  </a:lnTo>
                  <a:lnTo>
                    <a:pt x="80014" y="159930"/>
                  </a:lnTo>
                  <a:lnTo>
                    <a:pt x="91880" y="154424"/>
                  </a:lnTo>
                  <a:lnTo>
                    <a:pt x="103769" y="148670"/>
                  </a:lnTo>
                  <a:lnTo>
                    <a:pt x="109718" y="146738"/>
                  </a:lnTo>
                  <a:lnTo>
                    <a:pt x="115668" y="145450"/>
                  </a:lnTo>
                  <a:lnTo>
                    <a:pt x="121619" y="144592"/>
                  </a:lnTo>
                  <a:lnTo>
                    <a:pt x="126578" y="142035"/>
                  </a:lnTo>
                  <a:lnTo>
                    <a:pt x="130877" y="138346"/>
                  </a:lnTo>
                  <a:lnTo>
                    <a:pt x="134735" y="133903"/>
                  </a:lnTo>
                  <a:lnTo>
                    <a:pt x="138299" y="129948"/>
                  </a:lnTo>
                  <a:lnTo>
                    <a:pt x="144905" y="122908"/>
                  </a:lnTo>
                  <a:lnTo>
                    <a:pt x="154202" y="113367"/>
                  </a:lnTo>
                  <a:lnTo>
                    <a:pt x="157230" y="109312"/>
                  </a:lnTo>
                  <a:lnTo>
                    <a:pt x="160241" y="104625"/>
                  </a:lnTo>
                  <a:lnTo>
                    <a:pt x="163240" y="99515"/>
                  </a:lnTo>
                  <a:lnTo>
                    <a:pt x="165240" y="95117"/>
                  </a:lnTo>
                  <a:lnTo>
                    <a:pt x="166574" y="91192"/>
                  </a:lnTo>
                  <a:lnTo>
                    <a:pt x="167462" y="87584"/>
                  </a:lnTo>
                  <a:lnTo>
                    <a:pt x="168055" y="83194"/>
                  </a:lnTo>
                  <a:lnTo>
                    <a:pt x="168449" y="78283"/>
                  </a:lnTo>
                  <a:lnTo>
                    <a:pt x="168888" y="68527"/>
                  </a:lnTo>
                  <a:lnTo>
                    <a:pt x="169083" y="60883"/>
                  </a:lnTo>
                  <a:lnTo>
                    <a:pt x="169194" y="51002"/>
                  </a:lnTo>
                  <a:lnTo>
                    <a:pt x="168216" y="47892"/>
                  </a:lnTo>
                  <a:lnTo>
                    <a:pt x="166574" y="44826"/>
                  </a:lnTo>
                  <a:lnTo>
                    <a:pt x="164486" y="41791"/>
                  </a:lnTo>
                  <a:lnTo>
                    <a:pt x="162101" y="38774"/>
                  </a:lnTo>
                  <a:lnTo>
                    <a:pt x="159520" y="35771"/>
                  </a:lnTo>
                  <a:lnTo>
                    <a:pt x="156807" y="32777"/>
                  </a:lnTo>
                  <a:lnTo>
                    <a:pt x="151146" y="26805"/>
                  </a:lnTo>
                  <a:lnTo>
                    <a:pt x="139428" y="14886"/>
                  </a:lnTo>
                  <a:lnTo>
                    <a:pt x="136466" y="12900"/>
                  </a:lnTo>
                  <a:lnTo>
                    <a:pt x="133500" y="11577"/>
                  </a:lnTo>
                  <a:lnTo>
                    <a:pt x="130531" y="10695"/>
                  </a:lnTo>
                  <a:lnTo>
                    <a:pt x="127558" y="9114"/>
                  </a:lnTo>
                  <a:lnTo>
                    <a:pt x="124585" y="7068"/>
                  </a:lnTo>
                  <a:lnTo>
                    <a:pt x="121611" y="4712"/>
                  </a:lnTo>
                  <a:lnTo>
                    <a:pt x="117643" y="3141"/>
                  </a:lnTo>
                  <a:lnTo>
                    <a:pt x="113014" y="2094"/>
                  </a:lnTo>
                  <a:lnTo>
                    <a:pt x="107943" y="1396"/>
                  </a:lnTo>
                  <a:lnTo>
                    <a:pt x="103570" y="931"/>
                  </a:lnTo>
                  <a:lnTo>
                    <a:pt x="99663" y="621"/>
                  </a:lnTo>
                  <a:lnTo>
                    <a:pt x="96067" y="414"/>
                  </a:lnTo>
                  <a:lnTo>
                    <a:pt x="89424" y="184"/>
                  </a:lnTo>
                  <a:lnTo>
                    <a:pt x="77460" y="54"/>
                  </a:lnTo>
                  <a:lnTo>
                    <a:pt x="531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2911123" y="3071812"/>
              <a:ext cx="236818" cy="160699"/>
            </a:xfrm>
            <a:custGeom>
              <a:avLst/>
              <a:gdLst/>
              <a:ahLst/>
              <a:cxnLst/>
              <a:rect l="0" t="0" r="0" b="0"/>
              <a:pathLst>
                <a:path w="236818" h="160699">
                  <a:moveTo>
                    <a:pt x="62462" y="8930"/>
                  </a:moveTo>
                  <a:lnTo>
                    <a:pt x="57722" y="13670"/>
                  </a:lnTo>
                  <a:lnTo>
                    <a:pt x="55333" y="15067"/>
                  </a:lnTo>
                  <a:lnTo>
                    <a:pt x="50034" y="16618"/>
                  </a:lnTo>
                  <a:lnTo>
                    <a:pt x="44371" y="19953"/>
                  </a:lnTo>
                  <a:lnTo>
                    <a:pt x="38547" y="24743"/>
                  </a:lnTo>
                  <a:lnTo>
                    <a:pt x="35604" y="27409"/>
                  </a:lnTo>
                  <a:lnTo>
                    <a:pt x="29689" y="33018"/>
                  </a:lnTo>
                  <a:lnTo>
                    <a:pt x="23754" y="38818"/>
                  </a:lnTo>
                  <a:lnTo>
                    <a:pt x="20781" y="42746"/>
                  </a:lnTo>
                  <a:lnTo>
                    <a:pt x="17808" y="47349"/>
                  </a:lnTo>
                  <a:lnTo>
                    <a:pt x="14833" y="52402"/>
                  </a:lnTo>
                  <a:lnTo>
                    <a:pt x="11858" y="56763"/>
                  </a:lnTo>
                  <a:lnTo>
                    <a:pt x="8883" y="60662"/>
                  </a:lnTo>
                  <a:lnTo>
                    <a:pt x="5906" y="64254"/>
                  </a:lnTo>
                  <a:lnTo>
                    <a:pt x="3923" y="68633"/>
                  </a:lnTo>
                  <a:lnTo>
                    <a:pt x="2600" y="73536"/>
                  </a:lnTo>
                  <a:lnTo>
                    <a:pt x="1718" y="78790"/>
                  </a:lnTo>
                  <a:lnTo>
                    <a:pt x="1130" y="83284"/>
                  </a:lnTo>
                  <a:lnTo>
                    <a:pt x="738" y="87273"/>
                  </a:lnTo>
                  <a:lnTo>
                    <a:pt x="477" y="90924"/>
                  </a:lnTo>
                  <a:lnTo>
                    <a:pt x="302" y="94351"/>
                  </a:lnTo>
                  <a:lnTo>
                    <a:pt x="109" y="100803"/>
                  </a:lnTo>
                  <a:lnTo>
                    <a:pt x="0" y="114755"/>
                  </a:lnTo>
                  <a:lnTo>
                    <a:pt x="977" y="119167"/>
                  </a:lnTo>
                  <a:lnTo>
                    <a:pt x="2621" y="123101"/>
                  </a:lnTo>
                  <a:lnTo>
                    <a:pt x="4709" y="126716"/>
                  </a:lnTo>
                  <a:lnTo>
                    <a:pt x="7093" y="130118"/>
                  </a:lnTo>
                  <a:lnTo>
                    <a:pt x="9674" y="133378"/>
                  </a:lnTo>
                  <a:lnTo>
                    <a:pt x="12387" y="136544"/>
                  </a:lnTo>
                  <a:lnTo>
                    <a:pt x="16181" y="139646"/>
                  </a:lnTo>
                  <a:lnTo>
                    <a:pt x="20694" y="142707"/>
                  </a:lnTo>
                  <a:lnTo>
                    <a:pt x="25687" y="145739"/>
                  </a:lnTo>
                  <a:lnTo>
                    <a:pt x="31000" y="147761"/>
                  </a:lnTo>
                  <a:lnTo>
                    <a:pt x="36527" y="149109"/>
                  </a:lnTo>
                  <a:lnTo>
                    <a:pt x="42195" y="150008"/>
                  </a:lnTo>
                  <a:lnTo>
                    <a:pt x="47959" y="151599"/>
                  </a:lnTo>
                  <a:lnTo>
                    <a:pt x="53785" y="153652"/>
                  </a:lnTo>
                  <a:lnTo>
                    <a:pt x="59654" y="156013"/>
                  </a:lnTo>
                  <a:lnTo>
                    <a:pt x="66543" y="157587"/>
                  </a:lnTo>
                  <a:lnTo>
                    <a:pt x="74113" y="158636"/>
                  </a:lnTo>
                  <a:lnTo>
                    <a:pt x="82136" y="159335"/>
                  </a:lnTo>
                  <a:lnTo>
                    <a:pt x="90461" y="159802"/>
                  </a:lnTo>
                  <a:lnTo>
                    <a:pt x="107648" y="160320"/>
                  </a:lnTo>
                  <a:lnTo>
                    <a:pt x="136799" y="160652"/>
                  </a:lnTo>
                  <a:lnTo>
                    <a:pt x="153048" y="160698"/>
                  </a:lnTo>
                  <a:lnTo>
                    <a:pt x="160556" y="159718"/>
                  </a:lnTo>
                  <a:lnTo>
                    <a:pt x="167545" y="158073"/>
                  </a:lnTo>
                  <a:lnTo>
                    <a:pt x="174190" y="155983"/>
                  </a:lnTo>
                  <a:lnTo>
                    <a:pt x="180603" y="154590"/>
                  </a:lnTo>
                  <a:lnTo>
                    <a:pt x="186864" y="153662"/>
                  </a:lnTo>
                  <a:lnTo>
                    <a:pt x="193022" y="153043"/>
                  </a:lnTo>
                  <a:lnTo>
                    <a:pt x="199111" y="151638"/>
                  </a:lnTo>
                  <a:lnTo>
                    <a:pt x="205155" y="149709"/>
                  </a:lnTo>
                  <a:lnTo>
                    <a:pt x="211169" y="147431"/>
                  </a:lnTo>
                  <a:lnTo>
                    <a:pt x="216170" y="144920"/>
                  </a:lnTo>
                  <a:lnTo>
                    <a:pt x="220497" y="142254"/>
                  </a:lnTo>
                  <a:lnTo>
                    <a:pt x="224373" y="139485"/>
                  </a:lnTo>
                  <a:lnTo>
                    <a:pt x="226958" y="136646"/>
                  </a:lnTo>
                  <a:lnTo>
                    <a:pt x="228681" y="133761"/>
                  </a:lnTo>
                  <a:lnTo>
                    <a:pt x="229829" y="130846"/>
                  </a:lnTo>
                  <a:lnTo>
                    <a:pt x="231587" y="127911"/>
                  </a:lnTo>
                  <a:lnTo>
                    <a:pt x="233751" y="124961"/>
                  </a:lnTo>
                  <a:lnTo>
                    <a:pt x="236186" y="122003"/>
                  </a:lnTo>
                  <a:lnTo>
                    <a:pt x="236817" y="118046"/>
                  </a:lnTo>
                  <a:lnTo>
                    <a:pt x="236246" y="113424"/>
                  </a:lnTo>
                  <a:lnTo>
                    <a:pt x="234873" y="108358"/>
                  </a:lnTo>
                  <a:lnTo>
                    <a:pt x="233957" y="103989"/>
                  </a:lnTo>
                  <a:lnTo>
                    <a:pt x="233347" y="100084"/>
                  </a:lnTo>
                  <a:lnTo>
                    <a:pt x="232940" y="96488"/>
                  </a:lnTo>
                  <a:lnTo>
                    <a:pt x="230685" y="92107"/>
                  </a:lnTo>
                  <a:lnTo>
                    <a:pt x="227197" y="87201"/>
                  </a:lnTo>
                  <a:lnTo>
                    <a:pt x="222887" y="81947"/>
                  </a:lnTo>
                  <a:lnTo>
                    <a:pt x="219021" y="77452"/>
                  </a:lnTo>
                  <a:lnTo>
                    <a:pt x="215452" y="73462"/>
                  </a:lnTo>
                  <a:lnTo>
                    <a:pt x="212080" y="69811"/>
                  </a:lnTo>
                  <a:lnTo>
                    <a:pt x="197855" y="55191"/>
                  </a:lnTo>
                  <a:lnTo>
                    <a:pt x="191419" y="50685"/>
                  </a:lnTo>
                  <a:lnTo>
                    <a:pt x="184152" y="46688"/>
                  </a:lnTo>
                  <a:lnTo>
                    <a:pt x="176331" y="43031"/>
                  </a:lnTo>
                  <a:lnTo>
                    <a:pt x="168140" y="39602"/>
                  </a:lnTo>
                  <a:lnTo>
                    <a:pt x="159703" y="36323"/>
                  </a:lnTo>
                  <a:lnTo>
                    <a:pt x="151102" y="33145"/>
                  </a:lnTo>
                  <a:lnTo>
                    <a:pt x="143384" y="30034"/>
                  </a:lnTo>
                  <a:lnTo>
                    <a:pt x="136254" y="26968"/>
                  </a:lnTo>
                  <a:lnTo>
                    <a:pt x="123040" y="20916"/>
                  </a:lnTo>
                  <a:lnTo>
                    <a:pt x="98387" y="8945"/>
                  </a:lnTo>
                  <a:lnTo>
                    <a:pt x="92366" y="5964"/>
                  </a:lnTo>
                  <a:lnTo>
                    <a:pt x="87359" y="3976"/>
                  </a:lnTo>
                  <a:lnTo>
                    <a:pt x="83029" y="2650"/>
                  </a:lnTo>
                  <a:lnTo>
                    <a:pt x="7139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3513173" y="3018234"/>
              <a:ext cx="22984" cy="250032"/>
            </a:xfrm>
            <a:custGeom>
              <a:avLst/>
              <a:gdLst/>
              <a:ahLst/>
              <a:cxnLst/>
              <a:rect l="0" t="0" r="0" b="0"/>
              <a:pathLst>
                <a:path w="22984" h="250032">
                  <a:moveTo>
                    <a:pt x="22983" y="0"/>
                  </a:moveTo>
                  <a:lnTo>
                    <a:pt x="22983" y="20991"/>
                  </a:lnTo>
                  <a:lnTo>
                    <a:pt x="21990" y="24908"/>
                  </a:lnTo>
                  <a:lnTo>
                    <a:pt x="20337" y="29504"/>
                  </a:lnTo>
                  <a:lnTo>
                    <a:pt x="18242" y="34552"/>
                  </a:lnTo>
                  <a:lnTo>
                    <a:pt x="16846" y="39902"/>
                  </a:lnTo>
                  <a:lnTo>
                    <a:pt x="15915" y="45453"/>
                  </a:lnTo>
                  <a:lnTo>
                    <a:pt x="15294" y="51137"/>
                  </a:lnTo>
                  <a:lnTo>
                    <a:pt x="14881" y="56912"/>
                  </a:lnTo>
                  <a:lnTo>
                    <a:pt x="14605" y="62746"/>
                  </a:lnTo>
                  <a:lnTo>
                    <a:pt x="14298" y="74520"/>
                  </a:lnTo>
                  <a:lnTo>
                    <a:pt x="14086" y="104194"/>
                  </a:lnTo>
                  <a:lnTo>
                    <a:pt x="13082" y="110142"/>
                  </a:lnTo>
                  <a:lnTo>
                    <a:pt x="11422" y="116092"/>
                  </a:lnTo>
                  <a:lnTo>
                    <a:pt x="9322" y="122043"/>
                  </a:lnTo>
                  <a:lnTo>
                    <a:pt x="7923" y="128987"/>
                  </a:lnTo>
                  <a:lnTo>
                    <a:pt x="6990" y="136593"/>
                  </a:lnTo>
                  <a:lnTo>
                    <a:pt x="6367" y="144640"/>
                  </a:lnTo>
                  <a:lnTo>
                    <a:pt x="5953" y="151989"/>
                  </a:lnTo>
                  <a:lnTo>
                    <a:pt x="5492" y="165446"/>
                  </a:lnTo>
                  <a:lnTo>
                    <a:pt x="5233" y="184179"/>
                  </a:lnTo>
                  <a:lnTo>
                    <a:pt x="4204" y="190255"/>
                  </a:lnTo>
                  <a:lnTo>
                    <a:pt x="2526" y="196289"/>
                  </a:lnTo>
                  <a:lnTo>
                    <a:pt x="416" y="202297"/>
                  </a:lnTo>
                  <a:lnTo>
                    <a:pt x="0" y="207294"/>
                  </a:lnTo>
                  <a:lnTo>
                    <a:pt x="716" y="211618"/>
                  </a:lnTo>
                  <a:lnTo>
                    <a:pt x="2185" y="215493"/>
                  </a:lnTo>
                  <a:lnTo>
                    <a:pt x="3165" y="220060"/>
                  </a:lnTo>
                  <a:lnTo>
                    <a:pt x="3818" y="225090"/>
                  </a:lnTo>
                  <a:lnTo>
                    <a:pt x="4253" y="230427"/>
                  </a:lnTo>
                  <a:lnTo>
                    <a:pt x="4543" y="234977"/>
                  </a:lnTo>
                  <a:lnTo>
                    <a:pt x="5123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3937992" y="2991445"/>
              <a:ext cx="26790" cy="250032"/>
            </a:xfrm>
            <a:custGeom>
              <a:avLst/>
              <a:gdLst/>
              <a:ahLst/>
              <a:cxnLst/>
              <a:rect l="0" t="0" r="0" b="0"/>
              <a:pathLst>
                <a:path w="26790" h="250032">
                  <a:moveTo>
                    <a:pt x="26789" y="0"/>
                  </a:moveTo>
                  <a:lnTo>
                    <a:pt x="26789" y="67753"/>
                  </a:lnTo>
                  <a:lnTo>
                    <a:pt x="25796" y="73942"/>
                  </a:lnTo>
                  <a:lnTo>
                    <a:pt x="24143" y="80052"/>
                  </a:lnTo>
                  <a:lnTo>
                    <a:pt x="22048" y="86110"/>
                  </a:lnTo>
                  <a:lnTo>
                    <a:pt x="20652" y="93125"/>
                  </a:lnTo>
                  <a:lnTo>
                    <a:pt x="19721" y="100779"/>
                  </a:lnTo>
                  <a:lnTo>
                    <a:pt x="19100" y="108858"/>
                  </a:lnTo>
                  <a:lnTo>
                    <a:pt x="18687" y="117220"/>
                  </a:lnTo>
                  <a:lnTo>
                    <a:pt x="18226" y="134449"/>
                  </a:lnTo>
                  <a:lnTo>
                    <a:pt x="17112" y="143211"/>
                  </a:lnTo>
                  <a:lnTo>
                    <a:pt x="15377" y="152029"/>
                  </a:lnTo>
                  <a:lnTo>
                    <a:pt x="13228" y="160883"/>
                  </a:lnTo>
                  <a:lnTo>
                    <a:pt x="11795" y="169763"/>
                  </a:lnTo>
                  <a:lnTo>
                    <a:pt x="10840" y="178660"/>
                  </a:lnTo>
                  <a:lnTo>
                    <a:pt x="10203" y="187567"/>
                  </a:lnTo>
                  <a:lnTo>
                    <a:pt x="8786" y="196482"/>
                  </a:lnTo>
                  <a:lnTo>
                    <a:pt x="6850" y="205402"/>
                  </a:lnTo>
                  <a:lnTo>
                    <a:pt x="4566" y="214325"/>
                  </a:lnTo>
                  <a:lnTo>
                    <a:pt x="3044" y="222259"/>
                  </a:lnTo>
                  <a:lnTo>
                    <a:pt x="2029" y="229532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2982526" y="3527226"/>
              <a:ext cx="71428" cy="151772"/>
            </a:xfrm>
            <a:custGeom>
              <a:avLst/>
              <a:gdLst/>
              <a:ahLst/>
              <a:cxnLst/>
              <a:rect l="0" t="0" r="0" b="0"/>
              <a:pathLst>
                <a:path w="71428" h="151772">
                  <a:moveTo>
                    <a:pt x="71427" y="0"/>
                  </a:moveTo>
                  <a:lnTo>
                    <a:pt x="66686" y="0"/>
                  </a:lnTo>
                  <a:lnTo>
                    <a:pt x="64297" y="992"/>
                  </a:lnTo>
                  <a:lnTo>
                    <a:pt x="61713" y="2646"/>
                  </a:lnTo>
                  <a:lnTo>
                    <a:pt x="58998" y="4740"/>
                  </a:lnTo>
                  <a:lnTo>
                    <a:pt x="55203" y="7129"/>
                  </a:lnTo>
                  <a:lnTo>
                    <a:pt x="50689" y="9713"/>
                  </a:lnTo>
                  <a:lnTo>
                    <a:pt x="45695" y="12429"/>
                  </a:lnTo>
                  <a:lnTo>
                    <a:pt x="41374" y="15231"/>
                  </a:lnTo>
                  <a:lnTo>
                    <a:pt x="37501" y="18092"/>
                  </a:lnTo>
                  <a:lnTo>
                    <a:pt x="33927" y="20991"/>
                  </a:lnTo>
                  <a:lnTo>
                    <a:pt x="30552" y="23916"/>
                  </a:lnTo>
                  <a:lnTo>
                    <a:pt x="27309" y="26858"/>
                  </a:lnTo>
                  <a:lnTo>
                    <a:pt x="21061" y="32773"/>
                  </a:lnTo>
                  <a:lnTo>
                    <a:pt x="14977" y="38709"/>
                  </a:lnTo>
                  <a:lnTo>
                    <a:pt x="12957" y="41681"/>
                  </a:lnTo>
                  <a:lnTo>
                    <a:pt x="11611" y="44654"/>
                  </a:lnTo>
                  <a:lnTo>
                    <a:pt x="10714" y="47629"/>
                  </a:lnTo>
                  <a:lnTo>
                    <a:pt x="9123" y="50604"/>
                  </a:lnTo>
                  <a:lnTo>
                    <a:pt x="7071" y="53580"/>
                  </a:lnTo>
                  <a:lnTo>
                    <a:pt x="4710" y="56556"/>
                  </a:lnTo>
                  <a:lnTo>
                    <a:pt x="3137" y="60524"/>
                  </a:lnTo>
                  <a:lnTo>
                    <a:pt x="2087" y="65154"/>
                  </a:lnTo>
                  <a:lnTo>
                    <a:pt x="1388" y="70225"/>
                  </a:lnTo>
                  <a:lnTo>
                    <a:pt x="922" y="74598"/>
                  </a:lnTo>
                  <a:lnTo>
                    <a:pt x="611" y="78506"/>
                  </a:lnTo>
                  <a:lnTo>
                    <a:pt x="404" y="82103"/>
                  </a:lnTo>
                  <a:lnTo>
                    <a:pt x="173" y="88745"/>
                  </a:lnTo>
                  <a:lnTo>
                    <a:pt x="44" y="100709"/>
                  </a:lnTo>
                  <a:lnTo>
                    <a:pt x="0" y="113049"/>
                  </a:lnTo>
                  <a:lnTo>
                    <a:pt x="988" y="115053"/>
                  </a:lnTo>
                  <a:lnTo>
                    <a:pt x="2640" y="117382"/>
                  </a:lnTo>
                  <a:lnTo>
                    <a:pt x="4733" y="119927"/>
                  </a:lnTo>
                  <a:lnTo>
                    <a:pt x="6128" y="122615"/>
                  </a:lnTo>
                  <a:lnTo>
                    <a:pt x="7058" y="125399"/>
                  </a:lnTo>
                  <a:lnTo>
                    <a:pt x="7679" y="128248"/>
                  </a:lnTo>
                  <a:lnTo>
                    <a:pt x="8092" y="131140"/>
                  </a:lnTo>
                  <a:lnTo>
                    <a:pt x="8367" y="134059"/>
                  </a:lnTo>
                  <a:lnTo>
                    <a:pt x="8551" y="136998"/>
                  </a:lnTo>
                  <a:lnTo>
                    <a:pt x="9666" y="138957"/>
                  </a:lnTo>
                  <a:lnTo>
                    <a:pt x="11401" y="140263"/>
                  </a:lnTo>
                  <a:lnTo>
                    <a:pt x="13551" y="141134"/>
                  </a:lnTo>
                  <a:lnTo>
                    <a:pt x="15975" y="141714"/>
                  </a:lnTo>
                  <a:lnTo>
                    <a:pt x="18584" y="142101"/>
                  </a:lnTo>
                  <a:lnTo>
                    <a:pt x="21316" y="142359"/>
                  </a:lnTo>
                  <a:lnTo>
                    <a:pt x="23137" y="143523"/>
                  </a:lnTo>
                  <a:lnTo>
                    <a:pt x="24350" y="145292"/>
                  </a:lnTo>
                  <a:lnTo>
                    <a:pt x="25160" y="147462"/>
                  </a:lnTo>
                  <a:lnTo>
                    <a:pt x="26691" y="148910"/>
                  </a:lnTo>
                  <a:lnTo>
                    <a:pt x="28704" y="149875"/>
                  </a:lnTo>
                  <a:lnTo>
                    <a:pt x="31039" y="150518"/>
                  </a:lnTo>
                  <a:lnTo>
                    <a:pt x="33587" y="150947"/>
                  </a:lnTo>
                  <a:lnTo>
                    <a:pt x="36279" y="151233"/>
                  </a:lnTo>
                  <a:lnTo>
                    <a:pt x="42987" y="151692"/>
                  </a:lnTo>
                  <a:lnTo>
                    <a:pt x="46549" y="151755"/>
                  </a:lnTo>
                  <a:lnTo>
                    <a:pt x="48889" y="151771"/>
                  </a:lnTo>
                  <a:lnTo>
                    <a:pt x="50448" y="150790"/>
                  </a:lnTo>
                  <a:lnTo>
                    <a:pt x="51488" y="149144"/>
                  </a:lnTo>
                  <a:lnTo>
                    <a:pt x="53157" y="144113"/>
                  </a:lnTo>
                  <a:lnTo>
                    <a:pt x="54286" y="143701"/>
                  </a:lnTo>
                  <a:lnTo>
                    <a:pt x="56030" y="143425"/>
                  </a:lnTo>
                  <a:lnTo>
                    <a:pt x="62497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3053953" y="3420070"/>
              <a:ext cx="7689" cy="357188"/>
            </a:xfrm>
            <a:custGeom>
              <a:avLst/>
              <a:gdLst/>
              <a:ahLst/>
              <a:cxnLst/>
              <a:rect l="0" t="0" r="0" b="0"/>
              <a:pathLst>
                <a:path w="7689" h="357188">
                  <a:moveTo>
                    <a:pt x="0" y="0"/>
                  </a:moveTo>
                  <a:lnTo>
                    <a:pt x="0" y="100005"/>
                  </a:lnTo>
                  <a:lnTo>
                    <a:pt x="992" y="108342"/>
                  </a:lnTo>
                  <a:lnTo>
                    <a:pt x="2645" y="116876"/>
                  </a:lnTo>
                  <a:lnTo>
                    <a:pt x="4740" y="125543"/>
                  </a:lnTo>
                  <a:lnTo>
                    <a:pt x="6137" y="133304"/>
                  </a:lnTo>
                  <a:lnTo>
                    <a:pt x="7068" y="140463"/>
                  </a:lnTo>
                  <a:lnTo>
                    <a:pt x="7688" y="147220"/>
                  </a:lnTo>
                  <a:lnTo>
                    <a:pt x="7109" y="154701"/>
                  </a:lnTo>
                  <a:lnTo>
                    <a:pt x="5732" y="162665"/>
                  </a:lnTo>
                  <a:lnTo>
                    <a:pt x="3821" y="170951"/>
                  </a:lnTo>
                  <a:lnTo>
                    <a:pt x="2547" y="179452"/>
                  </a:lnTo>
                  <a:lnTo>
                    <a:pt x="1698" y="188096"/>
                  </a:lnTo>
                  <a:lnTo>
                    <a:pt x="1132" y="196834"/>
                  </a:lnTo>
                  <a:lnTo>
                    <a:pt x="754" y="205636"/>
                  </a:lnTo>
                  <a:lnTo>
                    <a:pt x="335" y="223355"/>
                  </a:lnTo>
                  <a:lnTo>
                    <a:pt x="0" y="336628"/>
                  </a:lnTo>
                  <a:lnTo>
                    <a:pt x="0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3455920" y="3482578"/>
              <a:ext cx="195751" cy="142872"/>
            </a:xfrm>
            <a:custGeom>
              <a:avLst/>
              <a:gdLst/>
              <a:ahLst/>
              <a:cxnLst/>
              <a:rect l="0" t="0" r="0" b="0"/>
              <a:pathLst>
                <a:path w="195751" h="142872">
                  <a:moveTo>
                    <a:pt x="53447" y="80367"/>
                  </a:moveTo>
                  <a:lnTo>
                    <a:pt x="45758" y="88055"/>
                  </a:lnTo>
                  <a:lnTo>
                    <a:pt x="42423" y="88745"/>
                  </a:lnTo>
                  <a:lnTo>
                    <a:pt x="40144" y="88929"/>
                  </a:lnTo>
                  <a:lnTo>
                    <a:pt x="37633" y="90043"/>
                  </a:lnTo>
                  <a:lnTo>
                    <a:pt x="32197" y="93928"/>
                  </a:lnTo>
                  <a:lnTo>
                    <a:pt x="28366" y="95361"/>
                  </a:lnTo>
                  <a:lnTo>
                    <a:pt x="23828" y="96316"/>
                  </a:lnTo>
                  <a:lnTo>
                    <a:pt x="18818" y="96953"/>
                  </a:lnTo>
                  <a:lnTo>
                    <a:pt x="15478" y="98369"/>
                  </a:lnTo>
                  <a:lnTo>
                    <a:pt x="13251" y="100306"/>
                  </a:lnTo>
                  <a:lnTo>
                    <a:pt x="11767" y="102589"/>
                  </a:lnTo>
                  <a:lnTo>
                    <a:pt x="9785" y="104111"/>
                  </a:lnTo>
                  <a:lnTo>
                    <a:pt x="7472" y="105126"/>
                  </a:lnTo>
                  <a:lnTo>
                    <a:pt x="4937" y="105803"/>
                  </a:lnTo>
                  <a:lnTo>
                    <a:pt x="3247" y="107246"/>
                  </a:lnTo>
                  <a:lnTo>
                    <a:pt x="2121" y="109200"/>
                  </a:lnTo>
                  <a:lnTo>
                    <a:pt x="1370" y="111495"/>
                  </a:lnTo>
                  <a:lnTo>
                    <a:pt x="870" y="114017"/>
                  </a:lnTo>
                  <a:lnTo>
                    <a:pt x="536" y="116691"/>
                  </a:lnTo>
                  <a:lnTo>
                    <a:pt x="314" y="119466"/>
                  </a:lnTo>
                  <a:lnTo>
                    <a:pt x="165" y="122308"/>
                  </a:lnTo>
                  <a:lnTo>
                    <a:pt x="0" y="128112"/>
                  </a:lnTo>
                  <a:lnTo>
                    <a:pt x="949" y="130056"/>
                  </a:lnTo>
                  <a:lnTo>
                    <a:pt x="2573" y="131352"/>
                  </a:lnTo>
                  <a:lnTo>
                    <a:pt x="8016" y="133784"/>
                  </a:lnTo>
                  <a:lnTo>
                    <a:pt x="17050" y="138173"/>
                  </a:lnTo>
                  <a:lnTo>
                    <a:pt x="22237" y="139740"/>
                  </a:lnTo>
                  <a:lnTo>
                    <a:pt x="27679" y="140784"/>
                  </a:lnTo>
                  <a:lnTo>
                    <a:pt x="33292" y="141481"/>
                  </a:lnTo>
                  <a:lnTo>
                    <a:pt x="40010" y="141946"/>
                  </a:lnTo>
                  <a:lnTo>
                    <a:pt x="47466" y="142255"/>
                  </a:lnTo>
                  <a:lnTo>
                    <a:pt x="63687" y="142599"/>
                  </a:lnTo>
                  <a:lnTo>
                    <a:pt x="147316" y="142871"/>
                  </a:lnTo>
                  <a:lnTo>
                    <a:pt x="153729" y="141880"/>
                  </a:lnTo>
                  <a:lnTo>
                    <a:pt x="159989" y="140227"/>
                  </a:lnTo>
                  <a:lnTo>
                    <a:pt x="166147" y="138133"/>
                  </a:lnTo>
                  <a:lnTo>
                    <a:pt x="171244" y="136737"/>
                  </a:lnTo>
                  <a:lnTo>
                    <a:pt x="175635" y="135806"/>
                  </a:lnTo>
                  <a:lnTo>
                    <a:pt x="179554" y="135186"/>
                  </a:lnTo>
                  <a:lnTo>
                    <a:pt x="183159" y="133780"/>
                  </a:lnTo>
                  <a:lnTo>
                    <a:pt x="186554" y="131851"/>
                  </a:lnTo>
                  <a:lnTo>
                    <a:pt x="189810" y="129572"/>
                  </a:lnTo>
                  <a:lnTo>
                    <a:pt x="191980" y="127061"/>
                  </a:lnTo>
                  <a:lnTo>
                    <a:pt x="193428" y="124394"/>
                  </a:lnTo>
                  <a:lnTo>
                    <a:pt x="194392" y="121625"/>
                  </a:lnTo>
                  <a:lnTo>
                    <a:pt x="195035" y="118787"/>
                  </a:lnTo>
                  <a:lnTo>
                    <a:pt x="195464" y="115901"/>
                  </a:lnTo>
                  <a:lnTo>
                    <a:pt x="195750" y="112986"/>
                  </a:lnTo>
                  <a:lnTo>
                    <a:pt x="194949" y="109058"/>
                  </a:lnTo>
                  <a:lnTo>
                    <a:pt x="193421" y="104455"/>
                  </a:lnTo>
                  <a:lnTo>
                    <a:pt x="191412" y="99402"/>
                  </a:lnTo>
                  <a:lnTo>
                    <a:pt x="188087" y="95041"/>
                  </a:lnTo>
                  <a:lnTo>
                    <a:pt x="183887" y="91142"/>
                  </a:lnTo>
                  <a:lnTo>
                    <a:pt x="179102" y="87550"/>
                  </a:lnTo>
                  <a:lnTo>
                    <a:pt x="173928" y="83171"/>
                  </a:lnTo>
                  <a:lnTo>
                    <a:pt x="168494" y="78268"/>
                  </a:lnTo>
                  <a:lnTo>
                    <a:pt x="162887" y="73014"/>
                  </a:lnTo>
                  <a:lnTo>
                    <a:pt x="156173" y="68520"/>
                  </a:lnTo>
                  <a:lnTo>
                    <a:pt x="148720" y="64531"/>
                  </a:lnTo>
                  <a:lnTo>
                    <a:pt x="140774" y="60880"/>
                  </a:lnTo>
                  <a:lnTo>
                    <a:pt x="132501" y="56462"/>
                  </a:lnTo>
                  <a:lnTo>
                    <a:pt x="124009" y="51532"/>
                  </a:lnTo>
                  <a:lnTo>
                    <a:pt x="115371" y="46261"/>
                  </a:lnTo>
                  <a:lnTo>
                    <a:pt x="107628" y="41754"/>
                  </a:lnTo>
                  <a:lnTo>
                    <a:pt x="93733" y="34101"/>
                  </a:lnTo>
                  <a:lnTo>
                    <a:pt x="86257" y="30672"/>
                  </a:lnTo>
                  <a:lnTo>
                    <a:pt x="78297" y="27393"/>
                  </a:lnTo>
                  <a:lnTo>
                    <a:pt x="70014" y="24215"/>
                  </a:lnTo>
                  <a:lnTo>
                    <a:pt x="62507" y="21104"/>
                  </a:lnTo>
                  <a:lnTo>
                    <a:pt x="55518" y="18038"/>
                  </a:lnTo>
                  <a:lnTo>
                    <a:pt x="48874" y="15001"/>
                  </a:lnTo>
                  <a:lnTo>
                    <a:pt x="43453" y="11985"/>
                  </a:lnTo>
                  <a:lnTo>
                    <a:pt x="38847" y="8982"/>
                  </a:lnTo>
                  <a:lnTo>
                    <a:pt x="266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3929185" y="3509367"/>
              <a:ext cx="186874" cy="133910"/>
            </a:xfrm>
            <a:custGeom>
              <a:avLst/>
              <a:gdLst/>
              <a:ahLst/>
              <a:cxnLst/>
              <a:rect l="0" t="0" r="0" b="0"/>
              <a:pathLst>
                <a:path w="186874" h="133910">
                  <a:moveTo>
                    <a:pt x="35596" y="53578"/>
                  </a:moveTo>
                  <a:lnTo>
                    <a:pt x="30855" y="53578"/>
                  </a:lnTo>
                  <a:lnTo>
                    <a:pt x="29459" y="54570"/>
                  </a:lnTo>
                  <a:lnTo>
                    <a:pt x="28528" y="56223"/>
                  </a:lnTo>
                  <a:lnTo>
                    <a:pt x="27907" y="58318"/>
                  </a:lnTo>
                  <a:lnTo>
                    <a:pt x="26501" y="60707"/>
                  </a:lnTo>
                  <a:lnTo>
                    <a:pt x="24572" y="63291"/>
                  </a:lnTo>
                  <a:lnTo>
                    <a:pt x="22293" y="66007"/>
                  </a:lnTo>
                  <a:lnTo>
                    <a:pt x="19782" y="68809"/>
                  </a:lnTo>
                  <a:lnTo>
                    <a:pt x="14346" y="74568"/>
                  </a:lnTo>
                  <a:lnTo>
                    <a:pt x="12500" y="77493"/>
                  </a:lnTo>
                  <a:lnTo>
                    <a:pt x="11269" y="80435"/>
                  </a:lnTo>
                  <a:lnTo>
                    <a:pt x="10448" y="83389"/>
                  </a:lnTo>
                  <a:lnTo>
                    <a:pt x="8909" y="86350"/>
                  </a:lnTo>
                  <a:lnTo>
                    <a:pt x="6891" y="89317"/>
                  </a:lnTo>
                  <a:lnTo>
                    <a:pt x="4552" y="92287"/>
                  </a:lnTo>
                  <a:lnTo>
                    <a:pt x="2994" y="95259"/>
                  </a:lnTo>
                  <a:lnTo>
                    <a:pt x="1955" y="98232"/>
                  </a:lnTo>
                  <a:lnTo>
                    <a:pt x="287" y="105393"/>
                  </a:lnTo>
                  <a:lnTo>
                    <a:pt x="1143" y="106973"/>
                  </a:lnTo>
                  <a:lnTo>
                    <a:pt x="2706" y="109018"/>
                  </a:lnTo>
                  <a:lnTo>
                    <a:pt x="4739" y="111374"/>
                  </a:lnTo>
                  <a:lnTo>
                    <a:pt x="7087" y="113937"/>
                  </a:lnTo>
                  <a:lnTo>
                    <a:pt x="12342" y="119430"/>
                  </a:lnTo>
                  <a:lnTo>
                    <a:pt x="15132" y="121292"/>
                  </a:lnTo>
                  <a:lnTo>
                    <a:pt x="20878" y="123360"/>
                  </a:lnTo>
                  <a:lnTo>
                    <a:pt x="23800" y="124904"/>
                  </a:lnTo>
                  <a:lnTo>
                    <a:pt x="26740" y="126926"/>
                  </a:lnTo>
                  <a:lnTo>
                    <a:pt x="29691" y="129265"/>
                  </a:lnTo>
                  <a:lnTo>
                    <a:pt x="33644" y="130825"/>
                  </a:lnTo>
                  <a:lnTo>
                    <a:pt x="38263" y="131865"/>
                  </a:lnTo>
                  <a:lnTo>
                    <a:pt x="43327" y="132559"/>
                  </a:lnTo>
                  <a:lnTo>
                    <a:pt x="48688" y="133021"/>
                  </a:lnTo>
                  <a:lnTo>
                    <a:pt x="54245" y="133329"/>
                  </a:lnTo>
                  <a:lnTo>
                    <a:pt x="65713" y="133671"/>
                  </a:lnTo>
                  <a:lnTo>
                    <a:pt x="99914" y="133909"/>
                  </a:lnTo>
                  <a:lnTo>
                    <a:pt x="107248" y="132929"/>
                  </a:lnTo>
                  <a:lnTo>
                    <a:pt x="114122" y="131283"/>
                  </a:lnTo>
                  <a:lnTo>
                    <a:pt x="120689" y="129194"/>
                  </a:lnTo>
                  <a:lnTo>
                    <a:pt x="127051" y="127801"/>
                  </a:lnTo>
                  <a:lnTo>
                    <a:pt x="133277" y="126873"/>
                  </a:lnTo>
                  <a:lnTo>
                    <a:pt x="139412" y="126253"/>
                  </a:lnTo>
                  <a:lnTo>
                    <a:pt x="144494" y="124849"/>
                  </a:lnTo>
                  <a:lnTo>
                    <a:pt x="148874" y="122920"/>
                  </a:lnTo>
                  <a:lnTo>
                    <a:pt x="152786" y="120642"/>
                  </a:lnTo>
                  <a:lnTo>
                    <a:pt x="156387" y="118131"/>
                  </a:lnTo>
                  <a:lnTo>
                    <a:pt x="159780" y="115465"/>
                  </a:lnTo>
                  <a:lnTo>
                    <a:pt x="163033" y="112695"/>
                  </a:lnTo>
                  <a:lnTo>
                    <a:pt x="166195" y="109856"/>
                  </a:lnTo>
                  <a:lnTo>
                    <a:pt x="172353" y="104057"/>
                  </a:lnTo>
                  <a:lnTo>
                    <a:pt x="181398" y="95213"/>
                  </a:lnTo>
                  <a:lnTo>
                    <a:pt x="183399" y="92249"/>
                  </a:lnTo>
                  <a:lnTo>
                    <a:pt x="184733" y="89280"/>
                  </a:lnTo>
                  <a:lnTo>
                    <a:pt x="185622" y="86309"/>
                  </a:lnTo>
                  <a:lnTo>
                    <a:pt x="186215" y="83336"/>
                  </a:lnTo>
                  <a:lnTo>
                    <a:pt x="186610" y="80362"/>
                  </a:lnTo>
                  <a:lnTo>
                    <a:pt x="186873" y="77387"/>
                  </a:lnTo>
                  <a:lnTo>
                    <a:pt x="186057" y="74411"/>
                  </a:lnTo>
                  <a:lnTo>
                    <a:pt x="184520" y="71436"/>
                  </a:lnTo>
                  <a:lnTo>
                    <a:pt x="182503" y="68460"/>
                  </a:lnTo>
                  <a:lnTo>
                    <a:pt x="181159" y="65483"/>
                  </a:lnTo>
                  <a:lnTo>
                    <a:pt x="180263" y="62507"/>
                  </a:lnTo>
                  <a:lnTo>
                    <a:pt x="179666" y="59531"/>
                  </a:lnTo>
                  <a:lnTo>
                    <a:pt x="178275" y="56554"/>
                  </a:lnTo>
                  <a:lnTo>
                    <a:pt x="176356" y="53577"/>
                  </a:lnTo>
                  <a:lnTo>
                    <a:pt x="174085" y="50601"/>
                  </a:lnTo>
                  <a:lnTo>
                    <a:pt x="170585" y="47624"/>
                  </a:lnTo>
                  <a:lnTo>
                    <a:pt x="166268" y="44648"/>
                  </a:lnTo>
                  <a:lnTo>
                    <a:pt x="161406" y="41671"/>
                  </a:lnTo>
                  <a:lnTo>
                    <a:pt x="156180" y="38695"/>
                  </a:lnTo>
                  <a:lnTo>
                    <a:pt x="145082" y="32741"/>
                  </a:lnTo>
                  <a:lnTo>
                    <a:pt x="127678" y="23812"/>
                  </a:lnTo>
                  <a:lnTo>
                    <a:pt x="121788" y="21827"/>
                  </a:lnTo>
                  <a:lnTo>
                    <a:pt x="115878" y="20505"/>
                  </a:lnTo>
                  <a:lnTo>
                    <a:pt x="109953" y="19623"/>
                  </a:lnTo>
                  <a:lnTo>
                    <a:pt x="103027" y="18042"/>
                  </a:lnTo>
                  <a:lnTo>
                    <a:pt x="95432" y="15997"/>
                  </a:lnTo>
                  <a:lnTo>
                    <a:pt x="87393" y="13641"/>
                  </a:lnTo>
                  <a:lnTo>
                    <a:pt x="80049" y="12070"/>
                  </a:lnTo>
                  <a:lnTo>
                    <a:pt x="73168" y="11023"/>
                  </a:lnTo>
                  <a:lnTo>
                    <a:pt x="66598" y="10325"/>
                  </a:lnTo>
                  <a:lnTo>
                    <a:pt x="61224" y="8868"/>
                  </a:lnTo>
                  <a:lnTo>
                    <a:pt x="56650" y="6904"/>
                  </a:lnTo>
                  <a:lnTo>
                    <a:pt x="52609" y="4602"/>
                  </a:lnTo>
                  <a:lnTo>
                    <a:pt x="47930" y="3068"/>
                  </a:lnTo>
                  <a:lnTo>
                    <a:pt x="42826" y="2045"/>
                  </a:lnTo>
                  <a:lnTo>
                    <a:pt x="37439" y="1363"/>
                  </a:lnTo>
                  <a:lnTo>
                    <a:pt x="32856" y="909"/>
                  </a:lnTo>
                  <a:lnTo>
                    <a:pt x="28808" y="605"/>
                  </a:lnTo>
                  <a:lnTo>
                    <a:pt x="25118" y="404"/>
                  </a:lnTo>
                  <a:lnTo>
                    <a:pt x="18371" y="179"/>
                  </a:lnTo>
                  <a:lnTo>
                    <a:pt x="9074" y="23"/>
                  </a:lnTo>
                  <a:lnTo>
                    <a:pt x="0" y="0"/>
                  </a:lnTo>
                  <a:lnTo>
                    <a:pt x="4654" y="0"/>
                  </a:lnTo>
                  <a:lnTo>
                    <a:pt x="6038" y="991"/>
                  </a:lnTo>
                  <a:lnTo>
                    <a:pt x="6961" y="2645"/>
                  </a:lnTo>
                  <a:lnTo>
                    <a:pt x="8807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2955726" y="3884414"/>
              <a:ext cx="35720" cy="250032"/>
            </a:xfrm>
            <a:custGeom>
              <a:avLst/>
              <a:gdLst/>
              <a:ahLst/>
              <a:cxnLst/>
              <a:rect l="0" t="0" r="0" b="0"/>
              <a:pathLst>
                <a:path w="35720" h="250032">
                  <a:moveTo>
                    <a:pt x="35719" y="0"/>
                  </a:moveTo>
                  <a:lnTo>
                    <a:pt x="28030" y="7688"/>
                  </a:lnTo>
                  <a:lnTo>
                    <a:pt x="27341" y="11023"/>
                  </a:lnTo>
                  <a:lnTo>
                    <a:pt x="27157" y="13302"/>
                  </a:lnTo>
                  <a:lnTo>
                    <a:pt x="26042" y="14821"/>
                  </a:lnTo>
                  <a:lnTo>
                    <a:pt x="24307" y="15833"/>
                  </a:lnTo>
                  <a:lnTo>
                    <a:pt x="22158" y="16508"/>
                  </a:lnTo>
                  <a:lnTo>
                    <a:pt x="20725" y="17951"/>
                  </a:lnTo>
                  <a:lnTo>
                    <a:pt x="19770" y="19905"/>
                  </a:lnTo>
                  <a:lnTo>
                    <a:pt x="19133" y="22199"/>
                  </a:lnTo>
                  <a:lnTo>
                    <a:pt x="17716" y="24721"/>
                  </a:lnTo>
                  <a:lnTo>
                    <a:pt x="15780" y="27394"/>
                  </a:lnTo>
                  <a:lnTo>
                    <a:pt x="13496" y="30169"/>
                  </a:lnTo>
                  <a:lnTo>
                    <a:pt x="11974" y="33011"/>
                  </a:lnTo>
                  <a:lnTo>
                    <a:pt x="10959" y="35898"/>
                  </a:lnTo>
                  <a:lnTo>
                    <a:pt x="10283" y="38815"/>
                  </a:lnTo>
                  <a:lnTo>
                    <a:pt x="8840" y="41751"/>
                  </a:lnTo>
                  <a:lnTo>
                    <a:pt x="6885" y="44701"/>
                  </a:lnTo>
                  <a:lnTo>
                    <a:pt x="4590" y="47660"/>
                  </a:lnTo>
                  <a:lnTo>
                    <a:pt x="3060" y="51617"/>
                  </a:lnTo>
                  <a:lnTo>
                    <a:pt x="2040" y="56239"/>
                  </a:lnTo>
                  <a:lnTo>
                    <a:pt x="1360" y="61305"/>
                  </a:lnTo>
                  <a:lnTo>
                    <a:pt x="906" y="65675"/>
                  </a:lnTo>
                  <a:lnTo>
                    <a:pt x="403" y="73175"/>
                  </a:lnTo>
                  <a:lnTo>
                    <a:pt x="179" y="82462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"/>
            <p:cNvSpPr/>
            <p:nvPr/>
          </p:nvSpPr>
          <p:spPr>
            <a:xfrm>
              <a:off x="3474063" y="3902273"/>
              <a:ext cx="151200" cy="169651"/>
            </a:xfrm>
            <a:custGeom>
              <a:avLst/>
              <a:gdLst/>
              <a:ahLst/>
              <a:cxnLst/>
              <a:rect l="0" t="0" r="0" b="0"/>
              <a:pathLst>
                <a:path w="151200" h="169651">
                  <a:moveTo>
                    <a:pt x="62093" y="35719"/>
                  </a:moveTo>
                  <a:lnTo>
                    <a:pt x="45843" y="51969"/>
                  </a:lnTo>
                  <a:lnTo>
                    <a:pt x="43322" y="53497"/>
                  </a:lnTo>
                  <a:lnTo>
                    <a:pt x="39657" y="55509"/>
                  </a:lnTo>
                  <a:lnTo>
                    <a:pt x="35229" y="57842"/>
                  </a:lnTo>
                  <a:lnTo>
                    <a:pt x="31285" y="60389"/>
                  </a:lnTo>
                  <a:lnTo>
                    <a:pt x="27664" y="63080"/>
                  </a:lnTo>
                  <a:lnTo>
                    <a:pt x="24257" y="65866"/>
                  </a:lnTo>
                  <a:lnTo>
                    <a:pt x="20994" y="69707"/>
                  </a:lnTo>
                  <a:lnTo>
                    <a:pt x="17826" y="74253"/>
                  </a:lnTo>
                  <a:lnTo>
                    <a:pt x="14723" y="79267"/>
                  </a:lnTo>
                  <a:lnTo>
                    <a:pt x="12654" y="83603"/>
                  </a:lnTo>
                  <a:lnTo>
                    <a:pt x="11273" y="87485"/>
                  </a:lnTo>
                  <a:lnTo>
                    <a:pt x="10354" y="91066"/>
                  </a:lnTo>
                  <a:lnTo>
                    <a:pt x="8749" y="94445"/>
                  </a:lnTo>
                  <a:lnTo>
                    <a:pt x="6686" y="97689"/>
                  </a:lnTo>
                  <a:lnTo>
                    <a:pt x="4319" y="100845"/>
                  </a:lnTo>
                  <a:lnTo>
                    <a:pt x="2741" y="103941"/>
                  </a:lnTo>
                  <a:lnTo>
                    <a:pt x="1689" y="106997"/>
                  </a:lnTo>
                  <a:lnTo>
                    <a:pt x="987" y="110027"/>
                  </a:lnTo>
                  <a:lnTo>
                    <a:pt x="520" y="114031"/>
                  </a:lnTo>
                  <a:lnTo>
                    <a:pt x="209" y="118685"/>
                  </a:lnTo>
                  <a:lnTo>
                    <a:pt x="0" y="123771"/>
                  </a:lnTo>
                  <a:lnTo>
                    <a:pt x="854" y="128155"/>
                  </a:lnTo>
                  <a:lnTo>
                    <a:pt x="2415" y="132069"/>
                  </a:lnTo>
                  <a:lnTo>
                    <a:pt x="4449" y="135672"/>
                  </a:lnTo>
                  <a:lnTo>
                    <a:pt x="5804" y="139065"/>
                  </a:lnTo>
                  <a:lnTo>
                    <a:pt x="6707" y="142319"/>
                  </a:lnTo>
                  <a:lnTo>
                    <a:pt x="7310" y="145481"/>
                  </a:lnTo>
                  <a:lnTo>
                    <a:pt x="9696" y="148581"/>
                  </a:lnTo>
                  <a:lnTo>
                    <a:pt x="13271" y="151640"/>
                  </a:lnTo>
                  <a:lnTo>
                    <a:pt x="17639" y="154672"/>
                  </a:lnTo>
                  <a:lnTo>
                    <a:pt x="22535" y="157684"/>
                  </a:lnTo>
                  <a:lnTo>
                    <a:pt x="27784" y="160685"/>
                  </a:lnTo>
                  <a:lnTo>
                    <a:pt x="33267" y="163679"/>
                  </a:lnTo>
                  <a:lnTo>
                    <a:pt x="38907" y="165674"/>
                  </a:lnTo>
                  <a:lnTo>
                    <a:pt x="44651" y="167004"/>
                  </a:lnTo>
                  <a:lnTo>
                    <a:pt x="50465" y="167890"/>
                  </a:lnTo>
                  <a:lnTo>
                    <a:pt x="56325" y="168482"/>
                  </a:lnTo>
                  <a:lnTo>
                    <a:pt x="62216" y="168876"/>
                  </a:lnTo>
                  <a:lnTo>
                    <a:pt x="68128" y="169139"/>
                  </a:lnTo>
                  <a:lnTo>
                    <a:pt x="79989" y="169431"/>
                  </a:lnTo>
                  <a:lnTo>
                    <a:pt x="116886" y="169650"/>
                  </a:lnTo>
                  <a:lnTo>
                    <a:pt x="121442" y="168663"/>
                  </a:lnTo>
                  <a:lnTo>
                    <a:pt x="126463" y="167012"/>
                  </a:lnTo>
                  <a:lnTo>
                    <a:pt x="131795" y="164920"/>
                  </a:lnTo>
                  <a:lnTo>
                    <a:pt x="136343" y="162532"/>
                  </a:lnTo>
                  <a:lnTo>
                    <a:pt x="140366" y="159948"/>
                  </a:lnTo>
                  <a:lnTo>
                    <a:pt x="144041" y="157234"/>
                  </a:lnTo>
                  <a:lnTo>
                    <a:pt x="146490" y="154432"/>
                  </a:lnTo>
                  <a:lnTo>
                    <a:pt x="148124" y="151572"/>
                  </a:lnTo>
                  <a:lnTo>
                    <a:pt x="149212" y="148673"/>
                  </a:lnTo>
                  <a:lnTo>
                    <a:pt x="149938" y="144756"/>
                  </a:lnTo>
                  <a:lnTo>
                    <a:pt x="150422" y="140160"/>
                  </a:lnTo>
                  <a:lnTo>
                    <a:pt x="150745" y="135112"/>
                  </a:lnTo>
                  <a:lnTo>
                    <a:pt x="150959" y="129762"/>
                  </a:lnTo>
                  <a:lnTo>
                    <a:pt x="151199" y="118526"/>
                  </a:lnTo>
                  <a:lnTo>
                    <a:pt x="150270" y="112752"/>
                  </a:lnTo>
                  <a:lnTo>
                    <a:pt x="148659" y="106918"/>
                  </a:lnTo>
                  <a:lnTo>
                    <a:pt x="146593" y="101045"/>
                  </a:lnTo>
                  <a:lnTo>
                    <a:pt x="144223" y="95144"/>
                  </a:lnTo>
                  <a:lnTo>
                    <a:pt x="141651" y="89226"/>
                  </a:lnTo>
                  <a:lnTo>
                    <a:pt x="136148" y="77359"/>
                  </a:lnTo>
                  <a:lnTo>
                    <a:pt x="130394" y="65470"/>
                  </a:lnTo>
                  <a:lnTo>
                    <a:pt x="126479" y="59522"/>
                  </a:lnTo>
                  <a:lnTo>
                    <a:pt x="121884" y="53571"/>
                  </a:lnTo>
                  <a:lnTo>
                    <a:pt x="116836" y="47621"/>
                  </a:lnTo>
                  <a:lnTo>
                    <a:pt x="112479" y="41669"/>
                  </a:lnTo>
                  <a:lnTo>
                    <a:pt x="108582" y="35717"/>
                  </a:lnTo>
                  <a:lnTo>
                    <a:pt x="104992" y="29764"/>
                  </a:lnTo>
                  <a:lnTo>
                    <a:pt x="101606" y="24804"/>
                  </a:lnTo>
                  <a:lnTo>
                    <a:pt x="98357" y="20504"/>
                  </a:lnTo>
                  <a:lnTo>
                    <a:pt x="95199" y="16646"/>
                  </a:lnTo>
                  <a:lnTo>
                    <a:pt x="92101" y="13082"/>
                  </a:lnTo>
                  <a:lnTo>
                    <a:pt x="89044" y="9713"/>
                  </a:lnTo>
                  <a:lnTo>
                    <a:pt x="7995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"/>
            <p:cNvSpPr/>
            <p:nvPr/>
          </p:nvSpPr>
          <p:spPr>
            <a:xfrm>
              <a:off x="3946921" y="3875484"/>
              <a:ext cx="26790" cy="214313"/>
            </a:xfrm>
            <a:custGeom>
              <a:avLst/>
              <a:gdLst/>
              <a:ahLst/>
              <a:cxnLst/>
              <a:rect l="0" t="0" r="0" b="0"/>
              <a:pathLst>
                <a:path w="26790" h="214313">
                  <a:moveTo>
                    <a:pt x="26789" y="0"/>
                  </a:moveTo>
                  <a:lnTo>
                    <a:pt x="26789" y="68543"/>
                  </a:lnTo>
                  <a:lnTo>
                    <a:pt x="25797" y="74469"/>
                  </a:lnTo>
                  <a:lnTo>
                    <a:pt x="24143" y="80403"/>
                  </a:lnTo>
                  <a:lnTo>
                    <a:pt x="22049" y="86345"/>
                  </a:lnTo>
                  <a:lnTo>
                    <a:pt x="20652" y="92289"/>
                  </a:lnTo>
                  <a:lnTo>
                    <a:pt x="19721" y="98237"/>
                  </a:lnTo>
                  <a:lnTo>
                    <a:pt x="19101" y="104187"/>
                  </a:lnTo>
                  <a:lnTo>
                    <a:pt x="17695" y="111130"/>
                  </a:lnTo>
                  <a:lnTo>
                    <a:pt x="15766" y="118735"/>
                  </a:lnTo>
                  <a:lnTo>
                    <a:pt x="13487" y="126782"/>
                  </a:lnTo>
                  <a:lnTo>
                    <a:pt x="11968" y="134130"/>
                  </a:lnTo>
                  <a:lnTo>
                    <a:pt x="10955" y="141014"/>
                  </a:lnTo>
                  <a:lnTo>
                    <a:pt x="10280" y="147587"/>
                  </a:lnTo>
                  <a:lnTo>
                    <a:pt x="9830" y="154946"/>
                  </a:lnTo>
                  <a:lnTo>
                    <a:pt x="9330" y="171060"/>
                  </a:lnTo>
                  <a:lnTo>
                    <a:pt x="9048" y="187386"/>
                  </a:lnTo>
                  <a:lnTo>
                    <a:pt x="8017" y="192392"/>
                  </a:lnTo>
                  <a:lnTo>
                    <a:pt x="6337" y="197715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"/>
            <p:cNvSpPr/>
            <p:nvPr/>
          </p:nvSpPr>
          <p:spPr>
            <a:xfrm>
              <a:off x="3009304" y="4295179"/>
              <a:ext cx="8931" cy="214314"/>
            </a:xfrm>
            <a:custGeom>
              <a:avLst/>
              <a:gdLst/>
              <a:ahLst/>
              <a:cxnLst/>
              <a:rect l="0" t="0" r="0" b="0"/>
              <a:pathLst>
                <a:path w="8931" h="214314">
                  <a:moveTo>
                    <a:pt x="8930" y="0"/>
                  </a:moveTo>
                  <a:lnTo>
                    <a:pt x="8930" y="20991"/>
                  </a:lnTo>
                  <a:lnTo>
                    <a:pt x="7937" y="23916"/>
                  </a:lnTo>
                  <a:lnTo>
                    <a:pt x="6284" y="26857"/>
                  </a:lnTo>
                  <a:lnTo>
                    <a:pt x="4189" y="29812"/>
                  </a:lnTo>
                  <a:lnTo>
                    <a:pt x="2793" y="33765"/>
                  </a:lnTo>
                  <a:lnTo>
                    <a:pt x="1862" y="38385"/>
                  </a:lnTo>
                  <a:lnTo>
                    <a:pt x="1241" y="43449"/>
                  </a:lnTo>
                  <a:lnTo>
                    <a:pt x="827" y="48810"/>
                  </a:lnTo>
                  <a:lnTo>
                    <a:pt x="552" y="54369"/>
                  </a:lnTo>
                  <a:lnTo>
                    <a:pt x="368" y="60058"/>
                  </a:lnTo>
                  <a:lnTo>
                    <a:pt x="73" y="89585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7"/>
            <p:cNvSpPr/>
            <p:nvPr/>
          </p:nvSpPr>
          <p:spPr>
            <a:xfrm>
              <a:off x="3473657" y="4339828"/>
              <a:ext cx="26781" cy="178594"/>
            </a:xfrm>
            <a:custGeom>
              <a:avLst/>
              <a:gdLst/>
              <a:ahLst/>
              <a:cxnLst/>
              <a:rect l="0" t="0" r="0" b="0"/>
              <a:pathLst>
                <a:path w="26781" h="178594">
                  <a:moveTo>
                    <a:pt x="8921" y="0"/>
                  </a:moveTo>
                  <a:lnTo>
                    <a:pt x="8921" y="12428"/>
                  </a:lnTo>
                  <a:lnTo>
                    <a:pt x="7928" y="15231"/>
                  </a:lnTo>
                  <a:lnTo>
                    <a:pt x="6275" y="18091"/>
                  </a:lnTo>
                  <a:lnTo>
                    <a:pt x="4179" y="20990"/>
                  </a:lnTo>
                  <a:lnTo>
                    <a:pt x="2783" y="24907"/>
                  </a:lnTo>
                  <a:lnTo>
                    <a:pt x="1852" y="29503"/>
                  </a:lnTo>
                  <a:lnTo>
                    <a:pt x="1232" y="34551"/>
                  </a:lnTo>
                  <a:lnTo>
                    <a:pt x="818" y="39901"/>
                  </a:lnTo>
                  <a:lnTo>
                    <a:pt x="542" y="45452"/>
                  </a:lnTo>
                  <a:lnTo>
                    <a:pt x="236" y="56912"/>
                  </a:lnTo>
                  <a:lnTo>
                    <a:pt x="0" y="96505"/>
                  </a:lnTo>
                  <a:lnTo>
                    <a:pt x="989" y="103032"/>
                  </a:lnTo>
                  <a:lnTo>
                    <a:pt x="2641" y="110360"/>
                  </a:lnTo>
                  <a:lnTo>
                    <a:pt x="4734" y="118221"/>
                  </a:lnTo>
                  <a:lnTo>
                    <a:pt x="6129" y="125447"/>
                  </a:lnTo>
                  <a:lnTo>
                    <a:pt x="7060" y="132248"/>
                  </a:lnTo>
                  <a:lnTo>
                    <a:pt x="7680" y="138767"/>
                  </a:lnTo>
                  <a:lnTo>
                    <a:pt x="9085" y="145097"/>
                  </a:lnTo>
                  <a:lnTo>
                    <a:pt x="11015" y="151302"/>
                  </a:lnTo>
                  <a:lnTo>
                    <a:pt x="13294" y="157422"/>
                  </a:lnTo>
                  <a:lnTo>
                    <a:pt x="15804" y="162495"/>
                  </a:lnTo>
                  <a:lnTo>
                    <a:pt x="18470" y="166869"/>
                  </a:lnTo>
                  <a:lnTo>
                    <a:pt x="2678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"/>
            <p:cNvSpPr/>
            <p:nvPr/>
          </p:nvSpPr>
          <p:spPr>
            <a:xfrm>
              <a:off x="3902329" y="4348757"/>
              <a:ext cx="178492" cy="174459"/>
            </a:xfrm>
            <a:custGeom>
              <a:avLst/>
              <a:gdLst/>
              <a:ahLst/>
              <a:cxnLst/>
              <a:rect l="0" t="0" r="0" b="0"/>
              <a:pathLst>
                <a:path w="178492" h="174459">
                  <a:moveTo>
                    <a:pt x="98171" y="0"/>
                  </a:moveTo>
                  <a:lnTo>
                    <a:pt x="93430" y="0"/>
                  </a:lnTo>
                  <a:lnTo>
                    <a:pt x="91041" y="993"/>
                  </a:lnTo>
                  <a:lnTo>
                    <a:pt x="85741" y="4741"/>
                  </a:lnTo>
                  <a:lnTo>
                    <a:pt x="82939" y="6137"/>
                  </a:lnTo>
                  <a:lnTo>
                    <a:pt x="80079" y="7068"/>
                  </a:lnTo>
                  <a:lnTo>
                    <a:pt x="77180" y="7689"/>
                  </a:lnTo>
                  <a:lnTo>
                    <a:pt x="74255" y="9094"/>
                  </a:lnTo>
                  <a:lnTo>
                    <a:pt x="71313" y="11024"/>
                  </a:lnTo>
                  <a:lnTo>
                    <a:pt x="68359" y="13303"/>
                  </a:lnTo>
                  <a:lnTo>
                    <a:pt x="65397" y="15814"/>
                  </a:lnTo>
                  <a:lnTo>
                    <a:pt x="62431" y="18480"/>
                  </a:lnTo>
                  <a:lnTo>
                    <a:pt x="59462" y="21250"/>
                  </a:lnTo>
                  <a:lnTo>
                    <a:pt x="37523" y="42841"/>
                  </a:lnTo>
                  <a:lnTo>
                    <a:pt x="33926" y="46420"/>
                  </a:lnTo>
                  <a:lnTo>
                    <a:pt x="29544" y="49798"/>
                  </a:lnTo>
                  <a:lnTo>
                    <a:pt x="24638" y="53043"/>
                  </a:lnTo>
                  <a:lnTo>
                    <a:pt x="19384" y="56198"/>
                  </a:lnTo>
                  <a:lnTo>
                    <a:pt x="14888" y="60286"/>
                  </a:lnTo>
                  <a:lnTo>
                    <a:pt x="10899" y="64995"/>
                  </a:lnTo>
                  <a:lnTo>
                    <a:pt x="7247" y="70119"/>
                  </a:lnTo>
                  <a:lnTo>
                    <a:pt x="4813" y="74527"/>
                  </a:lnTo>
                  <a:lnTo>
                    <a:pt x="3190" y="78458"/>
                  </a:lnTo>
                  <a:lnTo>
                    <a:pt x="2108" y="82071"/>
                  </a:lnTo>
                  <a:lnTo>
                    <a:pt x="1386" y="86464"/>
                  </a:lnTo>
                  <a:lnTo>
                    <a:pt x="906" y="91377"/>
                  </a:lnTo>
                  <a:lnTo>
                    <a:pt x="371" y="101136"/>
                  </a:lnTo>
                  <a:lnTo>
                    <a:pt x="134" y="108780"/>
                  </a:lnTo>
                  <a:lnTo>
                    <a:pt x="0" y="123402"/>
                  </a:lnTo>
                  <a:lnTo>
                    <a:pt x="973" y="127909"/>
                  </a:lnTo>
                  <a:lnTo>
                    <a:pt x="2615" y="131905"/>
                  </a:lnTo>
                  <a:lnTo>
                    <a:pt x="4701" y="135562"/>
                  </a:lnTo>
                  <a:lnTo>
                    <a:pt x="7084" y="138992"/>
                  </a:lnTo>
                  <a:lnTo>
                    <a:pt x="9665" y="142270"/>
                  </a:lnTo>
                  <a:lnTo>
                    <a:pt x="12378" y="145448"/>
                  </a:lnTo>
                  <a:lnTo>
                    <a:pt x="16171" y="148559"/>
                  </a:lnTo>
                  <a:lnTo>
                    <a:pt x="20684" y="151625"/>
                  </a:lnTo>
                  <a:lnTo>
                    <a:pt x="25677" y="154662"/>
                  </a:lnTo>
                  <a:lnTo>
                    <a:pt x="30990" y="157678"/>
                  </a:lnTo>
                  <a:lnTo>
                    <a:pt x="42185" y="163675"/>
                  </a:lnTo>
                  <a:lnTo>
                    <a:pt x="47948" y="165672"/>
                  </a:lnTo>
                  <a:lnTo>
                    <a:pt x="53775" y="167002"/>
                  </a:lnTo>
                  <a:lnTo>
                    <a:pt x="59644" y="167890"/>
                  </a:lnTo>
                  <a:lnTo>
                    <a:pt x="65541" y="169473"/>
                  </a:lnTo>
                  <a:lnTo>
                    <a:pt x="71456" y="171521"/>
                  </a:lnTo>
                  <a:lnTo>
                    <a:pt x="77385" y="173878"/>
                  </a:lnTo>
                  <a:lnTo>
                    <a:pt x="83321" y="174458"/>
                  </a:lnTo>
                  <a:lnTo>
                    <a:pt x="89263" y="173852"/>
                  </a:lnTo>
                  <a:lnTo>
                    <a:pt x="95209" y="172456"/>
                  </a:lnTo>
                  <a:lnTo>
                    <a:pt x="101157" y="171526"/>
                  </a:lnTo>
                  <a:lnTo>
                    <a:pt x="107106" y="170905"/>
                  </a:lnTo>
                  <a:lnTo>
                    <a:pt x="113058" y="170491"/>
                  </a:lnTo>
                  <a:lnTo>
                    <a:pt x="118017" y="169223"/>
                  </a:lnTo>
                  <a:lnTo>
                    <a:pt x="122316" y="167385"/>
                  </a:lnTo>
                  <a:lnTo>
                    <a:pt x="126173" y="165169"/>
                  </a:lnTo>
                  <a:lnTo>
                    <a:pt x="135752" y="160060"/>
                  </a:lnTo>
                  <a:lnTo>
                    <a:pt x="141084" y="157308"/>
                  </a:lnTo>
                  <a:lnTo>
                    <a:pt x="145631" y="155474"/>
                  </a:lnTo>
                  <a:lnTo>
                    <a:pt x="149655" y="154251"/>
                  </a:lnTo>
                  <a:lnTo>
                    <a:pt x="153329" y="153435"/>
                  </a:lnTo>
                  <a:lnTo>
                    <a:pt x="156771" y="150908"/>
                  </a:lnTo>
                  <a:lnTo>
                    <a:pt x="160058" y="147238"/>
                  </a:lnTo>
                  <a:lnTo>
                    <a:pt x="163241" y="142807"/>
                  </a:lnTo>
                  <a:lnTo>
                    <a:pt x="166355" y="138861"/>
                  </a:lnTo>
                  <a:lnTo>
                    <a:pt x="169424" y="135238"/>
                  </a:lnTo>
                  <a:lnTo>
                    <a:pt x="172462" y="131830"/>
                  </a:lnTo>
                  <a:lnTo>
                    <a:pt x="174487" y="128566"/>
                  </a:lnTo>
                  <a:lnTo>
                    <a:pt x="175837" y="125399"/>
                  </a:lnTo>
                  <a:lnTo>
                    <a:pt x="176737" y="122295"/>
                  </a:lnTo>
                  <a:lnTo>
                    <a:pt x="177337" y="119233"/>
                  </a:lnTo>
                  <a:lnTo>
                    <a:pt x="177737" y="116199"/>
                  </a:lnTo>
                  <a:lnTo>
                    <a:pt x="178004" y="113185"/>
                  </a:lnTo>
                  <a:lnTo>
                    <a:pt x="178182" y="109191"/>
                  </a:lnTo>
                  <a:lnTo>
                    <a:pt x="178380" y="99462"/>
                  </a:lnTo>
                  <a:lnTo>
                    <a:pt x="178491" y="82828"/>
                  </a:lnTo>
                  <a:lnTo>
                    <a:pt x="177514" y="78039"/>
                  </a:lnTo>
                  <a:lnTo>
                    <a:pt x="175871" y="73854"/>
                  </a:lnTo>
                  <a:lnTo>
                    <a:pt x="173783" y="70072"/>
                  </a:lnTo>
                  <a:lnTo>
                    <a:pt x="170407" y="65566"/>
                  </a:lnTo>
                  <a:lnTo>
                    <a:pt x="166172" y="60578"/>
                  </a:lnTo>
                  <a:lnTo>
                    <a:pt x="161364" y="55268"/>
                  </a:lnTo>
                  <a:lnTo>
                    <a:pt x="156174" y="50736"/>
                  </a:lnTo>
                  <a:lnTo>
                    <a:pt x="150730" y="46723"/>
                  </a:lnTo>
                  <a:lnTo>
                    <a:pt x="145117" y="43055"/>
                  </a:lnTo>
                  <a:lnTo>
                    <a:pt x="140382" y="39617"/>
                  </a:lnTo>
                  <a:lnTo>
                    <a:pt x="136233" y="36333"/>
                  </a:lnTo>
                  <a:lnTo>
                    <a:pt x="132475" y="33152"/>
                  </a:lnTo>
                  <a:lnTo>
                    <a:pt x="128978" y="30039"/>
                  </a:lnTo>
                  <a:lnTo>
                    <a:pt x="116030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"/>
            <p:cNvSpPr/>
            <p:nvPr/>
          </p:nvSpPr>
          <p:spPr>
            <a:xfrm>
              <a:off x="3071813" y="4705945"/>
              <a:ext cx="44648" cy="276821"/>
            </a:xfrm>
            <a:custGeom>
              <a:avLst/>
              <a:gdLst/>
              <a:ahLst/>
              <a:cxnLst/>
              <a:rect l="0" t="0" r="0" b="0"/>
              <a:pathLst>
                <a:path w="44648" h="276821">
                  <a:moveTo>
                    <a:pt x="44647" y="0"/>
                  </a:moveTo>
                  <a:lnTo>
                    <a:pt x="44647" y="4740"/>
                  </a:lnTo>
                  <a:lnTo>
                    <a:pt x="43655" y="7129"/>
                  </a:lnTo>
                  <a:lnTo>
                    <a:pt x="42001" y="9713"/>
                  </a:lnTo>
                  <a:lnTo>
                    <a:pt x="39907" y="12429"/>
                  </a:lnTo>
                  <a:lnTo>
                    <a:pt x="38510" y="15231"/>
                  </a:lnTo>
                  <a:lnTo>
                    <a:pt x="37579" y="18091"/>
                  </a:lnTo>
                  <a:lnTo>
                    <a:pt x="36959" y="20990"/>
                  </a:lnTo>
                  <a:lnTo>
                    <a:pt x="35553" y="23915"/>
                  </a:lnTo>
                  <a:lnTo>
                    <a:pt x="33623" y="26857"/>
                  </a:lnTo>
                  <a:lnTo>
                    <a:pt x="31345" y="29811"/>
                  </a:lnTo>
                  <a:lnTo>
                    <a:pt x="29826" y="32773"/>
                  </a:lnTo>
                  <a:lnTo>
                    <a:pt x="28813" y="35739"/>
                  </a:lnTo>
                  <a:lnTo>
                    <a:pt x="28138" y="38709"/>
                  </a:lnTo>
                  <a:lnTo>
                    <a:pt x="26696" y="41681"/>
                  </a:lnTo>
                  <a:lnTo>
                    <a:pt x="24742" y="44654"/>
                  </a:lnTo>
                  <a:lnTo>
                    <a:pt x="22447" y="47629"/>
                  </a:lnTo>
                  <a:lnTo>
                    <a:pt x="19925" y="51596"/>
                  </a:lnTo>
                  <a:lnTo>
                    <a:pt x="17252" y="56225"/>
                  </a:lnTo>
                  <a:lnTo>
                    <a:pt x="14478" y="61296"/>
                  </a:lnTo>
                  <a:lnTo>
                    <a:pt x="12628" y="65669"/>
                  </a:lnTo>
                  <a:lnTo>
                    <a:pt x="11395" y="69576"/>
                  </a:lnTo>
                  <a:lnTo>
                    <a:pt x="10573" y="73173"/>
                  </a:lnTo>
                  <a:lnTo>
                    <a:pt x="9032" y="77555"/>
                  </a:lnTo>
                  <a:lnTo>
                    <a:pt x="7013" y="82461"/>
                  </a:lnTo>
                  <a:lnTo>
                    <a:pt x="4675" y="87716"/>
                  </a:lnTo>
                  <a:lnTo>
                    <a:pt x="3116" y="93204"/>
                  </a:lnTo>
                  <a:lnTo>
                    <a:pt x="2077" y="98847"/>
                  </a:lnTo>
                  <a:lnTo>
                    <a:pt x="1384" y="104593"/>
                  </a:lnTo>
                  <a:lnTo>
                    <a:pt x="922" y="110408"/>
                  </a:lnTo>
                  <a:lnTo>
                    <a:pt x="614" y="116270"/>
                  </a:lnTo>
                  <a:lnTo>
                    <a:pt x="272" y="128073"/>
                  </a:lnTo>
                  <a:lnTo>
                    <a:pt x="23" y="169855"/>
                  </a:lnTo>
                  <a:lnTo>
                    <a:pt x="0" y="220157"/>
                  </a:lnTo>
                  <a:lnTo>
                    <a:pt x="991" y="226146"/>
                  </a:lnTo>
                  <a:lnTo>
                    <a:pt x="2645" y="232123"/>
                  </a:lnTo>
                  <a:lnTo>
                    <a:pt x="4739" y="238092"/>
                  </a:lnTo>
                  <a:lnTo>
                    <a:pt x="6136" y="244056"/>
                  </a:lnTo>
                  <a:lnTo>
                    <a:pt x="7067" y="250016"/>
                  </a:lnTo>
                  <a:lnTo>
                    <a:pt x="7687" y="255974"/>
                  </a:lnTo>
                  <a:lnTo>
                    <a:pt x="8101" y="260939"/>
                  </a:lnTo>
                  <a:lnTo>
                    <a:pt x="8377" y="265241"/>
                  </a:lnTo>
                  <a:lnTo>
                    <a:pt x="8929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"/>
            <p:cNvSpPr/>
            <p:nvPr/>
          </p:nvSpPr>
          <p:spPr>
            <a:xfrm>
              <a:off x="3473650" y="4741664"/>
              <a:ext cx="8929" cy="169665"/>
            </a:xfrm>
            <a:custGeom>
              <a:avLst/>
              <a:gdLst/>
              <a:ahLst/>
              <a:cxnLst/>
              <a:rect l="0" t="0" r="0" b="0"/>
              <a:pathLst>
                <a:path w="8929" h="169665">
                  <a:moveTo>
                    <a:pt x="8928" y="0"/>
                  </a:moveTo>
                  <a:lnTo>
                    <a:pt x="8928" y="13302"/>
                  </a:lnTo>
                  <a:lnTo>
                    <a:pt x="7935" y="15813"/>
                  </a:lnTo>
                  <a:lnTo>
                    <a:pt x="6282" y="18479"/>
                  </a:lnTo>
                  <a:lnTo>
                    <a:pt x="4186" y="21249"/>
                  </a:lnTo>
                  <a:lnTo>
                    <a:pt x="2790" y="25080"/>
                  </a:lnTo>
                  <a:lnTo>
                    <a:pt x="1859" y="29618"/>
                  </a:lnTo>
                  <a:lnTo>
                    <a:pt x="1239" y="34628"/>
                  </a:lnTo>
                  <a:lnTo>
                    <a:pt x="825" y="39953"/>
                  </a:lnTo>
                  <a:lnTo>
                    <a:pt x="549" y="45487"/>
                  </a:lnTo>
                  <a:lnTo>
                    <a:pt x="243" y="56927"/>
                  </a:lnTo>
                  <a:lnTo>
                    <a:pt x="0" y="122043"/>
                  </a:lnTo>
                  <a:lnTo>
                    <a:pt x="992" y="127002"/>
                  </a:lnTo>
                  <a:lnTo>
                    <a:pt x="2645" y="131301"/>
                  </a:lnTo>
                  <a:lnTo>
                    <a:pt x="4739" y="135159"/>
                  </a:lnTo>
                  <a:lnTo>
                    <a:pt x="6135" y="139715"/>
                  </a:lnTo>
                  <a:lnTo>
                    <a:pt x="7066" y="144737"/>
                  </a:lnTo>
                  <a:lnTo>
                    <a:pt x="7687" y="150069"/>
                  </a:lnTo>
                  <a:lnTo>
                    <a:pt x="8100" y="154616"/>
                  </a:lnTo>
                  <a:lnTo>
                    <a:pt x="8376" y="158639"/>
                  </a:lnTo>
                  <a:lnTo>
                    <a:pt x="8928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"/>
            <p:cNvSpPr/>
            <p:nvPr/>
          </p:nvSpPr>
          <p:spPr>
            <a:xfrm>
              <a:off x="4000500" y="4723804"/>
              <a:ext cx="8930" cy="214314"/>
            </a:xfrm>
            <a:custGeom>
              <a:avLst/>
              <a:gdLst/>
              <a:ahLst/>
              <a:cxnLst/>
              <a:rect l="0" t="0" r="0" b="0"/>
              <a:pathLst>
                <a:path w="8930" h="214314">
                  <a:moveTo>
                    <a:pt x="8929" y="0"/>
                  </a:moveTo>
                  <a:lnTo>
                    <a:pt x="8929" y="117861"/>
                  </a:lnTo>
                  <a:lnTo>
                    <a:pt x="7937" y="125207"/>
                  </a:lnTo>
                  <a:lnTo>
                    <a:pt x="6283" y="132088"/>
                  </a:lnTo>
                  <a:lnTo>
                    <a:pt x="4189" y="138661"/>
                  </a:lnTo>
                  <a:lnTo>
                    <a:pt x="2792" y="145026"/>
                  </a:lnTo>
                  <a:lnTo>
                    <a:pt x="1861" y="151254"/>
                  </a:lnTo>
                  <a:lnTo>
                    <a:pt x="1241" y="157391"/>
                  </a:lnTo>
                  <a:lnTo>
                    <a:pt x="827" y="163467"/>
                  </a:lnTo>
                  <a:lnTo>
                    <a:pt x="551" y="169501"/>
                  </a:lnTo>
                  <a:lnTo>
                    <a:pt x="245" y="181498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"/>
            <p:cNvSpPr/>
            <p:nvPr/>
          </p:nvSpPr>
          <p:spPr>
            <a:xfrm>
              <a:off x="3027164" y="5134570"/>
              <a:ext cx="276821" cy="223243"/>
            </a:xfrm>
            <a:custGeom>
              <a:avLst/>
              <a:gdLst/>
              <a:ahLst/>
              <a:cxnLst/>
              <a:rect l="0" t="0" r="0" b="0"/>
              <a:pathLst>
                <a:path w="276821" h="223243">
                  <a:moveTo>
                    <a:pt x="276820" y="0"/>
                  </a:moveTo>
                  <a:lnTo>
                    <a:pt x="272079" y="4740"/>
                  </a:lnTo>
                  <a:lnTo>
                    <a:pt x="269690" y="6137"/>
                  </a:lnTo>
                  <a:lnTo>
                    <a:pt x="261589" y="9094"/>
                  </a:lnTo>
                  <a:lnTo>
                    <a:pt x="255829" y="13302"/>
                  </a:lnTo>
                  <a:lnTo>
                    <a:pt x="252904" y="14821"/>
                  </a:lnTo>
                  <a:lnTo>
                    <a:pt x="247009" y="16509"/>
                  </a:lnTo>
                  <a:lnTo>
                    <a:pt x="238435" y="22550"/>
                  </a:lnTo>
                  <a:lnTo>
                    <a:pt x="233371" y="26940"/>
                  </a:lnTo>
                  <a:lnTo>
                    <a:pt x="229002" y="30858"/>
                  </a:lnTo>
                  <a:lnTo>
                    <a:pt x="221502" y="37858"/>
                  </a:lnTo>
                  <a:lnTo>
                    <a:pt x="206962" y="52117"/>
                  </a:lnTo>
                  <a:lnTo>
                    <a:pt x="201474" y="56573"/>
                  </a:lnTo>
                  <a:lnTo>
                    <a:pt x="195832" y="60535"/>
                  </a:lnTo>
                  <a:lnTo>
                    <a:pt x="190086" y="64169"/>
                  </a:lnTo>
                  <a:lnTo>
                    <a:pt x="184270" y="68577"/>
                  </a:lnTo>
                  <a:lnTo>
                    <a:pt x="178409" y="73498"/>
                  </a:lnTo>
                  <a:lnTo>
                    <a:pt x="172518" y="78764"/>
                  </a:lnTo>
                  <a:lnTo>
                    <a:pt x="160679" y="89908"/>
                  </a:lnTo>
                  <a:lnTo>
                    <a:pt x="125010" y="125069"/>
                  </a:lnTo>
                  <a:lnTo>
                    <a:pt x="119059" y="131004"/>
                  </a:lnTo>
                  <a:lnTo>
                    <a:pt x="112115" y="136945"/>
                  </a:lnTo>
                  <a:lnTo>
                    <a:pt x="104508" y="142890"/>
                  </a:lnTo>
                  <a:lnTo>
                    <a:pt x="96461" y="148838"/>
                  </a:lnTo>
                  <a:lnTo>
                    <a:pt x="89112" y="153796"/>
                  </a:lnTo>
                  <a:lnTo>
                    <a:pt x="82228" y="158093"/>
                  </a:lnTo>
                  <a:lnTo>
                    <a:pt x="75654" y="161950"/>
                  </a:lnTo>
                  <a:lnTo>
                    <a:pt x="69288" y="166506"/>
                  </a:lnTo>
                  <a:lnTo>
                    <a:pt x="63059" y="171527"/>
                  </a:lnTo>
                  <a:lnTo>
                    <a:pt x="56922" y="176859"/>
                  </a:lnTo>
                  <a:lnTo>
                    <a:pt x="50846" y="181406"/>
                  </a:lnTo>
                  <a:lnTo>
                    <a:pt x="44812" y="185429"/>
                  </a:lnTo>
                  <a:lnTo>
                    <a:pt x="38804" y="189104"/>
                  </a:lnTo>
                  <a:lnTo>
                    <a:pt x="33807" y="192546"/>
                  </a:lnTo>
                  <a:lnTo>
                    <a:pt x="25608" y="199016"/>
                  </a:lnTo>
                  <a:lnTo>
                    <a:pt x="18657" y="205198"/>
                  </a:lnTo>
                  <a:lnTo>
                    <a:pt x="12260" y="211254"/>
                  </a:lnTo>
                  <a:lnTo>
                    <a:pt x="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3"/>
            <p:cNvSpPr/>
            <p:nvPr/>
          </p:nvSpPr>
          <p:spPr>
            <a:xfrm>
              <a:off x="3053953" y="5134570"/>
              <a:ext cx="205383" cy="196454"/>
            </a:xfrm>
            <a:custGeom>
              <a:avLst/>
              <a:gdLst/>
              <a:ahLst/>
              <a:cxnLst/>
              <a:rect l="0" t="0" r="0" b="0"/>
              <a:pathLst>
                <a:path w="205383" h="196454">
                  <a:moveTo>
                    <a:pt x="0" y="0"/>
                  </a:moveTo>
                  <a:lnTo>
                    <a:pt x="7688" y="0"/>
                  </a:lnTo>
                  <a:lnTo>
                    <a:pt x="13302" y="4740"/>
                  </a:lnTo>
                  <a:lnTo>
                    <a:pt x="18479" y="9713"/>
                  </a:lnTo>
                  <a:lnTo>
                    <a:pt x="43472" y="34552"/>
                  </a:lnTo>
                  <a:lnTo>
                    <a:pt x="47833" y="39902"/>
                  </a:lnTo>
                  <a:lnTo>
                    <a:pt x="51732" y="45453"/>
                  </a:lnTo>
                  <a:lnTo>
                    <a:pt x="55324" y="51137"/>
                  </a:lnTo>
                  <a:lnTo>
                    <a:pt x="60695" y="56912"/>
                  </a:lnTo>
                  <a:lnTo>
                    <a:pt x="67252" y="62746"/>
                  </a:lnTo>
                  <a:lnTo>
                    <a:pt x="74600" y="68620"/>
                  </a:lnTo>
                  <a:lnTo>
                    <a:pt x="81483" y="75512"/>
                  </a:lnTo>
                  <a:lnTo>
                    <a:pt x="88056" y="83084"/>
                  </a:lnTo>
                  <a:lnTo>
                    <a:pt x="94423" y="91108"/>
                  </a:lnTo>
                  <a:lnTo>
                    <a:pt x="101644" y="99433"/>
                  </a:lnTo>
                  <a:lnTo>
                    <a:pt x="109434" y="107961"/>
                  </a:lnTo>
                  <a:lnTo>
                    <a:pt x="117605" y="116622"/>
                  </a:lnTo>
                  <a:lnTo>
                    <a:pt x="127020" y="125373"/>
                  </a:lnTo>
                  <a:lnTo>
                    <a:pt x="137266" y="134183"/>
                  </a:lnTo>
                  <a:lnTo>
                    <a:pt x="148065" y="143034"/>
                  </a:lnTo>
                  <a:lnTo>
                    <a:pt x="157249" y="150918"/>
                  </a:lnTo>
                  <a:lnTo>
                    <a:pt x="165356" y="158159"/>
                  </a:lnTo>
                  <a:lnTo>
                    <a:pt x="179655" y="171496"/>
                  </a:lnTo>
                  <a:lnTo>
                    <a:pt x="205382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"/>
            <p:cNvSpPr/>
            <p:nvPr/>
          </p:nvSpPr>
          <p:spPr>
            <a:xfrm>
              <a:off x="3482578" y="5250656"/>
              <a:ext cx="125016" cy="160735"/>
            </a:xfrm>
            <a:custGeom>
              <a:avLst/>
              <a:gdLst/>
              <a:ahLst/>
              <a:cxnLst/>
              <a:rect l="0" t="0" r="0" b="0"/>
              <a:pathLst>
                <a:path w="125016" h="160735">
                  <a:moveTo>
                    <a:pt x="125015" y="0"/>
                  </a:moveTo>
                  <a:lnTo>
                    <a:pt x="120275" y="4740"/>
                  </a:lnTo>
                  <a:lnTo>
                    <a:pt x="118878" y="8121"/>
                  </a:lnTo>
                  <a:lnTo>
                    <a:pt x="117947" y="12359"/>
                  </a:lnTo>
                  <a:lnTo>
                    <a:pt x="117327" y="17169"/>
                  </a:lnTo>
                  <a:lnTo>
                    <a:pt x="115921" y="21368"/>
                  </a:lnTo>
                  <a:lnTo>
                    <a:pt x="113992" y="25159"/>
                  </a:lnTo>
                  <a:lnTo>
                    <a:pt x="111713" y="28679"/>
                  </a:lnTo>
                  <a:lnTo>
                    <a:pt x="108209" y="33009"/>
                  </a:lnTo>
                  <a:lnTo>
                    <a:pt x="103890" y="37882"/>
                  </a:lnTo>
                  <a:lnTo>
                    <a:pt x="99025" y="43114"/>
                  </a:lnTo>
                  <a:lnTo>
                    <a:pt x="94790" y="48586"/>
                  </a:lnTo>
                  <a:lnTo>
                    <a:pt x="90974" y="54219"/>
                  </a:lnTo>
                  <a:lnTo>
                    <a:pt x="87438" y="59958"/>
                  </a:lnTo>
                  <a:lnTo>
                    <a:pt x="84089" y="64777"/>
                  </a:lnTo>
                  <a:lnTo>
                    <a:pt x="80864" y="68981"/>
                  </a:lnTo>
                  <a:lnTo>
                    <a:pt x="77722" y="72776"/>
                  </a:lnTo>
                  <a:lnTo>
                    <a:pt x="73642" y="77291"/>
                  </a:lnTo>
                  <a:lnTo>
                    <a:pt x="63818" y="87599"/>
                  </a:lnTo>
                  <a:lnTo>
                    <a:pt x="59412" y="93125"/>
                  </a:lnTo>
                  <a:lnTo>
                    <a:pt x="55483" y="98794"/>
                  </a:lnTo>
                  <a:lnTo>
                    <a:pt x="51872" y="104558"/>
                  </a:lnTo>
                  <a:lnTo>
                    <a:pt x="48471" y="109393"/>
                  </a:lnTo>
                  <a:lnTo>
                    <a:pt x="45212" y="113608"/>
                  </a:lnTo>
                  <a:lnTo>
                    <a:pt x="42048" y="117411"/>
                  </a:lnTo>
                  <a:lnTo>
                    <a:pt x="37954" y="121930"/>
                  </a:lnTo>
                  <a:lnTo>
                    <a:pt x="28113" y="132243"/>
                  </a:lnTo>
                  <a:lnTo>
                    <a:pt x="24695" y="136779"/>
                  </a:lnTo>
                  <a:lnTo>
                    <a:pt x="22416" y="140795"/>
                  </a:lnTo>
                  <a:lnTo>
                    <a:pt x="20897" y="144465"/>
                  </a:lnTo>
                  <a:lnTo>
                    <a:pt x="18892" y="147904"/>
                  </a:lnTo>
                  <a:lnTo>
                    <a:pt x="16563" y="151188"/>
                  </a:lnTo>
                  <a:lnTo>
                    <a:pt x="14019" y="154370"/>
                  </a:lnTo>
                  <a:lnTo>
                    <a:pt x="11330" y="156492"/>
                  </a:lnTo>
                  <a:lnTo>
                    <a:pt x="8545" y="157906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5"/>
            <p:cNvSpPr/>
            <p:nvPr/>
          </p:nvSpPr>
          <p:spPr>
            <a:xfrm>
              <a:off x="3455789" y="5197078"/>
              <a:ext cx="160735" cy="214313"/>
            </a:xfrm>
            <a:custGeom>
              <a:avLst/>
              <a:gdLst/>
              <a:ahLst/>
              <a:cxnLst/>
              <a:rect l="0" t="0" r="0" b="0"/>
              <a:pathLst>
                <a:path w="160735" h="214313">
                  <a:moveTo>
                    <a:pt x="0" y="0"/>
                  </a:moveTo>
                  <a:lnTo>
                    <a:pt x="4740" y="0"/>
                  </a:lnTo>
                  <a:lnTo>
                    <a:pt x="6136" y="1984"/>
                  </a:lnTo>
                  <a:lnTo>
                    <a:pt x="7068" y="5292"/>
                  </a:lnTo>
                  <a:lnTo>
                    <a:pt x="7688" y="9481"/>
                  </a:lnTo>
                  <a:lnTo>
                    <a:pt x="9094" y="13265"/>
                  </a:lnTo>
                  <a:lnTo>
                    <a:pt x="11023" y="16781"/>
                  </a:lnTo>
                  <a:lnTo>
                    <a:pt x="13302" y="20117"/>
                  </a:lnTo>
                  <a:lnTo>
                    <a:pt x="15813" y="25317"/>
                  </a:lnTo>
                  <a:lnTo>
                    <a:pt x="18479" y="31761"/>
                  </a:lnTo>
                  <a:lnTo>
                    <a:pt x="21249" y="39033"/>
                  </a:lnTo>
                  <a:lnTo>
                    <a:pt x="25080" y="46858"/>
                  </a:lnTo>
                  <a:lnTo>
                    <a:pt x="29618" y="55051"/>
                  </a:lnTo>
                  <a:lnTo>
                    <a:pt x="34628" y="63490"/>
                  </a:lnTo>
                  <a:lnTo>
                    <a:pt x="40945" y="72091"/>
                  </a:lnTo>
                  <a:lnTo>
                    <a:pt x="48132" y="80804"/>
                  </a:lnTo>
                  <a:lnTo>
                    <a:pt x="55900" y="89587"/>
                  </a:lnTo>
                  <a:lnTo>
                    <a:pt x="64056" y="99412"/>
                  </a:lnTo>
                  <a:lnTo>
                    <a:pt x="81055" y="120912"/>
                  </a:lnTo>
                  <a:lnTo>
                    <a:pt x="107360" y="155329"/>
                  </a:lnTo>
                  <a:lnTo>
                    <a:pt x="115229" y="165068"/>
                  </a:lnTo>
                  <a:lnTo>
                    <a:pt x="122460" y="173545"/>
                  </a:lnTo>
                  <a:lnTo>
                    <a:pt x="129265" y="181181"/>
                  </a:lnTo>
                  <a:lnTo>
                    <a:pt x="142118" y="194957"/>
                  </a:lnTo>
                  <a:lnTo>
                    <a:pt x="160734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6"/>
            <p:cNvSpPr/>
            <p:nvPr/>
          </p:nvSpPr>
          <p:spPr>
            <a:xfrm>
              <a:off x="3875484" y="5214937"/>
              <a:ext cx="125017" cy="151806"/>
            </a:xfrm>
            <a:custGeom>
              <a:avLst/>
              <a:gdLst/>
              <a:ahLst/>
              <a:cxnLst/>
              <a:rect l="0" t="0" r="0" b="0"/>
              <a:pathLst>
                <a:path w="125017" h="151806">
                  <a:moveTo>
                    <a:pt x="125016" y="0"/>
                  </a:moveTo>
                  <a:lnTo>
                    <a:pt x="125016" y="7689"/>
                  </a:lnTo>
                  <a:lnTo>
                    <a:pt x="124023" y="10087"/>
                  </a:lnTo>
                  <a:lnTo>
                    <a:pt x="122370" y="13670"/>
                  </a:lnTo>
                  <a:lnTo>
                    <a:pt x="120275" y="18043"/>
                  </a:lnTo>
                  <a:lnTo>
                    <a:pt x="118878" y="21950"/>
                  </a:lnTo>
                  <a:lnTo>
                    <a:pt x="117947" y="25548"/>
                  </a:lnTo>
                  <a:lnTo>
                    <a:pt x="117327" y="28938"/>
                  </a:lnTo>
                  <a:lnTo>
                    <a:pt x="115921" y="33182"/>
                  </a:lnTo>
                  <a:lnTo>
                    <a:pt x="113992" y="37997"/>
                  </a:lnTo>
                  <a:lnTo>
                    <a:pt x="111713" y="43190"/>
                  </a:lnTo>
                  <a:lnTo>
                    <a:pt x="109202" y="47645"/>
                  </a:lnTo>
                  <a:lnTo>
                    <a:pt x="106536" y="51607"/>
                  </a:lnTo>
                  <a:lnTo>
                    <a:pt x="103766" y="55241"/>
                  </a:lnTo>
                  <a:lnTo>
                    <a:pt x="100927" y="59648"/>
                  </a:lnTo>
                  <a:lnTo>
                    <a:pt x="98042" y="64570"/>
                  </a:lnTo>
                  <a:lnTo>
                    <a:pt x="95127" y="69835"/>
                  </a:lnTo>
                  <a:lnTo>
                    <a:pt x="92192" y="74338"/>
                  </a:lnTo>
                  <a:lnTo>
                    <a:pt x="89242" y="78332"/>
                  </a:lnTo>
                  <a:lnTo>
                    <a:pt x="86284" y="81987"/>
                  </a:lnTo>
                  <a:lnTo>
                    <a:pt x="82327" y="86408"/>
                  </a:lnTo>
                  <a:lnTo>
                    <a:pt x="72639" y="96612"/>
                  </a:lnTo>
                  <a:lnTo>
                    <a:pt x="41733" y="127907"/>
                  </a:lnTo>
                  <a:lnTo>
                    <a:pt x="34092" y="135561"/>
                  </a:lnTo>
                  <a:lnTo>
                    <a:pt x="29673" y="138991"/>
                  </a:lnTo>
                  <a:lnTo>
                    <a:pt x="24743" y="142270"/>
                  </a:lnTo>
                  <a:lnTo>
                    <a:pt x="12053" y="149921"/>
                  </a:lnTo>
                  <a:lnTo>
                    <a:pt x="10020" y="150549"/>
                  </a:lnTo>
                  <a:lnTo>
                    <a:pt x="7672" y="150968"/>
                  </a:lnTo>
                  <a:lnTo>
                    <a:pt x="0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7"/>
            <p:cNvSpPr/>
            <p:nvPr/>
          </p:nvSpPr>
          <p:spPr>
            <a:xfrm>
              <a:off x="3902273" y="5188148"/>
              <a:ext cx="133946" cy="214313"/>
            </a:xfrm>
            <a:custGeom>
              <a:avLst/>
              <a:gdLst/>
              <a:ahLst/>
              <a:cxnLst/>
              <a:rect l="0" t="0" r="0" b="0"/>
              <a:pathLst>
                <a:path w="133946" h="214313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0"/>
                  </a:lnTo>
                  <a:lnTo>
                    <a:pt x="11024" y="9713"/>
                  </a:lnTo>
                  <a:lnTo>
                    <a:pt x="13302" y="12429"/>
                  </a:lnTo>
                  <a:lnTo>
                    <a:pt x="16806" y="16223"/>
                  </a:lnTo>
                  <a:lnTo>
                    <a:pt x="25990" y="25731"/>
                  </a:lnTo>
                  <a:lnTo>
                    <a:pt x="31217" y="32037"/>
                  </a:lnTo>
                  <a:lnTo>
                    <a:pt x="36686" y="39218"/>
                  </a:lnTo>
                  <a:lnTo>
                    <a:pt x="42317" y="46981"/>
                  </a:lnTo>
                  <a:lnTo>
                    <a:pt x="48055" y="57117"/>
                  </a:lnTo>
                  <a:lnTo>
                    <a:pt x="53864" y="68837"/>
                  </a:lnTo>
                  <a:lnTo>
                    <a:pt x="59722" y="81610"/>
                  </a:lnTo>
                  <a:lnTo>
                    <a:pt x="66604" y="95086"/>
                  </a:lnTo>
                  <a:lnTo>
                    <a:pt x="74168" y="109032"/>
                  </a:lnTo>
                  <a:lnTo>
                    <a:pt x="82187" y="123290"/>
                  </a:lnTo>
                  <a:lnTo>
                    <a:pt x="90511" y="136763"/>
                  </a:lnTo>
                  <a:lnTo>
                    <a:pt x="99036" y="149714"/>
                  </a:lnTo>
                  <a:lnTo>
                    <a:pt x="107696" y="162318"/>
                  </a:lnTo>
                  <a:lnTo>
                    <a:pt x="114461" y="173696"/>
                  </a:lnTo>
                  <a:lnTo>
                    <a:pt x="119964" y="184258"/>
                  </a:lnTo>
                  <a:lnTo>
                    <a:pt x="133945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8"/>
            <p:cNvSpPr/>
            <p:nvPr/>
          </p:nvSpPr>
          <p:spPr>
            <a:xfrm>
              <a:off x="4313039" y="5152429"/>
              <a:ext cx="276821" cy="142876"/>
            </a:xfrm>
            <a:custGeom>
              <a:avLst/>
              <a:gdLst/>
              <a:ahLst/>
              <a:cxnLst/>
              <a:rect l="0" t="0" r="0" b="0"/>
              <a:pathLst>
                <a:path w="276821" h="142876">
                  <a:moveTo>
                    <a:pt x="276820" y="0"/>
                  </a:moveTo>
                  <a:lnTo>
                    <a:pt x="272080" y="0"/>
                  </a:lnTo>
                  <a:lnTo>
                    <a:pt x="269691" y="992"/>
                  </a:lnTo>
                  <a:lnTo>
                    <a:pt x="260597" y="7129"/>
                  </a:lnTo>
                  <a:lnTo>
                    <a:pt x="256082" y="9714"/>
                  </a:lnTo>
                  <a:lnTo>
                    <a:pt x="251088" y="12429"/>
                  </a:lnTo>
                  <a:lnTo>
                    <a:pt x="245775" y="16223"/>
                  </a:lnTo>
                  <a:lnTo>
                    <a:pt x="240248" y="20738"/>
                  </a:lnTo>
                  <a:lnTo>
                    <a:pt x="234580" y="25731"/>
                  </a:lnTo>
                  <a:lnTo>
                    <a:pt x="227824" y="30053"/>
                  </a:lnTo>
                  <a:lnTo>
                    <a:pt x="220343" y="33926"/>
                  </a:lnTo>
                  <a:lnTo>
                    <a:pt x="212380" y="37500"/>
                  </a:lnTo>
                  <a:lnTo>
                    <a:pt x="204094" y="41867"/>
                  </a:lnTo>
                  <a:lnTo>
                    <a:pt x="195593" y="46763"/>
                  </a:lnTo>
                  <a:lnTo>
                    <a:pt x="186951" y="52011"/>
                  </a:lnTo>
                  <a:lnTo>
                    <a:pt x="178212" y="56502"/>
                  </a:lnTo>
                  <a:lnTo>
                    <a:pt x="169409" y="60489"/>
                  </a:lnTo>
                  <a:lnTo>
                    <a:pt x="160564" y="64138"/>
                  </a:lnTo>
                  <a:lnTo>
                    <a:pt x="151691" y="68555"/>
                  </a:lnTo>
                  <a:lnTo>
                    <a:pt x="142799" y="73485"/>
                  </a:lnTo>
                  <a:lnTo>
                    <a:pt x="133894" y="78755"/>
                  </a:lnTo>
                  <a:lnTo>
                    <a:pt x="124982" y="83261"/>
                  </a:lnTo>
                  <a:lnTo>
                    <a:pt x="116063" y="87258"/>
                  </a:lnTo>
                  <a:lnTo>
                    <a:pt x="107141" y="90914"/>
                  </a:lnTo>
                  <a:lnTo>
                    <a:pt x="98216" y="95336"/>
                  </a:lnTo>
                  <a:lnTo>
                    <a:pt x="89289" y="100268"/>
                  </a:lnTo>
                  <a:lnTo>
                    <a:pt x="80362" y="105541"/>
                  </a:lnTo>
                  <a:lnTo>
                    <a:pt x="72426" y="110049"/>
                  </a:lnTo>
                  <a:lnTo>
                    <a:pt x="58317" y="117702"/>
                  </a:lnTo>
                  <a:lnTo>
                    <a:pt x="50784" y="121132"/>
                  </a:lnTo>
                  <a:lnTo>
                    <a:pt x="42785" y="124411"/>
                  </a:lnTo>
                  <a:lnTo>
                    <a:pt x="34477" y="127589"/>
                  </a:lnTo>
                  <a:lnTo>
                    <a:pt x="27945" y="130700"/>
                  </a:lnTo>
                  <a:lnTo>
                    <a:pt x="22599" y="133766"/>
                  </a:lnTo>
                  <a:lnTo>
                    <a:pt x="18042" y="136802"/>
                  </a:lnTo>
                  <a:lnTo>
                    <a:pt x="10334" y="140176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9"/>
            <p:cNvSpPr/>
            <p:nvPr/>
          </p:nvSpPr>
          <p:spPr>
            <a:xfrm>
              <a:off x="4348757" y="5170289"/>
              <a:ext cx="232173" cy="205383"/>
            </a:xfrm>
            <a:custGeom>
              <a:avLst/>
              <a:gdLst/>
              <a:ahLst/>
              <a:cxnLst/>
              <a:rect l="0" t="0" r="0" b="0"/>
              <a:pathLst>
                <a:path w="232173" h="205383">
                  <a:moveTo>
                    <a:pt x="0" y="0"/>
                  </a:moveTo>
                  <a:lnTo>
                    <a:pt x="12429" y="12428"/>
                  </a:lnTo>
                  <a:lnTo>
                    <a:pt x="15232" y="16223"/>
                  </a:lnTo>
                  <a:lnTo>
                    <a:pt x="18092" y="20737"/>
                  </a:lnTo>
                  <a:lnTo>
                    <a:pt x="20991" y="25731"/>
                  </a:lnTo>
                  <a:lnTo>
                    <a:pt x="24908" y="31044"/>
                  </a:lnTo>
                  <a:lnTo>
                    <a:pt x="29504" y="36571"/>
                  </a:lnTo>
                  <a:lnTo>
                    <a:pt x="34552" y="42240"/>
                  </a:lnTo>
                  <a:lnTo>
                    <a:pt x="41887" y="48996"/>
                  </a:lnTo>
                  <a:lnTo>
                    <a:pt x="50745" y="56476"/>
                  </a:lnTo>
                  <a:lnTo>
                    <a:pt x="60619" y="64439"/>
                  </a:lnTo>
                  <a:lnTo>
                    <a:pt x="71170" y="73717"/>
                  </a:lnTo>
                  <a:lnTo>
                    <a:pt x="82174" y="83871"/>
                  </a:lnTo>
                  <a:lnTo>
                    <a:pt x="93478" y="94609"/>
                  </a:lnTo>
                  <a:lnTo>
                    <a:pt x="106967" y="105737"/>
                  </a:lnTo>
                  <a:lnTo>
                    <a:pt x="121913" y="117124"/>
                  </a:lnTo>
                  <a:lnTo>
                    <a:pt x="137830" y="128684"/>
                  </a:lnTo>
                  <a:lnTo>
                    <a:pt x="152410" y="140359"/>
                  </a:lnTo>
                  <a:lnTo>
                    <a:pt x="166099" y="152112"/>
                  </a:lnTo>
                  <a:lnTo>
                    <a:pt x="179194" y="163916"/>
                  </a:lnTo>
                  <a:lnTo>
                    <a:pt x="190900" y="173769"/>
                  </a:lnTo>
                  <a:lnTo>
                    <a:pt x="201681" y="182323"/>
                  </a:lnTo>
                  <a:lnTo>
                    <a:pt x="232172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0"/>
            <p:cNvSpPr/>
            <p:nvPr/>
          </p:nvSpPr>
          <p:spPr>
            <a:xfrm>
              <a:off x="4741664" y="5214937"/>
              <a:ext cx="223243" cy="160735"/>
            </a:xfrm>
            <a:custGeom>
              <a:avLst/>
              <a:gdLst/>
              <a:ahLst/>
              <a:cxnLst/>
              <a:rect l="0" t="0" r="0" b="0"/>
              <a:pathLst>
                <a:path w="223243" h="160735">
                  <a:moveTo>
                    <a:pt x="223242" y="0"/>
                  </a:moveTo>
                  <a:lnTo>
                    <a:pt x="223242" y="4740"/>
                  </a:lnTo>
                  <a:lnTo>
                    <a:pt x="222250" y="6137"/>
                  </a:lnTo>
                  <a:lnTo>
                    <a:pt x="220596" y="7068"/>
                  </a:lnTo>
                  <a:lnTo>
                    <a:pt x="218502" y="7689"/>
                  </a:lnTo>
                  <a:lnTo>
                    <a:pt x="216113" y="10087"/>
                  </a:lnTo>
                  <a:lnTo>
                    <a:pt x="213528" y="13670"/>
                  </a:lnTo>
                  <a:lnTo>
                    <a:pt x="210813" y="18043"/>
                  </a:lnTo>
                  <a:lnTo>
                    <a:pt x="208011" y="21950"/>
                  </a:lnTo>
                  <a:lnTo>
                    <a:pt x="205150" y="25548"/>
                  </a:lnTo>
                  <a:lnTo>
                    <a:pt x="202251" y="28938"/>
                  </a:lnTo>
                  <a:lnTo>
                    <a:pt x="199326" y="33182"/>
                  </a:lnTo>
                  <a:lnTo>
                    <a:pt x="196384" y="37997"/>
                  </a:lnTo>
                  <a:lnTo>
                    <a:pt x="193430" y="43190"/>
                  </a:lnTo>
                  <a:lnTo>
                    <a:pt x="189477" y="47645"/>
                  </a:lnTo>
                  <a:lnTo>
                    <a:pt x="184856" y="51607"/>
                  </a:lnTo>
                  <a:lnTo>
                    <a:pt x="179792" y="55241"/>
                  </a:lnTo>
                  <a:lnTo>
                    <a:pt x="158443" y="69835"/>
                  </a:lnTo>
                  <a:lnTo>
                    <a:pt x="151269" y="74338"/>
                  </a:lnTo>
                  <a:lnTo>
                    <a:pt x="144502" y="78332"/>
                  </a:lnTo>
                  <a:lnTo>
                    <a:pt x="138006" y="81987"/>
                  </a:lnTo>
                  <a:lnTo>
                    <a:pt x="131692" y="86408"/>
                  </a:lnTo>
                  <a:lnTo>
                    <a:pt x="125497" y="91339"/>
                  </a:lnTo>
                  <a:lnTo>
                    <a:pt x="119384" y="96612"/>
                  </a:lnTo>
                  <a:lnTo>
                    <a:pt x="112331" y="101119"/>
                  </a:lnTo>
                  <a:lnTo>
                    <a:pt x="104653" y="105116"/>
                  </a:lnTo>
                  <a:lnTo>
                    <a:pt x="96558" y="108772"/>
                  </a:lnTo>
                  <a:lnTo>
                    <a:pt x="89176" y="113195"/>
                  </a:lnTo>
                  <a:lnTo>
                    <a:pt x="82271" y="118127"/>
                  </a:lnTo>
                  <a:lnTo>
                    <a:pt x="75683" y="123399"/>
                  </a:lnTo>
                  <a:lnTo>
                    <a:pt x="69307" y="127907"/>
                  </a:lnTo>
                  <a:lnTo>
                    <a:pt x="63072" y="131904"/>
                  </a:lnTo>
                  <a:lnTo>
                    <a:pt x="56931" y="135561"/>
                  </a:lnTo>
                  <a:lnTo>
                    <a:pt x="49859" y="138991"/>
                  </a:lnTo>
                  <a:lnTo>
                    <a:pt x="42169" y="142270"/>
                  </a:lnTo>
                  <a:lnTo>
                    <a:pt x="34066" y="145448"/>
                  </a:lnTo>
                  <a:lnTo>
                    <a:pt x="27672" y="148560"/>
                  </a:lnTo>
                  <a:lnTo>
                    <a:pt x="22416" y="151625"/>
                  </a:lnTo>
                  <a:lnTo>
                    <a:pt x="17921" y="154661"/>
                  </a:lnTo>
                  <a:lnTo>
                    <a:pt x="13931" y="156686"/>
                  </a:lnTo>
                  <a:lnTo>
                    <a:pt x="10279" y="158035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1"/>
            <p:cNvSpPr/>
            <p:nvPr/>
          </p:nvSpPr>
          <p:spPr>
            <a:xfrm>
              <a:off x="4857750" y="5214937"/>
              <a:ext cx="196454" cy="241103"/>
            </a:xfrm>
            <a:custGeom>
              <a:avLst/>
              <a:gdLst/>
              <a:ahLst/>
              <a:cxnLst/>
              <a:rect l="0" t="0" r="0" b="0"/>
              <a:pathLst>
                <a:path w="196454" h="241103">
                  <a:moveTo>
                    <a:pt x="0" y="0"/>
                  </a:moveTo>
                  <a:lnTo>
                    <a:pt x="12428" y="24857"/>
                  </a:lnTo>
                  <a:lnTo>
                    <a:pt x="17215" y="32447"/>
                  </a:lnTo>
                  <a:lnTo>
                    <a:pt x="23383" y="41475"/>
                  </a:lnTo>
                  <a:lnTo>
                    <a:pt x="38173" y="62089"/>
                  </a:lnTo>
                  <a:lnTo>
                    <a:pt x="54669" y="84481"/>
                  </a:lnTo>
                  <a:lnTo>
                    <a:pt x="85431" y="124139"/>
                  </a:lnTo>
                  <a:lnTo>
                    <a:pt x="119681" y="167310"/>
                  </a:lnTo>
                  <a:lnTo>
                    <a:pt x="131380" y="180001"/>
                  </a:lnTo>
                  <a:lnTo>
                    <a:pt x="143149" y="191438"/>
                  </a:lnTo>
                  <a:lnTo>
                    <a:pt x="164825" y="211091"/>
                  </a:lnTo>
                  <a:lnTo>
                    <a:pt x="196453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2"/>
            <p:cNvSpPr/>
            <p:nvPr/>
          </p:nvSpPr>
          <p:spPr>
            <a:xfrm>
              <a:off x="5232796" y="5250656"/>
              <a:ext cx="160736" cy="107157"/>
            </a:xfrm>
            <a:custGeom>
              <a:avLst/>
              <a:gdLst/>
              <a:ahLst/>
              <a:cxnLst/>
              <a:rect l="0" t="0" r="0" b="0"/>
              <a:pathLst>
                <a:path w="160736" h="107157">
                  <a:moveTo>
                    <a:pt x="160735" y="0"/>
                  </a:moveTo>
                  <a:lnTo>
                    <a:pt x="160735" y="4740"/>
                  </a:lnTo>
                  <a:lnTo>
                    <a:pt x="159743" y="6137"/>
                  </a:lnTo>
                  <a:lnTo>
                    <a:pt x="158089" y="7068"/>
                  </a:lnTo>
                  <a:lnTo>
                    <a:pt x="155995" y="7688"/>
                  </a:lnTo>
                  <a:lnTo>
                    <a:pt x="153606" y="10087"/>
                  </a:lnTo>
                  <a:lnTo>
                    <a:pt x="151021" y="13669"/>
                  </a:lnTo>
                  <a:lnTo>
                    <a:pt x="148306" y="18042"/>
                  </a:lnTo>
                  <a:lnTo>
                    <a:pt x="145504" y="21950"/>
                  </a:lnTo>
                  <a:lnTo>
                    <a:pt x="142643" y="25548"/>
                  </a:lnTo>
                  <a:lnTo>
                    <a:pt x="139744" y="28938"/>
                  </a:lnTo>
                  <a:lnTo>
                    <a:pt x="135827" y="33182"/>
                  </a:lnTo>
                  <a:lnTo>
                    <a:pt x="126183" y="43190"/>
                  </a:lnTo>
                  <a:lnTo>
                    <a:pt x="120833" y="47645"/>
                  </a:lnTo>
                  <a:lnTo>
                    <a:pt x="115282" y="51607"/>
                  </a:lnTo>
                  <a:lnTo>
                    <a:pt x="109597" y="55241"/>
                  </a:lnTo>
                  <a:lnTo>
                    <a:pt x="103823" y="58655"/>
                  </a:lnTo>
                  <a:lnTo>
                    <a:pt x="97989" y="61923"/>
                  </a:lnTo>
                  <a:lnTo>
                    <a:pt x="86214" y="68201"/>
                  </a:lnTo>
                  <a:lnTo>
                    <a:pt x="38692" y="92263"/>
                  </a:lnTo>
                  <a:lnTo>
                    <a:pt x="33732" y="95243"/>
                  </a:lnTo>
                  <a:lnTo>
                    <a:pt x="29433" y="98222"/>
                  </a:lnTo>
                  <a:lnTo>
                    <a:pt x="25575" y="101200"/>
                  </a:lnTo>
                  <a:lnTo>
                    <a:pt x="21019" y="103185"/>
                  </a:lnTo>
                  <a:lnTo>
                    <a:pt x="15997" y="104509"/>
                  </a:lnTo>
                  <a:lnTo>
                    <a:pt x="0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3"/>
            <p:cNvSpPr/>
            <p:nvPr/>
          </p:nvSpPr>
          <p:spPr>
            <a:xfrm>
              <a:off x="5259585" y="5259585"/>
              <a:ext cx="178595" cy="205384"/>
            </a:xfrm>
            <a:custGeom>
              <a:avLst/>
              <a:gdLst/>
              <a:ahLst/>
              <a:cxnLst/>
              <a:rect l="0" t="0" r="0" b="0"/>
              <a:pathLst>
                <a:path w="178595" h="205384">
                  <a:moveTo>
                    <a:pt x="0" y="0"/>
                  </a:moveTo>
                  <a:lnTo>
                    <a:pt x="4740" y="4740"/>
                  </a:lnTo>
                  <a:lnTo>
                    <a:pt x="7129" y="8122"/>
                  </a:lnTo>
                  <a:lnTo>
                    <a:pt x="9714" y="12359"/>
                  </a:lnTo>
                  <a:lnTo>
                    <a:pt x="12429" y="17170"/>
                  </a:lnTo>
                  <a:lnTo>
                    <a:pt x="16223" y="22360"/>
                  </a:lnTo>
                  <a:lnTo>
                    <a:pt x="20738" y="27805"/>
                  </a:lnTo>
                  <a:lnTo>
                    <a:pt x="25731" y="33419"/>
                  </a:lnTo>
                  <a:lnTo>
                    <a:pt x="32037" y="41132"/>
                  </a:lnTo>
                  <a:lnTo>
                    <a:pt x="46981" y="60283"/>
                  </a:lnTo>
                  <a:lnTo>
                    <a:pt x="56126" y="70947"/>
                  </a:lnTo>
                  <a:lnTo>
                    <a:pt x="66190" y="82025"/>
                  </a:lnTo>
                  <a:lnTo>
                    <a:pt x="87957" y="104917"/>
                  </a:lnTo>
                  <a:lnTo>
                    <a:pt x="110860" y="128320"/>
                  </a:lnTo>
                  <a:lnTo>
                    <a:pt x="121532" y="140117"/>
                  </a:lnTo>
                  <a:lnTo>
                    <a:pt x="131623" y="151950"/>
                  </a:lnTo>
                  <a:lnTo>
                    <a:pt x="141327" y="163808"/>
                  </a:lnTo>
                  <a:lnTo>
                    <a:pt x="149780" y="173698"/>
                  </a:lnTo>
                  <a:lnTo>
                    <a:pt x="157401" y="182275"/>
                  </a:lnTo>
                  <a:lnTo>
                    <a:pt x="178594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4"/>
            <p:cNvSpPr/>
            <p:nvPr/>
          </p:nvSpPr>
          <p:spPr>
            <a:xfrm>
              <a:off x="5661421" y="5232796"/>
              <a:ext cx="214314" cy="125017"/>
            </a:xfrm>
            <a:custGeom>
              <a:avLst/>
              <a:gdLst/>
              <a:ahLst/>
              <a:cxnLst/>
              <a:rect l="0" t="0" r="0" b="0"/>
              <a:pathLst>
                <a:path w="214314" h="125017">
                  <a:moveTo>
                    <a:pt x="214313" y="0"/>
                  </a:moveTo>
                  <a:lnTo>
                    <a:pt x="214313" y="7689"/>
                  </a:lnTo>
                  <a:lnTo>
                    <a:pt x="211667" y="11025"/>
                  </a:lnTo>
                  <a:lnTo>
                    <a:pt x="209573" y="13303"/>
                  </a:lnTo>
                  <a:lnTo>
                    <a:pt x="206191" y="15814"/>
                  </a:lnTo>
                  <a:lnTo>
                    <a:pt x="201954" y="18480"/>
                  </a:lnTo>
                  <a:lnTo>
                    <a:pt x="197143" y="21250"/>
                  </a:lnTo>
                  <a:lnTo>
                    <a:pt x="192944" y="24089"/>
                  </a:lnTo>
                  <a:lnTo>
                    <a:pt x="189153" y="26974"/>
                  </a:lnTo>
                  <a:lnTo>
                    <a:pt x="185634" y="29889"/>
                  </a:lnTo>
                  <a:lnTo>
                    <a:pt x="181302" y="33817"/>
                  </a:lnTo>
                  <a:lnTo>
                    <a:pt x="171199" y="43473"/>
                  </a:lnTo>
                  <a:lnTo>
                    <a:pt x="164734" y="47833"/>
                  </a:lnTo>
                  <a:lnTo>
                    <a:pt x="157448" y="51732"/>
                  </a:lnTo>
                  <a:lnTo>
                    <a:pt x="142406" y="58711"/>
                  </a:lnTo>
                  <a:lnTo>
                    <a:pt x="129107" y="65120"/>
                  </a:lnTo>
                  <a:lnTo>
                    <a:pt x="121790" y="68219"/>
                  </a:lnTo>
                  <a:lnTo>
                    <a:pt x="113935" y="71275"/>
                  </a:lnTo>
                  <a:lnTo>
                    <a:pt x="105722" y="74306"/>
                  </a:lnTo>
                  <a:lnTo>
                    <a:pt x="97271" y="78311"/>
                  </a:lnTo>
                  <a:lnTo>
                    <a:pt x="88660" y="82965"/>
                  </a:lnTo>
                  <a:lnTo>
                    <a:pt x="79943" y="88052"/>
                  </a:lnTo>
                  <a:lnTo>
                    <a:pt x="64965" y="96350"/>
                  </a:lnTo>
                  <a:lnTo>
                    <a:pt x="58193" y="99952"/>
                  </a:lnTo>
                  <a:lnTo>
                    <a:pt x="50702" y="103346"/>
                  </a:lnTo>
                  <a:lnTo>
                    <a:pt x="42731" y="106600"/>
                  </a:lnTo>
                  <a:lnTo>
                    <a:pt x="34441" y="109762"/>
                  </a:lnTo>
                  <a:lnTo>
                    <a:pt x="27921" y="112862"/>
                  </a:lnTo>
                  <a:lnTo>
                    <a:pt x="22583" y="115922"/>
                  </a:lnTo>
                  <a:lnTo>
                    <a:pt x="18032" y="118953"/>
                  </a:lnTo>
                  <a:lnTo>
                    <a:pt x="14006" y="120974"/>
                  </a:lnTo>
                  <a:lnTo>
                    <a:pt x="10330" y="122321"/>
                  </a:lnTo>
                  <a:lnTo>
                    <a:pt x="0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5"/>
            <p:cNvSpPr/>
            <p:nvPr/>
          </p:nvSpPr>
          <p:spPr>
            <a:xfrm>
              <a:off x="5715000" y="5197078"/>
              <a:ext cx="205383" cy="258962"/>
            </a:xfrm>
            <a:custGeom>
              <a:avLst/>
              <a:gdLst/>
              <a:ahLst/>
              <a:cxnLst/>
              <a:rect l="0" t="0" r="0" b="0"/>
              <a:pathLst>
                <a:path w="205383" h="258962">
                  <a:moveTo>
                    <a:pt x="0" y="0"/>
                  </a:moveTo>
                  <a:lnTo>
                    <a:pt x="0" y="7688"/>
                  </a:lnTo>
                  <a:lnTo>
                    <a:pt x="2645" y="13669"/>
                  </a:lnTo>
                  <a:lnTo>
                    <a:pt x="12428" y="33678"/>
                  </a:lnTo>
                  <a:lnTo>
                    <a:pt x="17215" y="41304"/>
                  </a:lnTo>
                  <a:lnTo>
                    <a:pt x="23383" y="50356"/>
                  </a:lnTo>
                  <a:lnTo>
                    <a:pt x="30471" y="60360"/>
                  </a:lnTo>
                  <a:lnTo>
                    <a:pt x="38173" y="70005"/>
                  </a:lnTo>
                  <a:lnTo>
                    <a:pt x="46285" y="79413"/>
                  </a:lnTo>
                  <a:lnTo>
                    <a:pt x="54669" y="88660"/>
                  </a:lnTo>
                  <a:lnTo>
                    <a:pt x="74567" y="112164"/>
                  </a:lnTo>
                  <a:lnTo>
                    <a:pt x="119680" y="167676"/>
                  </a:lnTo>
                  <a:lnTo>
                    <a:pt x="131380" y="181237"/>
                  </a:lnTo>
                  <a:lnTo>
                    <a:pt x="143149" y="194246"/>
                  </a:lnTo>
                  <a:lnTo>
                    <a:pt x="165817" y="218293"/>
                  </a:lnTo>
                  <a:lnTo>
                    <a:pt x="205382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6"/>
            <p:cNvSpPr/>
            <p:nvPr/>
          </p:nvSpPr>
          <p:spPr>
            <a:xfrm>
              <a:off x="6090046" y="5223867"/>
              <a:ext cx="214314" cy="178594"/>
            </a:xfrm>
            <a:custGeom>
              <a:avLst/>
              <a:gdLst/>
              <a:ahLst/>
              <a:cxnLst/>
              <a:rect l="0" t="0" r="0" b="0"/>
              <a:pathLst>
                <a:path w="214314" h="178594">
                  <a:moveTo>
                    <a:pt x="214313" y="0"/>
                  </a:moveTo>
                  <a:lnTo>
                    <a:pt x="209573" y="4740"/>
                  </a:lnTo>
                  <a:lnTo>
                    <a:pt x="208176" y="7129"/>
                  </a:lnTo>
                  <a:lnTo>
                    <a:pt x="206625" y="12428"/>
                  </a:lnTo>
                  <a:lnTo>
                    <a:pt x="204226" y="15231"/>
                  </a:lnTo>
                  <a:lnTo>
                    <a:pt x="200644" y="18091"/>
                  </a:lnTo>
                  <a:lnTo>
                    <a:pt x="196270" y="20990"/>
                  </a:lnTo>
                  <a:lnTo>
                    <a:pt x="192362" y="23915"/>
                  </a:lnTo>
                  <a:lnTo>
                    <a:pt x="188765" y="26857"/>
                  </a:lnTo>
                  <a:lnTo>
                    <a:pt x="185375" y="29811"/>
                  </a:lnTo>
                  <a:lnTo>
                    <a:pt x="181130" y="33765"/>
                  </a:lnTo>
                  <a:lnTo>
                    <a:pt x="165676" y="48809"/>
                  </a:lnTo>
                  <a:lnTo>
                    <a:pt x="119023" y="95296"/>
                  </a:lnTo>
                  <a:lnTo>
                    <a:pt x="112092" y="101233"/>
                  </a:lnTo>
                  <a:lnTo>
                    <a:pt x="104494" y="107176"/>
                  </a:lnTo>
                  <a:lnTo>
                    <a:pt x="96452" y="113123"/>
                  </a:lnTo>
                  <a:lnTo>
                    <a:pt x="89106" y="119071"/>
                  </a:lnTo>
                  <a:lnTo>
                    <a:pt x="82224" y="125021"/>
                  </a:lnTo>
                  <a:lnTo>
                    <a:pt x="75652" y="130972"/>
                  </a:lnTo>
                  <a:lnTo>
                    <a:pt x="69286" y="135932"/>
                  </a:lnTo>
                  <a:lnTo>
                    <a:pt x="63059" y="140230"/>
                  </a:lnTo>
                  <a:lnTo>
                    <a:pt x="56922" y="144089"/>
                  </a:lnTo>
                  <a:lnTo>
                    <a:pt x="50846" y="147652"/>
                  </a:lnTo>
                  <a:lnTo>
                    <a:pt x="44812" y="151021"/>
                  </a:lnTo>
                  <a:lnTo>
                    <a:pt x="32815" y="157409"/>
                  </a:lnTo>
                  <a:lnTo>
                    <a:pt x="20868" y="163555"/>
                  </a:lnTo>
                  <a:lnTo>
                    <a:pt x="15897" y="166584"/>
                  </a:lnTo>
                  <a:lnTo>
                    <a:pt x="11590" y="169595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7"/>
            <p:cNvSpPr/>
            <p:nvPr/>
          </p:nvSpPr>
          <p:spPr>
            <a:xfrm>
              <a:off x="6134695" y="5143500"/>
              <a:ext cx="196454" cy="312540"/>
            </a:xfrm>
            <a:custGeom>
              <a:avLst/>
              <a:gdLst/>
              <a:ahLst/>
              <a:cxnLst/>
              <a:rect l="0" t="0" r="0" b="0"/>
              <a:pathLst>
                <a:path w="196454" h="312540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7128" y="16223"/>
                  </a:lnTo>
                  <a:lnTo>
                    <a:pt x="12429" y="25730"/>
                  </a:lnTo>
                  <a:lnTo>
                    <a:pt x="15231" y="32036"/>
                  </a:lnTo>
                  <a:lnTo>
                    <a:pt x="18092" y="39217"/>
                  </a:lnTo>
                  <a:lnTo>
                    <a:pt x="20990" y="46980"/>
                  </a:lnTo>
                  <a:lnTo>
                    <a:pt x="25900" y="56125"/>
                  </a:lnTo>
                  <a:lnTo>
                    <a:pt x="32150" y="66189"/>
                  </a:lnTo>
                  <a:lnTo>
                    <a:pt x="39292" y="76869"/>
                  </a:lnTo>
                  <a:lnTo>
                    <a:pt x="55167" y="101963"/>
                  </a:lnTo>
                  <a:lnTo>
                    <a:pt x="63566" y="115599"/>
                  </a:lnTo>
                  <a:lnTo>
                    <a:pt x="94351" y="163236"/>
                  </a:lnTo>
                  <a:lnTo>
                    <a:pt x="128607" y="215053"/>
                  </a:lnTo>
                  <a:lnTo>
                    <a:pt x="149431" y="245068"/>
                  </a:lnTo>
                  <a:lnTo>
                    <a:pt x="167617" y="270646"/>
                  </a:lnTo>
                  <a:lnTo>
                    <a:pt x="196453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8"/>
            <p:cNvSpPr/>
            <p:nvPr/>
          </p:nvSpPr>
          <p:spPr>
            <a:xfrm>
              <a:off x="6509742" y="5223867"/>
              <a:ext cx="214313" cy="142876"/>
            </a:xfrm>
            <a:custGeom>
              <a:avLst/>
              <a:gdLst/>
              <a:ahLst/>
              <a:cxnLst/>
              <a:rect l="0" t="0" r="0" b="0"/>
              <a:pathLst>
                <a:path w="214313" h="142876">
                  <a:moveTo>
                    <a:pt x="214312" y="0"/>
                  </a:moveTo>
                  <a:lnTo>
                    <a:pt x="179760" y="34551"/>
                  </a:lnTo>
                  <a:lnTo>
                    <a:pt x="174410" y="38909"/>
                  </a:lnTo>
                  <a:lnTo>
                    <a:pt x="168859" y="42806"/>
                  </a:lnTo>
                  <a:lnTo>
                    <a:pt x="163174" y="46397"/>
                  </a:lnTo>
                  <a:lnTo>
                    <a:pt x="157399" y="50774"/>
                  </a:lnTo>
                  <a:lnTo>
                    <a:pt x="151566" y="55678"/>
                  </a:lnTo>
                  <a:lnTo>
                    <a:pt x="145692" y="60931"/>
                  </a:lnTo>
                  <a:lnTo>
                    <a:pt x="139792" y="65425"/>
                  </a:lnTo>
                  <a:lnTo>
                    <a:pt x="133874" y="69414"/>
                  </a:lnTo>
                  <a:lnTo>
                    <a:pt x="127945" y="73065"/>
                  </a:lnTo>
                  <a:lnTo>
                    <a:pt x="105379" y="87684"/>
                  </a:lnTo>
                  <a:lnTo>
                    <a:pt x="98033" y="92191"/>
                  </a:lnTo>
                  <a:lnTo>
                    <a:pt x="91151" y="96186"/>
                  </a:lnTo>
                  <a:lnTo>
                    <a:pt x="78214" y="103272"/>
                  </a:lnTo>
                  <a:lnTo>
                    <a:pt x="59775" y="112840"/>
                  </a:lnTo>
                  <a:lnTo>
                    <a:pt x="29797" y="127957"/>
                  </a:lnTo>
                  <a:lnTo>
                    <a:pt x="24826" y="130945"/>
                  </a:lnTo>
                  <a:lnTo>
                    <a:pt x="20519" y="133929"/>
                  </a:lnTo>
                  <a:lnTo>
                    <a:pt x="16657" y="136911"/>
                  </a:lnTo>
                  <a:lnTo>
                    <a:pt x="13088" y="138899"/>
                  </a:lnTo>
                  <a:lnTo>
                    <a:pt x="9718" y="140224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9"/>
            <p:cNvSpPr/>
            <p:nvPr/>
          </p:nvSpPr>
          <p:spPr>
            <a:xfrm>
              <a:off x="6590109" y="5206007"/>
              <a:ext cx="178595" cy="250033"/>
            </a:xfrm>
            <a:custGeom>
              <a:avLst/>
              <a:gdLst/>
              <a:ahLst/>
              <a:cxnLst/>
              <a:rect l="0" t="0" r="0" b="0"/>
              <a:pathLst>
                <a:path w="178595" h="250033">
                  <a:moveTo>
                    <a:pt x="0" y="0"/>
                  </a:moveTo>
                  <a:lnTo>
                    <a:pt x="4739" y="4740"/>
                  </a:lnTo>
                  <a:lnTo>
                    <a:pt x="9713" y="12359"/>
                  </a:lnTo>
                  <a:lnTo>
                    <a:pt x="12429" y="17169"/>
                  </a:lnTo>
                  <a:lnTo>
                    <a:pt x="16223" y="22360"/>
                  </a:lnTo>
                  <a:lnTo>
                    <a:pt x="20737" y="27805"/>
                  </a:lnTo>
                  <a:lnTo>
                    <a:pt x="25731" y="33419"/>
                  </a:lnTo>
                  <a:lnTo>
                    <a:pt x="31044" y="40139"/>
                  </a:lnTo>
                  <a:lnTo>
                    <a:pt x="36571" y="47595"/>
                  </a:lnTo>
                  <a:lnTo>
                    <a:pt x="42240" y="55543"/>
                  </a:lnTo>
                  <a:lnTo>
                    <a:pt x="48004" y="64810"/>
                  </a:lnTo>
                  <a:lnTo>
                    <a:pt x="53830" y="74957"/>
                  </a:lnTo>
                  <a:lnTo>
                    <a:pt x="59699" y="85690"/>
                  </a:lnTo>
                  <a:lnTo>
                    <a:pt x="67580" y="97806"/>
                  </a:lnTo>
                  <a:lnTo>
                    <a:pt x="76804" y="110845"/>
                  </a:lnTo>
                  <a:lnTo>
                    <a:pt x="86920" y="124499"/>
                  </a:lnTo>
                  <a:lnTo>
                    <a:pt x="96643" y="138561"/>
                  </a:lnTo>
                  <a:lnTo>
                    <a:pt x="106100" y="152898"/>
                  </a:lnTo>
                  <a:lnTo>
                    <a:pt x="115382" y="167416"/>
                  </a:lnTo>
                  <a:lnTo>
                    <a:pt x="124546" y="180072"/>
                  </a:lnTo>
                  <a:lnTo>
                    <a:pt x="133632" y="191486"/>
                  </a:lnTo>
                  <a:lnTo>
                    <a:pt x="142666" y="202072"/>
                  </a:lnTo>
                  <a:lnTo>
                    <a:pt x="150673" y="212105"/>
                  </a:lnTo>
                  <a:lnTo>
                    <a:pt x="157995" y="221771"/>
                  </a:lnTo>
                  <a:lnTo>
                    <a:pt x="178594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0"/>
            <p:cNvSpPr/>
            <p:nvPr/>
          </p:nvSpPr>
          <p:spPr>
            <a:xfrm>
              <a:off x="6965156" y="5223867"/>
              <a:ext cx="205384" cy="169665"/>
            </a:xfrm>
            <a:custGeom>
              <a:avLst/>
              <a:gdLst/>
              <a:ahLst/>
              <a:cxnLst/>
              <a:rect l="0" t="0" r="0" b="0"/>
              <a:pathLst>
                <a:path w="205384" h="169665">
                  <a:moveTo>
                    <a:pt x="205383" y="0"/>
                  </a:moveTo>
                  <a:lnTo>
                    <a:pt x="200643" y="0"/>
                  </a:lnTo>
                  <a:lnTo>
                    <a:pt x="199246" y="991"/>
                  </a:lnTo>
                  <a:lnTo>
                    <a:pt x="198315" y="2645"/>
                  </a:lnTo>
                  <a:lnTo>
                    <a:pt x="197694" y="4740"/>
                  </a:lnTo>
                  <a:lnTo>
                    <a:pt x="194358" y="9713"/>
                  </a:lnTo>
                  <a:lnTo>
                    <a:pt x="192080" y="12428"/>
                  </a:lnTo>
                  <a:lnTo>
                    <a:pt x="189569" y="15231"/>
                  </a:lnTo>
                  <a:lnTo>
                    <a:pt x="184133" y="20990"/>
                  </a:lnTo>
                  <a:lnTo>
                    <a:pt x="180303" y="23915"/>
                  </a:lnTo>
                  <a:lnTo>
                    <a:pt x="175764" y="26857"/>
                  </a:lnTo>
                  <a:lnTo>
                    <a:pt x="170754" y="29811"/>
                  </a:lnTo>
                  <a:lnTo>
                    <a:pt x="165430" y="33765"/>
                  </a:lnTo>
                  <a:lnTo>
                    <a:pt x="159895" y="38385"/>
                  </a:lnTo>
                  <a:lnTo>
                    <a:pt x="154222" y="43449"/>
                  </a:lnTo>
                  <a:lnTo>
                    <a:pt x="148455" y="47817"/>
                  </a:lnTo>
                  <a:lnTo>
                    <a:pt x="142626" y="51722"/>
                  </a:lnTo>
                  <a:lnTo>
                    <a:pt x="136756" y="55317"/>
                  </a:lnTo>
                  <a:lnTo>
                    <a:pt x="130858" y="59698"/>
                  </a:lnTo>
                  <a:lnTo>
                    <a:pt x="124942" y="64603"/>
                  </a:lnTo>
                  <a:lnTo>
                    <a:pt x="119013" y="69857"/>
                  </a:lnTo>
                  <a:lnTo>
                    <a:pt x="107134" y="80988"/>
                  </a:lnTo>
                  <a:lnTo>
                    <a:pt x="101188" y="86734"/>
                  </a:lnTo>
                  <a:lnTo>
                    <a:pt x="95240" y="91557"/>
                  </a:lnTo>
                  <a:lnTo>
                    <a:pt x="89290" y="95765"/>
                  </a:lnTo>
                  <a:lnTo>
                    <a:pt x="68789" y="109072"/>
                  </a:lnTo>
                  <a:lnTo>
                    <a:pt x="60742" y="114387"/>
                  </a:lnTo>
                  <a:lnTo>
                    <a:pt x="53393" y="119914"/>
                  </a:lnTo>
                  <a:lnTo>
                    <a:pt x="46509" y="125583"/>
                  </a:lnTo>
                  <a:lnTo>
                    <a:pt x="34561" y="136182"/>
                  </a:lnTo>
                  <a:lnTo>
                    <a:pt x="25944" y="144200"/>
                  </a:lnTo>
                  <a:lnTo>
                    <a:pt x="21264" y="147726"/>
                  </a:lnTo>
                  <a:lnTo>
                    <a:pt x="16161" y="151070"/>
                  </a:lnTo>
                  <a:lnTo>
                    <a:pt x="10774" y="154292"/>
                  </a:lnTo>
                  <a:lnTo>
                    <a:pt x="7182" y="157431"/>
                  </a:lnTo>
                  <a:lnTo>
                    <a:pt x="4789" y="160517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1"/>
            <p:cNvSpPr/>
            <p:nvPr/>
          </p:nvSpPr>
          <p:spPr>
            <a:xfrm>
              <a:off x="6983015" y="5152429"/>
              <a:ext cx="160736" cy="223243"/>
            </a:xfrm>
            <a:custGeom>
              <a:avLst/>
              <a:gdLst/>
              <a:ahLst/>
              <a:cxnLst/>
              <a:rect l="0" t="0" r="0" b="0"/>
              <a:pathLst>
                <a:path w="160736" h="223243">
                  <a:moveTo>
                    <a:pt x="0" y="0"/>
                  </a:moveTo>
                  <a:lnTo>
                    <a:pt x="4739" y="0"/>
                  </a:lnTo>
                  <a:lnTo>
                    <a:pt x="7128" y="992"/>
                  </a:lnTo>
                  <a:lnTo>
                    <a:pt x="9713" y="2646"/>
                  </a:lnTo>
                  <a:lnTo>
                    <a:pt x="12429" y="4740"/>
                  </a:lnTo>
                  <a:lnTo>
                    <a:pt x="15231" y="7129"/>
                  </a:lnTo>
                  <a:lnTo>
                    <a:pt x="18092" y="9714"/>
                  </a:lnTo>
                  <a:lnTo>
                    <a:pt x="20990" y="12429"/>
                  </a:lnTo>
                  <a:lnTo>
                    <a:pt x="25900" y="16223"/>
                  </a:lnTo>
                  <a:lnTo>
                    <a:pt x="32150" y="20738"/>
                  </a:lnTo>
                  <a:lnTo>
                    <a:pt x="39292" y="25731"/>
                  </a:lnTo>
                  <a:lnTo>
                    <a:pt x="46038" y="32037"/>
                  </a:lnTo>
                  <a:lnTo>
                    <a:pt x="52521" y="39218"/>
                  </a:lnTo>
                  <a:lnTo>
                    <a:pt x="58826" y="46981"/>
                  </a:lnTo>
                  <a:lnTo>
                    <a:pt x="66006" y="57118"/>
                  </a:lnTo>
                  <a:lnTo>
                    <a:pt x="73771" y="68837"/>
                  </a:lnTo>
                  <a:lnTo>
                    <a:pt x="90333" y="95086"/>
                  </a:lnTo>
                  <a:lnTo>
                    <a:pt x="134083" y="167058"/>
                  </a:lnTo>
                  <a:lnTo>
                    <a:pt x="140981" y="179833"/>
                  </a:lnTo>
                  <a:lnTo>
                    <a:pt x="146573" y="191326"/>
                  </a:lnTo>
                  <a:lnTo>
                    <a:pt x="160735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2"/>
            <p:cNvSpPr/>
            <p:nvPr/>
          </p:nvSpPr>
          <p:spPr>
            <a:xfrm>
              <a:off x="4339828" y="1303734"/>
              <a:ext cx="89298" cy="4482704"/>
            </a:xfrm>
            <a:custGeom>
              <a:avLst/>
              <a:gdLst/>
              <a:ahLst/>
              <a:cxnLst/>
              <a:rect l="0" t="0" r="0" b="0"/>
              <a:pathLst>
                <a:path w="89298" h="4482704">
                  <a:moveTo>
                    <a:pt x="0" y="0"/>
                  </a:moveTo>
                  <a:lnTo>
                    <a:pt x="0" y="60058"/>
                  </a:lnTo>
                  <a:lnTo>
                    <a:pt x="2645" y="71671"/>
                  </a:lnTo>
                  <a:lnTo>
                    <a:pt x="4740" y="77546"/>
                  </a:lnTo>
                  <a:lnTo>
                    <a:pt x="7067" y="89366"/>
                  </a:lnTo>
                  <a:lnTo>
                    <a:pt x="9849" y="134959"/>
                  </a:lnTo>
                  <a:lnTo>
                    <a:pt x="11526" y="141566"/>
                  </a:lnTo>
                  <a:lnTo>
                    <a:pt x="13637" y="147956"/>
                  </a:lnTo>
                  <a:lnTo>
                    <a:pt x="15982" y="160347"/>
                  </a:lnTo>
                  <a:lnTo>
                    <a:pt x="17749" y="207124"/>
                  </a:lnTo>
                  <a:lnTo>
                    <a:pt x="20456" y="221370"/>
                  </a:lnTo>
                  <a:lnTo>
                    <a:pt x="22567" y="227947"/>
                  </a:lnTo>
                  <a:lnTo>
                    <a:pt x="24912" y="240547"/>
                  </a:lnTo>
                  <a:lnTo>
                    <a:pt x="26756" y="313925"/>
                  </a:lnTo>
                  <a:lnTo>
                    <a:pt x="29420" y="328369"/>
                  </a:lnTo>
                  <a:lnTo>
                    <a:pt x="31519" y="334998"/>
                  </a:lnTo>
                  <a:lnTo>
                    <a:pt x="33852" y="350302"/>
                  </a:lnTo>
                  <a:lnTo>
                    <a:pt x="35686" y="424288"/>
                  </a:lnTo>
                  <a:lnTo>
                    <a:pt x="38350" y="439596"/>
                  </a:lnTo>
                  <a:lnTo>
                    <a:pt x="40449" y="447845"/>
                  </a:lnTo>
                  <a:lnTo>
                    <a:pt x="42782" y="462302"/>
                  </a:lnTo>
                  <a:lnTo>
                    <a:pt x="45567" y="520983"/>
                  </a:lnTo>
                  <a:lnTo>
                    <a:pt x="47245" y="528893"/>
                  </a:lnTo>
                  <a:lnTo>
                    <a:pt x="49356" y="537142"/>
                  </a:lnTo>
                  <a:lnTo>
                    <a:pt x="51701" y="554245"/>
                  </a:lnTo>
                  <a:lnTo>
                    <a:pt x="53545" y="634386"/>
                  </a:lnTo>
                  <a:lnTo>
                    <a:pt x="56209" y="652035"/>
                  </a:lnTo>
                  <a:lnTo>
                    <a:pt x="58308" y="660909"/>
                  </a:lnTo>
                  <a:lnTo>
                    <a:pt x="60641" y="676060"/>
                  </a:lnTo>
                  <a:lnTo>
                    <a:pt x="62498" y="794666"/>
                  </a:lnTo>
                  <a:lnTo>
                    <a:pt x="65149" y="812568"/>
                  </a:lnTo>
                  <a:lnTo>
                    <a:pt x="67245" y="821508"/>
                  </a:lnTo>
                  <a:lnTo>
                    <a:pt x="69574" y="839380"/>
                  </a:lnTo>
                  <a:lnTo>
                    <a:pt x="72356" y="919922"/>
                  </a:lnTo>
                  <a:lnTo>
                    <a:pt x="74034" y="930781"/>
                  </a:lnTo>
                  <a:lnTo>
                    <a:pt x="76145" y="941989"/>
                  </a:lnTo>
                  <a:lnTo>
                    <a:pt x="78490" y="965026"/>
                  </a:lnTo>
                  <a:lnTo>
                    <a:pt x="80352" y="1098520"/>
                  </a:lnTo>
                  <a:lnTo>
                    <a:pt x="83012" y="1201090"/>
                  </a:lnTo>
                  <a:lnTo>
                    <a:pt x="85107" y="1214469"/>
                  </a:lnTo>
                  <a:lnTo>
                    <a:pt x="87434" y="1239917"/>
                  </a:lnTo>
                  <a:lnTo>
                    <a:pt x="89275" y="1378317"/>
                  </a:lnTo>
                  <a:lnTo>
                    <a:pt x="89297" y="1649137"/>
                  </a:lnTo>
                  <a:lnTo>
                    <a:pt x="86651" y="1678835"/>
                  </a:lnTo>
                  <a:lnTo>
                    <a:pt x="84556" y="1693700"/>
                  </a:lnTo>
                  <a:lnTo>
                    <a:pt x="82228" y="1720800"/>
                  </a:lnTo>
                  <a:lnTo>
                    <a:pt x="80415" y="1851255"/>
                  </a:lnTo>
                  <a:lnTo>
                    <a:pt x="83016" y="1941713"/>
                  </a:lnTo>
                  <a:lnTo>
                    <a:pt x="85110" y="1958248"/>
                  </a:lnTo>
                  <a:lnTo>
                    <a:pt x="87436" y="1989851"/>
                  </a:lnTo>
                  <a:lnTo>
                    <a:pt x="86487" y="2080488"/>
                  </a:lnTo>
                  <a:lnTo>
                    <a:pt x="84447" y="2095414"/>
                  </a:lnTo>
                  <a:lnTo>
                    <a:pt x="82180" y="2125228"/>
                  </a:lnTo>
                  <a:lnTo>
                    <a:pt x="80414" y="2261856"/>
                  </a:lnTo>
                  <a:lnTo>
                    <a:pt x="77734" y="2310927"/>
                  </a:lnTo>
                  <a:lnTo>
                    <a:pt x="75635" y="2326430"/>
                  </a:lnTo>
                  <a:lnTo>
                    <a:pt x="73303" y="2359531"/>
                  </a:lnTo>
                  <a:lnTo>
                    <a:pt x="71510" y="2491300"/>
                  </a:lnTo>
                  <a:lnTo>
                    <a:pt x="68796" y="2598359"/>
                  </a:lnTo>
                  <a:lnTo>
                    <a:pt x="66699" y="2613302"/>
                  </a:lnTo>
                  <a:lnTo>
                    <a:pt x="64371" y="2643134"/>
                  </a:lnTo>
                  <a:lnTo>
                    <a:pt x="62580" y="2770350"/>
                  </a:lnTo>
                  <a:lnTo>
                    <a:pt x="59866" y="2875311"/>
                  </a:lnTo>
                  <a:lnTo>
                    <a:pt x="57770" y="2890210"/>
                  </a:lnTo>
                  <a:lnTo>
                    <a:pt x="55441" y="2919993"/>
                  </a:lnTo>
                  <a:lnTo>
                    <a:pt x="52658" y="3039069"/>
                  </a:lnTo>
                  <a:lnTo>
                    <a:pt x="50980" y="3053952"/>
                  </a:lnTo>
                  <a:lnTo>
                    <a:pt x="48870" y="3068835"/>
                  </a:lnTo>
                  <a:lnTo>
                    <a:pt x="46524" y="3098601"/>
                  </a:lnTo>
                  <a:lnTo>
                    <a:pt x="43903" y="3172023"/>
                  </a:lnTo>
                  <a:lnTo>
                    <a:pt x="42167" y="3185253"/>
                  </a:lnTo>
                  <a:lnTo>
                    <a:pt x="40017" y="3198040"/>
                  </a:lnTo>
                  <a:lnTo>
                    <a:pt x="37629" y="3225479"/>
                  </a:lnTo>
                  <a:lnTo>
                    <a:pt x="34978" y="3292139"/>
                  </a:lnTo>
                  <a:lnTo>
                    <a:pt x="33240" y="3306009"/>
                  </a:lnTo>
                  <a:lnTo>
                    <a:pt x="31090" y="3320217"/>
                  </a:lnTo>
                  <a:lnTo>
                    <a:pt x="28700" y="3349233"/>
                  </a:lnTo>
                  <a:lnTo>
                    <a:pt x="26048" y="3422133"/>
                  </a:lnTo>
                  <a:lnTo>
                    <a:pt x="24311" y="3435336"/>
                  </a:lnTo>
                  <a:lnTo>
                    <a:pt x="22160" y="3448106"/>
                  </a:lnTo>
                  <a:lnTo>
                    <a:pt x="19771" y="3475525"/>
                  </a:lnTo>
                  <a:lnTo>
                    <a:pt x="17119" y="3547317"/>
                  </a:lnTo>
                  <a:lnTo>
                    <a:pt x="15381" y="3560464"/>
                  </a:lnTo>
                  <a:lnTo>
                    <a:pt x="13231" y="3573198"/>
                  </a:lnTo>
                  <a:lnTo>
                    <a:pt x="10841" y="3603220"/>
                  </a:lnTo>
                  <a:lnTo>
                    <a:pt x="8979" y="3741425"/>
                  </a:lnTo>
                  <a:lnTo>
                    <a:pt x="9923" y="3875828"/>
                  </a:lnTo>
                  <a:lnTo>
                    <a:pt x="11576" y="3893572"/>
                  </a:lnTo>
                  <a:lnTo>
                    <a:pt x="13670" y="3911356"/>
                  </a:lnTo>
                  <a:lnTo>
                    <a:pt x="15998" y="3946989"/>
                  </a:lnTo>
                  <a:lnTo>
                    <a:pt x="18024" y="3984655"/>
                  </a:lnTo>
                  <a:lnTo>
                    <a:pt x="22232" y="4027853"/>
                  </a:lnTo>
                  <a:lnTo>
                    <a:pt x="24763" y="4070865"/>
                  </a:lnTo>
                  <a:lnTo>
                    <a:pt x="26881" y="4115117"/>
                  </a:lnTo>
                  <a:lnTo>
                    <a:pt x="31129" y="4164550"/>
                  </a:lnTo>
                  <a:lnTo>
                    <a:pt x="33679" y="4216286"/>
                  </a:lnTo>
                  <a:lnTo>
                    <a:pt x="36442" y="4346967"/>
                  </a:lnTo>
                  <a:lnTo>
                    <a:pt x="38185" y="4370384"/>
                  </a:lnTo>
                  <a:lnTo>
                    <a:pt x="40339" y="4392941"/>
                  </a:lnTo>
                  <a:lnTo>
                    <a:pt x="42733" y="4431233"/>
                  </a:lnTo>
                  <a:lnTo>
                    <a:pt x="44648" y="44827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3"/>
            <p:cNvSpPr/>
            <p:nvPr/>
          </p:nvSpPr>
          <p:spPr>
            <a:xfrm>
              <a:off x="7768983" y="2187773"/>
              <a:ext cx="321145" cy="232133"/>
            </a:xfrm>
            <a:custGeom>
              <a:avLst/>
              <a:gdLst/>
              <a:ahLst/>
              <a:cxnLst/>
              <a:rect l="0" t="0" r="0" b="0"/>
              <a:pathLst>
                <a:path w="321145" h="232133">
                  <a:moveTo>
                    <a:pt x="98071" y="0"/>
                  </a:moveTo>
                  <a:lnTo>
                    <a:pt x="93330" y="4740"/>
                  </a:lnTo>
                  <a:lnTo>
                    <a:pt x="90941" y="6137"/>
                  </a:lnTo>
                  <a:lnTo>
                    <a:pt x="81848" y="9094"/>
                  </a:lnTo>
                  <a:lnTo>
                    <a:pt x="72340" y="13302"/>
                  </a:lnTo>
                  <a:lnTo>
                    <a:pt x="64145" y="18480"/>
                  </a:lnTo>
                  <a:lnTo>
                    <a:pt x="56204" y="25080"/>
                  </a:lnTo>
                  <a:lnTo>
                    <a:pt x="51307" y="29618"/>
                  </a:lnTo>
                  <a:lnTo>
                    <a:pt x="46060" y="34628"/>
                  </a:lnTo>
                  <a:lnTo>
                    <a:pt x="41568" y="39953"/>
                  </a:lnTo>
                  <a:lnTo>
                    <a:pt x="37583" y="45487"/>
                  </a:lnTo>
                  <a:lnTo>
                    <a:pt x="33933" y="51160"/>
                  </a:lnTo>
                  <a:lnTo>
                    <a:pt x="30507" y="56927"/>
                  </a:lnTo>
                  <a:lnTo>
                    <a:pt x="27231" y="62756"/>
                  </a:lnTo>
                  <a:lnTo>
                    <a:pt x="20946" y="74524"/>
                  </a:lnTo>
                  <a:lnTo>
                    <a:pt x="5833" y="104194"/>
                  </a:lnTo>
                  <a:lnTo>
                    <a:pt x="3836" y="110142"/>
                  </a:lnTo>
                  <a:lnTo>
                    <a:pt x="2506" y="116092"/>
                  </a:lnTo>
                  <a:lnTo>
                    <a:pt x="1619" y="122043"/>
                  </a:lnTo>
                  <a:lnTo>
                    <a:pt x="1027" y="127003"/>
                  </a:lnTo>
                  <a:lnTo>
                    <a:pt x="633" y="131301"/>
                  </a:lnTo>
                  <a:lnTo>
                    <a:pt x="370" y="135159"/>
                  </a:lnTo>
                  <a:lnTo>
                    <a:pt x="194" y="139715"/>
                  </a:lnTo>
                  <a:lnTo>
                    <a:pt x="0" y="150070"/>
                  </a:lnTo>
                  <a:lnTo>
                    <a:pt x="941" y="155609"/>
                  </a:lnTo>
                  <a:lnTo>
                    <a:pt x="2559" y="161286"/>
                  </a:lnTo>
                  <a:lnTo>
                    <a:pt x="4630" y="167055"/>
                  </a:lnTo>
                  <a:lnTo>
                    <a:pt x="7005" y="172886"/>
                  </a:lnTo>
                  <a:lnTo>
                    <a:pt x="9578" y="178757"/>
                  </a:lnTo>
                  <a:lnTo>
                    <a:pt x="12287" y="184656"/>
                  </a:lnTo>
                  <a:lnTo>
                    <a:pt x="16077" y="189580"/>
                  </a:lnTo>
                  <a:lnTo>
                    <a:pt x="20588" y="193856"/>
                  </a:lnTo>
                  <a:lnTo>
                    <a:pt x="25579" y="197698"/>
                  </a:lnTo>
                  <a:lnTo>
                    <a:pt x="29899" y="202244"/>
                  </a:lnTo>
                  <a:lnTo>
                    <a:pt x="33772" y="207259"/>
                  </a:lnTo>
                  <a:lnTo>
                    <a:pt x="37345" y="212587"/>
                  </a:lnTo>
                  <a:lnTo>
                    <a:pt x="42705" y="216138"/>
                  </a:lnTo>
                  <a:lnTo>
                    <a:pt x="49254" y="218506"/>
                  </a:lnTo>
                  <a:lnTo>
                    <a:pt x="56596" y="220085"/>
                  </a:lnTo>
                  <a:lnTo>
                    <a:pt x="63476" y="222129"/>
                  </a:lnTo>
                  <a:lnTo>
                    <a:pt x="70047" y="224485"/>
                  </a:lnTo>
                  <a:lnTo>
                    <a:pt x="76411" y="227047"/>
                  </a:lnTo>
                  <a:lnTo>
                    <a:pt x="83630" y="228755"/>
                  </a:lnTo>
                  <a:lnTo>
                    <a:pt x="91421" y="229894"/>
                  </a:lnTo>
                  <a:lnTo>
                    <a:pt x="99590" y="230653"/>
                  </a:lnTo>
                  <a:lnTo>
                    <a:pt x="108014" y="231159"/>
                  </a:lnTo>
                  <a:lnTo>
                    <a:pt x="125310" y="231722"/>
                  </a:lnTo>
                  <a:lnTo>
                    <a:pt x="169567" y="232113"/>
                  </a:lnTo>
                  <a:lnTo>
                    <a:pt x="178477" y="232132"/>
                  </a:lnTo>
                  <a:lnTo>
                    <a:pt x="187394" y="231153"/>
                  </a:lnTo>
                  <a:lnTo>
                    <a:pt x="196315" y="229508"/>
                  </a:lnTo>
                  <a:lnTo>
                    <a:pt x="205238" y="227420"/>
                  </a:lnTo>
                  <a:lnTo>
                    <a:pt x="214165" y="225035"/>
                  </a:lnTo>
                  <a:lnTo>
                    <a:pt x="232020" y="219740"/>
                  </a:lnTo>
                  <a:lnTo>
                    <a:pt x="239956" y="216938"/>
                  </a:lnTo>
                  <a:lnTo>
                    <a:pt x="247230" y="214079"/>
                  </a:lnTo>
                  <a:lnTo>
                    <a:pt x="254066" y="211180"/>
                  </a:lnTo>
                  <a:lnTo>
                    <a:pt x="266952" y="205313"/>
                  </a:lnTo>
                  <a:lnTo>
                    <a:pt x="291393" y="193463"/>
                  </a:lnTo>
                  <a:lnTo>
                    <a:pt x="296406" y="189498"/>
                  </a:lnTo>
                  <a:lnTo>
                    <a:pt x="300739" y="184871"/>
                  </a:lnTo>
                  <a:lnTo>
                    <a:pt x="304621" y="179802"/>
                  </a:lnTo>
                  <a:lnTo>
                    <a:pt x="308200" y="175431"/>
                  </a:lnTo>
                  <a:lnTo>
                    <a:pt x="311578" y="171524"/>
                  </a:lnTo>
                  <a:lnTo>
                    <a:pt x="314824" y="167927"/>
                  </a:lnTo>
                  <a:lnTo>
                    <a:pt x="316987" y="164537"/>
                  </a:lnTo>
                  <a:lnTo>
                    <a:pt x="319390" y="158125"/>
                  </a:lnTo>
                  <a:lnTo>
                    <a:pt x="320031" y="154034"/>
                  </a:lnTo>
                  <a:lnTo>
                    <a:pt x="320458" y="149322"/>
                  </a:lnTo>
                  <a:lnTo>
                    <a:pt x="320934" y="139787"/>
                  </a:lnTo>
                  <a:lnTo>
                    <a:pt x="321144" y="132242"/>
                  </a:lnTo>
                  <a:lnTo>
                    <a:pt x="320208" y="128841"/>
                  </a:lnTo>
                  <a:lnTo>
                    <a:pt x="316523" y="122416"/>
                  </a:lnTo>
                  <a:lnTo>
                    <a:pt x="314151" y="118322"/>
                  </a:lnTo>
                  <a:lnTo>
                    <a:pt x="308869" y="108481"/>
                  </a:lnTo>
                  <a:lnTo>
                    <a:pt x="305080" y="104071"/>
                  </a:lnTo>
                  <a:lnTo>
                    <a:pt x="300570" y="100138"/>
                  </a:lnTo>
                  <a:lnTo>
                    <a:pt x="295578" y="96524"/>
                  </a:lnTo>
                  <a:lnTo>
                    <a:pt x="290265" y="93123"/>
                  </a:lnTo>
                  <a:lnTo>
                    <a:pt x="284740" y="89863"/>
                  </a:lnTo>
                  <a:lnTo>
                    <a:pt x="279072" y="86698"/>
                  </a:lnTo>
                  <a:lnTo>
                    <a:pt x="272316" y="82603"/>
                  </a:lnTo>
                  <a:lnTo>
                    <a:pt x="256872" y="72762"/>
                  </a:lnTo>
                  <a:lnTo>
                    <a:pt x="248587" y="69344"/>
                  </a:lnTo>
                  <a:lnTo>
                    <a:pt x="240087" y="67065"/>
                  </a:lnTo>
                  <a:lnTo>
                    <a:pt x="231443" y="65546"/>
                  </a:lnTo>
                  <a:lnTo>
                    <a:pt x="222705" y="63541"/>
                  </a:lnTo>
                  <a:lnTo>
                    <a:pt x="213902" y="61212"/>
                  </a:lnTo>
                  <a:lnTo>
                    <a:pt x="205058" y="58667"/>
                  </a:lnTo>
                  <a:lnTo>
                    <a:pt x="197176" y="56971"/>
                  </a:lnTo>
                  <a:lnTo>
                    <a:pt x="189938" y="55840"/>
                  </a:lnTo>
                  <a:lnTo>
                    <a:pt x="183129" y="55086"/>
                  </a:lnTo>
                  <a:lnTo>
                    <a:pt x="175611" y="54583"/>
                  </a:lnTo>
                  <a:lnTo>
                    <a:pt x="167624" y="54248"/>
                  </a:lnTo>
                  <a:lnTo>
                    <a:pt x="159322" y="54025"/>
                  </a:lnTo>
                  <a:lnTo>
                    <a:pt x="151804" y="52884"/>
                  </a:lnTo>
                  <a:lnTo>
                    <a:pt x="144806" y="51131"/>
                  </a:lnTo>
                  <a:lnTo>
                    <a:pt x="138158" y="48970"/>
                  </a:lnTo>
                  <a:lnTo>
                    <a:pt x="131741" y="47529"/>
                  </a:lnTo>
                  <a:lnTo>
                    <a:pt x="125478" y="46569"/>
                  </a:lnTo>
                  <a:lnTo>
                    <a:pt x="119319" y="45929"/>
                  </a:lnTo>
                  <a:lnTo>
                    <a:pt x="113228" y="45502"/>
                  </a:lnTo>
                  <a:lnTo>
                    <a:pt x="107183" y="45217"/>
                  </a:lnTo>
                  <a:lnTo>
                    <a:pt x="89142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4"/>
            <p:cNvSpPr/>
            <p:nvPr/>
          </p:nvSpPr>
          <p:spPr>
            <a:xfrm>
              <a:off x="8259960" y="2169914"/>
              <a:ext cx="258962" cy="241102"/>
            </a:xfrm>
            <a:custGeom>
              <a:avLst/>
              <a:gdLst/>
              <a:ahLst/>
              <a:cxnLst/>
              <a:rect l="0" t="0" r="0" b="0"/>
              <a:pathLst>
                <a:path w="258962" h="241102">
                  <a:moveTo>
                    <a:pt x="258961" y="0"/>
                  </a:moveTo>
                  <a:lnTo>
                    <a:pt x="245659" y="13302"/>
                  </a:lnTo>
                  <a:lnTo>
                    <a:pt x="243148" y="16805"/>
                  </a:lnTo>
                  <a:lnTo>
                    <a:pt x="240482" y="21125"/>
                  </a:lnTo>
                  <a:lnTo>
                    <a:pt x="237712" y="25989"/>
                  </a:lnTo>
                  <a:lnTo>
                    <a:pt x="233881" y="30225"/>
                  </a:lnTo>
                  <a:lnTo>
                    <a:pt x="229343" y="34040"/>
                  </a:lnTo>
                  <a:lnTo>
                    <a:pt x="224333" y="37576"/>
                  </a:lnTo>
                  <a:lnTo>
                    <a:pt x="220000" y="41918"/>
                  </a:lnTo>
                  <a:lnTo>
                    <a:pt x="216120" y="46797"/>
                  </a:lnTo>
                  <a:lnTo>
                    <a:pt x="212541" y="52034"/>
                  </a:lnTo>
                  <a:lnTo>
                    <a:pt x="208170" y="56517"/>
                  </a:lnTo>
                  <a:lnTo>
                    <a:pt x="203273" y="60498"/>
                  </a:lnTo>
                  <a:lnTo>
                    <a:pt x="198022" y="64144"/>
                  </a:lnTo>
                  <a:lnTo>
                    <a:pt x="192539" y="68560"/>
                  </a:lnTo>
                  <a:lnTo>
                    <a:pt x="186899" y="73488"/>
                  </a:lnTo>
                  <a:lnTo>
                    <a:pt x="181154" y="78757"/>
                  </a:lnTo>
                  <a:lnTo>
                    <a:pt x="169479" y="89904"/>
                  </a:lnTo>
                  <a:lnTo>
                    <a:pt x="110129" y="148838"/>
                  </a:lnTo>
                  <a:lnTo>
                    <a:pt x="105170" y="154788"/>
                  </a:lnTo>
                  <a:lnTo>
                    <a:pt x="100871" y="160739"/>
                  </a:lnTo>
                  <a:lnTo>
                    <a:pt x="97013" y="166690"/>
                  </a:lnTo>
                  <a:lnTo>
                    <a:pt x="92456" y="172642"/>
                  </a:lnTo>
                  <a:lnTo>
                    <a:pt x="87435" y="178594"/>
                  </a:lnTo>
                  <a:lnTo>
                    <a:pt x="82102" y="184547"/>
                  </a:lnTo>
                  <a:lnTo>
                    <a:pt x="76563" y="189508"/>
                  </a:lnTo>
                  <a:lnTo>
                    <a:pt x="70886" y="193807"/>
                  </a:lnTo>
                  <a:lnTo>
                    <a:pt x="65117" y="197666"/>
                  </a:lnTo>
                  <a:lnTo>
                    <a:pt x="60279" y="202222"/>
                  </a:lnTo>
                  <a:lnTo>
                    <a:pt x="56061" y="207244"/>
                  </a:lnTo>
                  <a:lnTo>
                    <a:pt x="52257" y="212577"/>
                  </a:lnTo>
                  <a:lnTo>
                    <a:pt x="47736" y="217124"/>
                  </a:lnTo>
                  <a:lnTo>
                    <a:pt x="42737" y="221148"/>
                  </a:lnTo>
                  <a:lnTo>
                    <a:pt x="37422" y="224822"/>
                  </a:lnTo>
                  <a:lnTo>
                    <a:pt x="32885" y="227272"/>
                  </a:lnTo>
                  <a:lnTo>
                    <a:pt x="25199" y="229994"/>
                  </a:lnTo>
                  <a:lnTo>
                    <a:pt x="18476" y="233849"/>
                  </a:lnTo>
                  <a:lnTo>
                    <a:pt x="10815" y="239669"/>
                  </a:lnTo>
                  <a:lnTo>
                    <a:pt x="7122" y="240465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5"/>
            <p:cNvSpPr/>
            <p:nvPr/>
          </p:nvSpPr>
          <p:spPr>
            <a:xfrm>
              <a:off x="8313539" y="2196703"/>
              <a:ext cx="187524" cy="339329"/>
            </a:xfrm>
            <a:custGeom>
              <a:avLst/>
              <a:gdLst/>
              <a:ahLst/>
              <a:cxnLst/>
              <a:rect l="0" t="0" r="0" b="0"/>
              <a:pathLst>
                <a:path w="187524" h="339329">
                  <a:moveTo>
                    <a:pt x="0" y="0"/>
                  </a:moveTo>
                  <a:lnTo>
                    <a:pt x="0" y="4740"/>
                  </a:lnTo>
                  <a:lnTo>
                    <a:pt x="991" y="6136"/>
                  </a:lnTo>
                  <a:lnTo>
                    <a:pt x="2645" y="7067"/>
                  </a:lnTo>
                  <a:lnTo>
                    <a:pt x="4740" y="7688"/>
                  </a:lnTo>
                  <a:lnTo>
                    <a:pt x="7128" y="10086"/>
                  </a:lnTo>
                  <a:lnTo>
                    <a:pt x="15230" y="21950"/>
                  </a:lnTo>
                  <a:lnTo>
                    <a:pt x="20990" y="28938"/>
                  </a:lnTo>
                  <a:lnTo>
                    <a:pt x="24908" y="33182"/>
                  </a:lnTo>
                  <a:lnTo>
                    <a:pt x="34552" y="43190"/>
                  </a:lnTo>
                  <a:lnTo>
                    <a:pt x="39901" y="49629"/>
                  </a:lnTo>
                  <a:lnTo>
                    <a:pt x="45452" y="56898"/>
                  </a:lnTo>
                  <a:lnTo>
                    <a:pt x="51137" y="64721"/>
                  </a:lnTo>
                  <a:lnTo>
                    <a:pt x="62745" y="81351"/>
                  </a:lnTo>
                  <a:lnTo>
                    <a:pt x="86367" y="116280"/>
                  </a:lnTo>
                  <a:lnTo>
                    <a:pt x="92304" y="126137"/>
                  </a:lnTo>
                  <a:lnTo>
                    <a:pt x="98247" y="136677"/>
                  </a:lnTo>
                  <a:lnTo>
                    <a:pt x="104193" y="147673"/>
                  </a:lnTo>
                  <a:lnTo>
                    <a:pt x="110142" y="157979"/>
                  </a:lnTo>
                  <a:lnTo>
                    <a:pt x="116092" y="167827"/>
                  </a:lnTo>
                  <a:lnTo>
                    <a:pt x="122043" y="177369"/>
                  </a:lnTo>
                  <a:lnTo>
                    <a:pt x="127995" y="187699"/>
                  </a:lnTo>
                  <a:lnTo>
                    <a:pt x="139900" y="209760"/>
                  </a:lnTo>
                  <a:lnTo>
                    <a:pt x="157758" y="244493"/>
                  </a:lnTo>
                  <a:lnTo>
                    <a:pt x="162718" y="255269"/>
                  </a:lnTo>
                  <a:lnTo>
                    <a:pt x="167018" y="265429"/>
                  </a:lnTo>
                  <a:lnTo>
                    <a:pt x="170877" y="275179"/>
                  </a:lnTo>
                  <a:lnTo>
                    <a:pt x="177809" y="293950"/>
                  </a:lnTo>
                  <a:lnTo>
                    <a:pt x="181047" y="303123"/>
                  </a:lnTo>
                  <a:lnTo>
                    <a:pt x="183206" y="311222"/>
                  </a:lnTo>
                  <a:lnTo>
                    <a:pt x="184645" y="318606"/>
                  </a:lnTo>
                  <a:lnTo>
                    <a:pt x="187523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6"/>
            <p:cNvSpPr/>
            <p:nvPr/>
          </p:nvSpPr>
          <p:spPr>
            <a:xfrm>
              <a:off x="7893843" y="2732484"/>
              <a:ext cx="8931" cy="348259"/>
            </a:xfrm>
            <a:custGeom>
              <a:avLst/>
              <a:gdLst/>
              <a:ahLst/>
              <a:cxnLst/>
              <a:rect l="0" t="0" r="0" b="0"/>
              <a:pathLst>
                <a:path w="8931" h="348259">
                  <a:moveTo>
                    <a:pt x="0" y="0"/>
                  </a:moveTo>
                  <a:lnTo>
                    <a:pt x="0" y="4740"/>
                  </a:lnTo>
                  <a:lnTo>
                    <a:pt x="992" y="8121"/>
                  </a:lnTo>
                  <a:lnTo>
                    <a:pt x="2646" y="12359"/>
                  </a:lnTo>
                  <a:lnTo>
                    <a:pt x="4739" y="17169"/>
                  </a:lnTo>
                  <a:lnTo>
                    <a:pt x="6137" y="23352"/>
                  </a:lnTo>
                  <a:lnTo>
                    <a:pt x="7068" y="30451"/>
                  </a:lnTo>
                  <a:lnTo>
                    <a:pt x="7688" y="38160"/>
                  </a:lnTo>
                  <a:lnTo>
                    <a:pt x="8103" y="46276"/>
                  </a:lnTo>
                  <a:lnTo>
                    <a:pt x="8562" y="63231"/>
                  </a:lnTo>
                  <a:lnTo>
                    <a:pt x="893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7"/>
            <p:cNvSpPr/>
            <p:nvPr/>
          </p:nvSpPr>
          <p:spPr>
            <a:xfrm>
              <a:off x="8197453" y="2786062"/>
              <a:ext cx="232173" cy="250032"/>
            </a:xfrm>
            <a:custGeom>
              <a:avLst/>
              <a:gdLst/>
              <a:ahLst/>
              <a:cxnLst/>
              <a:rect l="0" t="0" r="0" b="0"/>
              <a:pathLst>
                <a:path w="232173" h="250032">
                  <a:moveTo>
                    <a:pt x="232172" y="0"/>
                  </a:moveTo>
                  <a:lnTo>
                    <a:pt x="227431" y="4741"/>
                  </a:lnTo>
                  <a:lnTo>
                    <a:pt x="226035" y="8121"/>
                  </a:lnTo>
                  <a:lnTo>
                    <a:pt x="225103" y="12360"/>
                  </a:lnTo>
                  <a:lnTo>
                    <a:pt x="224483" y="17169"/>
                  </a:lnTo>
                  <a:lnTo>
                    <a:pt x="223077" y="21368"/>
                  </a:lnTo>
                  <a:lnTo>
                    <a:pt x="218869" y="28679"/>
                  </a:lnTo>
                  <a:lnTo>
                    <a:pt x="216359" y="33010"/>
                  </a:lnTo>
                  <a:lnTo>
                    <a:pt x="210922" y="43114"/>
                  </a:lnTo>
                  <a:lnTo>
                    <a:pt x="207091" y="48586"/>
                  </a:lnTo>
                  <a:lnTo>
                    <a:pt x="202553" y="54219"/>
                  </a:lnTo>
                  <a:lnTo>
                    <a:pt x="197543" y="59958"/>
                  </a:lnTo>
                  <a:lnTo>
                    <a:pt x="192219" y="66761"/>
                  </a:lnTo>
                  <a:lnTo>
                    <a:pt x="186685" y="74273"/>
                  </a:lnTo>
                  <a:lnTo>
                    <a:pt x="181011" y="82258"/>
                  </a:lnTo>
                  <a:lnTo>
                    <a:pt x="175244" y="89565"/>
                  </a:lnTo>
                  <a:lnTo>
                    <a:pt x="169416" y="96421"/>
                  </a:lnTo>
                  <a:lnTo>
                    <a:pt x="163545" y="102976"/>
                  </a:lnTo>
                  <a:lnTo>
                    <a:pt x="151731" y="115551"/>
                  </a:lnTo>
                  <a:lnTo>
                    <a:pt x="115892" y="151918"/>
                  </a:lnTo>
                  <a:lnTo>
                    <a:pt x="65592" y="202294"/>
                  </a:lnTo>
                  <a:lnTo>
                    <a:pt x="59602" y="207293"/>
                  </a:lnTo>
                  <a:lnTo>
                    <a:pt x="53626" y="211617"/>
                  </a:lnTo>
                  <a:lnTo>
                    <a:pt x="47656" y="215492"/>
                  </a:lnTo>
                  <a:lnTo>
                    <a:pt x="41692" y="220060"/>
                  </a:lnTo>
                  <a:lnTo>
                    <a:pt x="35732" y="225089"/>
                  </a:lnTo>
                  <a:lnTo>
                    <a:pt x="24811" y="234977"/>
                  </a:lnTo>
                  <a:lnTo>
                    <a:pt x="16649" y="242679"/>
                  </a:lnTo>
                  <a:lnTo>
                    <a:pt x="13083" y="245130"/>
                  </a:lnTo>
                  <a:lnTo>
                    <a:pt x="9714" y="246764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8"/>
            <p:cNvSpPr/>
            <p:nvPr/>
          </p:nvSpPr>
          <p:spPr>
            <a:xfrm>
              <a:off x="8224242" y="2884289"/>
              <a:ext cx="223243" cy="285751"/>
            </a:xfrm>
            <a:custGeom>
              <a:avLst/>
              <a:gdLst/>
              <a:ahLst/>
              <a:cxnLst/>
              <a:rect l="0" t="0" r="0" b="0"/>
              <a:pathLst>
                <a:path w="223243" h="285751">
                  <a:moveTo>
                    <a:pt x="0" y="0"/>
                  </a:moveTo>
                  <a:lnTo>
                    <a:pt x="0" y="4740"/>
                  </a:lnTo>
                  <a:lnTo>
                    <a:pt x="1984" y="7129"/>
                  </a:lnTo>
                  <a:lnTo>
                    <a:pt x="5291" y="9713"/>
                  </a:lnTo>
                  <a:lnTo>
                    <a:pt x="9481" y="12428"/>
                  </a:lnTo>
                  <a:lnTo>
                    <a:pt x="13266" y="15231"/>
                  </a:lnTo>
                  <a:lnTo>
                    <a:pt x="20116" y="20990"/>
                  </a:lnTo>
                  <a:lnTo>
                    <a:pt x="24325" y="24908"/>
                  </a:lnTo>
                  <a:lnTo>
                    <a:pt x="34292" y="34552"/>
                  </a:lnTo>
                  <a:lnTo>
                    <a:pt x="40721" y="39901"/>
                  </a:lnTo>
                  <a:lnTo>
                    <a:pt x="47983" y="45452"/>
                  </a:lnTo>
                  <a:lnTo>
                    <a:pt x="55801" y="51137"/>
                  </a:lnTo>
                  <a:lnTo>
                    <a:pt x="62997" y="57904"/>
                  </a:lnTo>
                  <a:lnTo>
                    <a:pt x="69778" y="65392"/>
                  </a:lnTo>
                  <a:lnTo>
                    <a:pt x="76285" y="73360"/>
                  </a:lnTo>
                  <a:lnTo>
                    <a:pt x="82605" y="80656"/>
                  </a:lnTo>
                  <a:lnTo>
                    <a:pt x="88805" y="87505"/>
                  </a:lnTo>
                  <a:lnTo>
                    <a:pt x="94923" y="94055"/>
                  </a:lnTo>
                  <a:lnTo>
                    <a:pt x="100984" y="101399"/>
                  </a:lnTo>
                  <a:lnTo>
                    <a:pt x="107010" y="109271"/>
                  </a:lnTo>
                  <a:lnTo>
                    <a:pt x="113011" y="117496"/>
                  </a:lnTo>
                  <a:lnTo>
                    <a:pt x="118998" y="124963"/>
                  </a:lnTo>
                  <a:lnTo>
                    <a:pt x="124973" y="131926"/>
                  </a:lnTo>
                  <a:lnTo>
                    <a:pt x="130941" y="138552"/>
                  </a:lnTo>
                  <a:lnTo>
                    <a:pt x="142862" y="151206"/>
                  </a:lnTo>
                  <a:lnTo>
                    <a:pt x="148819" y="157359"/>
                  </a:lnTo>
                  <a:lnTo>
                    <a:pt x="153783" y="164437"/>
                  </a:lnTo>
                  <a:lnTo>
                    <a:pt x="158084" y="172132"/>
                  </a:lnTo>
                  <a:lnTo>
                    <a:pt x="161944" y="180239"/>
                  </a:lnTo>
                  <a:lnTo>
                    <a:pt x="165509" y="186636"/>
                  </a:lnTo>
                  <a:lnTo>
                    <a:pt x="168879" y="191893"/>
                  </a:lnTo>
                  <a:lnTo>
                    <a:pt x="172116" y="196389"/>
                  </a:lnTo>
                  <a:lnTo>
                    <a:pt x="175268" y="201371"/>
                  </a:lnTo>
                  <a:lnTo>
                    <a:pt x="178361" y="206677"/>
                  </a:lnTo>
                  <a:lnTo>
                    <a:pt x="181415" y="212199"/>
                  </a:lnTo>
                  <a:lnTo>
                    <a:pt x="187454" y="223625"/>
                  </a:lnTo>
                  <a:lnTo>
                    <a:pt x="190454" y="229451"/>
                  </a:lnTo>
                  <a:lnTo>
                    <a:pt x="193445" y="234326"/>
                  </a:lnTo>
                  <a:lnTo>
                    <a:pt x="199415" y="242390"/>
                  </a:lnTo>
                  <a:lnTo>
                    <a:pt x="202731" y="249280"/>
                  </a:lnTo>
                  <a:lnTo>
                    <a:pt x="203614" y="252507"/>
                  </a:lnTo>
                  <a:lnTo>
                    <a:pt x="207243" y="258738"/>
                  </a:lnTo>
                  <a:lnTo>
                    <a:pt x="209599" y="261789"/>
                  </a:lnTo>
                  <a:lnTo>
                    <a:pt x="212216" y="267824"/>
                  </a:lnTo>
                  <a:lnTo>
                    <a:pt x="212916" y="270823"/>
                  </a:lnTo>
                  <a:lnTo>
                    <a:pt x="216337" y="276800"/>
                  </a:lnTo>
                  <a:lnTo>
                    <a:pt x="223242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9"/>
            <p:cNvSpPr/>
            <p:nvPr/>
          </p:nvSpPr>
          <p:spPr>
            <a:xfrm>
              <a:off x="7661671" y="3268265"/>
              <a:ext cx="223244" cy="276821"/>
            </a:xfrm>
            <a:custGeom>
              <a:avLst/>
              <a:gdLst/>
              <a:ahLst/>
              <a:cxnLst/>
              <a:rect l="0" t="0" r="0" b="0"/>
              <a:pathLst>
                <a:path w="223244" h="276821">
                  <a:moveTo>
                    <a:pt x="223243" y="0"/>
                  </a:moveTo>
                  <a:lnTo>
                    <a:pt x="218503" y="4741"/>
                  </a:lnTo>
                  <a:lnTo>
                    <a:pt x="213529" y="12359"/>
                  </a:lnTo>
                  <a:lnTo>
                    <a:pt x="210814" y="17169"/>
                  </a:lnTo>
                  <a:lnTo>
                    <a:pt x="207020" y="22360"/>
                  </a:lnTo>
                  <a:lnTo>
                    <a:pt x="202504" y="27805"/>
                  </a:lnTo>
                  <a:lnTo>
                    <a:pt x="197512" y="33419"/>
                  </a:lnTo>
                  <a:lnTo>
                    <a:pt x="193190" y="40139"/>
                  </a:lnTo>
                  <a:lnTo>
                    <a:pt x="189317" y="47595"/>
                  </a:lnTo>
                  <a:lnTo>
                    <a:pt x="185743" y="55542"/>
                  </a:lnTo>
                  <a:lnTo>
                    <a:pt x="181375" y="62825"/>
                  </a:lnTo>
                  <a:lnTo>
                    <a:pt x="176479" y="69665"/>
                  </a:lnTo>
                  <a:lnTo>
                    <a:pt x="171231" y="76209"/>
                  </a:lnTo>
                  <a:lnTo>
                    <a:pt x="166740" y="83548"/>
                  </a:lnTo>
                  <a:lnTo>
                    <a:pt x="162754" y="91417"/>
                  </a:lnTo>
                  <a:lnTo>
                    <a:pt x="159105" y="99641"/>
                  </a:lnTo>
                  <a:lnTo>
                    <a:pt x="154687" y="107106"/>
                  </a:lnTo>
                  <a:lnTo>
                    <a:pt x="149758" y="114068"/>
                  </a:lnTo>
                  <a:lnTo>
                    <a:pt x="144487" y="120694"/>
                  </a:lnTo>
                  <a:lnTo>
                    <a:pt x="139982" y="128088"/>
                  </a:lnTo>
                  <a:lnTo>
                    <a:pt x="135984" y="135993"/>
                  </a:lnTo>
                  <a:lnTo>
                    <a:pt x="132329" y="144240"/>
                  </a:lnTo>
                  <a:lnTo>
                    <a:pt x="127907" y="151723"/>
                  </a:lnTo>
                  <a:lnTo>
                    <a:pt x="122974" y="158695"/>
                  </a:lnTo>
                  <a:lnTo>
                    <a:pt x="117701" y="165328"/>
                  </a:lnTo>
                  <a:lnTo>
                    <a:pt x="112202" y="172726"/>
                  </a:lnTo>
                  <a:lnTo>
                    <a:pt x="100800" y="188884"/>
                  </a:lnTo>
                  <a:lnTo>
                    <a:pt x="94981" y="196369"/>
                  </a:lnTo>
                  <a:lnTo>
                    <a:pt x="89118" y="203342"/>
                  </a:lnTo>
                  <a:lnTo>
                    <a:pt x="83225" y="209975"/>
                  </a:lnTo>
                  <a:lnTo>
                    <a:pt x="71384" y="222638"/>
                  </a:lnTo>
                  <a:lnTo>
                    <a:pt x="47615" y="246935"/>
                  </a:lnTo>
                  <a:lnTo>
                    <a:pt x="41665" y="251936"/>
                  </a:lnTo>
                  <a:lnTo>
                    <a:pt x="35714" y="256262"/>
                  </a:lnTo>
                  <a:lnTo>
                    <a:pt x="29762" y="260138"/>
                  </a:lnTo>
                  <a:lnTo>
                    <a:pt x="23811" y="263715"/>
                  </a:lnTo>
                  <a:lnTo>
                    <a:pt x="17858" y="267091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0"/>
            <p:cNvSpPr/>
            <p:nvPr/>
          </p:nvSpPr>
          <p:spPr>
            <a:xfrm>
              <a:off x="7706320" y="3330773"/>
              <a:ext cx="250032" cy="232173"/>
            </a:xfrm>
            <a:custGeom>
              <a:avLst/>
              <a:gdLst/>
              <a:ahLst/>
              <a:cxnLst/>
              <a:rect l="0" t="0" r="0" b="0"/>
              <a:pathLst>
                <a:path w="250032" h="232173">
                  <a:moveTo>
                    <a:pt x="0" y="0"/>
                  </a:moveTo>
                  <a:lnTo>
                    <a:pt x="0" y="17169"/>
                  </a:lnTo>
                  <a:lnTo>
                    <a:pt x="991" y="22360"/>
                  </a:lnTo>
                  <a:lnTo>
                    <a:pt x="2645" y="27805"/>
                  </a:lnTo>
                  <a:lnTo>
                    <a:pt x="4739" y="33419"/>
                  </a:lnTo>
                  <a:lnTo>
                    <a:pt x="7128" y="39147"/>
                  </a:lnTo>
                  <a:lnTo>
                    <a:pt x="9713" y="44950"/>
                  </a:lnTo>
                  <a:lnTo>
                    <a:pt x="12429" y="50802"/>
                  </a:lnTo>
                  <a:lnTo>
                    <a:pt x="16223" y="56689"/>
                  </a:lnTo>
                  <a:lnTo>
                    <a:pt x="20737" y="62597"/>
                  </a:lnTo>
                  <a:lnTo>
                    <a:pt x="25731" y="68520"/>
                  </a:lnTo>
                  <a:lnTo>
                    <a:pt x="32037" y="74454"/>
                  </a:lnTo>
                  <a:lnTo>
                    <a:pt x="39218" y="80394"/>
                  </a:lnTo>
                  <a:lnTo>
                    <a:pt x="46981" y="86338"/>
                  </a:lnTo>
                  <a:lnTo>
                    <a:pt x="54141" y="92285"/>
                  </a:lnTo>
                  <a:lnTo>
                    <a:pt x="60898" y="98234"/>
                  </a:lnTo>
                  <a:lnTo>
                    <a:pt x="67389" y="104185"/>
                  </a:lnTo>
                  <a:lnTo>
                    <a:pt x="74691" y="110136"/>
                  </a:lnTo>
                  <a:lnTo>
                    <a:pt x="82536" y="116088"/>
                  </a:lnTo>
                  <a:lnTo>
                    <a:pt x="90742" y="122041"/>
                  </a:lnTo>
                  <a:lnTo>
                    <a:pt x="99190" y="128985"/>
                  </a:lnTo>
                  <a:lnTo>
                    <a:pt x="107799" y="136592"/>
                  </a:lnTo>
                  <a:lnTo>
                    <a:pt x="116514" y="144639"/>
                  </a:lnTo>
                  <a:lnTo>
                    <a:pt x="126293" y="151988"/>
                  </a:lnTo>
                  <a:lnTo>
                    <a:pt x="136781" y="158873"/>
                  </a:lnTo>
                  <a:lnTo>
                    <a:pt x="147742" y="165446"/>
                  </a:lnTo>
                  <a:lnTo>
                    <a:pt x="159018" y="172805"/>
                  </a:lnTo>
                  <a:lnTo>
                    <a:pt x="170504" y="180688"/>
                  </a:lnTo>
                  <a:lnTo>
                    <a:pt x="202986" y="203357"/>
                  </a:lnTo>
                  <a:lnTo>
                    <a:pt x="212714" y="209986"/>
                  </a:lnTo>
                  <a:lnTo>
                    <a:pt x="221185" y="215397"/>
                  </a:lnTo>
                  <a:lnTo>
                    <a:pt x="228816" y="219996"/>
                  </a:lnTo>
                  <a:lnTo>
                    <a:pt x="250031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1"/>
            <p:cNvSpPr/>
            <p:nvPr/>
          </p:nvSpPr>
          <p:spPr>
            <a:xfrm>
              <a:off x="8295679" y="3384351"/>
              <a:ext cx="62509" cy="366118"/>
            </a:xfrm>
            <a:custGeom>
              <a:avLst/>
              <a:gdLst/>
              <a:ahLst/>
              <a:cxnLst/>
              <a:rect l="0" t="0" r="0" b="0"/>
              <a:pathLst>
                <a:path w="62509" h="366118">
                  <a:moveTo>
                    <a:pt x="62508" y="0"/>
                  </a:moveTo>
                  <a:lnTo>
                    <a:pt x="62508" y="55542"/>
                  </a:lnTo>
                  <a:lnTo>
                    <a:pt x="61516" y="63817"/>
                  </a:lnTo>
                  <a:lnTo>
                    <a:pt x="59862" y="72311"/>
                  </a:lnTo>
                  <a:lnTo>
                    <a:pt x="57767" y="80949"/>
                  </a:lnTo>
                  <a:lnTo>
                    <a:pt x="56371" y="89685"/>
                  </a:lnTo>
                  <a:lnTo>
                    <a:pt x="55439" y="98485"/>
                  </a:lnTo>
                  <a:lnTo>
                    <a:pt x="54819" y="107329"/>
                  </a:lnTo>
                  <a:lnTo>
                    <a:pt x="54405" y="117193"/>
                  </a:lnTo>
                  <a:lnTo>
                    <a:pt x="53945" y="138737"/>
                  </a:lnTo>
                  <a:lnTo>
                    <a:pt x="52830" y="150038"/>
                  </a:lnTo>
                  <a:lnTo>
                    <a:pt x="51096" y="161541"/>
                  </a:lnTo>
                  <a:lnTo>
                    <a:pt x="48947" y="173178"/>
                  </a:lnTo>
                  <a:lnTo>
                    <a:pt x="43914" y="196692"/>
                  </a:lnTo>
                  <a:lnTo>
                    <a:pt x="38369" y="221364"/>
                  </a:lnTo>
                  <a:lnTo>
                    <a:pt x="29669" y="262153"/>
                  </a:lnTo>
                  <a:lnTo>
                    <a:pt x="23769" y="287499"/>
                  </a:lnTo>
                  <a:lnTo>
                    <a:pt x="20807" y="298823"/>
                  </a:lnTo>
                  <a:lnTo>
                    <a:pt x="14870" y="319341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2"/>
            <p:cNvSpPr/>
            <p:nvPr/>
          </p:nvSpPr>
          <p:spPr>
            <a:xfrm>
              <a:off x="7697390" y="3848695"/>
              <a:ext cx="205384" cy="169665"/>
            </a:xfrm>
            <a:custGeom>
              <a:avLst/>
              <a:gdLst/>
              <a:ahLst/>
              <a:cxnLst/>
              <a:rect l="0" t="0" r="0" b="0"/>
              <a:pathLst>
                <a:path w="205384" h="169665">
                  <a:moveTo>
                    <a:pt x="205383" y="0"/>
                  </a:moveTo>
                  <a:lnTo>
                    <a:pt x="197694" y="0"/>
                  </a:lnTo>
                  <a:lnTo>
                    <a:pt x="192081" y="4740"/>
                  </a:lnTo>
                  <a:lnTo>
                    <a:pt x="186903" y="9713"/>
                  </a:lnTo>
                  <a:lnTo>
                    <a:pt x="144445" y="52011"/>
                  </a:lnTo>
                  <a:lnTo>
                    <a:pt x="138961" y="56502"/>
                  </a:lnTo>
                  <a:lnTo>
                    <a:pt x="133320" y="60488"/>
                  </a:lnTo>
                  <a:lnTo>
                    <a:pt x="127575" y="64138"/>
                  </a:lnTo>
                  <a:lnTo>
                    <a:pt x="121762" y="68555"/>
                  </a:lnTo>
                  <a:lnTo>
                    <a:pt x="115901" y="73485"/>
                  </a:lnTo>
                  <a:lnTo>
                    <a:pt x="110008" y="78755"/>
                  </a:lnTo>
                  <a:lnTo>
                    <a:pt x="98172" y="89903"/>
                  </a:lnTo>
                  <a:lnTo>
                    <a:pt x="61292" y="126263"/>
                  </a:lnTo>
                  <a:lnTo>
                    <a:pt x="46383" y="141150"/>
                  </a:lnTo>
                  <a:lnTo>
                    <a:pt x="40844" y="145694"/>
                  </a:lnTo>
                  <a:lnTo>
                    <a:pt x="35166" y="149715"/>
                  </a:lnTo>
                  <a:lnTo>
                    <a:pt x="29398" y="153388"/>
                  </a:lnTo>
                  <a:lnTo>
                    <a:pt x="24559" y="155837"/>
                  </a:lnTo>
                  <a:lnTo>
                    <a:pt x="20342" y="157469"/>
                  </a:lnTo>
                  <a:lnTo>
                    <a:pt x="16538" y="158558"/>
                  </a:lnTo>
                  <a:lnTo>
                    <a:pt x="13009" y="160275"/>
                  </a:lnTo>
                  <a:lnTo>
                    <a:pt x="9665" y="162413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3"/>
            <p:cNvSpPr/>
            <p:nvPr/>
          </p:nvSpPr>
          <p:spPr>
            <a:xfrm>
              <a:off x="7715250" y="3929062"/>
              <a:ext cx="196454" cy="267892"/>
            </a:xfrm>
            <a:custGeom>
              <a:avLst/>
              <a:gdLst/>
              <a:ahLst/>
              <a:cxnLst/>
              <a:rect l="0" t="0" r="0" b="0"/>
              <a:pathLst>
                <a:path w="196454" h="267892">
                  <a:moveTo>
                    <a:pt x="0" y="0"/>
                  </a:moveTo>
                  <a:lnTo>
                    <a:pt x="0" y="4740"/>
                  </a:lnTo>
                  <a:lnTo>
                    <a:pt x="991" y="7129"/>
                  </a:lnTo>
                  <a:lnTo>
                    <a:pt x="4739" y="12429"/>
                  </a:lnTo>
                  <a:lnTo>
                    <a:pt x="6136" y="16223"/>
                  </a:lnTo>
                  <a:lnTo>
                    <a:pt x="7067" y="20737"/>
                  </a:lnTo>
                  <a:lnTo>
                    <a:pt x="7687" y="25731"/>
                  </a:lnTo>
                  <a:lnTo>
                    <a:pt x="10086" y="31045"/>
                  </a:lnTo>
                  <a:lnTo>
                    <a:pt x="13668" y="36571"/>
                  </a:lnTo>
                  <a:lnTo>
                    <a:pt x="18043" y="42240"/>
                  </a:lnTo>
                  <a:lnTo>
                    <a:pt x="21950" y="48004"/>
                  </a:lnTo>
                  <a:lnTo>
                    <a:pt x="25547" y="53830"/>
                  </a:lnTo>
                  <a:lnTo>
                    <a:pt x="28937" y="59699"/>
                  </a:lnTo>
                  <a:lnTo>
                    <a:pt x="33182" y="65597"/>
                  </a:lnTo>
                  <a:lnTo>
                    <a:pt x="37996" y="71512"/>
                  </a:lnTo>
                  <a:lnTo>
                    <a:pt x="43190" y="77441"/>
                  </a:lnTo>
                  <a:lnTo>
                    <a:pt x="48637" y="84369"/>
                  </a:lnTo>
                  <a:lnTo>
                    <a:pt x="54252" y="91965"/>
                  </a:lnTo>
                  <a:lnTo>
                    <a:pt x="65784" y="108342"/>
                  </a:lnTo>
                  <a:lnTo>
                    <a:pt x="102220" y="161830"/>
                  </a:lnTo>
                  <a:lnTo>
                    <a:pt x="117861" y="183380"/>
                  </a:lnTo>
                  <a:lnTo>
                    <a:pt x="126199" y="193691"/>
                  </a:lnTo>
                  <a:lnTo>
                    <a:pt x="134734" y="203541"/>
                  </a:lnTo>
                  <a:lnTo>
                    <a:pt x="143400" y="213085"/>
                  </a:lnTo>
                  <a:lnTo>
                    <a:pt x="160967" y="231626"/>
                  </a:lnTo>
                  <a:lnTo>
                    <a:pt x="196453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4"/>
            <p:cNvSpPr/>
            <p:nvPr/>
          </p:nvSpPr>
          <p:spPr>
            <a:xfrm>
              <a:off x="8180132" y="4000500"/>
              <a:ext cx="226560" cy="232004"/>
            </a:xfrm>
            <a:custGeom>
              <a:avLst/>
              <a:gdLst/>
              <a:ahLst/>
              <a:cxnLst/>
              <a:rect l="0" t="0" r="0" b="0"/>
              <a:pathLst>
                <a:path w="226560" h="232004">
                  <a:moveTo>
                    <a:pt x="133407" y="0"/>
                  </a:moveTo>
                  <a:lnTo>
                    <a:pt x="128666" y="4740"/>
                  </a:lnTo>
                  <a:lnTo>
                    <a:pt x="126277" y="6136"/>
                  </a:lnTo>
                  <a:lnTo>
                    <a:pt x="120978" y="7688"/>
                  </a:lnTo>
                  <a:lnTo>
                    <a:pt x="115315" y="11023"/>
                  </a:lnTo>
                  <a:lnTo>
                    <a:pt x="112415" y="13302"/>
                  </a:lnTo>
                  <a:lnTo>
                    <a:pt x="108498" y="14821"/>
                  </a:lnTo>
                  <a:lnTo>
                    <a:pt x="103902" y="15833"/>
                  </a:lnTo>
                  <a:lnTo>
                    <a:pt x="98854" y="16508"/>
                  </a:lnTo>
                  <a:lnTo>
                    <a:pt x="93504" y="18943"/>
                  </a:lnTo>
                  <a:lnTo>
                    <a:pt x="87954" y="22550"/>
                  </a:lnTo>
                  <a:lnTo>
                    <a:pt x="82269" y="26940"/>
                  </a:lnTo>
                  <a:lnTo>
                    <a:pt x="75502" y="30858"/>
                  </a:lnTo>
                  <a:lnTo>
                    <a:pt x="68014" y="34463"/>
                  </a:lnTo>
                  <a:lnTo>
                    <a:pt x="60046" y="37858"/>
                  </a:lnTo>
                  <a:lnTo>
                    <a:pt x="52749" y="42105"/>
                  </a:lnTo>
                  <a:lnTo>
                    <a:pt x="45901" y="46922"/>
                  </a:lnTo>
                  <a:lnTo>
                    <a:pt x="39351" y="52117"/>
                  </a:lnTo>
                  <a:lnTo>
                    <a:pt x="33992" y="56572"/>
                  </a:lnTo>
                  <a:lnTo>
                    <a:pt x="29427" y="60535"/>
                  </a:lnTo>
                  <a:lnTo>
                    <a:pt x="25391" y="64169"/>
                  </a:lnTo>
                  <a:lnTo>
                    <a:pt x="21710" y="68576"/>
                  </a:lnTo>
                  <a:lnTo>
                    <a:pt x="18262" y="73498"/>
                  </a:lnTo>
                  <a:lnTo>
                    <a:pt x="14972" y="78764"/>
                  </a:lnTo>
                  <a:lnTo>
                    <a:pt x="11786" y="84259"/>
                  </a:lnTo>
                  <a:lnTo>
                    <a:pt x="5600" y="95656"/>
                  </a:lnTo>
                  <a:lnTo>
                    <a:pt x="3554" y="101474"/>
                  </a:lnTo>
                  <a:lnTo>
                    <a:pt x="2190" y="107337"/>
                  </a:lnTo>
                  <a:lnTo>
                    <a:pt x="1280" y="113230"/>
                  </a:lnTo>
                  <a:lnTo>
                    <a:pt x="674" y="120134"/>
                  </a:lnTo>
                  <a:lnTo>
                    <a:pt x="270" y="127715"/>
                  </a:lnTo>
                  <a:lnTo>
                    <a:pt x="0" y="135744"/>
                  </a:lnTo>
                  <a:lnTo>
                    <a:pt x="812" y="142090"/>
                  </a:lnTo>
                  <a:lnTo>
                    <a:pt x="2346" y="147312"/>
                  </a:lnTo>
                  <a:lnTo>
                    <a:pt x="4362" y="151786"/>
                  </a:lnTo>
                  <a:lnTo>
                    <a:pt x="7689" y="156753"/>
                  </a:lnTo>
                  <a:lnTo>
                    <a:pt x="11891" y="162049"/>
                  </a:lnTo>
                  <a:lnTo>
                    <a:pt x="16678" y="167563"/>
                  </a:lnTo>
                  <a:lnTo>
                    <a:pt x="21853" y="173224"/>
                  </a:lnTo>
                  <a:lnTo>
                    <a:pt x="32895" y="184806"/>
                  </a:lnTo>
                  <a:lnTo>
                    <a:pt x="50267" y="202482"/>
                  </a:lnTo>
                  <a:lnTo>
                    <a:pt x="57145" y="207417"/>
                  </a:lnTo>
                  <a:lnTo>
                    <a:pt x="64706" y="211700"/>
                  </a:lnTo>
                  <a:lnTo>
                    <a:pt x="72723" y="215547"/>
                  </a:lnTo>
                  <a:lnTo>
                    <a:pt x="81044" y="219104"/>
                  </a:lnTo>
                  <a:lnTo>
                    <a:pt x="89569" y="222468"/>
                  </a:lnTo>
                  <a:lnTo>
                    <a:pt x="98228" y="225702"/>
                  </a:lnTo>
                  <a:lnTo>
                    <a:pt x="106977" y="227858"/>
                  </a:lnTo>
                  <a:lnTo>
                    <a:pt x="115787" y="229296"/>
                  </a:lnTo>
                  <a:lnTo>
                    <a:pt x="124637" y="230254"/>
                  </a:lnTo>
                  <a:lnTo>
                    <a:pt x="133513" y="230894"/>
                  </a:lnTo>
                  <a:lnTo>
                    <a:pt x="142406" y="231319"/>
                  </a:lnTo>
                  <a:lnTo>
                    <a:pt x="159234" y="231792"/>
                  </a:lnTo>
                  <a:lnTo>
                    <a:pt x="173328" y="232003"/>
                  </a:lnTo>
                  <a:lnTo>
                    <a:pt x="179864" y="231066"/>
                  </a:lnTo>
                  <a:lnTo>
                    <a:pt x="186206" y="229451"/>
                  </a:lnTo>
                  <a:lnTo>
                    <a:pt x="192418" y="227381"/>
                  </a:lnTo>
                  <a:lnTo>
                    <a:pt x="197552" y="225009"/>
                  </a:lnTo>
                  <a:lnTo>
                    <a:pt x="201967" y="222435"/>
                  </a:lnTo>
                  <a:lnTo>
                    <a:pt x="205903" y="219727"/>
                  </a:lnTo>
                  <a:lnTo>
                    <a:pt x="209518" y="215938"/>
                  </a:lnTo>
                  <a:lnTo>
                    <a:pt x="212920" y="211427"/>
                  </a:lnTo>
                  <a:lnTo>
                    <a:pt x="216181" y="206435"/>
                  </a:lnTo>
                  <a:lnTo>
                    <a:pt x="219347" y="201124"/>
                  </a:lnTo>
                  <a:lnTo>
                    <a:pt x="222449" y="195598"/>
                  </a:lnTo>
                  <a:lnTo>
                    <a:pt x="225511" y="189929"/>
                  </a:lnTo>
                  <a:lnTo>
                    <a:pt x="226559" y="184167"/>
                  </a:lnTo>
                  <a:lnTo>
                    <a:pt x="226266" y="178339"/>
                  </a:lnTo>
                  <a:lnTo>
                    <a:pt x="225078" y="172471"/>
                  </a:lnTo>
                  <a:lnTo>
                    <a:pt x="224286" y="166574"/>
                  </a:lnTo>
                  <a:lnTo>
                    <a:pt x="223758" y="160659"/>
                  </a:lnTo>
                  <a:lnTo>
                    <a:pt x="223406" y="154730"/>
                  </a:lnTo>
                  <a:lnTo>
                    <a:pt x="221188" y="147802"/>
                  </a:lnTo>
                  <a:lnTo>
                    <a:pt x="217723" y="140206"/>
                  </a:lnTo>
                  <a:lnTo>
                    <a:pt x="213430" y="132166"/>
                  </a:lnTo>
                  <a:lnTo>
                    <a:pt x="208583" y="123829"/>
                  </a:lnTo>
                  <a:lnTo>
                    <a:pt x="197907" y="106628"/>
                  </a:lnTo>
                  <a:lnTo>
                    <a:pt x="191290" y="98866"/>
                  </a:lnTo>
                  <a:lnTo>
                    <a:pt x="183900" y="91708"/>
                  </a:lnTo>
                  <a:lnTo>
                    <a:pt x="175999" y="84951"/>
                  </a:lnTo>
                  <a:lnTo>
                    <a:pt x="167754" y="77470"/>
                  </a:lnTo>
                  <a:lnTo>
                    <a:pt x="143914" y="54704"/>
                  </a:lnTo>
                  <a:lnTo>
                    <a:pt x="124477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55"/>
            <p:cNvSpPr/>
            <p:nvPr/>
          </p:nvSpPr>
          <p:spPr>
            <a:xfrm>
              <a:off x="4754735" y="2241351"/>
              <a:ext cx="235149" cy="151762"/>
            </a:xfrm>
            <a:custGeom>
              <a:avLst/>
              <a:gdLst/>
              <a:ahLst/>
              <a:cxnLst/>
              <a:rect l="0" t="0" r="0" b="0"/>
              <a:pathLst>
                <a:path w="235149" h="151762">
                  <a:moveTo>
                    <a:pt x="165522" y="8930"/>
                  </a:moveTo>
                  <a:lnTo>
                    <a:pt x="152220" y="8930"/>
                  </a:lnTo>
                  <a:lnTo>
                    <a:pt x="149709" y="9922"/>
                  </a:lnTo>
                  <a:lnTo>
                    <a:pt x="144273" y="13670"/>
                  </a:lnTo>
                  <a:lnTo>
                    <a:pt x="138549" y="15998"/>
                  </a:lnTo>
                  <a:lnTo>
                    <a:pt x="131706" y="18024"/>
                  </a:lnTo>
                  <a:lnTo>
                    <a:pt x="127103" y="19953"/>
                  </a:lnTo>
                  <a:lnTo>
                    <a:pt x="122050" y="22232"/>
                  </a:lnTo>
                  <a:lnTo>
                    <a:pt x="111144" y="27409"/>
                  </a:lnTo>
                  <a:lnTo>
                    <a:pt x="105457" y="30179"/>
                  </a:lnTo>
                  <a:lnTo>
                    <a:pt x="100674" y="33018"/>
                  </a:lnTo>
                  <a:lnTo>
                    <a:pt x="96494" y="35903"/>
                  </a:lnTo>
                  <a:lnTo>
                    <a:pt x="92714" y="38818"/>
                  </a:lnTo>
                  <a:lnTo>
                    <a:pt x="88210" y="41754"/>
                  </a:lnTo>
                  <a:lnTo>
                    <a:pt x="83223" y="44703"/>
                  </a:lnTo>
                  <a:lnTo>
                    <a:pt x="77914" y="47661"/>
                  </a:lnTo>
                  <a:lnTo>
                    <a:pt x="66723" y="53594"/>
                  </a:lnTo>
                  <a:lnTo>
                    <a:pt x="60961" y="56565"/>
                  </a:lnTo>
                  <a:lnTo>
                    <a:pt x="55135" y="60531"/>
                  </a:lnTo>
                  <a:lnTo>
                    <a:pt x="49267" y="65158"/>
                  </a:lnTo>
                  <a:lnTo>
                    <a:pt x="43370" y="70228"/>
                  </a:lnTo>
                  <a:lnTo>
                    <a:pt x="38447" y="74600"/>
                  </a:lnTo>
                  <a:lnTo>
                    <a:pt x="30331" y="82104"/>
                  </a:lnTo>
                  <a:lnTo>
                    <a:pt x="20184" y="91906"/>
                  </a:lnTo>
                  <a:lnTo>
                    <a:pt x="10893" y="101094"/>
                  </a:lnTo>
                  <a:lnTo>
                    <a:pt x="8858" y="104107"/>
                  </a:lnTo>
                  <a:lnTo>
                    <a:pt x="7501" y="107108"/>
                  </a:lnTo>
                  <a:lnTo>
                    <a:pt x="6597" y="110101"/>
                  </a:lnTo>
                  <a:lnTo>
                    <a:pt x="5001" y="114080"/>
                  </a:lnTo>
                  <a:lnTo>
                    <a:pt x="2946" y="118717"/>
                  </a:lnTo>
                  <a:lnTo>
                    <a:pt x="584" y="123793"/>
                  </a:lnTo>
                  <a:lnTo>
                    <a:pt x="0" y="127177"/>
                  </a:lnTo>
                  <a:lnTo>
                    <a:pt x="604" y="129433"/>
                  </a:lnTo>
                  <a:lnTo>
                    <a:pt x="1999" y="130937"/>
                  </a:lnTo>
                  <a:lnTo>
                    <a:pt x="2928" y="132932"/>
                  </a:lnTo>
                  <a:lnTo>
                    <a:pt x="3548" y="135254"/>
                  </a:lnTo>
                  <a:lnTo>
                    <a:pt x="3962" y="137795"/>
                  </a:lnTo>
                  <a:lnTo>
                    <a:pt x="6221" y="140480"/>
                  </a:lnTo>
                  <a:lnTo>
                    <a:pt x="9712" y="143263"/>
                  </a:lnTo>
                  <a:lnTo>
                    <a:pt x="14024" y="146110"/>
                  </a:lnTo>
                  <a:lnTo>
                    <a:pt x="18883" y="148008"/>
                  </a:lnTo>
                  <a:lnTo>
                    <a:pt x="24106" y="149274"/>
                  </a:lnTo>
                  <a:lnTo>
                    <a:pt x="29573" y="150117"/>
                  </a:lnTo>
                  <a:lnTo>
                    <a:pt x="35202" y="150680"/>
                  </a:lnTo>
                  <a:lnTo>
                    <a:pt x="40939" y="151055"/>
                  </a:lnTo>
                  <a:lnTo>
                    <a:pt x="46748" y="151305"/>
                  </a:lnTo>
                  <a:lnTo>
                    <a:pt x="58494" y="151582"/>
                  </a:lnTo>
                  <a:lnTo>
                    <a:pt x="86944" y="151761"/>
                  </a:lnTo>
                  <a:lnTo>
                    <a:pt x="95278" y="150783"/>
                  </a:lnTo>
                  <a:lnTo>
                    <a:pt x="103810" y="149139"/>
                  </a:lnTo>
                  <a:lnTo>
                    <a:pt x="112474" y="147051"/>
                  </a:lnTo>
                  <a:lnTo>
                    <a:pt x="121227" y="145659"/>
                  </a:lnTo>
                  <a:lnTo>
                    <a:pt x="130039" y="144731"/>
                  </a:lnTo>
                  <a:lnTo>
                    <a:pt x="138890" y="144112"/>
                  </a:lnTo>
                  <a:lnTo>
                    <a:pt x="146775" y="142708"/>
                  </a:lnTo>
                  <a:lnTo>
                    <a:pt x="154017" y="140779"/>
                  </a:lnTo>
                  <a:lnTo>
                    <a:pt x="160828" y="138501"/>
                  </a:lnTo>
                  <a:lnTo>
                    <a:pt x="167354" y="134998"/>
                  </a:lnTo>
                  <a:lnTo>
                    <a:pt x="173689" y="130678"/>
                  </a:lnTo>
                  <a:lnTo>
                    <a:pt x="179896" y="125814"/>
                  </a:lnTo>
                  <a:lnTo>
                    <a:pt x="186019" y="121579"/>
                  </a:lnTo>
                  <a:lnTo>
                    <a:pt x="192085" y="117764"/>
                  </a:lnTo>
                  <a:lnTo>
                    <a:pt x="198113" y="114228"/>
                  </a:lnTo>
                  <a:lnTo>
                    <a:pt x="203125" y="110878"/>
                  </a:lnTo>
                  <a:lnTo>
                    <a:pt x="207457" y="107653"/>
                  </a:lnTo>
                  <a:lnTo>
                    <a:pt x="211339" y="104511"/>
                  </a:lnTo>
                  <a:lnTo>
                    <a:pt x="214917" y="101424"/>
                  </a:lnTo>
                  <a:lnTo>
                    <a:pt x="218296" y="98374"/>
                  </a:lnTo>
                  <a:lnTo>
                    <a:pt x="224696" y="92339"/>
                  </a:lnTo>
                  <a:lnTo>
                    <a:pt x="230848" y="86349"/>
                  </a:lnTo>
                  <a:lnTo>
                    <a:pt x="232885" y="83363"/>
                  </a:lnTo>
                  <a:lnTo>
                    <a:pt x="234243" y="80380"/>
                  </a:lnTo>
                  <a:lnTo>
                    <a:pt x="235148" y="77399"/>
                  </a:lnTo>
                  <a:lnTo>
                    <a:pt x="234760" y="74420"/>
                  </a:lnTo>
                  <a:lnTo>
                    <a:pt x="233508" y="71441"/>
                  </a:lnTo>
                  <a:lnTo>
                    <a:pt x="231683" y="68464"/>
                  </a:lnTo>
                  <a:lnTo>
                    <a:pt x="230465" y="65486"/>
                  </a:lnTo>
                  <a:lnTo>
                    <a:pt x="229654" y="62509"/>
                  </a:lnTo>
                  <a:lnTo>
                    <a:pt x="229112" y="59532"/>
                  </a:lnTo>
                  <a:lnTo>
                    <a:pt x="226767" y="56555"/>
                  </a:lnTo>
                  <a:lnTo>
                    <a:pt x="223219" y="53578"/>
                  </a:lnTo>
                  <a:lnTo>
                    <a:pt x="218869" y="50602"/>
                  </a:lnTo>
                  <a:lnTo>
                    <a:pt x="214977" y="46633"/>
                  </a:lnTo>
                  <a:lnTo>
                    <a:pt x="211391" y="42003"/>
                  </a:lnTo>
                  <a:lnTo>
                    <a:pt x="208007" y="36932"/>
                  </a:lnTo>
                  <a:lnTo>
                    <a:pt x="203768" y="32559"/>
                  </a:lnTo>
                  <a:lnTo>
                    <a:pt x="198957" y="28651"/>
                  </a:lnTo>
                  <a:lnTo>
                    <a:pt x="193765" y="25054"/>
                  </a:lnTo>
                  <a:lnTo>
                    <a:pt x="187327" y="21664"/>
                  </a:lnTo>
                  <a:lnTo>
                    <a:pt x="180059" y="18411"/>
                  </a:lnTo>
                  <a:lnTo>
                    <a:pt x="172237" y="15251"/>
                  </a:lnTo>
                  <a:lnTo>
                    <a:pt x="166030" y="13144"/>
                  </a:lnTo>
                  <a:lnTo>
                    <a:pt x="160900" y="11739"/>
                  </a:lnTo>
                  <a:lnTo>
                    <a:pt x="156487" y="10803"/>
                  </a:lnTo>
                  <a:lnTo>
                    <a:pt x="151561" y="9186"/>
                  </a:lnTo>
                  <a:lnTo>
                    <a:pt x="146293" y="7116"/>
                  </a:lnTo>
                  <a:lnTo>
                    <a:pt x="1298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56"/>
            <p:cNvSpPr/>
            <p:nvPr/>
          </p:nvSpPr>
          <p:spPr>
            <a:xfrm>
              <a:off x="5179218" y="2232421"/>
              <a:ext cx="250033" cy="232173"/>
            </a:xfrm>
            <a:custGeom>
              <a:avLst/>
              <a:gdLst/>
              <a:ahLst/>
              <a:cxnLst/>
              <a:rect l="0" t="0" r="0" b="0"/>
              <a:pathLst>
                <a:path w="250033" h="232173">
                  <a:moveTo>
                    <a:pt x="250032" y="0"/>
                  </a:moveTo>
                  <a:lnTo>
                    <a:pt x="242343" y="0"/>
                  </a:lnTo>
                  <a:lnTo>
                    <a:pt x="236729" y="4741"/>
                  </a:lnTo>
                  <a:lnTo>
                    <a:pt x="231551" y="9714"/>
                  </a:lnTo>
                  <a:lnTo>
                    <a:pt x="177223" y="63880"/>
                  </a:lnTo>
                  <a:lnTo>
                    <a:pt x="171727" y="68383"/>
                  </a:lnTo>
                  <a:lnTo>
                    <a:pt x="165086" y="73371"/>
                  </a:lnTo>
                  <a:lnTo>
                    <a:pt x="157683" y="78679"/>
                  </a:lnTo>
                  <a:lnTo>
                    <a:pt x="150763" y="84203"/>
                  </a:lnTo>
                  <a:lnTo>
                    <a:pt x="144165" y="89870"/>
                  </a:lnTo>
                  <a:lnTo>
                    <a:pt x="137782" y="95632"/>
                  </a:lnTo>
                  <a:lnTo>
                    <a:pt x="125398" y="107326"/>
                  </a:lnTo>
                  <a:lnTo>
                    <a:pt x="119318" y="113223"/>
                  </a:lnTo>
                  <a:lnTo>
                    <a:pt x="112287" y="119138"/>
                  </a:lnTo>
                  <a:lnTo>
                    <a:pt x="104624" y="125066"/>
                  </a:lnTo>
                  <a:lnTo>
                    <a:pt x="96538" y="131002"/>
                  </a:lnTo>
                  <a:lnTo>
                    <a:pt x="89163" y="136944"/>
                  </a:lnTo>
                  <a:lnTo>
                    <a:pt x="82262" y="142890"/>
                  </a:lnTo>
                  <a:lnTo>
                    <a:pt x="75678" y="148838"/>
                  </a:lnTo>
                  <a:lnTo>
                    <a:pt x="70296" y="154788"/>
                  </a:lnTo>
                  <a:lnTo>
                    <a:pt x="65715" y="160739"/>
                  </a:lnTo>
                  <a:lnTo>
                    <a:pt x="61669" y="166691"/>
                  </a:lnTo>
                  <a:lnTo>
                    <a:pt x="56988" y="172643"/>
                  </a:lnTo>
                  <a:lnTo>
                    <a:pt x="51883" y="178595"/>
                  </a:lnTo>
                  <a:lnTo>
                    <a:pt x="41910" y="189509"/>
                  </a:lnTo>
                  <a:lnTo>
                    <a:pt x="30719" y="201231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57"/>
            <p:cNvSpPr/>
            <p:nvPr/>
          </p:nvSpPr>
          <p:spPr>
            <a:xfrm>
              <a:off x="5259585" y="2294929"/>
              <a:ext cx="125017" cy="187525"/>
            </a:xfrm>
            <a:custGeom>
              <a:avLst/>
              <a:gdLst/>
              <a:ahLst/>
              <a:cxnLst/>
              <a:rect l="0" t="0" r="0" b="0"/>
              <a:pathLst>
                <a:path w="125017" h="187525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9" y="4741"/>
                  </a:lnTo>
                  <a:lnTo>
                    <a:pt x="11025" y="9714"/>
                  </a:lnTo>
                  <a:lnTo>
                    <a:pt x="13303" y="12429"/>
                  </a:lnTo>
                  <a:lnTo>
                    <a:pt x="14822" y="16224"/>
                  </a:lnTo>
                  <a:lnTo>
                    <a:pt x="15834" y="20737"/>
                  </a:lnTo>
                  <a:lnTo>
                    <a:pt x="16510" y="25731"/>
                  </a:lnTo>
                  <a:lnTo>
                    <a:pt x="17952" y="30053"/>
                  </a:lnTo>
                  <a:lnTo>
                    <a:pt x="19906" y="33926"/>
                  </a:lnTo>
                  <a:lnTo>
                    <a:pt x="22200" y="37500"/>
                  </a:lnTo>
                  <a:lnTo>
                    <a:pt x="24722" y="40875"/>
                  </a:lnTo>
                  <a:lnTo>
                    <a:pt x="27395" y="44117"/>
                  </a:lnTo>
                  <a:lnTo>
                    <a:pt x="30170" y="47271"/>
                  </a:lnTo>
                  <a:lnTo>
                    <a:pt x="33012" y="51358"/>
                  </a:lnTo>
                  <a:lnTo>
                    <a:pt x="35899" y="56067"/>
                  </a:lnTo>
                  <a:lnTo>
                    <a:pt x="38815" y="61190"/>
                  </a:lnTo>
                  <a:lnTo>
                    <a:pt x="44702" y="72175"/>
                  </a:lnTo>
                  <a:lnTo>
                    <a:pt x="47661" y="77882"/>
                  </a:lnTo>
                  <a:lnTo>
                    <a:pt x="49634" y="82679"/>
                  </a:lnTo>
                  <a:lnTo>
                    <a:pt x="50948" y="86869"/>
                  </a:lnTo>
                  <a:lnTo>
                    <a:pt x="51825" y="90655"/>
                  </a:lnTo>
                  <a:lnTo>
                    <a:pt x="53402" y="94171"/>
                  </a:lnTo>
                  <a:lnTo>
                    <a:pt x="55445" y="97507"/>
                  </a:lnTo>
                  <a:lnTo>
                    <a:pt x="57800" y="100724"/>
                  </a:lnTo>
                  <a:lnTo>
                    <a:pt x="60361" y="103860"/>
                  </a:lnTo>
                  <a:lnTo>
                    <a:pt x="63061" y="106943"/>
                  </a:lnTo>
                  <a:lnTo>
                    <a:pt x="65853" y="109991"/>
                  </a:lnTo>
                  <a:lnTo>
                    <a:pt x="67715" y="113015"/>
                  </a:lnTo>
                  <a:lnTo>
                    <a:pt x="68956" y="116023"/>
                  </a:lnTo>
                  <a:lnTo>
                    <a:pt x="69783" y="119021"/>
                  </a:lnTo>
                  <a:lnTo>
                    <a:pt x="71327" y="122011"/>
                  </a:lnTo>
                  <a:lnTo>
                    <a:pt x="73348" y="124997"/>
                  </a:lnTo>
                  <a:lnTo>
                    <a:pt x="75688" y="127980"/>
                  </a:lnTo>
                  <a:lnTo>
                    <a:pt x="77248" y="130961"/>
                  </a:lnTo>
                  <a:lnTo>
                    <a:pt x="78288" y="133940"/>
                  </a:lnTo>
                  <a:lnTo>
                    <a:pt x="78981" y="136918"/>
                  </a:lnTo>
                  <a:lnTo>
                    <a:pt x="80435" y="139896"/>
                  </a:lnTo>
                  <a:lnTo>
                    <a:pt x="82397" y="142873"/>
                  </a:lnTo>
                  <a:lnTo>
                    <a:pt x="87934" y="150041"/>
                  </a:lnTo>
                  <a:lnTo>
                    <a:pt x="91337" y="153667"/>
                  </a:lnTo>
                  <a:lnTo>
                    <a:pt x="93634" y="156022"/>
                  </a:lnTo>
                  <a:lnTo>
                    <a:pt x="95165" y="158585"/>
                  </a:lnTo>
                  <a:lnTo>
                    <a:pt x="96866" y="164079"/>
                  </a:lnTo>
                  <a:lnTo>
                    <a:pt x="97824" y="168009"/>
                  </a:lnTo>
                  <a:lnTo>
                    <a:pt x="100693" y="171574"/>
                  </a:lnTo>
                  <a:lnTo>
                    <a:pt x="105880" y="177207"/>
                  </a:lnTo>
                  <a:lnTo>
                    <a:pt x="116051" y="187488"/>
                  </a:lnTo>
                  <a:lnTo>
                    <a:pt x="116086" y="187524"/>
                  </a:lnTo>
                  <a:lnTo>
                    <a:pt x="120826" y="187524"/>
                  </a:lnTo>
                  <a:lnTo>
                    <a:pt x="122223" y="186531"/>
                  </a:lnTo>
                  <a:lnTo>
                    <a:pt x="123154" y="184878"/>
                  </a:lnTo>
                  <a:lnTo>
                    <a:pt x="125016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58"/>
            <p:cNvSpPr/>
            <p:nvPr/>
          </p:nvSpPr>
          <p:spPr>
            <a:xfrm>
              <a:off x="4612202" y="2678906"/>
              <a:ext cx="359702" cy="195930"/>
            </a:xfrm>
            <a:custGeom>
              <a:avLst/>
              <a:gdLst/>
              <a:ahLst/>
              <a:cxnLst/>
              <a:rect l="0" t="0" r="0" b="0"/>
              <a:pathLst>
                <a:path w="359702" h="195930">
                  <a:moveTo>
                    <a:pt x="174110" y="0"/>
                  </a:moveTo>
                  <a:lnTo>
                    <a:pt x="169370" y="4740"/>
                  </a:lnTo>
                  <a:lnTo>
                    <a:pt x="165989" y="6137"/>
                  </a:lnTo>
                  <a:lnTo>
                    <a:pt x="150758" y="9094"/>
                  </a:lnTo>
                  <a:lnTo>
                    <a:pt x="143659" y="11023"/>
                  </a:lnTo>
                  <a:lnTo>
                    <a:pt x="135950" y="13302"/>
                  </a:lnTo>
                  <a:lnTo>
                    <a:pt x="128826" y="15813"/>
                  </a:lnTo>
                  <a:lnTo>
                    <a:pt x="122093" y="18479"/>
                  </a:lnTo>
                  <a:lnTo>
                    <a:pt x="115620" y="21249"/>
                  </a:lnTo>
                  <a:lnTo>
                    <a:pt x="108327" y="24088"/>
                  </a:lnTo>
                  <a:lnTo>
                    <a:pt x="92287" y="29888"/>
                  </a:lnTo>
                  <a:lnTo>
                    <a:pt x="84834" y="33816"/>
                  </a:lnTo>
                  <a:lnTo>
                    <a:pt x="77883" y="38419"/>
                  </a:lnTo>
                  <a:lnTo>
                    <a:pt x="71262" y="43472"/>
                  </a:lnTo>
                  <a:lnTo>
                    <a:pt x="64866" y="47833"/>
                  </a:lnTo>
                  <a:lnTo>
                    <a:pt x="58616" y="51732"/>
                  </a:lnTo>
                  <a:lnTo>
                    <a:pt x="52466" y="55324"/>
                  </a:lnTo>
                  <a:lnTo>
                    <a:pt x="46381" y="59703"/>
                  </a:lnTo>
                  <a:lnTo>
                    <a:pt x="40340" y="64606"/>
                  </a:lnTo>
                  <a:lnTo>
                    <a:pt x="34329" y="69860"/>
                  </a:lnTo>
                  <a:lnTo>
                    <a:pt x="28337" y="74354"/>
                  </a:lnTo>
                  <a:lnTo>
                    <a:pt x="22357" y="78343"/>
                  </a:lnTo>
                  <a:lnTo>
                    <a:pt x="16387" y="81994"/>
                  </a:lnTo>
                  <a:lnTo>
                    <a:pt x="12406" y="86413"/>
                  </a:lnTo>
                  <a:lnTo>
                    <a:pt x="9753" y="91343"/>
                  </a:lnTo>
                  <a:lnTo>
                    <a:pt x="7983" y="96614"/>
                  </a:lnTo>
                  <a:lnTo>
                    <a:pt x="5813" y="101120"/>
                  </a:lnTo>
                  <a:lnTo>
                    <a:pt x="3372" y="105116"/>
                  </a:lnTo>
                  <a:lnTo>
                    <a:pt x="753" y="108773"/>
                  </a:lnTo>
                  <a:lnTo>
                    <a:pt x="0" y="113195"/>
                  </a:lnTo>
                  <a:lnTo>
                    <a:pt x="490" y="118127"/>
                  </a:lnTo>
                  <a:lnTo>
                    <a:pt x="1809" y="123400"/>
                  </a:lnTo>
                  <a:lnTo>
                    <a:pt x="3679" y="128899"/>
                  </a:lnTo>
                  <a:lnTo>
                    <a:pt x="5920" y="134550"/>
                  </a:lnTo>
                  <a:lnTo>
                    <a:pt x="8405" y="140301"/>
                  </a:lnTo>
                  <a:lnTo>
                    <a:pt x="12046" y="145128"/>
                  </a:lnTo>
                  <a:lnTo>
                    <a:pt x="16458" y="149338"/>
                  </a:lnTo>
                  <a:lnTo>
                    <a:pt x="21384" y="153137"/>
                  </a:lnTo>
                  <a:lnTo>
                    <a:pt x="27645" y="156661"/>
                  </a:lnTo>
                  <a:lnTo>
                    <a:pt x="34794" y="160003"/>
                  </a:lnTo>
                  <a:lnTo>
                    <a:pt x="42537" y="163223"/>
                  </a:lnTo>
                  <a:lnTo>
                    <a:pt x="51668" y="166362"/>
                  </a:lnTo>
                  <a:lnTo>
                    <a:pt x="61724" y="169447"/>
                  </a:lnTo>
                  <a:lnTo>
                    <a:pt x="82489" y="175520"/>
                  </a:lnTo>
                  <a:lnTo>
                    <a:pt x="101640" y="181527"/>
                  </a:lnTo>
                  <a:lnTo>
                    <a:pt x="122719" y="187504"/>
                  </a:lnTo>
                  <a:lnTo>
                    <a:pt x="133896" y="190487"/>
                  </a:lnTo>
                  <a:lnTo>
                    <a:pt x="145316" y="192475"/>
                  </a:lnTo>
                  <a:lnTo>
                    <a:pt x="156898" y="193801"/>
                  </a:lnTo>
                  <a:lnTo>
                    <a:pt x="168589" y="194685"/>
                  </a:lnTo>
                  <a:lnTo>
                    <a:pt x="180351" y="195274"/>
                  </a:lnTo>
                  <a:lnTo>
                    <a:pt x="204003" y="195929"/>
                  </a:lnTo>
                  <a:lnTo>
                    <a:pt x="214875" y="195111"/>
                  </a:lnTo>
                  <a:lnTo>
                    <a:pt x="225099" y="193574"/>
                  </a:lnTo>
                  <a:lnTo>
                    <a:pt x="234892" y="191557"/>
                  </a:lnTo>
                  <a:lnTo>
                    <a:pt x="244397" y="190212"/>
                  </a:lnTo>
                  <a:lnTo>
                    <a:pt x="253710" y="189316"/>
                  </a:lnTo>
                  <a:lnTo>
                    <a:pt x="262896" y="188718"/>
                  </a:lnTo>
                  <a:lnTo>
                    <a:pt x="271995" y="187328"/>
                  </a:lnTo>
                  <a:lnTo>
                    <a:pt x="281039" y="185408"/>
                  </a:lnTo>
                  <a:lnTo>
                    <a:pt x="290044" y="183137"/>
                  </a:lnTo>
                  <a:lnTo>
                    <a:pt x="298032" y="180630"/>
                  </a:lnTo>
                  <a:lnTo>
                    <a:pt x="305342" y="177967"/>
                  </a:lnTo>
                  <a:lnTo>
                    <a:pt x="312200" y="175199"/>
                  </a:lnTo>
                  <a:lnTo>
                    <a:pt x="318755" y="172362"/>
                  </a:lnTo>
                  <a:lnTo>
                    <a:pt x="331332" y="166563"/>
                  </a:lnTo>
                  <a:lnTo>
                    <a:pt x="340890" y="160679"/>
                  </a:lnTo>
                  <a:lnTo>
                    <a:pt x="344828" y="157721"/>
                  </a:lnTo>
                  <a:lnTo>
                    <a:pt x="348445" y="153764"/>
                  </a:lnTo>
                  <a:lnTo>
                    <a:pt x="351849" y="149142"/>
                  </a:lnTo>
                  <a:lnTo>
                    <a:pt x="355110" y="144076"/>
                  </a:lnTo>
                  <a:lnTo>
                    <a:pt x="357285" y="139707"/>
                  </a:lnTo>
                  <a:lnTo>
                    <a:pt x="358734" y="135802"/>
                  </a:lnTo>
                  <a:lnTo>
                    <a:pt x="359701" y="132206"/>
                  </a:lnTo>
                  <a:lnTo>
                    <a:pt x="359353" y="127825"/>
                  </a:lnTo>
                  <a:lnTo>
                    <a:pt x="358129" y="122920"/>
                  </a:lnTo>
                  <a:lnTo>
                    <a:pt x="356320" y="117665"/>
                  </a:lnTo>
                  <a:lnTo>
                    <a:pt x="355115" y="112178"/>
                  </a:lnTo>
                  <a:lnTo>
                    <a:pt x="354311" y="106535"/>
                  </a:lnTo>
                  <a:lnTo>
                    <a:pt x="353775" y="100789"/>
                  </a:lnTo>
                  <a:lnTo>
                    <a:pt x="351434" y="94974"/>
                  </a:lnTo>
                  <a:lnTo>
                    <a:pt x="347888" y="89113"/>
                  </a:lnTo>
                  <a:lnTo>
                    <a:pt x="343540" y="83221"/>
                  </a:lnTo>
                  <a:lnTo>
                    <a:pt x="339649" y="78301"/>
                  </a:lnTo>
                  <a:lnTo>
                    <a:pt x="336063" y="74029"/>
                  </a:lnTo>
                  <a:lnTo>
                    <a:pt x="332680" y="70188"/>
                  </a:lnTo>
                  <a:lnTo>
                    <a:pt x="323630" y="60629"/>
                  </a:lnTo>
                  <a:lnTo>
                    <a:pt x="318438" y="55302"/>
                  </a:lnTo>
                  <a:lnTo>
                    <a:pt x="313985" y="49766"/>
                  </a:lnTo>
                  <a:lnTo>
                    <a:pt x="310024" y="44092"/>
                  </a:lnTo>
                  <a:lnTo>
                    <a:pt x="306391" y="38324"/>
                  </a:lnTo>
                  <a:lnTo>
                    <a:pt x="301984" y="33487"/>
                  </a:lnTo>
                  <a:lnTo>
                    <a:pt x="297063" y="29270"/>
                  </a:lnTo>
                  <a:lnTo>
                    <a:pt x="291798" y="25466"/>
                  </a:lnTo>
                  <a:lnTo>
                    <a:pt x="283301" y="21240"/>
                  </a:lnTo>
                  <a:lnTo>
                    <a:pt x="279646" y="20113"/>
                  </a:lnTo>
                  <a:lnTo>
                    <a:pt x="277210" y="18369"/>
                  </a:lnTo>
                  <a:lnTo>
                    <a:pt x="275585" y="16215"/>
                  </a:lnTo>
                  <a:lnTo>
                    <a:pt x="272337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59"/>
            <p:cNvSpPr/>
            <p:nvPr/>
          </p:nvSpPr>
          <p:spPr>
            <a:xfrm>
              <a:off x="5170289" y="2678906"/>
              <a:ext cx="250032" cy="169665"/>
            </a:xfrm>
            <a:custGeom>
              <a:avLst/>
              <a:gdLst/>
              <a:ahLst/>
              <a:cxnLst/>
              <a:rect l="0" t="0" r="0" b="0"/>
              <a:pathLst>
                <a:path w="250032" h="169665">
                  <a:moveTo>
                    <a:pt x="250031" y="0"/>
                  </a:moveTo>
                  <a:lnTo>
                    <a:pt x="250031" y="4740"/>
                  </a:lnTo>
                  <a:lnTo>
                    <a:pt x="249039" y="6137"/>
                  </a:lnTo>
                  <a:lnTo>
                    <a:pt x="247385" y="7068"/>
                  </a:lnTo>
                  <a:lnTo>
                    <a:pt x="245291" y="7688"/>
                  </a:lnTo>
                  <a:lnTo>
                    <a:pt x="242902" y="10086"/>
                  </a:lnTo>
                  <a:lnTo>
                    <a:pt x="240317" y="13669"/>
                  </a:lnTo>
                  <a:lnTo>
                    <a:pt x="237602" y="18043"/>
                  </a:lnTo>
                  <a:lnTo>
                    <a:pt x="233808" y="21950"/>
                  </a:lnTo>
                  <a:lnTo>
                    <a:pt x="229293" y="25547"/>
                  </a:lnTo>
                  <a:lnTo>
                    <a:pt x="224299" y="28938"/>
                  </a:lnTo>
                  <a:lnTo>
                    <a:pt x="218986" y="33182"/>
                  </a:lnTo>
                  <a:lnTo>
                    <a:pt x="213459" y="37996"/>
                  </a:lnTo>
                  <a:lnTo>
                    <a:pt x="207790" y="43190"/>
                  </a:lnTo>
                  <a:lnTo>
                    <a:pt x="201035" y="47645"/>
                  </a:lnTo>
                  <a:lnTo>
                    <a:pt x="193554" y="51607"/>
                  </a:lnTo>
                  <a:lnTo>
                    <a:pt x="185591" y="55241"/>
                  </a:lnTo>
                  <a:lnTo>
                    <a:pt x="177305" y="59647"/>
                  </a:lnTo>
                  <a:lnTo>
                    <a:pt x="168804" y="64569"/>
                  </a:lnTo>
                  <a:lnTo>
                    <a:pt x="160161" y="69835"/>
                  </a:lnTo>
                  <a:lnTo>
                    <a:pt x="152415" y="74338"/>
                  </a:lnTo>
                  <a:lnTo>
                    <a:pt x="138515" y="81987"/>
                  </a:lnTo>
                  <a:lnTo>
                    <a:pt x="131039" y="86408"/>
                  </a:lnTo>
                  <a:lnTo>
                    <a:pt x="107287" y="101118"/>
                  </a:lnTo>
                  <a:lnTo>
                    <a:pt x="100298" y="105115"/>
                  </a:lnTo>
                  <a:lnTo>
                    <a:pt x="93654" y="108772"/>
                  </a:lnTo>
                  <a:lnTo>
                    <a:pt x="86249" y="113194"/>
                  </a:lnTo>
                  <a:lnTo>
                    <a:pt x="70083" y="123400"/>
                  </a:lnTo>
                  <a:lnTo>
                    <a:pt x="63589" y="127907"/>
                  </a:lnTo>
                  <a:lnTo>
                    <a:pt x="58267" y="131904"/>
                  </a:lnTo>
                  <a:lnTo>
                    <a:pt x="53727" y="135561"/>
                  </a:lnTo>
                  <a:lnTo>
                    <a:pt x="48717" y="138991"/>
                  </a:lnTo>
                  <a:lnTo>
                    <a:pt x="43392" y="142270"/>
                  </a:lnTo>
                  <a:lnTo>
                    <a:pt x="37858" y="145448"/>
                  </a:lnTo>
                  <a:lnTo>
                    <a:pt x="33176" y="148559"/>
                  </a:lnTo>
                  <a:lnTo>
                    <a:pt x="29063" y="151625"/>
                  </a:lnTo>
                  <a:lnTo>
                    <a:pt x="25328" y="154661"/>
                  </a:lnTo>
                  <a:lnTo>
                    <a:pt x="21846" y="157678"/>
                  </a:lnTo>
                  <a:lnTo>
                    <a:pt x="18533" y="160681"/>
                  </a:lnTo>
                  <a:lnTo>
                    <a:pt x="15332" y="163675"/>
                  </a:lnTo>
                  <a:lnTo>
                    <a:pt x="12205" y="165671"/>
                  </a:lnTo>
                  <a:lnTo>
                    <a:pt x="9129" y="167002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0"/>
            <p:cNvSpPr/>
            <p:nvPr/>
          </p:nvSpPr>
          <p:spPr>
            <a:xfrm>
              <a:off x="5250656" y="2696765"/>
              <a:ext cx="125016" cy="187525"/>
            </a:xfrm>
            <a:custGeom>
              <a:avLst/>
              <a:gdLst/>
              <a:ahLst/>
              <a:cxnLst/>
              <a:rect l="0" t="0" r="0" b="0"/>
              <a:pathLst>
                <a:path w="125016" h="187525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11024" y="9713"/>
                  </a:lnTo>
                  <a:lnTo>
                    <a:pt x="13302" y="12429"/>
                  </a:lnTo>
                  <a:lnTo>
                    <a:pt x="16805" y="16224"/>
                  </a:lnTo>
                  <a:lnTo>
                    <a:pt x="25990" y="25731"/>
                  </a:lnTo>
                  <a:lnTo>
                    <a:pt x="30224" y="32037"/>
                  </a:lnTo>
                  <a:lnTo>
                    <a:pt x="34040" y="39217"/>
                  </a:lnTo>
                  <a:lnTo>
                    <a:pt x="37576" y="46981"/>
                  </a:lnTo>
                  <a:lnTo>
                    <a:pt x="41918" y="54141"/>
                  </a:lnTo>
                  <a:lnTo>
                    <a:pt x="46797" y="60899"/>
                  </a:lnTo>
                  <a:lnTo>
                    <a:pt x="52034" y="67388"/>
                  </a:lnTo>
                  <a:lnTo>
                    <a:pt x="57509" y="75683"/>
                  </a:lnTo>
                  <a:lnTo>
                    <a:pt x="63144" y="85182"/>
                  </a:lnTo>
                  <a:lnTo>
                    <a:pt x="68885" y="95483"/>
                  </a:lnTo>
                  <a:lnTo>
                    <a:pt x="75689" y="105327"/>
                  </a:lnTo>
                  <a:lnTo>
                    <a:pt x="83201" y="114867"/>
                  </a:lnTo>
                  <a:lnTo>
                    <a:pt x="91186" y="124203"/>
                  </a:lnTo>
                  <a:lnTo>
                    <a:pt x="97502" y="133404"/>
                  </a:lnTo>
                  <a:lnTo>
                    <a:pt x="102704" y="142514"/>
                  </a:lnTo>
                  <a:lnTo>
                    <a:pt x="125015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1"/>
            <p:cNvSpPr/>
            <p:nvPr/>
          </p:nvSpPr>
          <p:spPr>
            <a:xfrm>
              <a:off x="4724228" y="3098601"/>
              <a:ext cx="257998" cy="196005"/>
            </a:xfrm>
            <a:custGeom>
              <a:avLst/>
              <a:gdLst/>
              <a:ahLst/>
              <a:cxnLst/>
              <a:rect l="0" t="0" r="0" b="0"/>
              <a:pathLst>
                <a:path w="257998" h="196005">
                  <a:moveTo>
                    <a:pt x="97803" y="0"/>
                  </a:moveTo>
                  <a:lnTo>
                    <a:pt x="97803" y="4741"/>
                  </a:lnTo>
                  <a:lnTo>
                    <a:pt x="96811" y="6137"/>
                  </a:lnTo>
                  <a:lnTo>
                    <a:pt x="95157" y="7068"/>
                  </a:lnTo>
                  <a:lnTo>
                    <a:pt x="93063" y="7688"/>
                  </a:lnTo>
                  <a:lnTo>
                    <a:pt x="85443" y="8378"/>
                  </a:lnTo>
                  <a:lnTo>
                    <a:pt x="80633" y="8562"/>
                  </a:lnTo>
                  <a:lnTo>
                    <a:pt x="76434" y="9677"/>
                  </a:lnTo>
                  <a:lnTo>
                    <a:pt x="69123" y="13561"/>
                  </a:lnTo>
                  <a:lnTo>
                    <a:pt x="64793" y="15986"/>
                  </a:lnTo>
                  <a:lnTo>
                    <a:pt x="54689" y="21326"/>
                  </a:lnTo>
                  <a:lnTo>
                    <a:pt x="50208" y="24139"/>
                  </a:lnTo>
                  <a:lnTo>
                    <a:pt x="42584" y="29911"/>
                  </a:lnTo>
                  <a:lnTo>
                    <a:pt x="38170" y="32839"/>
                  </a:lnTo>
                  <a:lnTo>
                    <a:pt x="33244" y="35783"/>
                  </a:lnTo>
                  <a:lnTo>
                    <a:pt x="27974" y="38738"/>
                  </a:lnTo>
                  <a:lnTo>
                    <a:pt x="23469" y="41701"/>
                  </a:lnTo>
                  <a:lnTo>
                    <a:pt x="15818" y="47638"/>
                  </a:lnTo>
                  <a:lnTo>
                    <a:pt x="13381" y="51602"/>
                  </a:lnTo>
                  <a:lnTo>
                    <a:pt x="11756" y="56230"/>
                  </a:lnTo>
                  <a:lnTo>
                    <a:pt x="10672" y="61299"/>
                  </a:lnTo>
                  <a:lnTo>
                    <a:pt x="8958" y="65671"/>
                  </a:lnTo>
                  <a:lnTo>
                    <a:pt x="6823" y="69577"/>
                  </a:lnTo>
                  <a:lnTo>
                    <a:pt x="4407" y="73174"/>
                  </a:lnTo>
                  <a:lnTo>
                    <a:pt x="2797" y="77556"/>
                  </a:lnTo>
                  <a:lnTo>
                    <a:pt x="1723" y="82462"/>
                  </a:lnTo>
                  <a:lnTo>
                    <a:pt x="1007" y="87717"/>
                  </a:lnTo>
                  <a:lnTo>
                    <a:pt x="530" y="92212"/>
                  </a:lnTo>
                  <a:lnTo>
                    <a:pt x="212" y="96201"/>
                  </a:lnTo>
                  <a:lnTo>
                    <a:pt x="0" y="99853"/>
                  </a:lnTo>
                  <a:lnTo>
                    <a:pt x="851" y="103280"/>
                  </a:lnTo>
                  <a:lnTo>
                    <a:pt x="2410" y="106556"/>
                  </a:lnTo>
                  <a:lnTo>
                    <a:pt x="4442" y="109733"/>
                  </a:lnTo>
                  <a:lnTo>
                    <a:pt x="6789" y="113835"/>
                  </a:lnTo>
                  <a:lnTo>
                    <a:pt x="12042" y="123684"/>
                  </a:lnTo>
                  <a:lnTo>
                    <a:pt x="15824" y="128097"/>
                  </a:lnTo>
                  <a:lnTo>
                    <a:pt x="20330" y="132031"/>
                  </a:lnTo>
                  <a:lnTo>
                    <a:pt x="25318" y="135646"/>
                  </a:lnTo>
                  <a:lnTo>
                    <a:pt x="30628" y="140040"/>
                  </a:lnTo>
                  <a:lnTo>
                    <a:pt x="36152" y="144954"/>
                  </a:lnTo>
                  <a:lnTo>
                    <a:pt x="41820" y="150214"/>
                  </a:lnTo>
                  <a:lnTo>
                    <a:pt x="48574" y="154713"/>
                  </a:lnTo>
                  <a:lnTo>
                    <a:pt x="56054" y="158704"/>
                  </a:lnTo>
                  <a:lnTo>
                    <a:pt x="64017" y="162358"/>
                  </a:lnTo>
                  <a:lnTo>
                    <a:pt x="72303" y="166778"/>
                  </a:lnTo>
                  <a:lnTo>
                    <a:pt x="80803" y="171709"/>
                  </a:lnTo>
                  <a:lnTo>
                    <a:pt x="89446" y="176980"/>
                  </a:lnTo>
                  <a:lnTo>
                    <a:pt x="98185" y="180495"/>
                  </a:lnTo>
                  <a:lnTo>
                    <a:pt x="106988" y="182837"/>
                  </a:lnTo>
                  <a:lnTo>
                    <a:pt x="115832" y="184400"/>
                  </a:lnTo>
                  <a:lnTo>
                    <a:pt x="124705" y="186433"/>
                  </a:lnTo>
                  <a:lnTo>
                    <a:pt x="133597" y="188781"/>
                  </a:lnTo>
                  <a:lnTo>
                    <a:pt x="142502" y="191338"/>
                  </a:lnTo>
                  <a:lnTo>
                    <a:pt x="151415" y="193043"/>
                  </a:lnTo>
                  <a:lnTo>
                    <a:pt x="160333" y="194180"/>
                  </a:lnTo>
                  <a:lnTo>
                    <a:pt x="169255" y="194938"/>
                  </a:lnTo>
                  <a:lnTo>
                    <a:pt x="178180" y="195443"/>
                  </a:lnTo>
                  <a:lnTo>
                    <a:pt x="196034" y="196004"/>
                  </a:lnTo>
                  <a:lnTo>
                    <a:pt x="203970" y="195161"/>
                  </a:lnTo>
                  <a:lnTo>
                    <a:pt x="211245" y="193608"/>
                  </a:lnTo>
                  <a:lnTo>
                    <a:pt x="218080" y="191579"/>
                  </a:lnTo>
                  <a:lnTo>
                    <a:pt x="223628" y="190228"/>
                  </a:lnTo>
                  <a:lnTo>
                    <a:pt x="228319" y="189326"/>
                  </a:lnTo>
                  <a:lnTo>
                    <a:pt x="232439" y="188725"/>
                  </a:lnTo>
                  <a:lnTo>
                    <a:pt x="239662" y="185412"/>
                  </a:lnTo>
                  <a:lnTo>
                    <a:pt x="246179" y="180632"/>
                  </a:lnTo>
                  <a:lnTo>
                    <a:pt x="252384" y="175200"/>
                  </a:lnTo>
                  <a:lnTo>
                    <a:pt x="254435" y="172363"/>
                  </a:lnTo>
                  <a:lnTo>
                    <a:pt x="256714" y="166564"/>
                  </a:lnTo>
                  <a:lnTo>
                    <a:pt x="257727" y="160679"/>
                  </a:lnTo>
                  <a:lnTo>
                    <a:pt x="257997" y="157721"/>
                  </a:lnTo>
                  <a:lnTo>
                    <a:pt x="257185" y="153765"/>
                  </a:lnTo>
                  <a:lnTo>
                    <a:pt x="255651" y="149143"/>
                  </a:lnTo>
                  <a:lnTo>
                    <a:pt x="253637" y="144077"/>
                  </a:lnTo>
                  <a:lnTo>
                    <a:pt x="251302" y="138715"/>
                  </a:lnTo>
                  <a:lnTo>
                    <a:pt x="246061" y="127467"/>
                  </a:lnTo>
                  <a:lnTo>
                    <a:pt x="242282" y="120696"/>
                  </a:lnTo>
                  <a:lnTo>
                    <a:pt x="237779" y="113207"/>
                  </a:lnTo>
                  <a:lnTo>
                    <a:pt x="232792" y="105237"/>
                  </a:lnTo>
                  <a:lnTo>
                    <a:pt x="226491" y="97939"/>
                  </a:lnTo>
                  <a:lnTo>
                    <a:pt x="219314" y="91090"/>
                  </a:lnTo>
                  <a:lnTo>
                    <a:pt x="211552" y="84539"/>
                  </a:lnTo>
                  <a:lnTo>
                    <a:pt x="204394" y="78187"/>
                  </a:lnTo>
                  <a:lnTo>
                    <a:pt x="191148" y="65838"/>
                  </a:lnTo>
                  <a:lnTo>
                    <a:pt x="183845" y="59767"/>
                  </a:lnTo>
                  <a:lnTo>
                    <a:pt x="176001" y="53736"/>
                  </a:lnTo>
                  <a:lnTo>
                    <a:pt x="167794" y="47730"/>
                  </a:lnTo>
                  <a:lnTo>
                    <a:pt x="161331" y="41742"/>
                  </a:lnTo>
                  <a:lnTo>
                    <a:pt x="156030" y="35766"/>
                  </a:lnTo>
                  <a:lnTo>
                    <a:pt x="151503" y="29797"/>
                  </a:lnTo>
                  <a:lnTo>
                    <a:pt x="147494" y="24825"/>
                  </a:lnTo>
                  <a:lnTo>
                    <a:pt x="143829" y="20519"/>
                  </a:lnTo>
                  <a:lnTo>
                    <a:pt x="133522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62"/>
            <p:cNvSpPr/>
            <p:nvPr/>
          </p:nvSpPr>
          <p:spPr>
            <a:xfrm>
              <a:off x="5206007" y="3125390"/>
              <a:ext cx="232173" cy="196454"/>
            </a:xfrm>
            <a:custGeom>
              <a:avLst/>
              <a:gdLst/>
              <a:ahLst/>
              <a:cxnLst/>
              <a:rect l="0" t="0" r="0" b="0"/>
              <a:pathLst>
                <a:path w="232173" h="196454">
                  <a:moveTo>
                    <a:pt x="232172" y="0"/>
                  </a:moveTo>
                  <a:lnTo>
                    <a:pt x="224484" y="0"/>
                  </a:lnTo>
                  <a:lnTo>
                    <a:pt x="224070" y="992"/>
                  </a:lnTo>
                  <a:lnTo>
                    <a:pt x="223610" y="4741"/>
                  </a:lnTo>
                  <a:lnTo>
                    <a:pt x="222496" y="7129"/>
                  </a:lnTo>
                  <a:lnTo>
                    <a:pt x="218611" y="12429"/>
                  </a:lnTo>
                  <a:lnTo>
                    <a:pt x="213578" y="18091"/>
                  </a:lnTo>
                  <a:lnTo>
                    <a:pt x="210846" y="20991"/>
                  </a:lnTo>
                  <a:lnTo>
                    <a:pt x="197521" y="34552"/>
                  </a:lnTo>
                  <a:lnTo>
                    <a:pt x="193196" y="39902"/>
                  </a:lnTo>
                  <a:lnTo>
                    <a:pt x="189321" y="45453"/>
                  </a:lnTo>
                  <a:lnTo>
                    <a:pt x="185745" y="51138"/>
                  </a:lnTo>
                  <a:lnTo>
                    <a:pt x="181377" y="55920"/>
                  </a:lnTo>
                  <a:lnTo>
                    <a:pt x="176481" y="60100"/>
                  </a:lnTo>
                  <a:lnTo>
                    <a:pt x="171232" y="63879"/>
                  </a:lnTo>
                  <a:lnTo>
                    <a:pt x="149624" y="78679"/>
                  </a:lnTo>
                  <a:lnTo>
                    <a:pt x="142413" y="84203"/>
                  </a:lnTo>
                  <a:lnTo>
                    <a:pt x="135622" y="89869"/>
                  </a:lnTo>
                  <a:lnTo>
                    <a:pt x="129110" y="95632"/>
                  </a:lnTo>
                  <a:lnTo>
                    <a:pt x="116582" y="107326"/>
                  </a:lnTo>
                  <a:lnTo>
                    <a:pt x="110464" y="113222"/>
                  </a:lnTo>
                  <a:lnTo>
                    <a:pt x="103408" y="119138"/>
                  </a:lnTo>
                  <a:lnTo>
                    <a:pt x="95728" y="125066"/>
                  </a:lnTo>
                  <a:lnTo>
                    <a:pt x="87631" y="131002"/>
                  </a:lnTo>
                  <a:lnTo>
                    <a:pt x="80249" y="135952"/>
                  </a:lnTo>
                  <a:lnTo>
                    <a:pt x="73343" y="140244"/>
                  </a:lnTo>
                  <a:lnTo>
                    <a:pt x="66755" y="144098"/>
                  </a:lnTo>
                  <a:lnTo>
                    <a:pt x="60378" y="148651"/>
                  </a:lnTo>
                  <a:lnTo>
                    <a:pt x="54143" y="153671"/>
                  </a:lnTo>
                  <a:lnTo>
                    <a:pt x="48002" y="159002"/>
                  </a:lnTo>
                  <a:lnTo>
                    <a:pt x="38532" y="167571"/>
                  </a:lnTo>
                  <a:lnTo>
                    <a:pt x="31016" y="174687"/>
                  </a:lnTo>
                  <a:lnTo>
                    <a:pt x="24369" y="181157"/>
                  </a:lnTo>
                  <a:lnTo>
                    <a:pt x="21206" y="183279"/>
                  </a:lnTo>
                  <a:lnTo>
                    <a:pt x="15048" y="185637"/>
                  </a:lnTo>
                  <a:lnTo>
                    <a:pt x="9003" y="189331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63"/>
            <p:cNvSpPr/>
            <p:nvPr/>
          </p:nvSpPr>
          <p:spPr>
            <a:xfrm>
              <a:off x="5250656" y="3134320"/>
              <a:ext cx="151805" cy="223243"/>
            </a:xfrm>
            <a:custGeom>
              <a:avLst/>
              <a:gdLst/>
              <a:ahLst/>
              <a:cxnLst/>
              <a:rect l="0" t="0" r="0" b="0"/>
              <a:pathLst>
                <a:path w="151805" h="223243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0"/>
                  </a:lnTo>
                  <a:lnTo>
                    <a:pt x="11024" y="9713"/>
                  </a:lnTo>
                  <a:lnTo>
                    <a:pt x="13302" y="12429"/>
                  </a:lnTo>
                  <a:lnTo>
                    <a:pt x="15814" y="16223"/>
                  </a:lnTo>
                  <a:lnTo>
                    <a:pt x="18480" y="20737"/>
                  </a:lnTo>
                  <a:lnTo>
                    <a:pt x="21249" y="25731"/>
                  </a:lnTo>
                  <a:lnTo>
                    <a:pt x="25080" y="31044"/>
                  </a:lnTo>
                  <a:lnTo>
                    <a:pt x="29618" y="36571"/>
                  </a:lnTo>
                  <a:lnTo>
                    <a:pt x="34628" y="42240"/>
                  </a:lnTo>
                  <a:lnTo>
                    <a:pt x="39953" y="48996"/>
                  </a:lnTo>
                  <a:lnTo>
                    <a:pt x="45487" y="56476"/>
                  </a:lnTo>
                  <a:lnTo>
                    <a:pt x="56927" y="72725"/>
                  </a:lnTo>
                  <a:lnTo>
                    <a:pt x="68626" y="89869"/>
                  </a:lnTo>
                  <a:lnTo>
                    <a:pt x="83086" y="110056"/>
                  </a:lnTo>
                  <a:lnTo>
                    <a:pt x="91109" y="120996"/>
                  </a:lnTo>
                  <a:lnTo>
                    <a:pt x="98443" y="132257"/>
                  </a:lnTo>
                  <a:lnTo>
                    <a:pt x="105316" y="143734"/>
                  </a:lnTo>
                  <a:lnTo>
                    <a:pt x="111882" y="155354"/>
                  </a:lnTo>
                  <a:lnTo>
                    <a:pt x="118244" y="166077"/>
                  </a:lnTo>
                  <a:lnTo>
                    <a:pt x="135687" y="194398"/>
                  </a:lnTo>
                  <a:lnTo>
                    <a:pt x="140067" y="202029"/>
                  </a:lnTo>
                  <a:lnTo>
                    <a:pt x="151804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64"/>
            <p:cNvSpPr/>
            <p:nvPr/>
          </p:nvSpPr>
          <p:spPr>
            <a:xfrm>
              <a:off x="4830963" y="3455789"/>
              <a:ext cx="17855" cy="241102"/>
            </a:xfrm>
            <a:custGeom>
              <a:avLst/>
              <a:gdLst/>
              <a:ahLst/>
              <a:cxnLst/>
              <a:rect l="0" t="0" r="0" b="0"/>
              <a:pathLst>
                <a:path w="17855" h="241102">
                  <a:moveTo>
                    <a:pt x="8927" y="0"/>
                  </a:moveTo>
                  <a:lnTo>
                    <a:pt x="17825" y="0"/>
                  </a:lnTo>
                  <a:lnTo>
                    <a:pt x="17854" y="12428"/>
                  </a:lnTo>
                  <a:lnTo>
                    <a:pt x="16863" y="15231"/>
                  </a:lnTo>
                  <a:lnTo>
                    <a:pt x="15210" y="18091"/>
                  </a:lnTo>
                  <a:lnTo>
                    <a:pt x="13115" y="20990"/>
                  </a:lnTo>
                  <a:lnTo>
                    <a:pt x="11719" y="23915"/>
                  </a:lnTo>
                  <a:lnTo>
                    <a:pt x="10788" y="26857"/>
                  </a:lnTo>
                  <a:lnTo>
                    <a:pt x="10168" y="29811"/>
                  </a:lnTo>
                  <a:lnTo>
                    <a:pt x="9755" y="33765"/>
                  </a:lnTo>
                  <a:lnTo>
                    <a:pt x="9478" y="38384"/>
                  </a:lnTo>
                  <a:lnTo>
                    <a:pt x="9172" y="47817"/>
                  </a:lnTo>
                  <a:lnTo>
                    <a:pt x="8999" y="59698"/>
                  </a:lnTo>
                  <a:lnTo>
                    <a:pt x="8929" y="104302"/>
                  </a:lnTo>
                  <a:lnTo>
                    <a:pt x="7937" y="110214"/>
                  </a:lnTo>
                  <a:lnTo>
                    <a:pt x="6282" y="116140"/>
                  </a:lnTo>
                  <a:lnTo>
                    <a:pt x="4187" y="122075"/>
                  </a:lnTo>
                  <a:lnTo>
                    <a:pt x="2790" y="128016"/>
                  </a:lnTo>
                  <a:lnTo>
                    <a:pt x="1859" y="133961"/>
                  </a:lnTo>
                  <a:lnTo>
                    <a:pt x="1239" y="139909"/>
                  </a:lnTo>
                  <a:lnTo>
                    <a:pt x="825" y="145858"/>
                  </a:lnTo>
                  <a:lnTo>
                    <a:pt x="549" y="151809"/>
                  </a:lnTo>
                  <a:lnTo>
                    <a:pt x="242" y="163712"/>
                  </a:lnTo>
                  <a:lnTo>
                    <a:pt x="0" y="215893"/>
                  </a:lnTo>
                  <a:lnTo>
                    <a:pt x="991" y="219335"/>
                  </a:lnTo>
                  <a:lnTo>
                    <a:pt x="2645" y="222621"/>
                  </a:lnTo>
                  <a:lnTo>
                    <a:pt x="7686" y="230285"/>
                  </a:lnTo>
                  <a:lnTo>
                    <a:pt x="8100" y="231906"/>
                  </a:lnTo>
                  <a:lnTo>
                    <a:pt x="8375" y="233979"/>
                  </a:lnTo>
                  <a:lnTo>
                    <a:pt x="8927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65"/>
            <p:cNvSpPr/>
            <p:nvPr/>
          </p:nvSpPr>
          <p:spPr>
            <a:xfrm>
              <a:off x="5134570" y="3482578"/>
              <a:ext cx="142866" cy="232173"/>
            </a:xfrm>
            <a:custGeom>
              <a:avLst/>
              <a:gdLst/>
              <a:ahLst/>
              <a:cxnLst/>
              <a:rect l="0" t="0" r="0" b="0"/>
              <a:pathLst>
                <a:path w="142866" h="232173">
                  <a:moveTo>
                    <a:pt x="133945" y="0"/>
                  </a:moveTo>
                  <a:lnTo>
                    <a:pt x="142766" y="0"/>
                  </a:lnTo>
                  <a:lnTo>
                    <a:pt x="142853" y="7129"/>
                  </a:lnTo>
                  <a:lnTo>
                    <a:pt x="142865" y="12428"/>
                  </a:lnTo>
                  <a:lnTo>
                    <a:pt x="141876" y="15231"/>
                  </a:lnTo>
                  <a:lnTo>
                    <a:pt x="138131" y="20990"/>
                  </a:lnTo>
                  <a:lnTo>
                    <a:pt x="135743" y="24907"/>
                  </a:lnTo>
                  <a:lnTo>
                    <a:pt x="133160" y="29504"/>
                  </a:lnTo>
                  <a:lnTo>
                    <a:pt x="130445" y="34552"/>
                  </a:lnTo>
                  <a:lnTo>
                    <a:pt x="127643" y="38909"/>
                  </a:lnTo>
                  <a:lnTo>
                    <a:pt x="124783" y="42807"/>
                  </a:lnTo>
                  <a:lnTo>
                    <a:pt x="121883" y="46397"/>
                  </a:lnTo>
                  <a:lnTo>
                    <a:pt x="118959" y="50775"/>
                  </a:lnTo>
                  <a:lnTo>
                    <a:pt x="116017" y="55678"/>
                  </a:lnTo>
                  <a:lnTo>
                    <a:pt x="113063" y="60931"/>
                  </a:lnTo>
                  <a:lnTo>
                    <a:pt x="109110" y="66418"/>
                  </a:lnTo>
                  <a:lnTo>
                    <a:pt x="104490" y="72060"/>
                  </a:lnTo>
                  <a:lnTo>
                    <a:pt x="99426" y="77805"/>
                  </a:lnTo>
                  <a:lnTo>
                    <a:pt x="95057" y="83620"/>
                  </a:lnTo>
                  <a:lnTo>
                    <a:pt x="91152" y="89481"/>
                  </a:lnTo>
                  <a:lnTo>
                    <a:pt x="87558" y="95372"/>
                  </a:lnTo>
                  <a:lnTo>
                    <a:pt x="83176" y="101285"/>
                  </a:lnTo>
                  <a:lnTo>
                    <a:pt x="78271" y="107211"/>
                  </a:lnTo>
                  <a:lnTo>
                    <a:pt x="73017" y="113145"/>
                  </a:lnTo>
                  <a:lnTo>
                    <a:pt x="68522" y="119087"/>
                  </a:lnTo>
                  <a:lnTo>
                    <a:pt x="64533" y="125032"/>
                  </a:lnTo>
                  <a:lnTo>
                    <a:pt x="60881" y="130979"/>
                  </a:lnTo>
                  <a:lnTo>
                    <a:pt x="57454" y="136928"/>
                  </a:lnTo>
                  <a:lnTo>
                    <a:pt x="51002" y="148831"/>
                  </a:lnTo>
                  <a:lnTo>
                    <a:pt x="47891" y="153791"/>
                  </a:lnTo>
                  <a:lnTo>
                    <a:pt x="44826" y="158089"/>
                  </a:lnTo>
                  <a:lnTo>
                    <a:pt x="41790" y="161947"/>
                  </a:lnTo>
                  <a:lnTo>
                    <a:pt x="38774" y="166504"/>
                  </a:lnTo>
                  <a:lnTo>
                    <a:pt x="35771" y="171526"/>
                  </a:lnTo>
                  <a:lnTo>
                    <a:pt x="32777" y="176858"/>
                  </a:lnTo>
                  <a:lnTo>
                    <a:pt x="29789" y="181405"/>
                  </a:lnTo>
                  <a:lnTo>
                    <a:pt x="26804" y="185429"/>
                  </a:lnTo>
                  <a:lnTo>
                    <a:pt x="23823" y="189104"/>
                  </a:lnTo>
                  <a:lnTo>
                    <a:pt x="20842" y="193537"/>
                  </a:lnTo>
                  <a:lnTo>
                    <a:pt x="17863" y="198478"/>
                  </a:lnTo>
                  <a:lnTo>
                    <a:pt x="14885" y="203756"/>
                  </a:lnTo>
                  <a:lnTo>
                    <a:pt x="12900" y="208267"/>
                  </a:lnTo>
                  <a:lnTo>
                    <a:pt x="11577" y="212267"/>
                  </a:lnTo>
                  <a:lnTo>
                    <a:pt x="10694" y="215925"/>
                  </a:lnTo>
                  <a:lnTo>
                    <a:pt x="7068" y="222636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66"/>
            <p:cNvSpPr/>
            <p:nvPr/>
          </p:nvSpPr>
          <p:spPr>
            <a:xfrm>
              <a:off x="5161359" y="3536156"/>
              <a:ext cx="133946" cy="223243"/>
            </a:xfrm>
            <a:custGeom>
              <a:avLst/>
              <a:gdLst/>
              <a:ahLst/>
              <a:cxnLst/>
              <a:rect l="0" t="0" r="0" b="0"/>
              <a:pathLst>
                <a:path w="133946" h="223243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9" y="4740"/>
                  </a:lnTo>
                  <a:lnTo>
                    <a:pt x="11024" y="9713"/>
                  </a:lnTo>
                  <a:lnTo>
                    <a:pt x="13302" y="12428"/>
                  </a:lnTo>
                  <a:lnTo>
                    <a:pt x="15814" y="16223"/>
                  </a:lnTo>
                  <a:lnTo>
                    <a:pt x="18480" y="20737"/>
                  </a:lnTo>
                  <a:lnTo>
                    <a:pt x="21249" y="25731"/>
                  </a:lnTo>
                  <a:lnTo>
                    <a:pt x="26973" y="36571"/>
                  </a:lnTo>
                  <a:lnTo>
                    <a:pt x="29888" y="42240"/>
                  </a:lnTo>
                  <a:lnTo>
                    <a:pt x="33816" y="48003"/>
                  </a:lnTo>
                  <a:lnTo>
                    <a:pt x="38419" y="53830"/>
                  </a:lnTo>
                  <a:lnTo>
                    <a:pt x="43472" y="59699"/>
                  </a:lnTo>
                  <a:lnTo>
                    <a:pt x="48825" y="66588"/>
                  </a:lnTo>
                  <a:lnTo>
                    <a:pt x="54378" y="74158"/>
                  </a:lnTo>
                  <a:lnTo>
                    <a:pt x="60064" y="82181"/>
                  </a:lnTo>
                  <a:lnTo>
                    <a:pt x="64848" y="90506"/>
                  </a:lnTo>
                  <a:lnTo>
                    <a:pt x="69028" y="99032"/>
                  </a:lnTo>
                  <a:lnTo>
                    <a:pt x="72808" y="107693"/>
                  </a:lnTo>
                  <a:lnTo>
                    <a:pt x="82299" y="127900"/>
                  </a:lnTo>
                  <a:lnTo>
                    <a:pt x="87608" y="138845"/>
                  </a:lnTo>
                  <a:lnTo>
                    <a:pt x="93132" y="149118"/>
                  </a:lnTo>
                  <a:lnTo>
                    <a:pt x="98799" y="158943"/>
                  </a:lnTo>
                  <a:lnTo>
                    <a:pt x="104561" y="168470"/>
                  </a:lnTo>
                  <a:lnTo>
                    <a:pt x="109395" y="176805"/>
                  </a:lnTo>
                  <a:lnTo>
                    <a:pt x="117412" y="191359"/>
                  </a:lnTo>
                  <a:lnTo>
                    <a:pt x="133945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67"/>
            <p:cNvSpPr/>
            <p:nvPr/>
          </p:nvSpPr>
          <p:spPr>
            <a:xfrm>
              <a:off x="4759523" y="3911203"/>
              <a:ext cx="133946" cy="187524"/>
            </a:xfrm>
            <a:custGeom>
              <a:avLst/>
              <a:gdLst/>
              <a:ahLst/>
              <a:cxnLst/>
              <a:rect l="0" t="0" r="0" b="0"/>
              <a:pathLst>
                <a:path w="133946" h="187524">
                  <a:moveTo>
                    <a:pt x="133945" y="0"/>
                  </a:moveTo>
                  <a:lnTo>
                    <a:pt x="129205" y="0"/>
                  </a:lnTo>
                  <a:lnTo>
                    <a:pt x="127808" y="992"/>
                  </a:lnTo>
                  <a:lnTo>
                    <a:pt x="126877" y="2646"/>
                  </a:lnTo>
                  <a:lnTo>
                    <a:pt x="126257" y="4740"/>
                  </a:lnTo>
                  <a:lnTo>
                    <a:pt x="122921" y="9713"/>
                  </a:lnTo>
                  <a:lnTo>
                    <a:pt x="120643" y="12428"/>
                  </a:lnTo>
                  <a:lnTo>
                    <a:pt x="118131" y="15231"/>
                  </a:lnTo>
                  <a:lnTo>
                    <a:pt x="112696" y="20990"/>
                  </a:lnTo>
                  <a:lnTo>
                    <a:pt x="95214" y="38709"/>
                  </a:lnTo>
                  <a:lnTo>
                    <a:pt x="92249" y="42673"/>
                  </a:lnTo>
                  <a:lnTo>
                    <a:pt x="89281" y="47300"/>
                  </a:lnTo>
                  <a:lnTo>
                    <a:pt x="86309" y="52369"/>
                  </a:lnTo>
                  <a:lnTo>
                    <a:pt x="82345" y="57733"/>
                  </a:lnTo>
                  <a:lnTo>
                    <a:pt x="77717" y="63293"/>
                  </a:lnTo>
                  <a:lnTo>
                    <a:pt x="72647" y="68984"/>
                  </a:lnTo>
                  <a:lnTo>
                    <a:pt x="68275" y="74763"/>
                  </a:lnTo>
                  <a:lnTo>
                    <a:pt x="64368" y="80599"/>
                  </a:lnTo>
                  <a:lnTo>
                    <a:pt x="60771" y="86475"/>
                  </a:lnTo>
                  <a:lnTo>
                    <a:pt x="57381" y="92376"/>
                  </a:lnTo>
                  <a:lnTo>
                    <a:pt x="50969" y="104225"/>
                  </a:lnTo>
                  <a:lnTo>
                    <a:pt x="41780" y="122052"/>
                  </a:lnTo>
                  <a:lnTo>
                    <a:pt x="38767" y="127009"/>
                  </a:lnTo>
                  <a:lnTo>
                    <a:pt x="35767" y="131305"/>
                  </a:lnTo>
                  <a:lnTo>
                    <a:pt x="32774" y="135162"/>
                  </a:lnTo>
                  <a:lnTo>
                    <a:pt x="29787" y="139717"/>
                  </a:lnTo>
                  <a:lnTo>
                    <a:pt x="26804" y="144738"/>
                  </a:lnTo>
                  <a:lnTo>
                    <a:pt x="23822" y="150070"/>
                  </a:lnTo>
                  <a:lnTo>
                    <a:pt x="20842" y="154617"/>
                  </a:lnTo>
                  <a:lnTo>
                    <a:pt x="17864" y="158641"/>
                  </a:lnTo>
                  <a:lnTo>
                    <a:pt x="14885" y="162315"/>
                  </a:lnTo>
                  <a:lnTo>
                    <a:pt x="11908" y="165757"/>
                  </a:lnTo>
                  <a:lnTo>
                    <a:pt x="8931" y="169043"/>
                  </a:lnTo>
                  <a:lnTo>
                    <a:pt x="5954" y="172227"/>
                  </a:lnTo>
                  <a:lnTo>
                    <a:pt x="3969" y="175341"/>
                  </a:lnTo>
                  <a:lnTo>
                    <a:pt x="2646" y="178410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68"/>
            <p:cNvSpPr/>
            <p:nvPr/>
          </p:nvSpPr>
          <p:spPr>
            <a:xfrm>
              <a:off x="4795242" y="3929062"/>
              <a:ext cx="160735" cy="250032"/>
            </a:xfrm>
            <a:custGeom>
              <a:avLst/>
              <a:gdLst/>
              <a:ahLst/>
              <a:cxnLst/>
              <a:rect l="0" t="0" r="0" b="0"/>
              <a:pathLst>
                <a:path w="160735" h="250032">
                  <a:moveTo>
                    <a:pt x="0" y="0"/>
                  </a:moveTo>
                  <a:lnTo>
                    <a:pt x="0" y="7688"/>
                  </a:lnTo>
                  <a:lnTo>
                    <a:pt x="2645" y="13670"/>
                  </a:lnTo>
                  <a:lnTo>
                    <a:pt x="12428" y="33678"/>
                  </a:lnTo>
                  <a:lnTo>
                    <a:pt x="16223" y="40311"/>
                  </a:lnTo>
                  <a:lnTo>
                    <a:pt x="20738" y="47710"/>
                  </a:lnTo>
                  <a:lnTo>
                    <a:pt x="31044" y="63869"/>
                  </a:lnTo>
                  <a:lnTo>
                    <a:pt x="77440" y="133998"/>
                  </a:lnTo>
                  <a:lnTo>
                    <a:pt x="83376" y="143903"/>
                  </a:lnTo>
                  <a:lnTo>
                    <a:pt x="89319" y="154474"/>
                  </a:lnTo>
                  <a:lnTo>
                    <a:pt x="95264" y="165490"/>
                  </a:lnTo>
                  <a:lnTo>
                    <a:pt x="102205" y="175811"/>
                  </a:lnTo>
                  <a:lnTo>
                    <a:pt x="109808" y="185669"/>
                  </a:lnTo>
                  <a:lnTo>
                    <a:pt x="117854" y="195216"/>
                  </a:lnTo>
                  <a:lnTo>
                    <a:pt x="125202" y="204558"/>
                  </a:lnTo>
                  <a:lnTo>
                    <a:pt x="132085" y="213762"/>
                  </a:lnTo>
                  <a:lnTo>
                    <a:pt x="138658" y="222876"/>
                  </a:lnTo>
                  <a:lnTo>
                    <a:pt x="144032" y="229943"/>
                  </a:lnTo>
                  <a:lnTo>
                    <a:pt x="148607" y="235647"/>
                  </a:lnTo>
                  <a:lnTo>
                    <a:pt x="160734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69"/>
            <p:cNvSpPr/>
            <p:nvPr/>
          </p:nvSpPr>
          <p:spPr>
            <a:xfrm>
              <a:off x="5232951" y="3973710"/>
              <a:ext cx="213991" cy="214159"/>
            </a:xfrm>
            <a:custGeom>
              <a:avLst/>
              <a:gdLst/>
              <a:ahLst/>
              <a:cxnLst/>
              <a:rect l="0" t="0" r="0" b="0"/>
              <a:pathLst>
                <a:path w="213991" h="214159">
                  <a:moveTo>
                    <a:pt x="115931" y="17860"/>
                  </a:moveTo>
                  <a:lnTo>
                    <a:pt x="108243" y="17860"/>
                  </a:lnTo>
                  <a:lnTo>
                    <a:pt x="102629" y="22600"/>
                  </a:lnTo>
                  <a:lnTo>
                    <a:pt x="99125" y="23997"/>
                  </a:lnTo>
                  <a:lnTo>
                    <a:pt x="94805" y="24928"/>
                  </a:lnTo>
                  <a:lnTo>
                    <a:pt x="89941" y="25548"/>
                  </a:lnTo>
                  <a:lnTo>
                    <a:pt x="85706" y="26954"/>
                  </a:lnTo>
                  <a:lnTo>
                    <a:pt x="81891" y="28884"/>
                  </a:lnTo>
                  <a:lnTo>
                    <a:pt x="78355" y="31162"/>
                  </a:lnTo>
                  <a:lnTo>
                    <a:pt x="71780" y="36339"/>
                  </a:lnTo>
                  <a:lnTo>
                    <a:pt x="68638" y="39109"/>
                  </a:lnTo>
                  <a:lnTo>
                    <a:pt x="64558" y="41948"/>
                  </a:lnTo>
                  <a:lnTo>
                    <a:pt x="59855" y="44833"/>
                  </a:lnTo>
                  <a:lnTo>
                    <a:pt x="54734" y="47748"/>
                  </a:lnTo>
                  <a:lnTo>
                    <a:pt x="50329" y="51676"/>
                  </a:lnTo>
                  <a:lnTo>
                    <a:pt x="46399" y="56279"/>
                  </a:lnTo>
                  <a:lnTo>
                    <a:pt x="42787" y="61332"/>
                  </a:lnTo>
                  <a:lnTo>
                    <a:pt x="39388" y="65693"/>
                  </a:lnTo>
                  <a:lnTo>
                    <a:pt x="36128" y="69592"/>
                  </a:lnTo>
                  <a:lnTo>
                    <a:pt x="32964" y="73184"/>
                  </a:lnTo>
                  <a:lnTo>
                    <a:pt x="26802" y="79820"/>
                  </a:lnTo>
                  <a:lnTo>
                    <a:pt x="23769" y="82979"/>
                  </a:lnTo>
                  <a:lnTo>
                    <a:pt x="20756" y="87070"/>
                  </a:lnTo>
                  <a:lnTo>
                    <a:pt x="17754" y="91781"/>
                  </a:lnTo>
                  <a:lnTo>
                    <a:pt x="14761" y="96906"/>
                  </a:lnTo>
                  <a:lnTo>
                    <a:pt x="11773" y="101315"/>
                  </a:lnTo>
                  <a:lnTo>
                    <a:pt x="8790" y="105247"/>
                  </a:lnTo>
                  <a:lnTo>
                    <a:pt x="5808" y="108860"/>
                  </a:lnTo>
                  <a:lnTo>
                    <a:pt x="3820" y="113253"/>
                  </a:lnTo>
                  <a:lnTo>
                    <a:pt x="2495" y="118166"/>
                  </a:lnTo>
                  <a:lnTo>
                    <a:pt x="1612" y="123426"/>
                  </a:lnTo>
                  <a:lnTo>
                    <a:pt x="1023" y="127925"/>
                  </a:lnTo>
                  <a:lnTo>
                    <a:pt x="631" y="131916"/>
                  </a:lnTo>
                  <a:lnTo>
                    <a:pt x="369" y="135569"/>
                  </a:lnTo>
                  <a:lnTo>
                    <a:pt x="194" y="138997"/>
                  </a:lnTo>
                  <a:lnTo>
                    <a:pt x="0" y="145451"/>
                  </a:lnTo>
                  <a:lnTo>
                    <a:pt x="941" y="149554"/>
                  </a:lnTo>
                  <a:lnTo>
                    <a:pt x="2560" y="154273"/>
                  </a:lnTo>
                  <a:lnTo>
                    <a:pt x="4632" y="159403"/>
                  </a:lnTo>
                  <a:lnTo>
                    <a:pt x="7005" y="163816"/>
                  </a:lnTo>
                  <a:lnTo>
                    <a:pt x="9580" y="167750"/>
                  </a:lnTo>
                  <a:lnTo>
                    <a:pt x="12288" y="171364"/>
                  </a:lnTo>
                  <a:lnTo>
                    <a:pt x="16078" y="174767"/>
                  </a:lnTo>
                  <a:lnTo>
                    <a:pt x="20589" y="178027"/>
                  </a:lnTo>
                  <a:lnTo>
                    <a:pt x="25580" y="181192"/>
                  </a:lnTo>
                  <a:lnTo>
                    <a:pt x="29901" y="184295"/>
                  </a:lnTo>
                  <a:lnTo>
                    <a:pt x="33773" y="187356"/>
                  </a:lnTo>
                  <a:lnTo>
                    <a:pt x="37347" y="190388"/>
                  </a:lnTo>
                  <a:lnTo>
                    <a:pt x="41713" y="193402"/>
                  </a:lnTo>
                  <a:lnTo>
                    <a:pt x="46609" y="196404"/>
                  </a:lnTo>
                  <a:lnTo>
                    <a:pt x="51857" y="199397"/>
                  </a:lnTo>
                  <a:lnTo>
                    <a:pt x="62980" y="205368"/>
                  </a:lnTo>
                  <a:lnTo>
                    <a:pt x="68724" y="208350"/>
                  </a:lnTo>
                  <a:lnTo>
                    <a:pt x="75530" y="210337"/>
                  </a:lnTo>
                  <a:lnTo>
                    <a:pt x="83045" y="211662"/>
                  </a:lnTo>
                  <a:lnTo>
                    <a:pt x="91030" y="212546"/>
                  </a:lnTo>
                  <a:lnTo>
                    <a:pt x="98338" y="213134"/>
                  </a:lnTo>
                  <a:lnTo>
                    <a:pt x="105195" y="213527"/>
                  </a:lnTo>
                  <a:lnTo>
                    <a:pt x="118105" y="213964"/>
                  </a:lnTo>
                  <a:lnTo>
                    <a:pt x="130457" y="214158"/>
                  </a:lnTo>
                  <a:lnTo>
                    <a:pt x="136530" y="213217"/>
                  </a:lnTo>
                  <a:lnTo>
                    <a:pt x="142562" y="211598"/>
                  </a:lnTo>
                  <a:lnTo>
                    <a:pt x="148568" y="209526"/>
                  </a:lnTo>
                  <a:lnTo>
                    <a:pt x="154556" y="208145"/>
                  </a:lnTo>
                  <a:lnTo>
                    <a:pt x="160533" y="207225"/>
                  </a:lnTo>
                  <a:lnTo>
                    <a:pt x="166501" y="206611"/>
                  </a:lnTo>
                  <a:lnTo>
                    <a:pt x="172465" y="205209"/>
                  </a:lnTo>
                  <a:lnTo>
                    <a:pt x="178425" y="203283"/>
                  </a:lnTo>
                  <a:lnTo>
                    <a:pt x="184383" y="201007"/>
                  </a:lnTo>
                  <a:lnTo>
                    <a:pt x="189347" y="197505"/>
                  </a:lnTo>
                  <a:lnTo>
                    <a:pt x="193649" y="193185"/>
                  </a:lnTo>
                  <a:lnTo>
                    <a:pt x="197509" y="188321"/>
                  </a:lnTo>
                  <a:lnTo>
                    <a:pt x="201074" y="184087"/>
                  </a:lnTo>
                  <a:lnTo>
                    <a:pt x="204443" y="180272"/>
                  </a:lnTo>
                  <a:lnTo>
                    <a:pt x="207681" y="176736"/>
                  </a:lnTo>
                  <a:lnTo>
                    <a:pt x="209840" y="172395"/>
                  </a:lnTo>
                  <a:lnTo>
                    <a:pt x="211279" y="167516"/>
                  </a:lnTo>
                  <a:lnTo>
                    <a:pt x="212239" y="162279"/>
                  </a:lnTo>
                  <a:lnTo>
                    <a:pt x="212879" y="156803"/>
                  </a:lnTo>
                  <a:lnTo>
                    <a:pt x="213305" y="151168"/>
                  </a:lnTo>
                  <a:lnTo>
                    <a:pt x="213589" y="145427"/>
                  </a:lnTo>
                  <a:lnTo>
                    <a:pt x="213905" y="133757"/>
                  </a:lnTo>
                  <a:lnTo>
                    <a:pt x="213990" y="127867"/>
                  </a:lnTo>
                  <a:lnTo>
                    <a:pt x="213053" y="121956"/>
                  </a:lnTo>
                  <a:lnTo>
                    <a:pt x="211437" y="116031"/>
                  </a:lnTo>
                  <a:lnTo>
                    <a:pt x="209368" y="110096"/>
                  </a:lnTo>
                  <a:lnTo>
                    <a:pt x="206996" y="104155"/>
                  </a:lnTo>
                  <a:lnTo>
                    <a:pt x="204422" y="98210"/>
                  </a:lnTo>
                  <a:lnTo>
                    <a:pt x="198917" y="86313"/>
                  </a:lnTo>
                  <a:lnTo>
                    <a:pt x="193163" y="74411"/>
                  </a:lnTo>
                  <a:lnTo>
                    <a:pt x="189247" y="68459"/>
                  </a:lnTo>
                  <a:lnTo>
                    <a:pt x="184653" y="62507"/>
                  </a:lnTo>
                  <a:lnTo>
                    <a:pt x="179605" y="56554"/>
                  </a:lnTo>
                  <a:lnTo>
                    <a:pt x="174255" y="50601"/>
                  </a:lnTo>
                  <a:lnTo>
                    <a:pt x="163020" y="38695"/>
                  </a:lnTo>
                  <a:lnTo>
                    <a:pt x="145538" y="20836"/>
                  </a:lnTo>
                  <a:lnTo>
                    <a:pt x="139638" y="15875"/>
                  </a:lnTo>
                  <a:lnTo>
                    <a:pt x="133720" y="11576"/>
                  </a:lnTo>
                  <a:lnTo>
                    <a:pt x="127791" y="7717"/>
                  </a:lnTo>
                  <a:lnTo>
                    <a:pt x="122845" y="5145"/>
                  </a:lnTo>
                  <a:lnTo>
                    <a:pt x="118556" y="3430"/>
                  </a:lnTo>
                  <a:lnTo>
                    <a:pt x="10700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70"/>
            <p:cNvSpPr/>
            <p:nvPr/>
          </p:nvSpPr>
          <p:spPr>
            <a:xfrm>
              <a:off x="4714875" y="4348757"/>
              <a:ext cx="205383" cy="178595"/>
            </a:xfrm>
            <a:custGeom>
              <a:avLst/>
              <a:gdLst/>
              <a:ahLst/>
              <a:cxnLst/>
              <a:rect l="0" t="0" r="0" b="0"/>
              <a:pathLst>
                <a:path w="205383" h="178595">
                  <a:moveTo>
                    <a:pt x="205382" y="0"/>
                  </a:moveTo>
                  <a:lnTo>
                    <a:pt x="200642" y="0"/>
                  </a:lnTo>
                  <a:lnTo>
                    <a:pt x="199245" y="993"/>
                  </a:lnTo>
                  <a:lnTo>
                    <a:pt x="198314" y="2646"/>
                  </a:lnTo>
                  <a:lnTo>
                    <a:pt x="197694" y="4741"/>
                  </a:lnTo>
                  <a:lnTo>
                    <a:pt x="194358" y="9714"/>
                  </a:lnTo>
                  <a:lnTo>
                    <a:pt x="192080" y="12429"/>
                  </a:lnTo>
                  <a:lnTo>
                    <a:pt x="189569" y="16224"/>
                  </a:lnTo>
                  <a:lnTo>
                    <a:pt x="186902" y="20738"/>
                  </a:lnTo>
                  <a:lnTo>
                    <a:pt x="184133" y="25732"/>
                  </a:lnTo>
                  <a:lnTo>
                    <a:pt x="180302" y="30053"/>
                  </a:lnTo>
                  <a:lnTo>
                    <a:pt x="175763" y="33926"/>
                  </a:lnTo>
                  <a:lnTo>
                    <a:pt x="170753" y="37500"/>
                  </a:lnTo>
                  <a:lnTo>
                    <a:pt x="165429" y="41868"/>
                  </a:lnTo>
                  <a:lnTo>
                    <a:pt x="159895" y="46763"/>
                  </a:lnTo>
                  <a:lnTo>
                    <a:pt x="148455" y="57495"/>
                  </a:lnTo>
                  <a:lnTo>
                    <a:pt x="119013" y="86444"/>
                  </a:lnTo>
                  <a:lnTo>
                    <a:pt x="112084" y="92356"/>
                  </a:lnTo>
                  <a:lnTo>
                    <a:pt x="104488" y="98282"/>
                  </a:lnTo>
                  <a:lnTo>
                    <a:pt x="96447" y="104216"/>
                  </a:lnTo>
                  <a:lnTo>
                    <a:pt x="89103" y="110158"/>
                  </a:lnTo>
                  <a:lnTo>
                    <a:pt x="82222" y="116102"/>
                  </a:lnTo>
                  <a:lnTo>
                    <a:pt x="75651" y="122050"/>
                  </a:lnTo>
                  <a:lnTo>
                    <a:pt x="68293" y="127999"/>
                  </a:lnTo>
                  <a:lnTo>
                    <a:pt x="60411" y="133951"/>
                  </a:lnTo>
                  <a:lnTo>
                    <a:pt x="52180" y="139902"/>
                  </a:lnTo>
                  <a:lnTo>
                    <a:pt x="44708" y="144862"/>
                  </a:lnTo>
                  <a:lnTo>
                    <a:pt x="37743" y="149161"/>
                  </a:lnTo>
                  <a:lnTo>
                    <a:pt x="31115" y="153019"/>
                  </a:lnTo>
                  <a:lnTo>
                    <a:pt x="25704" y="157575"/>
                  </a:lnTo>
                  <a:lnTo>
                    <a:pt x="21105" y="162597"/>
                  </a:lnTo>
                  <a:lnTo>
                    <a:pt x="17046" y="167929"/>
                  </a:lnTo>
                  <a:lnTo>
                    <a:pt x="13348" y="171484"/>
                  </a:lnTo>
                  <a:lnTo>
                    <a:pt x="9890" y="173854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71"/>
            <p:cNvSpPr/>
            <p:nvPr/>
          </p:nvSpPr>
          <p:spPr>
            <a:xfrm>
              <a:off x="4768453" y="4321968"/>
              <a:ext cx="223243" cy="178595"/>
            </a:xfrm>
            <a:custGeom>
              <a:avLst/>
              <a:gdLst/>
              <a:ahLst/>
              <a:cxnLst/>
              <a:rect l="0" t="0" r="0" b="0"/>
              <a:pathLst>
                <a:path w="223243" h="178595">
                  <a:moveTo>
                    <a:pt x="0" y="0"/>
                  </a:moveTo>
                  <a:lnTo>
                    <a:pt x="7688" y="0"/>
                  </a:lnTo>
                  <a:lnTo>
                    <a:pt x="13669" y="2646"/>
                  </a:lnTo>
                  <a:lnTo>
                    <a:pt x="18042" y="4741"/>
                  </a:lnTo>
                  <a:lnTo>
                    <a:pt x="21950" y="8121"/>
                  </a:lnTo>
                  <a:lnTo>
                    <a:pt x="25548" y="12359"/>
                  </a:lnTo>
                  <a:lnTo>
                    <a:pt x="28938" y="17169"/>
                  </a:lnTo>
                  <a:lnTo>
                    <a:pt x="33182" y="22360"/>
                  </a:lnTo>
                  <a:lnTo>
                    <a:pt x="37997" y="27805"/>
                  </a:lnTo>
                  <a:lnTo>
                    <a:pt x="43190" y="33420"/>
                  </a:lnTo>
                  <a:lnTo>
                    <a:pt x="49629" y="39147"/>
                  </a:lnTo>
                  <a:lnTo>
                    <a:pt x="56898" y="44949"/>
                  </a:lnTo>
                  <a:lnTo>
                    <a:pt x="64721" y="50802"/>
                  </a:lnTo>
                  <a:lnTo>
                    <a:pt x="71921" y="56688"/>
                  </a:lnTo>
                  <a:lnTo>
                    <a:pt x="78705" y="62597"/>
                  </a:lnTo>
                  <a:lnTo>
                    <a:pt x="85212" y="68520"/>
                  </a:lnTo>
                  <a:lnTo>
                    <a:pt x="100380" y="83039"/>
                  </a:lnTo>
                  <a:lnTo>
                    <a:pt x="108591" y="91078"/>
                  </a:lnTo>
                  <a:lnTo>
                    <a:pt x="118035" y="98422"/>
                  </a:lnTo>
                  <a:lnTo>
                    <a:pt x="128299" y="105302"/>
                  </a:lnTo>
                  <a:lnTo>
                    <a:pt x="139111" y="111874"/>
                  </a:lnTo>
                  <a:lnTo>
                    <a:pt x="149295" y="119231"/>
                  </a:lnTo>
                  <a:lnTo>
                    <a:pt x="159061" y="127112"/>
                  </a:lnTo>
                  <a:lnTo>
                    <a:pt x="168549" y="135343"/>
                  </a:lnTo>
                  <a:lnTo>
                    <a:pt x="176857" y="142815"/>
                  </a:lnTo>
                  <a:lnTo>
                    <a:pt x="191382" y="156408"/>
                  </a:lnTo>
                  <a:lnTo>
                    <a:pt x="198033" y="161819"/>
                  </a:lnTo>
                  <a:lnTo>
                    <a:pt x="204451" y="166418"/>
                  </a:lnTo>
                  <a:lnTo>
                    <a:pt x="223242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72"/>
            <p:cNvSpPr/>
            <p:nvPr/>
          </p:nvSpPr>
          <p:spPr>
            <a:xfrm>
              <a:off x="5250812" y="4375546"/>
              <a:ext cx="213624" cy="258916"/>
            </a:xfrm>
            <a:custGeom>
              <a:avLst/>
              <a:gdLst/>
              <a:ahLst/>
              <a:cxnLst/>
              <a:rect l="0" t="0" r="0" b="0"/>
              <a:pathLst>
                <a:path w="213624" h="258916">
                  <a:moveTo>
                    <a:pt x="115930" y="0"/>
                  </a:moveTo>
                  <a:lnTo>
                    <a:pt x="108241" y="0"/>
                  </a:lnTo>
                  <a:lnTo>
                    <a:pt x="102627" y="4741"/>
                  </a:lnTo>
                  <a:lnTo>
                    <a:pt x="97449" y="9714"/>
                  </a:lnTo>
                  <a:lnTo>
                    <a:pt x="86041" y="20991"/>
                  </a:lnTo>
                  <a:lnTo>
                    <a:pt x="82114" y="23916"/>
                  </a:lnTo>
                  <a:lnTo>
                    <a:pt x="77510" y="26858"/>
                  </a:lnTo>
                  <a:lnTo>
                    <a:pt x="72458" y="29812"/>
                  </a:lnTo>
                  <a:lnTo>
                    <a:pt x="68097" y="32773"/>
                  </a:lnTo>
                  <a:lnTo>
                    <a:pt x="64198" y="35739"/>
                  </a:lnTo>
                  <a:lnTo>
                    <a:pt x="60605" y="38709"/>
                  </a:lnTo>
                  <a:lnTo>
                    <a:pt x="56227" y="41682"/>
                  </a:lnTo>
                  <a:lnTo>
                    <a:pt x="51323" y="44654"/>
                  </a:lnTo>
                  <a:lnTo>
                    <a:pt x="46070" y="47629"/>
                  </a:lnTo>
                  <a:lnTo>
                    <a:pt x="41575" y="50604"/>
                  </a:lnTo>
                  <a:lnTo>
                    <a:pt x="37587" y="53580"/>
                  </a:lnTo>
                  <a:lnTo>
                    <a:pt x="33935" y="56556"/>
                  </a:lnTo>
                  <a:lnTo>
                    <a:pt x="30509" y="60524"/>
                  </a:lnTo>
                  <a:lnTo>
                    <a:pt x="27232" y="65155"/>
                  </a:lnTo>
                  <a:lnTo>
                    <a:pt x="24056" y="70226"/>
                  </a:lnTo>
                  <a:lnTo>
                    <a:pt x="20946" y="75591"/>
                  </a:lnTo>
                  <a:lnTo>
                    <a:pt x="14845" y="86843"/>
                  </a:lnTo>
                  <a:lnTo>
                    <a:pt x="5832" y="104335"/>
                  </a:lnTo>
                  <a:lnTo>
                    <a:pt x="3836" y="109244"/>
                  </a:lnTo>
                  <a:lnTo>
                    <a:pt x="2506" y="113509"/>
                  </a:lnTo>
                  <a:lnTo>
                    <a:pt x="1618" y="117345"/>
                  </a:lnTo>
                  <a:lnTo>
                    <a:pt x="1027" y="121886"/>
                  </a:lnTo>
                  <a:lnTo>
                    <a:pt x="632" y="126898"/>
                  </a:lnTo>
                  <a:lnTo>
                    <a:pt x="370" y="132224"/>
                  </a:lnTo>
                  <a:lnTo>
                    <a:pt x="77" y="143433"/>
                  </a:lnTo>
                  <a:lnTo>
                    <a:pt x="0" y="149200"/>
                  </a:lnTo>
                  <a:lnTo>
                    <a:pt x="940" y="155029"/>
                  </a:lnTo>
                  <a:lnTo>
                    <a:pt x="2558" y="160899"/>
                  </a:lnTo>
                  <a:lnTo>
                    <a:pt x="4630" y="166798"/>
                  </a:lnTo>
                  <a:lnTo>
                    <a:pt x="7996" y="172714"/>
                  </a:lnTo>
                  <a:lnTo>
                    <a:pt x="12224" y="178643"/>
                  </a:lnTo>
                  <a:lnTo>
                    <a:pt x="17027" y="184580"/>
                  </a:lnTo>
                  <a:lnTo>
                    <a:pt x="21221" y="189530"/>
                  </a:lnTo>
                  <a:lnTo>
                    <a:pt x="25009" y="193822"/>
                  </a:lnTo>
                  <a:lnTo>
                    <a:pt x="28527" y="197676"/>
                  </a:lnTo>
                  <a:lnTo>
                    <a:pt x="37727" y="207249"/>
                  </a:lnTo>
                  <a:lnTo>
                    <a:pt x="42959" y="212580"/>
                  </a:lnTo>
                  <a:lnTo>
                    <a:pt x="49423" y="217127"/>
                  </a:lnTo>
                  <a:lnTo>
                    <a:pt x="56709" y="221150"/>
                  </a:lnTo>
                  <a:lnTo>
                    <a:pt x="78539" y="231552"/>
                  </a:lnTo>
                  <a:lnTo>
                    <a:pt x="103693" y="243956"/>
                  </a:lnTo>
                  <a:lnTo>
                    <a:pt x="110749" y="246973"/>
                  </a:lnTo>
                  <a:lnTo>
                    <a:pt x="118428" y="249977"/>
                  </a:lnTo>
                  <a:lnTo>
                    <a:pt x="126526" y="252972"/>
                  </a:lnTo>
                  <a:lnTo>
                    <a:pt x="133907" y="254968"/>
                  </a:lnTo>
                  <a:lnTo>
                    <a:pt x="140813" y="256299"/>
                  </a:lnTo>
                  <a:lnTo>
                    <a:pt x="147402" y="257186"/>
                  </a:lnTo>
                  <a:lnTo>
                    <a:pt x="152786" y="257778"/>
                  </a:lnTo>
                  <a:lnTo>
                    <a:pt x="157367" y="258172"/>
                  </a:lnTo>
                  <a:lnTo>
                    <a:pt x="161415" y="258435"/>
                  </a:lnTo>
                  <a:lnTo>
                    <a:pt x="166096" y="258611"/>
                  </a:lnTo>
                  <a:lnTo>
                    <a:pt x="181175" y="258857"/>
                  </a:lnTo>
                  <a:lnTo>
                    <a:pt x="188914" y="258915"/>
                  </a:lnTo>
                  <a:lnTo>
                    <a:pt x="192368" y="257938"/>
                  </a:lnTo>
                  <a:lnTo>
                    <a:pt x="198850" y="254207"/>
                  </a:lnTo>
                  <a:lnTo>
                    <a:pt x="205038" y="251887"/>
                  </a:lnTo>
                  <a:lnTo>
                    <a:pt x="208078" y="251269"/>
                  </a:lnTo>
                  <a:lnTo>
                    <a:pt x="210104" y="249864"/>
                  </a:lnTo>
                  <a:lnTo>
                    <a:pt x="211455" y="247936"/>
                  </a:lnTo>
                  <a:lnTo>
                    <a:pt x="212356" y="245657"/>
                  </a:lnTo>
                  <a:lnTo>
                    <a:pt x="213356" y="237835"/>
                  </a:lnTo>
                  <a:lnTo>
                    <a:pt x="213623" y="232970"/>
                  </a:lnTo>
                  <a:lnTo>
                    <a:pt x="212808" y="228736"/>
                  </a:lnTo>
                  <a:lnTo>
                    <a:pt x="209257" y="221384"/>
                  </a:lnTo>
                  <a:lnTo>
                    <a:pt x="204372" y="212164"/>
                  </a:lnTo>
                  <a:lnTo>
                    <a:pt x="201680" y="206927"/>
                  </a:lnTo>
                  <a:lnTo>
                    <a:pt x="197901" y="201452"/>
                  </a:lnTo>
                  <a:lnTo>
                    <a:pt x="193398" y="195817"/>
                  </a:lnTo>
                  <a:lnTo>
                    <a:pt x="188411" y="190076"/>
                  </a:lnTo>
                  <a:lnTo>
                    <a:pt x="183102" y="183272"/>
                  </a:lnTo>
                  <a:lnTo>
                    <a:pt x="177578" y="175759"/>
                  </a:lnTo>
                  <a:lnTo>
                    <a:pt x="171912" y="167774"/>
                  </a:lnTo>
                  <a:lnTo>
                    <a:pt x="167142" y="161460"/>
                  </a:lnTo>
                  <a:lnTo>
                    <a:pt x="162969" y="156257"/>
                  </a:lnTo>
                  <a:lnTo>
                    <a:pt x="159196" y="151796"/>
                  </a:lnTo>
                  <a:lnTo>
                    <a:pt x="154696" y="147830"/>
                  </a:lnTo>
                  <a:lnTo>
                    <a:pt x="149711" y="144194"/>
                  </a:lnTo>
                  <a:lnTo>
                    <a:pt x="133789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73"/>
            <p:cNvSpPr/>
            <p:nvPr/>
          </p:nvSpPr>
          <p:spPr>
            <a:xfrm>
              <a:off x="4768453" y="4813101"/>
              <a:ext cx="214313" cy="142876"/>
            </a:xfrm>
            <a:custGeom>
              <a:avLst/>
              <a:gdLst/>
              <a:ahLst/>
              <a:cxnLst/>
              <a:rect l="0" t="0" r="0" b="0"/>
              <a:pathLst>
                <a:path w="214313" h="142876">
                  <a:moveTo>
                    <a:pt x="214312" y="0"/>
                  </a:moveTo>
                  <a:lnTo>
                    <a:pt x="201010" y="13302"/>
                  </a:lnTo>
                  <a:lnTo>
                    <a:pt x="197506" y="15814"/>
                  </a:lnTo>
                  <a:lnTo>
                    <a:pt x="193186" y="18480"/>
                  </a:lnTo>
                  <a:lnTo>
                    <a:pt x="188322" y="21250"/>
                  </a:lnTo>
                  <a:lnTo>
                    <a:pt x="184087" y="24089"/>
                  </a:lnTo>
                  <a:lnTo>
                    <a:pt x="180272" y="26973"/>
                  </a:lnTo>
                  <a:lnTo>
                    <a:pt x="176735" y="29889"/>
                  </a:lnTo>
                  <a:lnTo>
                    <a:pt x="171402" y="32824"/>
                  </a:lnTo>
                  <a:lnTo>
                    <a:pt x="164869" y="35773"/>
                  </a:lnTo>
                  <a:lnTo>
                    <a:pt x="157538" y="38732"/>
                  </a:lnTo>
                  <a:lnTo>
                    <a:pt x="150666" y="41696"/>
                  </a:lnTo>
                  <a:lnTo>
                    <a:pt x="137738" y="47636"/>
                  </a:lnTo>
                  <a:lnTo>
                    <a:pt x="119304" y="56557"/>
                  </a:lnTo>
                  <a:lnTo>
                    <a:pt x="113270" y="60526"/>
                  </a:lnTo>
                  <a:lnTo>
                    <a:pt x="107263" y="65155"/>
                  </a:lnTo>
                  <a:lnTo>
                    <a:pt x="101274" y="70226"/>
                  </a:lnTo>
                  <a:lnTo>
                    <a:pt x="94305" y="74599"/>
                  </a:lnTo>
                  <a:lnTo>
                    <a:pt x="86683" y="78506"/>
                  </a:lnTo>
                  <a:lnTo>
                    <a:pt x="78624" y="82103"/>
                  </a:lnTo>
                  <a:lnTo>
                    <a:pt x="71267" y="86485"/>
                  </a:lnTo>
                  <a:lnTo>
                    <a:pt x="64379" y="91391"/>
                  </a:lnTo>
                  <a:lnTo>
                    <a:pt x="57802" y="96646"/>
                  </a:lnTo>
                  <a:lnTo>
                    <a:pt x="51433" y="101142"/>
                  </a:lnTo>
                  <a:lnTo>
                    <a:pt x="45203" y="105131"/>
                  </a:lnTo>
                  <a:lnTo>
                    <a:pt x="39065" y="108783"/>
                  </a:lnTo>
                  <a:lnTo>
                    <a:pt x="33980" y="113202"/>
                  </a:lnTo>
                  <a:lnTo>
                    <a:pt x="29599" y="118132"/>
                  </a:lnTo>
                  <a:lnTo>
                    <a:pt x="25686" y="123403"/>
                  </a:lnTo>
                  <a:lnTo>
                    <a:pt x="21093" y="127909"/>
                  </a:lnTo>
                  <a:lnTo>
                    <a:pt x="16046" y="131906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74"/>
            <p:cNvSpPr/>
            <p:nvPr/>
          </p:nvSpPr>
          <p:spPr>
            <a:xfrm>
              <a:off x="4786312" y="4795242"/>
              <a:ext cx="160735" cy="241102"/>
            </a:xfrm>
            <a:custGeom>
              <a:avLst/>
              <a:gdLst/>
              <a:ahLst/>
              <a:cxnLst/>
              <a:rect l="0" t="0" r="0" b="0"/>
              <a:pathLst>
                <a:path w="160735" h="241102">
                  <a:moveTo>
                    <a:pt x="0" y="0"/>
                  </a:moveTo>
                  <a:lnTo>
                    <a:pt x="4740" y="9481"/>
                  </a:lnTo>
                  <a:lnTo>
                    <a:pt x="9713" y="16781"/>
                  </a:lnTo>
                  <a:lnTo>
                    <a:pt x="12429" y="20117"/>
                  </a:lnTo>
                  <a:lnTo>
                    <a:pt x="15231" y="25318"/>
                  </a:lnTo>
                  <a:lnTo>
                    <a:pt x="18092" y="31761"/>
                  </a:lnTo>
                  <a:lnTo>
                    <a:pt x="20991" y="39033"/>
                  </a:lnTo>
                  <a:lnTo>
                    <a:pt x="25900" y="47850"/>
                  </a:lnTo>
                  <a:lnTo>
                    <a:pt x="32150" y="57696"/>
                  </a:lnTo>
                  <a:lnTo>
                    <a:pt x="39292" y="68230"/>
                  </a:lnTo>
                  <a:lnTo>
                    <a:pt x="46039" y="79220"/>
                  </a:lnTo>
                  <a:lnTo>
                    <a:pt x="52520" y="90517"/>
                  </a:lnTo>
                  <a:lnTo>
                    <a:pt x="58826" y="102016"/>
                  </a:lnTo>
                  <a:lnTo>
                    <a:pt x="66006" y="113651"/>
                  </a:lnTo>
                  <a:lnTo>
                    <a:pt x="73770" y="125377"/>
                  </a:lnTo>
                  <a:lnTo>
                    <a:pt x="90334" y="148988"/>
                  </a:lnTo>
                  <a:lnTo>
                    <a:pt x="107617" y="172711"/>
                  </a:lnTo>
                  <a:lnTo>
                    <a:pt x="116393" y="183602"/>
                  </a:lnTo>
                  <a:lnTo>
                    <a:pt x="125221" y="193839"/>
                  </a:lnTo>
                  <a:lnTo>
                    <a:pt x="134082" y="203640"/>
                  </a:lnTo>
                  <a:lnTo>
                    <a:pt x="140982" y="212158"/>
                  </a:lnTo>
                  <a:lnTo>
                    <a:pt x="146574" y="219821"/>
                  </a:lnTo>
                  <a:lnTo>
                    <a:pt x="160734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75"/>
            <p:cNvSpPr/>
            <p:nvPr/>
          </p:nvSpPr>
          <p:spPr>
            <a:xfrm>
              <a:off x="5232951" y="4813101"/>
              <a:ext cx="174283" cy="223085"/>
            </a:xfrm>
            <a:custGeom>
              <a:avLst/>
              <a:gdLst/>
              <a:ahLst/>
              <a:cxnLst/>
              <a:rect l="0" t="0" r="0" b="0"/>
              <a:pathLst>
                <a:path w="174283" h="223085">
                  <a:moveTo>
                    <a:pt x="71283" y="35719"/>
                  </a:moveTo>
                  <a:lnTo>
                    <a:pt x="71283" y="40459"/>
                  </a:lnTo>
                  <a:lnTo>
                    <a:pt x="70291" y="41856"/>
                  </a:lnTo>
                  <a:lnTo>
                    <a:pt x="68637" y="42787"/>
                  </a:lnTo>
                  <a:lnTo>
                    <a:pt x="66543" y="43407"/>
                  </a:lnTo>
                  <a:lnTo>
                    <a:pt x="61569" y="46743"/>
                  </a:lnTo>
                  <a:lnTo>
                    <a:pt x="58854" y="49021"/>
                  </a:lnTo>
                  <a:lnTo>
                    <a:pt x="56052" y="51533"/>
                  </a:lnTo>
                  <a:lnTo>
                    <a:pt x="50292" y="56968"/>
                  </a:lnTo>
                  <a:lnTo>
                    <a:pt x="26628" y="80383"/>
                  </a:lnTo>
                  <a:lnTo>
                    <a:pt x="23654" y="83354"/>
                  </a:lnTo>
                  <a:lnTo>
                    <a:pt x="20679" y="87320"/>
                  </a:lnTo>
                  <a:lnTo>
                    <a:pt x="17702" y="91948"/>
                  </a:lnTo>
                  <a:lnTo>
                    <a:pt x="14726" y="97017"/>
                  </a:lnTo>
                  <a:lnTo>
                    <a:pt x="11751" y="101389"/>
                  </a:lnTo>
                  <a:lnTo>
                    <a:pt x="8775" y="105296"/>
                  </a:lnTo>
                  <a:lnTo>
                    <a:pt x="5798" y="108893"/>
                  </a:lnTo>
                  <a:lnTo>
                    <a:pt x="3814" y="113275"/>
                  </a:lnTo>
                  <a:lnTo>
                    <a:pt x="2491" y="118181"/>
                  </a:lnTo>
                  <a:lnTo>
                    <a:pt x="1609" y="123436"/>
                  </a:lnTo>
                  <a:lnTo>
                    <a:pt x="1020" y="128924"/>
                  </a:lnTo>
                  <a:lnTo>
                    <a:pt x="629" y="134566"/>
                  </a:lnTo>
                  <a:lnTo>
                    <a:pt x="194" y="145135"/>
                  </a:lnTo>
                  <a:lnTo>
                    <a:pt x="0" y="153140"/>
                  </a:lnTo>
                  <a:lnTo>
                    <a:pt x="941" y="157656"/>
                  </a:lnTo>
                  <a:lnTo>
                    <a:pt x="2559" y="162651"/>
                  </a:lnTo>
                  <a:lnTo>
                    <a:pt x="4632" y="167965"/>
                  </a:lnTo>
                  <a:lnTo>
                    <a:pt x="7005" y="173492"/>
                  </a:lnTo>
                  <a:lnTo>
                    <a:pt x="12288" y="184925"/>
                  </a:lnTo>
                  <a:lnTo>
                    <a:pt x="15086" y="189760"/>
                  </a:lnTo>
                  <a:lnTo>
                    <a:pt x="17943" y="193975"/>
                  </a:lnTo>
                  <a:lnTo>
                    <a:pt x="20840" y="197778"/>
                  </a:lnTo>
                  <a:lnTo>
                    <a:pt x="24756" y="201305"/>
                  </a:lnTo>
                  <a:lnTo>
                    <a:pt x="29351" y="204649"/>
                  </a:lnTo>
                  <a:lnTo>
                    <a:pt x="34398" y="207870"/>
                  </a:lnTo>
                  <a:lnTo>
                    <a:pt x="38756" y="211010"/>
                  </a:lnTo>
                  <a:lnTo>
                    <a:pt x="42652" y="214095"/>
                  </a:lnTo>
                  <a:lnTo>
                    <a:pt x="46243" y="217144"/>
                  </a:lnTo>
                  <a:lnTo>
                    <a:pt x="50621" y="219177"/>
                  </a:lnTo>
                  <a:lnTo>
                    <a:pt x="55523" y="220532"/>
                  </a:lnTo>
                  <a:lnTo>
                    <a:pt x="60777" y="221435"/>
                  </a:lnTo>
                  <a:lnTo>
                    <a:pt x="66263" y="222038"/>
                  </a:lnTo>
                  <a:lnTo>
                    <a:pt x="71905" y="222439"/>
                  </a:lnTo>
                  <a:lnTo>
                    <a:pt x="77651" y="222707"/>
                  </a:lnTo>
                  <a:lnTo>
                    <a:pt x="89326" y="223005"/>
                  </a:lnTo>
                  <a:lnTo>
                    <a:pt x="95218" y="223084"/>
                  </a:lnTo>
                  <a:lnTo>
                    <a:pt x="101130" y="222145"/>
                  </a:lnTo>
                  <a:lnTo>
                    <a:pt x="107056" y="220526"/>
                  </a:lnTo>
                  <a:lnTo>
                    <a:pt x="112992" y="218455"/>
                  </a:lnTo>
                  <a:lnTo>
                    <a:pt x="117940" y="217074"/>
                  </a:lnTo>
                  <a:lnTo>
                    <a:pt x="122231" y="216154"/>
                  </a:lnTo>
                  <a:lnTo>
                    <a:pt x="126085" y="215540"/>
                  </a:lnTo>
                  <a:lnTo>
                    <a:pt x="130638" y="213146"/>
                  </a:lnTo>
                  <a:lnTo>
                    <a:pt x="135657" y="209566"/>
                  </a:lnTo>
                  <a:lnTo>
                    <a:pt x="140988" y="205195"/>
                  </a:lnTo>
                  <a:lnTo>
                    <a:pt x="145534" y="201289"/>
                  </a:lnTo>
                  <a:lnTo>
                    <a:pt x="149557" y="197693"/>
                  </a:lnTo>
                  <a:lnTo>
                    <a:pt x="153231" y="194303"/>
                  </a:lnTo>
                  <a:lnTo>
                    <a:pt x="156673" y="190059"/>
                  </a:lnTo>
                  <a:lnTo>
                    <a:pt x="159959" y="185245"/>
                  </a:lnTo>
                  <a:lnTo>
                    <a:pt x="163143" y="180051"/>
                  </a:lnTo>
                  <a:lnTo>
                    <a:pt x="165265" y="174605"/>
                  </a:lnTo>
                  <a:lnTo>
                    <a:pt x="166679" y="168989"/>
                  </a:lnTo>
                  <a:lnTo>
                    <a:pt x="167623" y="163261"/>
                  </a:lnTo>
                  <a:lnTo>
                    <a:pt x="169244" y="157458"/>
                  </a:lnTo>
                  <a:lnTo>
                    <a:pt x="171316" y="151605"/>
                  </a:lnTo>
                  <a:lnTo>
                    <a:pt x="173691" y="145718"/>
                  </a:lnTo>
                  <a:lnTo>
                    <a:pt x="174282" y="139810"/>
                  </a:lnTo>
                  <a:lnTo>
                    <a:pt x="173683" y="133886"/>
                  </a:lnTo>
                  <a:lnTo>
                    <a:pt x="172292" y="127953"/>
                  </a:lnTo>
                  <a:lnTo>
                    <a:pt x="171364" y="122012"/>
                  </a:lnTo>
                  <a:lnTo>
                    <a:pt x="170746" y="116069"/>
                  </a:lnTo>
                  <a:lnTo>
                    <a:pt x="170334" y="110121"/>
                  </a:lnTo>
                  <a:lnTo>
                    <a:pt x="169067" y="104172"/>
                  </a:lnTo>
                  <a:lnTo>
                    <a:pt x="167230" y="98221"/>
                  </a:lnTo>
                  <a:lnTo>
                    <a:pt x="165013" y="92270"/>
                  </a:lnTo>
                  <a:lnTo>
                    <a:pt x="162543" y="86318"/>
                  </a:lnTo>
                  <a:lnTo>
                    <a:pt x="159905" y="80365"/>
                  </a:lnTo>
                  <a:lnTo>
                    <a:pt x="157153" y="74413"/>
                  </a:lnTo>
                  <a:lnTo>
                    <a:pt x="153334" y="68460"/>
                  </a:lnTo>
                  <a:lnTo>
                    <a:pt x="148804" y="62507"/>
                  </a:lnTo>
                  <a:lnTo>
                    <a:pt x="143799" y="56555"/>
                  </a:lnTo>
                  <a:lnTo>
                    <a:pt x="138479" y="50601"/>
                  </a:lnTo>
                  <a:lnTo>
                    <a:pt x="127275" y="38695"/>
                  </a:lnTo>
                  <a:lnTo>
                    <a:pt x="121510" y="33734"/>
                  </a:lnTo>
                  <a:lnTo>
                    <a:pt x="115681" y="29435"/>
                  </a:lnTo>
                  <a:lnTo>
                    <a:pt x="109812" y="25576"/>
                  </a:lnTo>
                  <a:lnTo>
                    <a:pt x="103914" y="22012"/>
                  </a:lnTo>
                  <a:lnTo>
                    <a:pt x="97998" y="18643"/>
                  </a:lnTo>
                  <a:lnTo>
                    <a:pt x="92070" y="15405"/>
                  </a:lnTo>
                  <a:lnTo>
                    <a:pt x="87125" y="12255"/>
                  </a:lnTo>
                  <a:lnTo>
                    <a:pt x="82836" y="9162"/>
                  </a:lnTo>
                  <a:lnTo>
                    <a:pt x="712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456039" y="2152054"/>
            <a:ext cx="794743" cy="1089423"/>
            <a:chOff x="5456039" y="2152054"/>
            <a:chExt cx="794743" cy="1089423"/>
          </a:xfrm>
        </p:grpSpPr>
        <p:sp>
          <p:nvSpPr>
            <p:cNvPr id="81" name="SMARTInkAnnotation25"/>
            <p:cNvSpPr/>
            <p:nvPr/>
          </p:nvSpPr>
          <p:spPr>
            <a:xfrm>
              <a:off x="5491768" y="2178843"/>
              <a:ext cx="228267" cy="160613"/>
            </a:xfrm>
            <a:custGeom>
              <a:avLst/>
              <a:gdLst/>
              <a:ahLst/>
              <a:cxnLst/>
              <a:rect l="0" t="0" r="0" b="0"/>
              <a:pathLst>
                <a:path w="228267" h="160613">
                  <a:moveTo>
                    <a:pt x="53567" y="17860"/>
                  </a:moveTo>
                  <a:lnTo>
                    <a:pt x="41138" y="17860"/>
                  </a:lnTo>
                  <a:lnTo>
                    <a:pt x="38336" y="18852"/>
                  </a:lnTo>
                  <a:lnTo>
                    <a:pt x="32577" y="22600"/>
                  </a:lnTo>
                  <a:lnTo>
                    <a:pt x="26710" y="24927"/>
                  </a:lnTo>
                  <a:lnTo>
                    <a:pt x="23756" y="25548"/>
                  </a:lnTo>
                  <a:lnTo>
                    <a:pt x="17828" y="28883"/>
                  </a:lnTo>
                  <a:lnTo>
                    <a:pt x="14859" y="31162"/>
                  </a:lnTo>
                  <a:lnTo>
                    <a:pt x="12878" y="33673"/>
                  </a:lnTo>
                  <a:lnTo>
                    <a:pt x="11559" y="36340"/>
                  </a:lnTo>
                  <a:lnTo>
                    <a:pt x="10679" y="39109"/>
                  </a:lnTo>
                  <a:lnTo>
                    <a:pt x="9100" y="41948"/>
                  </a:lnTo>
                  <a:lnTo>
                    <a:pt x="7055" y="44833"/>
                  </a:lnTo>
                  <a:lnTo>
                    <a:pt x="4700" y="47748"/>
                  </a:lnTo>
                  <a:lnTo>
                    <a:pt x="3130" y="50683"/>
                  </a:lnTo>
                  <a:lnTo>
                    <a:pt x="2083" y="53633"/>
                  </a:lnTo>
                  <a:lnTo>
                    <a:pt x="1385" y="56591"/>
                  </a:lnTo>
                  <a:lnTo>
                    <a:pt x="920" y="59556"/>
                  </a:lnTo>
                  <a:lnTo>
                    <a:pt x="609" y="62524"/>
                  </a:lnTo>
                  <a:lnTo>
                    <a:pt x="403" y="65495"/>
                  </a:lnTo>
                  <a:lnTo>
                    <a:pt x="265" y="68468"/>
                  </a:lnTo>
                  <a:lnTo>
                    <a:pt x="112" y="74417"/>
                  </a:lnTo>
                  <a:lnTo>
                    <a:pt x="0" y="92274"/>
                  </a:lnTo>
                  <a:lnTo>
                    <a:pt x="988" y="96242"/>
                  </a:lnTo>
                  <a:lnTo>
                    <a:pt x="2640" y="100873"/>
                  </a:lnTo>
                  <a:lnTo>
                    <a:pt x="4733" y="105944"/>
                  </a:lnTo>
                  <a:lnTo>
                    <a:pt x="7120" y="110317"/>
                  </a:lnTo>
                  <a:lnTo>
                    <a:pt x="9705" y="114224"/>
                  </a:lnTo>
                  <a:lnTo>
                    <a:pt x="12419" y="117822"/>
                  </a:lnTo>
                  <a:lnTo>
                    <a:pt x="15221" y="121212"/>
                  </a:lnTo>
                  <a:lnTo>
                    <a:pt x="18082" y="124464"/>
                  </a:lnTo>
                  <a:lnTo>
                    <a:pt x="23905" y="130724"/>
                  </a:lnTo>
                  <a:lnTo>
                    <a:pt x="29801" y="136813"/>
                  </a:lnTo>
                  <a:lnTo>
                    <a:pt x="33754" y="139826"/>
                  </a:lnTo>
                  <a:lnTo>
                    <a:pt x="38374" y="142827"/>
                  </a:lnTo>
                  <a:lnTo>
                    <a:pt x="43439" y="145819"/>
                  </a:lnTo>
                  <a:lnTo>
                    <a:pt x="48799" y="147814"/>
                  </a:lnTo>
                  <a:lnTo>
                    <a:pt x="54358" y="149145"/>
                  </a:lnTo>
                  <a:lnTo>
                    <a:pt x="60047" y="150031"/>
                  </a:lnTo>
                  <a:lnTo>
                    <a:pt x="64833" y="151615"/>
                  </a:lnTo>
                  <a:lnTo>
                    <a:pt x="69015" y="153663"/>
                  </a:lnTo>
                  <a:lnTo>
                    <a:pt x="72795" y="156020"/>
                  </a:lnTo>
                  <a:lnTo>
                    <a:pt x="77300" y="157591"/>
                  </a:lnTo>
                  <a:lnTo>
                    <a:pt x="82287" y="158639"/>
                  </a:lnTo>
                  <a:lnTo>
                    <a:pt x="87597" y="159338"/>
                  </a:lnTo>
                  <a:lnTo>
                    <a:pt x="93121" y="159803"/>
                  </a:lnTo>
                  <a:lnTo>
                    <a:pt x="98788" y="160114"/>
                  </a:lnTo>
                  <a:lnTo>
                    <a:pt x="110376" y="160458"/>
                  </a:lnTo>
                  <a:lnTo>
                    <a:pt x="122141" y="160612"/>
                  </a:lnTo>
                  <a:lnTo>
                    <a:pt x="128057" y="159661"/>
                  </a:lnTo>
                  <a:lnTo>
                    <a:pt x="133985" y="158034"/>
                  </a:lnTo>
                  <a:lnTo>
                    <a:pt x="139921" y="155958"/>
                  </a:lnTo>
                  <a:lnTo>
                    <a:pt x="144871" y="154573"/>
                  </a:lnTo>
                  <a:lnTo>
                    <a:pt x="149162" y="153651"/>
                  </a:lnTo>
                  <a:lnTo>
                    <a:pt x="153016" y="153036"/>
                  </a:lnTo>
                  <a:lnTo>
                    <a:pt x="157570" y="152625"/>
                  </a:lnTo>
                  <a:lnTo>
                    <a:pt x="162590" y="152352"/>
                  </a:lnTo>
                  <a:lnTo>
                    <a:pt x="167921" y="152170"/>
                  </a:lnTo>
                  <a:lnTo>
                    <a:pt x="172467" y="151056"/>
                  </a:lnTo>
                  <a:lnTo>
                    <a:pt x="176490" y="149321"/>
                  </a:lnTo>
                  <a:lnTo>
                    <a:pt x="180164" y="147172"/>
                  </a:lnTo>
                  <a:lnTo>
                    <a:pt x="184598" y="145740"/>
                  </a:lnTo>
                  <a:lnTo>
                    <a:pt x="189538" y="144785"/>
                  </a:lnTo>
                  <a:lnTo>
                    <a:pt x="194816" y="144148"/>
                  </a:lnTo>
                  <a:lnTo>
                    <a:pt x="199327" y="142732"/>
                  </a:lnTo>
                  <a:lnTo>
                    <a:pt x="203326" y="140795"/>
                  </a:lnTo>
                  <a:lnTo>
                    <a:pt x="210416" y="135998"/>
                  </a:lnTo>
                  <a:lnTo>
                    <a:pt x="213695" y="133330"/>
                  </a:lnTo>
                  <a:lnTo>
                    <a:pt x="216874" y="130558"/>
                  </a:lnTo>
                  <a:lnTo>
                    <a:pt x="218993" y="127719"/>
                  </a:lnTo>
                  <a:lnTo>
                    <a:pt x="220406" y="124833"/>
                  </a:lnTo>
                  <a:lnTo>
                    <a:pt x="221348" y="121918"/>
                  </a:lnTo>
                  <a:lnTo>
                    <a:pt x="221976" y="118982"/>
                  </a:lnTo>
                  <a:lnTo>
                    <a:pt x="222394" y="116032"/>
                  </a:lnTo>
                  <a:lnTo>
                    <a:pt x="222673" y="113074"/>
                  </a:lnTo>
                  <a:lnTo>
                    <a:pt x="223852" y="110109"/>
                  </a:lnTo>
                  <a:lnTo>
                    <a:pt x="225629" y="107141"/>
                  </a:lnTo>
                  <a:lnTo>
                    <a:pt x="227806" y="104169"/>
                  </a:lnTo>
                  <a:lnTo>
                    <a:pt x="228266" y="101196"/>
                  </a:lnTo>
                  <a:lnTo>
                    <a:pt x="227580" y="98222"/>
                  </a:lnTo>
                  <a:lnTo>
                    <a:pt x="226130" y="95247"/>
                  </a:lnTo>
                  <a:lnTo>
                    <a:pt x="225164" y="91279"/>
                  </a:lnTo>
                  <a:lnTo>
                    <a:pt x="224520" y="86650"/>
                  </a:lnTo>
                  <a:lnTo>
                    <a:pt x="224090" y="81579"/>
                  </a:lnTo>
                  <a:lnTo>
                    <a:pt x="222811" y="77206"/>
                  </a:lnTo>
                  <a:lnTo>
                    <a:pt x="220967" y="73299"/>
                  </a:lnTo>
                  <a:lnTo>
                    <a:pt x="218745" y="69702"/>
                  </a:lnTo>
                  <a:lnTo>
                    <a:pt x="216272" y="66312"/>
                  </a:lnTo>
                  <a:lnTo>
                    <a:pt x="213631" y="63060"/>
                  </a:lnTo>
                  <a:lnTo>
                    <a:pt x="210878" y="59899"/>
                  </a:lnTo>
                  <a:lnTo>
                    <a:pt x="207058" y="56800"/>
                  </a:lnTo>
                  <a:lnTo>
                    <a:pt x="202527" y="53742"/>
                  </a:lnTo>
                  <a:lnTo>
                    <a:pt x="197523" y="50711"/>
                  </a:lnTo>
                  <a:lnTo>
                    <a:pt x="193193" y="47698"/>
                  </a:lnTo>
                  <a:lnTo>
                    <a:pt x="189315" y="44697"/>
                  </a:lnTo>
                  <a:lnTo>
                    <a:pt x="185738" y="41704"/>
                  </a:lnTo>
                  <a:lnTo>
                    <a:pt x="181369" y="38717"/>
                  </a:lnTo>
                  <a:lnTo>
                    <a:pt x="176471" y="35733"/>
                  </a:lnTo>
                  <a:lnTo>
                    <a:pt x="171222" y="32752"/>
                  </a:lnTo>
                  <a:lnTo>
                    <a:pt x="160098" y="26793"/>
                  </a:lnTo>
                  <a:lnTo>
                    <a:pt x="136787" y="14884"/>
                  </a:lnTo>
                  <a:lnTo>
                    <a:pt x="130876" y="12899"/>
                  </a:lnTo>
                  <a:lnTo>
                    <a:pt x="124950" y="11576"/>
                  </a:lnTo>
                  <a:lnTo>
                    <a:pt x="119015" y="10694"/>
                  </a:lnTo>
                  <a:lnTo>
                    <a:pt x="114066" y="10106"/>
                  </a:lnTo>
                  <a:lnTo>
                    <a:pt x="109775" y="9714"/>
                  </a:lnTo>
                  <a:lnTo>
                    <a:pt x="105922" y="9452"/>
                  </a:lnTo>
                  <a:lnTo>
                    <a:pt x="101369" y="8286"/>
                  </a:lnTo>
                  <a:lnTo>
                    <a:pt x="96349" y="6516"/>
                  </a:lnTo>
                  <a:lnTo>
                    <a:pt x="91018" y="4344"/>
                  </a:lnTo>
                  <a:lnTo>
                    <a:pt x="86472" y="2896"/>
                  </a:lnTo>
                  <a:lnTo>
                    <a:pt x="82449" y="1931"/>
                  </a:lnTo>
                  <a:lnTo>
                    <a:pt x="75334" y="858"/>
                  </a:lnTo>
                  <a:lnTo>
                    <a:pt x="68864" y="381"/>
                  </a:lnTo>
                  <a:lnTo>
                    <a:pt x="62763" y="75"/>
                  </a:lnTo>
                  <a:lnTo>
                    <a:pt x="535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26"/>
            <p:cNvSpPr/>
            <p:nvPr/>
          </p:nvSpPr>
          <p:spPr>
            <a:xfrm>
              <a:off x="6027539" y="2152054"/>
              <a:ext cx="151805" cy="241103"/>
            </a:xfrm>
            <a:custGeom>
              <a:avLst/>
              <a:gdLst/>
              <a:ahLst/>
              <a:cxnLst/>
              <a:rect l="0" t="0" r="0" b="0"/>
              <a:pathLst>
                <a:path w="151805" h="241103">
                  <a:moveTo>
                    <a:pt x="151804" y="0"/>
                  </a:moveTo>
                  <a:lnTo>
                    <a:pt x="151804" y="7689"/>
                  </a:lnTo>
                  <a:lnTo>
                    <a:pt x="147065" y="13302"/>
                  </a:lnTo>
                  <a:lnTo>
                    <a:pt x="143242" y="17460"/>
                  </a:lnTo>
                  <a:lnTo>
                    <a:pt x="138243" y="22481"/>
                  </a:lnTo>
                  <a:lnTo>
                    <a:pt x="136810" y="24910"/>
                  </a:lnTo>
                  <a:lnTo>
                    <a:pt x="135218" y="30253"/>
                  </a:lnTo>
                  <a:lnTo>
                    <a:pt x="131864" y="35936"/>
                  </a:lnTo>
                  <a:lnTo>
                    <a:pt x="126368" y="42928"/>
                  </a:lnTo>
                  <a:lnTo>
                    <a:pt x="122970" y="46530"/>
                  </a:lnTo>
                  <a:lnTo>
                    <a:pt x="120676" y="48879"/>
                  </a:lnTo>
                  <a:lnTo>
                    <a:pt x="119146" y="51438"/>
                  </a:lnTo>
                  <a:lnTo>
                    <a:pt x="117445" y="56926"/>
                  </a:lnTo>
                  <a:lnTo>
                    <a:pt x="114044" y="62673"/>
                  </a:lnTo>
                  <a:lnTo>
                    <a:pt x="111747" y="65595"/>
                  </a:lnTo>
                  <a:lnTo>
                    <a:pt x="109225" y="68535"/>
                  </a:lnTo>
                  <a:lnTo>
                    <a:pt x="106551" y="71487"/>
                  </a:lnTo>
                  <a:lnTo>
                    <a:pt x="103776" y="74447"/>
                  </a:lnTo>
                  <a:lnTo>
                    <a:pt x="101926" y="77413"/>
                  </a:lnTo>
                  <a:lnTo>
                    <a:pt x="99871" y="83354"/>
                  </a:lnTo>
                  <a:lnTo>
                    <a:pt x="96311" y="89302"/>
                  </a:lnTo>
                  <a:lnTo>
                    <a:pt x="93973" y="92277"/>
                  </a:lnTo>
                  <a:lnTo>
                    <a:pt x="91422" y="95252"/>
                  </a:lnTo>
                  <a:lnTo>
                    <a:pt x="88729" y="98228"/>
                  </a:lnTo>
                  <a:lnTo>
                    <a:pt x="83091" y="104180"/>
                  </a:lnTo>
                  <a:lnTo>
                    <a:pt x="77277" y="110133"/>
                  </a:lnTo>
                  <a:lnTo>
                    <a:pt x="74338" y="114102"/>
                  </a:lnTo>
                  <a:lnTo>
                    <a:pt x="71387" y="118732"/>
                  </a:lnTo>
                  <a:lnTo>
                    <a:pt x="68428" y="123803"/>
                  </a:lnTo>
                  <a:lnTo>
                    <a:pt x="65462" y="128176"/>
                  </a:lnTo>
                  <a:lnTo>
                    <a:pt x="62492" y="132084"/>
                  </a:lnTo>
                  <a:lnTo>
                    <a:pt x="59520" y="135681"/>
                  </a:lnTo>
                  <a:lnTo>
                    <a:pt x="56547" y="139071"/>
                  </a:lnTo>
                  <a:lnTo>
                    <a:pt x="53573" y="142324"/>
                  </a:lnTo>
                  <a:lnTo>
                    <a:pt x="47623" y="148583"/>
                  </a:lnTo>
                  <a:lnTo>
                    <a:pt x="41670" y="154673"/>
                  </a:lnTo>
                  <a:lnTo>
                    <a:pt x="39687" y="157686"/>
                  </a:lnTo>
                  <a:lnTo>
                    <a:pt x="37482" y="163679"/>
                  </a:lnTo>
                  <a:lnTo>
                    <a:pt x="33856" y="169650"/>
                  </a:lnTo>
                  <a:lnTo>
                    <a:pt x="31500" y="172631"/>
                  </a:lnTo>
                  <a:lnTo>
                    <a:pt x="28937" y="175611"/>
                  </a:lnTo>
                  <a:lnTo>
                    <a:pt x="26237" y="178590"/>
                  </a:lnTo>
                  <a:lnTo>
                    <a:pt x="23444" y="181568"/>
                  </a:lnTo>
                  <a:lnTo>
                    <a:pt x="21582" y="184545"/>
                  </a:lnTo>
                  <a:lnTo>
                    <a:pt x="19513" y="190499"/>
                  </a:lnTo>
                  <a:lnTo>
                    <a:pt x="15949" y="196453"/>
                  </a:lnTo>
                  <a:lnTo>
                    <a:pt x="13609" y="199430"/>
                  </a:lnTo>
                  <a:lnTo>
                    <a:pt x="11009" y="205383"/>
                  </a:lnTo>
                  <a:lnTo>
                    <a:pt x="10316" y="208360"/>
                  </a:lnTo>
                  <a:lnTo>
                    <a:pt x="6900" y="214313"/>
                  </a:lnTo>
                  <a:lnTo>
                    <a:pt x="4600" y="217289"/>
                  </a:lnTo>
                  <a:lnTo>
                    <a:pt x="2044" y="223242"/>
                  </a:lnTo>
                  <a:lnTo>
                    <a:pt x="119" y="231649"/>
                  </a:lnTo>
                  <a:lnTo>
                    <a:pt x="15" y="239171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27"/>
            <p:cNvSpPr/>
            <p:nvPr/>
          </p:nvSpPr>
          <p:spPr>
            <a:xfrm>
              <a:off x="5938242" y="2160984"/>
              <a:ext cx="214313" cy="196454"/>
            </a:xfrm>
            <a:custGeom>
              <a:avLst/>
              <a:gdLst/>
              <a:ahLst/>
              <a:cxnLst/>
              <a:rect l="0" t="0" r="0" b="0"/>
              <a:pathLst>
                <a:path w="214313" h="196454">
                  <a:moveTo>
                    <a:pt x="0" y="0"/>
                  </a:moveTo>
                  <a:lnTo>
                    <a:pt x="0" y="4740"/>
                  </a:lnTo>
                  <a:lnTo>
                    <a:pt x="1984" y="7129"/>
                  </a:lnTo>
                  <a:lnTo>
                    <a:pt x="5291" y="9713"/>
                  </a:lnTo>
                  <a:lnTo>
                    <a:pt x="9481" y="12429"/>
                  </a:lnTo>
                  <a:lnTo>
                    <a:pt x="13266" y="15231"/>
                  </a:lnTo>
                  <a:lnTo>
                    <a:pt x="16781" y="18092"/>
                  </a:lnTo>
                  <a:lnTo>
                    <a:pt x="23334" y="23915"/>
                  </a:lnTo>
                  <a:lnTo>
                    <a:pt x="29552" y="29811"/>
                  </a:lnTo>
                  <a:lnTo>
                    <a:pt x="43372" y="43449"/>
                  </a:lnTo>
                  <a:lnTo>
                    <a:pt x="48758" y="47818"/>
                  </a:lnTo>
                  <a:lnTo>
                    <a:pt x="54334" y="51722"/>
                  </a:lnTo>
                  <a:lnTo>
                    <a:pt x="60035" y="55317"/>
                  </a:lnTo>
                  <a:lnTo>
                    <a:pt x="65820" y="59699"/>
                  </a:lnTo>
                  <a:lnTo>
                    <a:pt x="71661" y="64604"/>
                  </a:lnTo>
                  <a:lnTo>
                    <a:pt x="77539" y="69858"/>
                  </a:lnTo>
                  <a:lnTo>
                    <a:pt x="89363" y="80988"/>
                  </a:lnTo>
                  <a:lnTo>
                    <a:pt x="113123" y="104302"/>
                  </a:lnTo>
                  <a:lnTo>
                    <a:pt x="119071" y="109222"/>
                  </a:lnTo>
                  <a:lnTo>
                    <a:pt x="125021" y="113494"/>
                  </a:lnTo>
                  <a:lnTo>
                    <a:pt x="130973" y="117335"/>
                  </a:lnTo>
                  <a:lnTo>
                    <a:pt x="135932" y="121879"/>
                  </a:lnTo>
                  <a:lnTo>
                    <a:pt x="140230" y="126893"/>
                  </a:lnTo>
                  <a:lnTo>
                    <a:pt x="144088" y="132221"/>
                  </a:lnTo>
                  <a:lnTo>
                    <a:pt x="148645" y="136764"/>
                  </a:lnTo>
                  <a:lnTo>
                    <a:pt x="153666" y="140785"/>
                  </a:lnTo>
                  <a:lnTo>
                    <a:pt x="158999" y="144459"/>
                  </a:lnTo>
                  <a:lnTo>
                    <a:pt x="163546" y="147899"/>
                  </a:lnTo>
                  <a:lnTo>
                    <a:pt x="167570" y="151185"/>
                  </a:lnTo>
                  <a:lnTo>
                    <a:pt x="171244" y="154368"/>
                  </a:lnTo>
                  <a:lnTo>
                    <a:pt x="174686" y="157483"/>
                  </a:lnTo>
                  <a:lnTo>
                    <a:pt x="181156" y="163589"/>
                  </a:lnTo>
                  <a:lnTo>
                    <a:pt x="199393" y="181560"/>
                  </a:lnTo>
                  <a:lnTo>
                    <a:pt x="214312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28"/>
            <p:cNvSpPr/>
            <p:nvPr/>
          </p:nvSpPr>
          <p:spPr>
            <a:xfrm>
              <a:off x="5734100" y="2589609"/>
              <a:ext cx="25549" cy="267892"/>
            </a:xfrm>
            <a:custGeom>
              <a:avLst/>
              <a:gdLst/>
              <a:ahLst/>
              <a:cxnLst/>
              <a:rect l="0" t="0" r="0" b="0"/>
              <a:pathLst>
                <a:path w="25549" h="267892">
                  <a:moveTo>
                    <a:pt x="25548" y="0"/>
                  </a:moveTo>
                  <a:lnTo>
                    <a:pt x="25548" y="38709"/>
                  </a:lnTo>
                  <a:lnTo>
                    <a:pt x="24556" y="41681"/>
                  </a:lnTo>
                  <a:lnTo>
                    <a:pt x="22902" y="44654"/>
                  </a:lnTo>
                  <a:lnTo>
                    <a:pt x="20808" y="47629"/>
                  </a:lnTo>
                  <a:lnTo>
                    <a:pt x="19411" y="50604"/>
                  </a:lnTo>
                  <a:lnTo>
                    <a:pt x="18480" y="53580"/>
                  </a:lnTo>
                  <a:lnTo>
                    <a:pt x="17859" y="56556"/>
                  </a:lnTo>
                  <a:lnTo>
                    <a:pt x="17169" y="62508"/>
                  </a:lnTo>
                  <a:lnTo>
                    <a:pt x="16986" y="65485"/>
                  </a:lnTo>
                  <a:lnTo>
                    <a:pt x="15871" y="68461"/>
                  </a:lnTo>
                  <a:lnTo>
                    <a:pt x="14135" y="71438"/>
                  </a:lnTo>
                  <a:lnTo>
                    <a:pt x="11986" y="74414"/>
                  </a:lnTo>
                  <a:lnTo>
                    <a:pt x="10554" y="77391"/>
                  </a:lnTo>
                  <a:lnTo>
                    <a:pt x="9599" y="80367"/>
                  </a:lnTo>
                  <a:lnTo>
                    <a:pt x="8962" y="83344"/>
                  </a:lnTo>
                  <a:lnTo>
                    <a:pt x="8254" y="89297"/>
                  </a:lnTo>
                  <a:lnTo>
                    <a:pt x="7940" y="95250"/>
                  </a:lnTo>
                  <a:lnTo>
                    <a:pt x="7800" y="101203"/>
                  </a:lnTo>
                  <a:lnTo>
                    <a:pt x="7689" y="145743"/>
                  </a:lnTo>
                  <a:lnTo>
                    <a:pt x="6697" y="149748"/>
                  </a:lnTo>
                  <a:lnTo>
                    <a:pt x="5043" y="154402"/>
                  </a:lnTo>
                  <a:lnTo>
                    <a:pt x="2948" y="159489"/>
                  </a:lnTo>
                  <a:lnTo>
                    <a:pt x="1552" y="163873"/>
                  </a:lnTo>
                  <a:lnTo>
                    <a:pt x="621" y="167788"/>
                  </a:lnTo>
                  <a:lnTo>
                    <a:pt x="0" y="171390"/>
                  </a:lnTo>
                  <a:lnTo>
                    <a:pt x="579" y="174783"/>
                  </a:lnTo>
                  <a:lnTo>
                    <a:pt x="1956" y="178038"/>
                  </a:lnTo>
                  <a:lnTo>
                    <a:pt x="3867" y="181199"/>
                  </a:lnTo>
                  <a:lnTo>
                    <a:pt x="5141" y="184300"/>
                  </a:lnTo>
                  <a:lnTo>
                    <a:pt x="5990" y="187359"/>
                  </a:lnTo>
                  <a:lnTo>
                    <a:pt x="6556" y="190390"/>
                  </a:lnTo>
                  <a:lnTo>
                    <a:pt x="7185" y="196404"/>
                  </a:lnTo>
                  <a:lnTo>
                    <a:pt x="7465" y="202384"/>
                  </a:lnTo>
                  <a:lnTo>
                    <a:pt x="7622" y="211329"/>
                  </a:lnTo>
                  <a:lnTo>
                    <a:pt x="7680" y="226218"/>
                  </a:lnTo>
                  <a:lnTo>
                    <a:pt x="8675" y="229194"/>
                  </a:lnTo>
                  <a:lnTo>
                    <a:pt x="10330" y="232172"/>
                  </a:lnTo>
                  <a:lnTo>
                    <a:pt x="12426" y="235148"/>
                  </a:lnTo>
                  <a:lnTo>
                    <a:pt x="13823" y="238125"/>
                  </a:lnTo>
                  <a:lnTo>
                    <a:pt x="14754" y="241101"/>
                  </a:lnTo>
                  <a:lnTo>
                    <a:pt x="16249" y="248267"/>
                  </a:lnTo>
                  <a:lnTo>
                    <a:pt x="16509" y="254249"/>
                  </a:lnTo>
                  <a:lnTo>
                    <a:pt x="17537" y="255820"/>
                  </a:lnTo>
                  <a:lnTo>
                    <a:pt x="19215" y="256867"/>
                  </a:lnTo>
                  <a:lnTo>
                    <a:pt x="21326" y="257565"/>
                  </a:lnTo>
                  <a:lnTo>
                    <a:pt x="22733" y="259022"/>
                  </a:lnTo>
                  <a:lnTo>
                    <a:pt x="23671" y="260986"/>
                  </a:lnTo>
                  <a:lnTo>
                    <a:pt x="25548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29"/>
            <p:cNvSpPr/>
            <p:nvPr/>
          </p:nvSpPr>
          <p:spPr>
            <a:xfrm>
              <a:off x="6090046" y="2580679"/>
              <a:ext cx="160736" cy="232173"/>
            </a:xfrm>
            <a:custGeom>
              <a:avLst/>
              <a:gdLst/>
              <a:ahLst/>
              <a:cxnLst/>
              <a:rect l="0" t="0" r="0" b="0"/>
              <a:pathLst>
                <a:path w="160736" h="232173">
                  <a:moveTo>
                    <a:pt x="160735" y="0"/>
                  </a:moveTo>
                  <a:lnTo>
                    <a:pt x="160735" y="4741"/>
                  </a:lnTo>
                  <a:lnTo>
                    <a:pt x="159743" y="6137"/>
                  </a:lnTo>
                  <a:lnTo>
                    <a:pt x="158089" y="7068"/>
                  </a:lnTo>
                  <a:lnTo>
                    <a:pt x="155995" y="7688"/>
                  </a:lnTo>
                  <a:lnTo>
                    <a:pt x="154598" y="9095"/>
                  </a:lnTo>
                  <a:lnTo>
                    <a:pt x="153667" y="11024"/>
                  </a:lnTo>
                  <a:lnTo>
                    <a:pt x="153046" y="13302"/>
                  </a:lnTo>
                  <a:lnTo>
                    <a:pt x="149710" y="18480"/>
                  </a:lnTo>
                  <a:lnTo>
                    <a:pt x="147432" y="21250"/>
                  </a:lnTo>
                  <a:lnTo>
                    <a:pt x="145914" y="24088"/>
                  </a:lnTo>
                  <a:lnTo>
                    <a:pt x="144225" y="29888"/>
                  </a:lnTo>
                  <a:lnTo>
                    <a:pt x="140829" y="35773"/>
                  </a:lnTo>
                  <a:lnTo>
                    <a:pt x="138535" y="38732"/>
                  </a:lnTo>
                  <a:lnTo>
                    <a:pt x="136013" y="40704"/>
                  </a:lnTo>
                  <a:lnTo>
                    <a:pt x="133339" y="42019"/>
                  </a:lnTo>
                  <a:lnTo>
                    <a:pt x="130565" y="42895"/>
                  </a:lnTo>
                  <a:lnTo>
                    <a:pt x="128715" y="44472"/>
                  </a:lnTo>
                  <a:lnTo>
                    <a:pt x="127482" y="46515"/>
                  </a:lnTo>
                  <a:lnTo>
                    <a:pt x="125120" y="52424"/>
                  </a:lnTo>
                  <a:lnTo>
                    <a:pt x="120762" y="61664"/>
                  </a:lnTo>
                  <a:lnTo>
                    <a:pt x="118212" y="64922"/>
                  </a:lnTo>
                  <a:lnTo>
                    <a:pt x="115519" y="67094"/>
                  </a:lnTo>
                  <a:lnTo>
                    <a:pt x="112731" y="68542"/>
                  </a:lnTo>
                  <a:lnTo>
                    <a:pt x="110873" y="71492"/>
                  </a:lnTo>
                  <a:lnTo>
                    <a:pt x="109634" y="75442"/>
                  </a:lnTo>
                  <a:lnTo>
                    <a:pt x="108809" y="80060"/>
                  </a:lnTo>
                  <a:lnTo>
                    <a:pt x="106273" y="84131"/>
                  </a:lnTo>
                  <a:lnTo>
                    <a:pt x="102599" y="87838"/>
                  </a:lnTo>
                  <a:lnTo>
                    <a:pt x="98165" y="91301"/>
                  </a:lnTo>
                  <a:lnTo>
                    <a:pt x="95209" y="94602"/>
                  </a:lnTo>
                  <a:lnTo>
                    <a:pt x="93238" y="97794"/>
                  </a:lnTo>
                  <a:lnTo>
                    <a:pt x="91925" y="100915"/>
                  </a:lnTo>
                  <a:lnTo>
                    <a:pt x="87819" y="107028"/>
                  </a:lnTo>
                  <a:lnTo>
                    <a:pt x="85335" y="110048"/>
                  </a:lnTo>
                  <a:lnTo>
                    <a:pt x="82687" y="114045"/>
                  </a:lnTo>
                  <a:lnTo>
                    <a:pt x="79929" y="118694"/>
                  </a:lnTo>
                  <a:lnTo>
                    <a:pt x="77099" y="123778"/>
                  </a:lnTo>
                  <a:lnTo>
                    <a:pt x="74220" y="128159"/>
                  </a:lnTo>
                  <a:lnTo>
                    <a:pt x="71308" y="132072"/>
                  </a:lnTo>
                  <a:lnTo>
                    <a:pt x="68375" y="135673"/>
                  </a:lnTo>
                  <a:lnTo>
                    <a:pt x="65115" y="142320"/>
                  </a:lnTo>
                  <a:lnTo>
                    <a:pt x="64246" y="145482"/>
                  </a:lnTo>
                  <a:lnTo>
                    <a:pt x="60635" y="151640"/>
                  </a:lnTo>
                  <a:lnTo>
                    <a:pt x="55723" y="158677"/>
                  </a:lnTo>
                  <a:lnTo>
                    <a:pt x="53023" y="163332"/>
                  </a:lnTo>
                  <a:lnTo>
                    <a:pt x="50232" y="168419"/>
                  </a:lnTo>
                  <a:lnTo>
                    <a:pt x="47378" y="172803"/>
                  </a:lnTo>
                  <a:lnTo>
                    <a:pt x="44484" y="176718"/>
                  </a:lnTo>
                  <a:lnTo>
                    <a:pt x="41562" y="180319"/>
                  </a:lnTo>
                  <a:lnTo>
                    <a:pt x="38622" y="183713"/>
                  </a:lnTo>
                  <a:lnTo>
                    <a:pt x="35670" y="186968"/>
                  </a:lnTo>
                  <a:lnTo>
                    <a:pt x="32710" y="190129"/>
                  </a:lnTo>
                  <a:lnTo>
                    <a:pt x="30736" y="193230"/>
                  </a:lnTo>
                  <a:lnTo>
                    <a:pt x="28543" y="199320"/>
                  </a:lnTo>
                  <a:lnTo>
                    <a:pt x="24923" y="205334"/>
                  </a:lnTo>
                  <a:lnTo>
                    <a:pt x="22569" y="208327"/>
                  </a:lnTo>
                  <a:lnTo>
                    <a:pt x="20007" y="210322"/>
                  </a:lnTo>
                  <a:lnTo>
                    <a:pt x="17307" y="211652"/>
                  </a:lnTo>
                  <a:lnTo>
                    <a:pt x="14515" y="212539"/>
                  </a:lnTo>
                  <a:lnTo>
                    <a:pt x="12653" y="214122"/>
                  </a:lnTo>
                  <a:lnTo>
                    <a:pt x="11412" y="216171"/>
                  </a:lnTo>
                  <a:lnTo>
                    <a:pt x="10585" y="218528"/>
                  </a:lnTo>
                  <a:lnTo>
                    <a:pt x="7020" y="223793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30"/>
            <p:cNvSpPr/>
            <p:nvPr/>
          </p:nvSpPr>
          <p:spPr>
            <a:xfrm>
              <a:off x="6036468" y="2589609"/>
              <a:ext cx="169665" cy="178595"/>
            </a:xfrm>
            <a:custGeom>
              <a:avLst/>
              <a:gdLst/>
              <a:ahLst/>
              <a:cxnLst/>
              <a:rect l="0" t="0" r="0" b="0"/>
              <a:pathLst>
                <a:path w="169665" h="178595">
                  <a:moveTo>
                    <a:pt x="0" y="0"/>
                  </a:moveTo>
                  <a:lnTo>
                    <a:pt x="4740" y="4740"/>
                  </a:lnTo>
                  <a:lnTo>
                    <a:pt x="6137" y="7129"/>
                  </a:lnTo>
                  <a:lnTo>
                    <a:pt x="7689" y="12429"/>
                  </a:lnTo>
                  <a:lnTo>
                    <a:pt x="9095" y="15231"/>
                  </a:lnTo>
                  <a:lnTo>
                    <a:pt x="11024" y="18091"/>
                  </a:lnTo>
                  <a:lnTo>
                    <a:pt x="13303" y="20991"/>
                  </a:lnTo>
                  <a:lnTo>
                    <a:pt x="15814" y="23915"/>
                  </a:lnTo>
                  <a:lnTo>
                    <a:pt x="18480" y="26858"/>
                  </a:lnTo>
                  <a:lnTo>
                    <a:pt x="24088" y="32773"/>
                  </a:lnTo>
                  <a:lnTo>
                    <a:pt x="29888" y="38709"/>
                  </a:lnTo>
                  <a:lnTo>
                    <a:pt x="32824" y="42673"/>
                  </a:lnTo>
                  <a:lnTo>
                    <a:pt x="35773" y="47300"/>
                  </a:lnTo>
                  <a:lnTo>
                    <a:pt x="38732" y="52369"/>
                  </a:lnTo>
                  <a:lnTo>
                    <a:pt x="41697" y="56741"/>
                  </a:lnTo>
                  <a:lnTo>
                    <a:pt x="44665" y="60648"/>
                  </a:lnTo>
                  <a:lnTo>
                    <a:pt x="47636" y="64244"/>
                  </a:lnTo>
                  <a:lnTo>
                    <a:pt x="50609" y="67634"/>
                  </a:lnTo>
                  <a:lnTo>
                    <a:pt x="53583" y="70886"/>
                  </a:lnTo>
                  <a:lnTo>
                    <a:pt x="59534" y="77146"/>
                  </a:lnTo>
                  <a:lnTo>
                    <a:pt x="74414" y="92241"/>
                  </a:lnTo>
                  <a:lnTo>
                    <a:pt x="77391" y="96220"/>
                  </a:lnTo>
                  <a:lnTo>
                    <a:pt x="80367" y="100858"/>
                  </a:lnTo>
                  <a:lnTo>
                    <a:pt x="83344" y="105934"/>
                  </a:lnTo>
                  <a:lnTo>
                    <a:pt x="87312" y="110310"/>
                  </a:lnTo>
                  <a:lnTo>
                    <a:pt x="91943" y="114219"/>
                  </a:lnTo>
                  <a:lnTo>
                    <a:pt x="97014" y="117818"/>
                  </a:lnTo>
                  <a:lnTo>
                    <a:pt x="101387" y="121210"/>
                  </a:lnTo>
                  <a:lnTo>
                    <a:pt x="105294" y="124462"/>
                  </a:lnTo>
                  <a:lnTo>
                    <a:pt x="108892" y="127623"/>
                  </a:lnTo>
                  <a:lnTo>
                    <a:pt x="115535" y="133781"/>
                  </a:lnTo>
                  <a:lnTo>
                    <a:pt x="124853" y="142826"/>
                  </a:lnTo>
                  <a:lnTo>
                    <a:pt x="136890" y="154772"/>
                  </a:lnTo>
                  <a:lnTo>
                    <a:pt x="140869" y="157751"/>
                  </a:lnTo>
                  <a:lnTo>
                    <a:pt x="145506" y="160730"/>
                  </a:lnTo>
                  <a:lnTo>
                    <a:pt x="150583" y="163708"/>
                  </a:lnTo>
                  <a:lnTo>
                    <a:pt x="153966" y="166686"/>
                  </a:lnTo>
                  <a:lnTo>
                    <a:pt x="156223" y="169663"/>
                  </a:lnTo>
                  <a:lnTo>
                    <a:pt x="157727" y="172640"/>
                  </a:lnTo>
                  <a:lnTo>
                    <a:pt x="159722" y="174624"/>
                  </a:lnTo>
                  <a:lnTo>
                    <a:pt x="162043" y="175947"/>
                  </a:lnTo>
                  <a:lnTo>
                    <a:pt x="169664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31"/>
            <p:cNvSpPr/>
            <p:nvPr/>
          </p:nvSpPr>
          <p:spPr>
            <a:xfrm>
              <a:off x="5509617" y="3027164"/>
              <a:ext cx="178594" cy="214313"/>
            </a:xfrm>
            <a:custGeom>
              <a:avLst/>
              <a:gdLst/>
              <a:ahLst/>
              <a:cxnLst/>
              <a:rect l="0" t="0" r="0" b="0"/>
              <a:pathLst>
                <a:path w="178594" h="214313">
                  <a:moveTo>
                    <a:pt x="178593" y="0"/>
                  </a:moveTo>
                  <a:lnTo>
                    <a:pt x="166164" y="12428"/>
                  </a:lnTo>
                  <a:lnTo>
                    <a:pt x="162370" y="15231"/>
                  </a:lnTo>
                  <a:lnTo>
                    <a:pt x="157856" y="18091"/>
                  </a:lnTo>
                  <a:lnTo>
                    <a:pt x="152862" y="20990"/>
                  </a:lnTo>
                  <a:lnTo>
                    <a:pt x="148541" y="23915"/>
                  </a:lnTo>
                  <a:lnTo>
                    <a:pt x="144668" y="26857"/>
                  </a:lnTo>
                  <a:lnTo>
                    <a:pt x="141093" y="29811"/>
                  </a:lnTo>
                  <a:lnTo>
                    <a:pt x="137718" y="33764"/>
                  </a:lnTo>
                  <a:lnTo>
                    <a:pt x="134476" y="38384"/>
                  </a:lnTo>
                  <a:lnTo>
                    <a:pt x="131323" y="43449"/>
                  </a:lnTo>
                  <a:lnTo>
                    <a:pt x="128228" y="47817"/>
                  </a:lnTo>
                  <a:lnTo>
                    <a:pt x="125173" y="51722"/>
                  </a:lnTo>
                  <a:lnTo>
                    <a:pt x="122143" y="55317"/>
                  </a:lnTo>
                  <a:lnTo>
                    <a:pt x="119132" y="59698"/>
                  </a:lnTo>
                  <a:lnTo>
                    <a:pt x="116132" y="64603"/>
                  </a:lnTo>
                  <a:lnTo>
                    <a:pt x="113140" y="69858"/>
                  </a:lnTo>
                  <a:lnTo>
                    <a:pt x="110153" y="74353"/>
                  </a:lnTo>
                  <a:lnTo>
                    <a:pt x="107170" y="78342"/>
                  </a:lnTo>
                  <a:lnTo>
                    <a:pt x="104188" y="81993"/>
                  </a:lnTo>
                  <a:lnTo>
                    <a:pt x="100217" y="86412"/>
                  </a:lnTo>
                  <a:lnTo>
                    <a:pt x="90512" y="96613"/>
                  </a:lnTo>
                  <a:lnTo>
                    <a:pt x="78632" y="108773"/>
                  </a:lnTo>
                  <a:lnTo>
                    <a:pt x="75242" y="113195"/>
                  </a:lnTo>
                  <a:lnTo>
                    <a:pt x="71989" y="118127"/>
                  </a:lnTo>
                  <a:lnTo>
                    <a:pt x="68829" y="123400"/>
                  </a:lnTo>
                  <a:lnTo>
                    <a:pt x="65730" y="127907"/>
                  </a:lnTo>
                  <a:lnTo>
                    <a:pt x="62671" y="131904"/>
                  </a:lnTo>
                  <a:lnTo>
                    <a:pt x="59640" y="135561"/>
                  </a:lnTo>
                  <a:lnTo>
                    <a:pt x="56627" y="138991"/>
                  </a:lnTo>
                  <a:lnTo>
                    <a:pt x="53626" y="142270"/>
                  </a:lnTo>
                  <a:lnTo>
                    <a:pt x="47646" y="148559"/>
                  </a:lnTo>
                  <a:lnTo>
                    <a:pt x="41681" y="154661"/>
                  </a:lnTo>
                  <a:lnTo>
                    <a:pt x="38701" y="158670"/>
                  </a:lnTo>
                  <a:lnTo>
                    <a:pt x="35723" y="163327"/>
                  </a:lnTo>
                  <a:lnTo>
                    <a:pt x="32745" y="168415"/>
                  </a:lnTo>
                  <a:lnTo>
                    <a:pt x="29767" y="172800"/>
                  </a:lnTo>
                  <a:lnTo>
                    <a:pt x="26790" y="176716"/>
                  </a:lnTo>
                  <a:lnTo>
                    <a:pt x="23813" y="180318"/>
                  </a:lnTo>
                  <a:lnTo>
                    <a:pt x="20505" y="186966"/>
                  </a:lnTo>
                  <a:lnTo>
                    <a:pt x="19623" y="190128"/>
                  </a:lnTo>
                  <a:lnTo>
                    <a:pt x="15997" y="196288"/>
                  </a:lnTo>
                  <a:lnTo>
                    <a:pt x="13641" y="199319"/>
                  </a:lnTo>
                  <a:lnTo>
                    <a:pt x="11024" y="205333"/>
                  </a:lnTo>
                  <a:lnTo>
                    <a:pt x="10326" y="208326"/>
                  </a:lnTo>
                  <a:lnTo>
                    <a:pt x="8867" y="210322"/>
                  </a:lnTo>
                  <a:lnTo>
                    <a:pt x="6904" y="211652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32"/>
            <p:cNvSpPr/>
            <p:nvPr/>
          </p:nvSpPr>
          <p:spPr>
            <a:xfrm>
              <a:off x="5456039" y="3036093"/>
              <a:ext cx="142876" cy="151806"/>
            </a:xfrm>
            <a:custGeom>
              <a:avLst/>
              <a:gdLst/>
              <a:ahLst/>
              <a:cxnLst/>
              <a:rect l="0" t="0" r="0" b="0"/>
              <a:pathLst>
                <a:path w="142876" h="151806">
                  <a:moveTo>
                    <a:pt x="0" y="0"/>
                  </a:moveTo>
                  <a:lnTo>
                    <a:pt x="38708" y="38709"/>
                  </a:lnTo>
                  <a:lnTo>
                    <a:pt x="41680" y="42673"/>
                  </a:lnTo>
                  <a:lnTo>
                    <a:pt x="44654" y="47301"/>
                  </a:lnTo>
                  <a:lnTo>
                    <a:pt x="47628" y="52370"/>
                  </a:lnTo>
                  <a:lnTo>
                    <a:pt x="50603" y="56741"/>
                  </a:lnTo>
                  <a:lnTo>
                    <a:pt x="53580" y="60648"/>
                  </a:lnTo>
                  <a:lnTo>
                    <a:pt x="56555" y="64244"/>
                  </a:lnTo>
                  <a:lnTo>
                    <a:pt x="60524" y="68627"/>
                  </a:lnTo>
                  <a:lnTo>
                    <a:pt x="70225" y="78787"/>
                  </a:lnTo>
                  <a:lnTo>
                    <a:pt x="101094" y="110015"/>
                  </a:lnTo>
                  <a:lnTo>
                    <a:pt x="104107" y="114023"/>
                  </a:lnTo>
                  <a:lnTo>
                    <a:pt x="107107" y="118679"/>
                  </a:lnTo>
                  <a:lnTo>
                    <a:pt x="110100" y="123768"/>
                  </a:lnTo>
                  <a:lnTo>
                    <a:pt x="114079" y="128153"/>
                  </a:lnTo>
                  <a:lnTo>
                    <a:pt x="118717" y="132068"/>
                  </a:lnTo>
                  <a:lnTo>
                    <a:pt x="123793" y="135670"/>
                  </a:lnTo>
                  <a:lnTo>
                    <a:pt x="128169" y="139064"/>
                  </a:lnTo>
                  <a:lnTo>
                    <a:pt x="132078" y="142319"/>
                  </a:lnTo>
                  <a:lnTo>
                    <a:pt x="142875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33"/>
            <p:cNvSpPr/>
            <p:nvPr/>
          </p:nvSpPr>
          <p:spPr>
            <a:xfrm>
              <a:off x="5956112" y="3036093"/>
              <a:ext cx="204121" cy="187489"/>
            </a:xfrm>
            <a:custGeom>
              <a:avLst/>
              <a:gdLst/>
              <a:ahLst/>
              <a:cxnLst/>
              <a:rect l="0" t="0" r="0" b="0"/>
              <a:pathLst>
                <a:path w="204121" h="187489">
                  <a:moveTo>
                    <a:pt x="71427" y="26789"/>
                  </a:moveTo>
                  <a:lnTo>
                    <a:pt x="50177" y="26789"/>
                  </a:lnTo>
                  <a:lnTo>
                    <a:pt x="48331" y="27781"/>
                  </a:lnTo>
                  <a:lnTo>
                    <a:pt x="47100" y="29435"/>
                  </a:lnTo>
                  <a:lnTo>
                    <a:pt x="46280" y="31530"/>
                  </a:lnTo>
                  <a:lnTo>
                    <a:pt x="44740" y="32926"/>
                  </a:lnTo>
                  <a:lnTo>
                    <a:pt x="42721" y="33857"/>
                  </a:lnTo>
                  <a:lnTo>
                    <a:pt x="37094" y="35351"/>
                  </a:lnTo>
                  <a:lnTo>
                    <a:pt x="31377" y="40351"/>
                  </a:lnTo>
                  <a:lnTo>
                    <a:pt x="26695" y="44792"/>
                  </a:lnTo>
                  <a:lnTo>
                    <a:pt x="13511" y="57918"/>
                  </a:lnTo>
                  <a:lnTo>
                    <a:pt x="11980" y="60440"/>
                  </a:lnTo>
                  <a:lnTo>
                    <a:pt x="10280" y="65888"/>
                  </a:lnTo>
                  <a:lnTo>
                    <a:pt x="8834" y="67738"/>
                  </a:lnTo>
                  <a:lnTo>
                    <a:pt x="6877" y="68971"/>
                  </a:lnTo>
                  <a:lnTo>
                    <a:pt x="4581" y="69793"/>
                  </a:lnTo>
                  <a:lnTo>
                    <a:pt x="3050" y="71333"/>
                  </a:lnTo>
                  <a:lnTo>
                    <a:pt x="2030" y="73353"/>
                  </a:lnTo>
                  <a:lnTo>
                    <a:pt x="392" y="78982"/>
                  </a:lnTo>
                  <a:lnTo>
                    <a:pt x="108" y="84697"/>
                  </a:lnTo>
                  <a:lnTo>
                    <a:pt x="0" y="101322"/>
                  </a:lnTo>
                  <a:lnTo>
                    <a:pt x="989" y="104259"/>
                  </a:lnTo>
                  <a:lnTo>
                    <a:pt x="2639" y="107209"/>
                  </a:lnTo>
                  <a:lnTo>
                    <a:pt x="7678" y="114333"/>
                  </a:lnTo>
                  <a:lnTo>
                    <a:pt x="11014" y="117952"/>
                  </a:lnTo>
                  <a:lnTo>
                    <a:pt x="13292" y="120307"/>
                  </a:lnTo>
                  <a:lnTo>
                    <a:pt x="14811" y="122869"/>
                  </a:lnTo>
                  <a:lnTo>
                    <a:pt x="16499" y="128361"/>
                  </a:lnTo>
                  <a:lnTo>
                    <a:pt x="19895" y="134109"/>
                  </a:lnTo>
                  <a:lnTo>
                    <a:pt x="22189" y="137031"/>
                  </a:lnTo>
                  <a:lnTo>
                    <a:pt x="24710" y="139971"/>
                  </a:lnTo>
                  <a:lnTo>
                    <a:pt x="27384" y="142924"/>
                  </a:lnTo>
                  <a:lnTo>
                    <a:pt x="30159" y="145884"/>
                  </a:lnTo>
                  <a:lnTo>
                    <a:pt x="33001" y="147858"/>
                  </a:lnTo>
                  <a:lnTo>
                    <a:pt x="38804" y="150051"/>
                  </a:lnTo>
                  <a:lnTo>
                    <a:pt x="44691" y="153671"/>
                  </a:lnTo>
                  <a:lnTo>
                    <a:pt x="47650" y="156026"/>
                  </a:lnTo>
                  <a:lnTo>
                    <a:pt x="51607" y="158587"/>
                  </a:lnTo>
                  <a:lnTo>
                    <a:pt x="56229" y="161287"/>
                  </a:lnTo>
                  <a:lnTo>
                    <a:pt x="61294" y="164080"/>
                  </a:lnTo>
                  <a:lnTo>
                    <a:pt x="65665" y="165941"/>
                  </a:lnTo>
                  <a:lnTo>
                    <a:pt x="69569" y="167182"/>
                  </a:lnTo>
                  <a:lnTo>
                    <a:pt x="73165" y="168009"/>
                  </a:lnTo>
                  <a:lnTo>
                    <a:pt x="76554" y="169553"/>
                  </a:lnTo>
                  <a:lnTo>
                    <a:pt x="79806" y="171575"/>
                  </a:lnTo>
                  <a:lnTo>
                    <a:pt x="82966" y="173914"/>
                  </a:lnTo>
                  <a:lnTo>
                    <a:pt x="89123" y="176514"/>
                  </a:lnTo>
                  <a:lnTo>
                    <a:pt x="92154" y="177207"/>
                  </a:lnTo>
                  <a:lnTo>
                    <a:pt x="98167" y="180623"/>
                  </a:lnTo>
                  <a:lnTo>
                    <a:pt x="101160" y="182923"/>
                  </a:lnTo>
                  <a:lnTo>
                    <a:pt x="107131" y="185479"/>
                  </a:lnTo>
                  <a:lnTo>
                    <a:pt x="113092" y="186615"/>
                  </a:lnTo>
                  <a:lnTo>
                    <a:pt x="119049" y="187120"/>
                  </a:lnTo>
                  <a:lnTo>
                    <a:pt x="125003" y="187344"/>
                  </a:lnTo>
                  <a:lnTo>
                    <a:pt x="136911" y="187488"/>
                  </a:lnTo>
                  <a:lnTo>
                    <a:pt x="139888" y="186508"/>
                  </a:lnTo>
                  <a:lnTo>
                    <a:pt x="145841" y="182773"/>
                  </a:lnTo>
                  <a:lnTo>
                    <a:pt x="151794" y="180451"/>
                  </a:lnTo>
                  <a:lnTo>
                    <a:pt x="158960" y="178961"/>
                  </a:lnTo>
                  <a:lnTo>
                    <a:pt x="164941" y="178703"/>
                  </a:lnTo>
                  <a:lnTo>
                    <a:pt x="167504" y="177674"/>
                  </a:lnTo>
                  <a:lnTo>
                    <a:pt x="172997" y="173886"/>
                  </a:lnTo>
                  <a:lnTo>
                    <a:pt x="178472" y="169506"/>
                  </a:lnTo>
                  <a:lnTo>
                    <a:pt x="182833" y="165294"/>
                  </a:lnTo>
                  <a:lnTo>
                    <a:pt x="184393" y="162782"/>
                  </a:lnTo>
                  <a:lnTo>
                    <a:pt x="186127" y="157345"/>
                  </a:lnTo>
                  <a:lnTo>
                    <a:pt x="187580" y="155499"/>
                  </a:lnTo>
                  <a:lnTo>
                    <a:pt x="189543" y="154267"/>
                  </a:lnTo>
                  <a:lnTo>
                    <a:pt x="191843" y="153447"/>
                  </a:lnTo>
                  <a:lnTo>
                    <a:pt x="193376" y="151907"/>
                  </a:lnTo>
                  <a:lnTo>
                    <a:pt x="194398" y="149889"/>
                  </a:lnTo>
                  <a:lnTo>
                    <a:pt x="195534" y="145000"/>
                  </a:lnTo>
                  <a:lnTo>
                    <a:pt x="196039" y="139520"/>
                  </a:lnTo>
                  <a:lnTo>
                    <a:pt x="196323" y="135597"/>
                  </a:lnTo>
                  <a:lnTo>
                    <a:pt x="199035" y="132034"/>
                  </a:lnTo>
                  <a:lnTo>
                    <a:pt x="201148" y="129695"/>
                  </a:lnTo>
                  <a:lnTo>
                    <a:pt x="202556" y="127143"/>
                  </a:lnTo>
                  <a:lnTo>
                    <a:pt x="204120" y="121662"/>
                  </a:lnTo>
                  <a:lnTo>
                    <a:pt x="203545" y="118811"/>
                  </a:lnTo>
                  <a:lnTo>
                    <a:pt x="200261" y="112998"/>
                  </a:lnTo>
                  <a:lnTo>
                    <a:pt x="198987" y="110058"/>
                  </a:lnTo>
                  <a:lnTo>
                    <a:pt x="198140" y="107107"/>
                  </a:lnTo>
                  <a:lnTo>
                    <a:pt x="197574" y="104147"/>
                  </a:lnTo>
                  <a:lnTo>
                    <a:pt x="197196" y="101181"/>
                  </a:lnTo>
                  <a:lnTo>
                    <a:pt x="196945" y="98212"/>
                  </a:lnTo>
                  <a:lnTo>
                    <a:pt x="196778" y="95240"/>
                  </a:lnTo>
                  <a:lnTo>
                    <a:pt x="195674" y="92267"/>
                  </a:lnTo>
                  <a:lnTo>
                    <a:pt x="193946" y="89293"/>
                  </a:lnTo>
                  <a:lnTo>
                    <a:pt x="191801" y="86317"/>
                  </a:lnTo>
                  <a:lnTo>
                    <a:pt x="189379" y="83342"/>
                  </a:lnTo>
                  <a:lnTo>
                    <a:pt x="186773" y="80366"/>
                  </a:lnTo>
                  <a:lnTo>
                    <a:pt x="184043" y="77390"/>
                  </a:lnTo>
                  <a:lnTo>
                    <a:pt x="178364" y="71438"/>
                  </a:lnTo>
                  <a:lnTo>
                    <a:pt x="148814" y="41672"/>
                  </a:lnTo>
                  <a:lnTo>
                    <a:pt x="144846" y="38696"/>
                  </a:lnTo>
                  <a:lnTo>
                    <a:pt x="140216" y="35719"/>
                  </a:lnTo>
                  <a:lnTo>
                    <a:pt x="135146" y="32742"/>
                  </a:lnTo>
                  <a:lnTo>
                    <a:pt x="130773" y="29766"/>
                  </a:lnTo>
                  <a:lnTo>
                    <a:pt x="126866" y="26789"/>
                  </a:lnTo>
                  <a:lnTo>
                    <a:pt x="123270" y="23813"/>
                  </a:lnTo>
                  <a:lnTo>
                    <a:pt x="118886" y="21828"/>
                  </a:lnTo>
                  <a:lnTo>
                    <a:pt x="113980" y="20505"/>
                  </a:lnTo>
                  <a:lnTo>
                    <a:pt x="108725" y="19623"/>
                  </a:lnTo>
                  <a:lnTo>
                    <a:pt x="104230" y="18043"/>
                  </a:lnTo>
                  <a:lnTo>
                    <a:pt x="100241" y="15998"/>
                  </a:lnTo>
                  <a:lnTo>
                    <a:pt x="96589" y="13642"/>
                  </a:lnTo>
                  <a:lnTo>
                    <a:pt x="92170" y="12071"/>
                  </a:lnTo>
                  <a:lnTo>
                    <a:pt x="87240" y="11024"/>
                  </a:lnTo>
                  <a:lnTo>
                    <a:pt x="81969" y="10326"/>
                  </a:lnTo>
                  <a:lnTo>
                    <a:pt x="77462" y="9861"/>
                  </a:lnTo>
                  <a:lnTo>
                    <a:pt x="73466" y="9550"/>
                  </a:lnTo>
                  <a:lnTo>
                    <a:pt x="69810" y="9344"/>
                  </a:lnTo>
                  <a:lnTo>
                    <a:pt x="66381" y="8214"/>
                  </a:lnTo>
                  <a:lnTo>
                    <a:pt x="63100" y="6468"/>
                  </a:lnTo>
                  <a:lnTo>
                    <a:pt x="535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638" y="228600"/>
            <a:ext cx="656272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zh-TW" dirty="0" smtClean="0">
                <a:ea typeface="PMingLiU" pitchFamily="18" charset="-120"/>
              </a:rPr>
              <a:t>Mealy and Moore Models</a:t>
            </a:r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1188" y="1089025"/>
            <a:ext cx="8280400" cy="4643438"/>
          </a:xfrm>
          <a:prstGeom prst="rect">
            <a:avLst/>
          </a:prstGeom>
        </p:spPr>
        <p:txBody>
          <a:bodyPr lIns="90488" tIns="44450" rIns="90488" bIns="44450"/>
          <a:lstStyle/>
          <a:p>
            <a:pPr marL="352425" indent="-352425" algn="l">
              <a:lnSpc>
                <a:spcPct val="100000"/>
              </a:lnSpc>
              <a:buClr>
                <a:srgbClr val="CC3300"/>
              </a:buClr>
              <a:buSzPct val="100000"/>
              <a:buFont typeface="Wingdings" pitchFamily="2" charset="2"/>
              <a:buChar char="«"/>
              <a:defRPr/>
            </a:pPr>
            <a:r>
              <a:rPr lang="en-US" altLang="zh-TW" sz="2800" b="1" kern="0" dirty="0">
                <a:solidFill>
                  <a:srgbClr val="FF33CC"/>
                </a:solidFill>
                <a:latin typeface="+mn-lt"/>
                <a:ea typeface="PMingLiU" pitchFamily="18" charset="-120"/>
                <a:cs typeface="+mn-cs"/>
              </a:rPr>
              <a:t>The Mealy model</a:t>
            </a:r>
            <a:r>
              <a:rPr lang="en-US" altLang="zh-TW" sz="2800" b="1" kern="0" dirty="0">
                <a:solidFill>
                  <a:schemeClr val="accent2"/>
                </a:solidFill>
                <a:latin typeface="+mn-lt"/>
                <a:ea typeface="PMingLiU" pitchFamily="18" charset="-120"/>
                <a:cs typeface="+mn-cs"/>
              </a:rPr>
              <a:t>: the outputs are functions of both the present state and inputs (Fig. 5-15).</a:t>
            </a:r>
          </a:p>
          <a:p>
            <a:pPr marL="809625" lvl="1" indent="-277813" algn="l">
              <a:lnSpc>
                <a:spcPct val="100000"/>
              </a:lnSpc>
              <a:buClr>
                <a:schemeClr val="accent2"/>
              </a:buClr>
              <a:buSzPct val="100000"/>
              <a:buFont typeface="Times New Roman" pitchFamily="18" charset="0"/>
              <a:buChar char="●"/>
              <a:defRPr/>
            </a:pPr>
            <a:r>
              <a:rPr lang="en-US" altLang="zh-TW" sz="2400" b="1" kern="0" dirty="0">
                <a:latin typeface="+mn-lt"/>
                <a:ea typeface="PMingLiU" pitchFamily="18" charset="-120"/>
                <a:cs typeface="+mn-cs"/>
              </a:rPr>
              <a:t>The outputs may change if the inputs change during the clock pulse period.</a:t>
            </a:r>
          </a:p>
          <a:p>
            <a:pPr marL="1254125" lvl="2" indent="-265113" algn="l">
              <a:lnSpc>
                <a:spcPct val="100000"/>
              </a:lnSpc>
              <a:buClr>
                <a:srgbClr val="CC3300"/>
              </a:buClr>
              <a:buSzPct val="100000"/>
              <a:buFont typeface="Arial" charset="0"/>
              <a:buChar char="♦"/>
              <a:defRPr/>
            </a:pPr>
            <a:r>
              <a:rPr lang="en-US" altLang="zh-TW" sz="2000" b="1" kern="0" dirty="0">
                <a:latin typeface="+mn-lt"/>
                <a:ea typeface="PMingLiU" pitchFamily="18" charset="-120"/>
                <a:cs typeface="+mn-cs"/>
              </a:rPr>
              <a:t>The outputs may have momentary false values unless the inputs are synchronized with the clocks.</a:t>
            </a:r>
          </a:p>
          <a:p>
            <a:pPr marL="352425" indent="-352425" algn="l">
              <a:lnSpc>
                <a:spcPct val="100000"/>
              </a:lnSpc>
              <a:buClr>
                <a:srgbClr val="CC3300"/>
              </a:buClr>
              <a:buSzPct val="100000"/>
              <a:buFont typeface="Wingdings" pitchFamily="2" charset="2"/>
              <a:buChar char="«"/>
              <a:defRPr/>
            </a:pPr>
            <a:r>
              <a:rPr lang="en-US" altLang="zh-TW" sz="2800" b="1" kern="0" dirty="0">
                <a:solidFill>
                  <a:srgbClr val="FF33CC"/>
                </a:solidFill>
                <a:latin typeface="+mn-lt"/>
                <a:ea typeface="PMingLiU" pitchFamily="18" charset="-120"/>
                <a:cs typeface="+mn-cs"/>
              </a:rPr>
              <a:t>The Moore model</a:t>
            </a:r>
            <a:r>
              <a:rPr lang="en-US" altLang="zh-TW" sz="2800" b="1" kern="0" dirty="0">
                <a:solidFill>
                  <a:schemeClr val="accent2"/>
                </a:solidFill>
                <a:latin typeface="+mn-lt"/>
                <a:ea typeface="PMingLiU" pitchFamily="18" charset="-120"/>
                <a:cs typeface="+mn-cs"/>
              </a:rPr>
              <a:t>: the outputs are functions of the present state only (Fig. 5-20).</a:t>
            </a:r>
          </a:p>
          <a:p>
            <a:pPr marL="809625" lvl="1" indent="-277813" algn="l">
              <a:lnSpc>
                <a:spcPct val="100000"/>
              </a:lnSpc>
              <a:buClr>
                <a:schemeClr val="accent2"/>
              </a:buClr>
              <a:buSzPct val="100000"/>
              <a:buFont typeface="Times New Roman" pitchFamily="18" charset="0"/>
              <a:buChar char="●"/>
              <a:defRPr/>
            </a:pPr>
            <a:r>
              <a:rPr lang="en-US" altLang="zh-TW" sz="2400" b="1" kern="0" dirty="0">
                <a:latin typeface="+mn-lt"/>
                <a:ea typeface="PMingLiU" pitchFamily="18" charset="-120"/>
                <a:cs typeface="+mn-cs"/>
              </a:rPr>
              <a:t>The outputs are synchronized with the clocks.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3"/>
          <p:cNvGraphicFramePr>
            <a:graphicFrameLocks noGrp="1"/>
          </p:cNvGraphicFramePr>
          <p:nvPr/>
        </p:nvGraphicFramePr>
        <p:xfrm>
          <a:off x="906463" y="1628775"/>
          <a:ext cx="2700337" cy="3352800"/>
        </p:xfrm>
        <a:graphic>
          <a:graphicData uri="http://schemas.openxmlformats.org/drawingml/2006/table">
            <a:tbl>
              <a:tblPr/>
              <a:tblGrid>
                <a:gridCol w="390525"/>
                <a:gridCol w="509587"/>
                <a:gridCol w="539750"/>
                <a:gridCol w="254000"/>
                <a:gridCol w="466725"/>
                <a:gridCol w="539750"/>
              </a:tblGrid>
              <a:tr h="406400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 State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I/P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Next State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O/P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81"/>
          <p:cNvSpPr>
            <a:spLocks noChangeArrowheads="1"/>
          </p:cNvSpPr>
          <p:nvPr/>
        </p:nvSpPr>
        <p:spPr bwMode="auto">
          <a:xfrm>
            <a:off x="1865313" y="1089025"/>
            <a:ext cx="906462" cy="3841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2800" b="1" i="1">
                <a:solidFill>
                  <a:srgbClr val="99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Mealy</a:t>
            </a:r>
          </a:p>
        </p:txBody>
      </p:sp>
      <p:sp>
        <p:nvSpPr>
          <p:cNvPr id="5" name="Rectangle 82"/>
          <p:cNvSpPr>
            <a:spLocks noChangeAspect="1" noChangeArrowheads="1"/>
          </p:cNvSpPr>
          <p:nvPr/>
        </p:nvSpPr>
        <p:spPr bwMode="auto">
          <a:xfrm>
            <a:off x="1109663" y="3187700"/>
            <a:ext cx="539750" cy="539750"/>
          </a:xfrm>
          <a:prstGeom prst="rect">
            <a:avLst/>
          </a:prstGeom>
          <a:noFill/>
          <a:ln w="38100" cap="rnd" algn="ctr">
            <a:solidFill>
              <a:schemeClr val="accent1"/>
            </a:solidFill>
            <a:prstDash val="sysDot"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6" name="Rectangle 83"/>
          <p:cNvSpPr>
            <a:spLocks noChangeAspect="1" noChangeArrowheads="1"/>
          </p:cNvSpPr>
          <p:nvPr/>
        </p:nvSpPr>
        <p:spPr bwMode="auto">
          <a:xfrm>
            <a:off x="1112838" y="3798888"/>
            <a:ext cx="539750" cy="539750"/>
          </a:xfrm>
          <a:prstGeom prst="rect">
            <a:avLst/>
          </a:prstGeom>
          <a:noFill/>
          <a:ln w="38100" cap="rnd" algn="ctr">
            <a:solidFill>
              <a:schemeClr val="accent1"/>
            </a:solidFill>
            <a:prstDash val="sysDot"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7" name="Rectangle 84"/>
          <p:cNvSpPr>
            <a:spLocks noChangeAspect="1" noChangeArrowheads="1"/>
          </p:cNvSpPr>
          <p:nvPr/>
        </p:nvSpPr>
        <p:spPr bwMode="auto">
          <a:xfrm>
            <a:off x="1116013" y="4410075"/>
            <a:ext cx="539750" cy="539750"/>
          </a:xfrm>
          <a:prstGeom prst="rect">
            <a:avLst/>
          </a:prstGeom>
          <a:noFill/>
          <a:ln w="38100" cap="rnd" algn="ctr">
            <a:solidFill>
              <a:schemeClr val="accent1"/>
            </a:solidFill>
            <a:prstDash val="sysDot"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8" name="Rectangle 85"/>
          <p:cNvSpPr>
            <a:spLocks noChangeAspect="1" noChangeArrowheads="1"/>
          </p:cNvSpPr>
          <p:nvPr/>
        </p:nvSpPr>
        <p:spPr bwMode="auto">
          <a:xfrm>
            <a:off x="3160713" y="3187700"/>
            <a:ext cx="360362" cy="539750"/>
          </a:xfrm>
          <a:prstGeom prst="rect">
            <a:avLst/>
          </a:prstGeom>
          <a:noFill/>
          <a:ln w="38100" cap="rnd" algn="ctr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9" name="Rectangle 86"/>
          <p:cNvSpPr>
            <a:spLocks noChangeAspect="1" noChangeArrowheads="1"/>
          </p:cNvSpPr>
          <p:nvPr/>
        </p:nvSpPr>
        <p:spPr bwMode="auto">
          <a:xfrm>
            <a:off x="3163888" y="3798888"/>
            <a:ext cx="360362" cy="539750"/>
          </a:xfrm>
          <a:prstGeom prst="rect">
            <a:avLst/>
          </a:prstGeom>
          <a:noFill/>
          <a:ln w="38100" cap="rnd" algn="ctr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0" name="Rectangle 87"/>
          <p:cNvSpPr>
            <a:spLocks noChangeAspect="1" noChangeArrowheads="1"/>
          </p:cNvSpPr>
          <p:nvPr/>
        </p:nvSpPr>
        <p:spPr bwMode="auto">
          <a:xfrm>
            <a:off x="3167063" y="4410075"/>
            <a:ext cx="360362" cy="539750"/>
          </a:xfrm>
          <a:prstGeom prst="rect">
            <a:avLst/>
          </a:prstGeom>
          <a:noFill/>
          <a:ln w="38100" cap="rnd" algn="ctr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1" name="AutoShape 88"/>
          <p:cNvSpPr>
            <a:spLocks noChangeArrowheads="1"/>
          </p:cNvSpPr>
          <p:nvPr/>
        </p:nvSpPr>
        <p:spPr bwMode="auto">
          <a:xfrm>
            <a:off x="431800" y="5410200"/>
            <a:ext cx="3779838" cy="720725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99660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For the same </a:t>
            </a:r>
            <a:r>
              <a:rPr lang="en-US" sz="20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state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20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output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 with the </a:t>
            </a:r>
            <a:r>
              <a:rPr lang="en-US" sz="20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input</a:t>
            </a:r>
          </a:p>
        </p:txBody>
      </p:sp>
      <p:sp>
        <p:nvSpPr>
          <p:cNvPr id="12" name="Freeform 89"/>
          <p:cNvSpPr>
            <a:spLocks/>
          </p:cNvSpPr>
          <p:nvPr/>
        </p:nvSpPr>
        <p:spPr bwMode="auto">
          <a:xfrm>
            <a:off x="1371600" y="4978400"/>
            <a:ext cx="1968500" cy="334963"/>
          </a:xfrm>
          <a:custGeom>
            <a:avLst/>
            <a:gdLst>
              <a:gd name="T0" fmla="*/ 0 w 1240"/>
              <a:gd name="T1" fmla="*/ 19050 h 211"/>
              <a:gd name="T2" fmla="*/ 244475 w 1240"/>
              <a:gd name="T3" fmla="*/ 254000 h 211"/>
              <a:gd name="T4" fmla="*/ 1003300 w 1240"/>
              <a:gd name="T5" fmla="*/ 334963 h 211"/>
              <a:gd name="T6" fmla="*/ 1692275 w 1240"/>
              <a:gd name="T7" fmla="*/ 254000 h 211"/>
              <a:gd name="T8" fmla="*/ 1968500 w 1240"/>
              <a:gd name="T9" fmla="*/ 0 h 2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0"/>
              <a:gd name="T16" fmla="*/ 0 h 211"/>
              <a:gd name="T17" fmla="*/ 1240 w 1240"/>
              <a:gd name="T18" fmla="*/ 211 h 2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0" h="211">
                <a:moveTo>
                  <a:pt x="0" y="12"/>
                </a:moveTo>
                <a:cubicBezTo>
                  <a:pt x="25" y="37"/>
                  <a:pt x="49" y="127"/>
                  <a:pt x="154" y="160"/>
                </a:cubicBezTo>
                <a:cubicBezTo>
                  <a:pt x="259" y="193"/>
                  <a:pt x="480" y="211"/>
                  <a:pt x="632" y="211"/>
                </a:cubicBezTo>
                <a:cubicBezTo>
                  <a:pt x="784" y="211"/>
                  <a:pt x="965" y="195"/>
                  <a:pt x="1066" y="160"/>
                </a:cubicBezTo>
                <a:cubicBezTo>
                  <a:pt x="1167" y="125"/>
                  <a:pt x="1204" y="33"/>
                  <a:pt x="1240" y="0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graphicFrame>
        <p:nvGraphicFramePr>
          <p:cNvPr id="13" name="Group 90"/>
          <p:cNvGraphicFramePr>
            <a:graphicFrameLocks noGrp="1"/>
          </p:cNvGraphicFramePr>
          <p:nvPr/>
        </p:nvGraphicFramePr>
        <p:xfrm>
          <a:off x="5472113" y="1628775"/>
          <a:ext cx="2700337" cy="3352800"/>
        </p:xfrm>
        <a:graphic>
          <a:graphicData uri="http://schemas.openxmlformats.org/drawingml/2006/table">
            <a:tbl>
              <a:tblPr/>
              <a:tblGrid>
                <a:gridCol w="390525"/>
                <a:gridCol w="509587"/>
                <a:gridCol w="539750"/>
                <a:gridCol w="254000"/>
                <a:gridCol w="466725"/>
                <a:gridCol w="539750"/>
              </a:tblGrid>
              <a:tr h="406400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 State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I/P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Next State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O/P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Rectangle 168"/>
          <p:cNvSpPr>
            <a:spLocks noChangeArrowheads="1"/>
          </p:cNvSpPr>
          <p:nvPr/>
        </p:nvSpPr>
        <p:spPr bwMode="auto">
          <a:xfrm>
            <a:off x="6305550" y="1089025"/>
            <a:ext cx="966788" cy="3841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2800" b="1" i="1">
                <a:solidFill>
                  <a:srgbClr val="99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Moore</a:t>
            </a:r>
          </a:p>
        </p:txBody>
      </p:sp>
      <p:sp>
        <p:nvSpPr>
          <p:cNvPr id="15" name="AutoShape 169"/>
          <p:cNvSpPr>
            <a:spLocks noChangeArrowheads="1"/>
          </p:cNvSpPr>
          <p:nvPr/>
        </p:nvSpPr>
        <p:spPr bwMode="auto">
          <a:xfrm>
            <a:off x="4572000" y="5408613"/>
            <a:ext cx="4500563" cy="720725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99660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For the same </a:t>
            </a:r>
            <a:r>
              <a:rPr lang="en-US" sz="20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state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20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output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 does not change with the </a:t>
            </a:r>
            <a:r>
              <a:rPr lang="en-US" sz="20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input</a:t>
            </a:r>
          </a:p>
        </p:txBody>
      </p:sp>
      <p:sp>
        <p:nvSpPr>
          <p:cNvPr id="16" name="Freeform 170"/>
          <p:cNvSpPr>
            <a:spLocks/>
          </p:cNvSpPr>
          <p:nvPr/>
        </p:nvSpPr>
        <p:spPr bwMode="auto">
          <a:xfrm>
            <a:off x="5872163" y="4976813"/>
            <a:ext cx="1968500" cy="334962"/>
          </a:xfrm>
          <a:custGeom>
            <a:avLst/>
            <a:gdLst>
              <a:gd name="T0" fmla="*/ 0 w 1240"/>
              <a:gd name="T1" fmla="*/ 19050 h 211"/>
              <a:gd name="T2" fmla="*/ 244475 w 1240"/>
              <a:gd name="T3" fmla="*/ 254000 h 211"/>
              <a:gd name="T4" fmla="*/ 1003300 w 1240"/>
              <a:gd name="T5" fmla="*/ 334962 h 211"/>
              <a:gd name="T6" fmla="*/ 1692275 w 1240"/>
              <a:gd name="T7" fmla="*/ 254000 h 211"/>
              <a:gd name="T8" fmla="*/ 1968500 w 1240"/>
              <a:gd name="T9" fmla="*/ 0 h 2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0"/>
              <a:gd name="T16" fmla="*/ 0 h 211"/>
              <a:gd name="T17" fmla="*/ 1240 w 1240"/>
              <a:gd name="T18" fmla="*/ 211 h 2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0" h="211">
                <a:moveTo>
                  <a:pt x="0" y="12"/>
                </a:moveTo>
                <a:cubicBezTo>
                  <a:pt x="25" y="37"/>
                  <a:pt x="49" y="127"/>
                  <a:pt x="154" y="160"/>
                </a:cubicBezTo>
                <a:cubicBezTo>
                  <a:pt x="259" y="193"/>
                  <a:pt x="480" y="211"/>
                  <a:pt x="632" y="211"/>
                </a:cubicBezTo>
                <a:cubicBezTo>
                  <a:pt x="784" y="211"/>
                  <a:pt x="965" y="195"/>
                  <a:pt x="1066" y="160"/>
                </a:cubicBezTo>
                <a:cubicBezTo>
                  <a:pt x="1167" y="125"/>
                  <a:pt x="1204" y="33"/>
                  <a:pt x="1240" y="0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altLang="zh-TW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PMingLiU" pitchFamily="18" charset="-120"/>
                <a:cs typeface="+mj-cs"/>
              </a:rPr>
              <a:t>Mealy and Moore Models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Moore State Diagram</a:t>
            </a:r>
          </a:p>
        </p:txBody>
      </p:sp>
      <p:sp>
        <p:nvSpPr>
          <p:cNvPr id="3" name="Oval 3"/>
          <p:cNvSpPr>
            <a:spLocks noChangeAspect="1" noChangeArrowheads="1"/>
          </p:cNvSpPr>
          <p:nvPr/>
        </p:nvSpPr>
        <p:spPr bwMode="auto">
          <a:xfrm>
            <a:off x="792163" y="1270000"/>
            <a:ext cx="2700337" cy="719138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24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State </a:t>
            </a:r>
            <a:r>
              <a:rPr lang="en-US" sz="2400" b="1">
                <a:latin typeface="Times New Roman" charset="0"/>
                <a:cs typeface="Times New Roman" charset="0"/>
              </a:rPr>
              <a:t>/</a:t>
            </a:r>
            <a:r>
              <a:rPr lang="en-US" sz="24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400" b="1">
                <a:solidFill>
                  <a:srgbClr val="996600"/>
                </a:solidFill>
                <a:latin typeface="Times New Roman" charset="0"/>
                <a:cs typeface="Times New Roman" charset="0"/>
              </a:rPr>
              <a:t>Output</a:t>
            </a:r>
          </a:p>
        </p:txBody>
      </p:sp>
      <p:sp>
        <p:nvSpPr>
          <p:cNvPr id="4" name="Oval 4"/>
          <p:cNvSpPr>
            <a:spLocks noChangeAspect="1" noChangeArrowheads="1"/>
          </p:cNvSpPr>
          <p:nvPr/>
        </p:nvSpPr>
        <p:spPr bwMode="auto">
          <a:xfrm>
            <a:off x="2590800" y="3100388"/>
            <a:ext cx="1260475" cy="53975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24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0 0 </a:t>
            </a:r>
            <a:r>
              <a:rPr lang="en-US" sz="2400" b="1">
                <a:latin typeface="Times New Roman" charset="0"/>
                <a:cs typeface="Times New Roman" charset="0"/>
              </a:rPr>
              <a:t>/</a:t>
            </a:r>
            <a:r>
              <a:rPr lang="en-US" sz="24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400" b="1">
                <a:solidFill>
                  <a:srgbClr val="996600"/>
                </a:solidFill>
                <a:latin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 rot="-2244927">
            <a:off x="2330450" y="2678113"/>
            <a:ext cx="439738" cy="601662"/>
          </a:xfrm>
          <a:custGeom>
            <a:avLst/>
            <a:gdLst>
              <a:gd name="T0" fmla="*/ 47625 w 277"/>
              <a:gd name="T1" fmla="*/ 585787 h 379"/>
              <a:gd name="T2" fmla="*/ 3175 w 277"/>
              <a:gd name="T3" fmla="*/ 196850 h 379"/>
              <a:gd name="T4" fmla="*/ 69850 w 277"/>
              <a:gd name="T5" fmla="*/ 60325 h 379"/>
              <a:gd name="T6" fmla="*/ 225425 w 277"/>
              <a:gd name="T7" fmla="*/ 0 h 379"/>
              <a:gd name="T8" fmla="*/ 374650 w 277"/>
              <a:gd name="T9" fmla="*/ 57150 h 379"/>
              <a:gd name="T10" fmla="*/ 434975 w 277"/>
              <a:gd name="T11" fmla="*/ 200025 h 379"/>
              <a:gd name="T12" fmla="*/ 404813 w 277"/>
              <a:gd name="T13" fmla="*/ 601662 h 3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7"/>
              <a:gd name="T22" fmla="*/ 0 h 379"/>
              <a:gd name="T23" fmla="*/ 277 w 277"/>
              <a:gd name="T24" fmla="*/ 379 h 3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7" h="379">
                <a:moveTo>
                  <a:pt x="30" y="369"/>
                </a:moveTo>
                <a:cubicBezTo>
                  <a:pt x="25" y="328"/>
                  <a:pt x="0" y="179"/>
                  <a:pt x="2" y="124"/>
                </a:cubicBezTo>
                <a:cubicBezTo>
                  <a:pt x="4" y="69"/>
                  <a:pt x="21" y="59"/>
                  <a:pt x="44" y="38"/>
                </a:cubicBezTo>
                <a:cubicBezTo>
                  <a:pt x="67" y="17"/>
                  <a:pt x="110" y="0"/>
                  <a:pt x="142" y="0"/>
                </a:cubicBezTo>
                <a:cubicBezTo>
                  <a:pt x="174" y="0"/>
                  <a:pt x="214" y="15"/>
                  <a:pt x="236" y="36"/>
                </a:cubicBezTo>
                <a:cubicBezTo>
                  <a:pt x="258" y="57"/>
                  <a:pt x="271" y="69"/>
                  <a:pt x="274" y="126"/>
                </a:cubicBezTo>
                <a:cubicBezTo>
                  <a:pt x="277" y="183"/>
                  <a:pt x="259" y="326"/>
                  <a:pt x="255" y="379"/>
                </a:cubicBezTo>
              </a:path>
            </a:pathLst>
          </a:custGeom>
          <a:noFill/>
          <a:ln w="38100" cap="flat" cmpd="sng">
            <a:solidFill>
              <a:srgbClr val="0099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6" name="Oval 6"/>
          <p:cNvSpPr>
            <a:spLocks noChangeAspect="1" noChangeArrowheads="1"/>
          </p:cNvSpPr>
          <p:nvPr/>
        </p:nvSpPr>
        <p:spPr bwMode="auto">
          <a:xfrm>
            <a:off x="5291138" y="3100388"/>
            <a:ext cx="1260475" cy="53975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24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0 1 </a:t>
            </a:r>
            <a:r>
              <a:rPr lang="en-US" sz="2400" b="1">
                <a:latin typeface="Times New Roman" charset="0"/>
                <a:cs typeface="Times New Roman" charset="0"/>
              </a:rPr>
              <a:t>/ </a:t>
            </a:r>
            <a:r>
              <a:rPr lang="en-US" sz="2400" b="1">
                <a:solidFill>
                  <a:srgbClr val="996600"/>
                </a:solidFill>
                <a:latin typeface="Times New Roman" charset="0"/>
                <a:cs typeface="Times New Roman" charset="0"/>
              </a:rPr>
              <a:t>0</a:t>
            </a:r>
            <a:endParaRPr lang="en-US" sz="2400" b="1">
              <a:solidFill>
                <a:schemeClr val="accent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7" name="Oval 7"/>
          <p:cNvSpPr>
            <a:spLocks noChangeAspect="1" noChangeArrowheads="1"/>
          </p:cNvSpPr>
          <p:nvPr/>
        </p:nvSpPr>
        <p:spPr bwMode="auto">
          <a:xfrm>
            <a:off x="2592388" y="5080000"/>
            <a:ext cx="1258887" cy="53975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24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1 1 </a:t>
            </a:r>
            <a:r>
              <a:rPr lang="en-US" sz="2400" b="1">
                <a:latin typeface="Times New Roman" charset="0"/>
                <a:cs typeface="Times New Roman" charset="0"/>
              </a:rPr>
              <a:t>/ </a:t>
            </a:r>
            <a:r>
              <a:rPr lang="en-US" sz="2400" b="1">
                <a:solidFill>
                  <a:srgbClr val="996600"/>
                </a:solidFill>
                <a:latin typeface="Times New Roman" charset="0"/>
                <a:cs typeface="Times New Roman" charset="0"/>
              </a:rPr>
              <a:t>1</a:t>
            </a:r>
            <a:endParaRPr lang="en-US" sz="2400" b="1">
              <a:solidFill>
                <a:schemeClr val="accent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 rot="5400000" flipH="1" flipV="1">
            <a:off x="2319338" y="4271963"/>
            <a:ext cx="1441450" cy="177800"/>
          </a:xfrm>
          <a:custGeom>
            <a:avLst/>
            <a:gdLst>
              <a:gd name="T0" fmla="*/ 0 w 907"/>
              <a:gd name="T1" fmla="*/ 177800 h 113"/>
              <a:gd name="T2" fmla="*/ 721520 w 907"/>
              <a:gd name="T3" fmla="*/ 0 h 113"/>
              <a:gd name="T4" fmla="*/ 1441450 w 907"/>
              <a:gd name="T5" fmla="*/ 177800 h 113"/>
              <a:gd name="T6" fmla="*/ 0 60000 65536"/>
              <a:gd name="T7" fmla="*/ 0 60000 65536"/>
              <a:gd name="T8" fmla="*/ 0 60000 65536"/>
              <a:gd name="T9" fmla="*/ 0 w 907"/>
              <a:gd name="T10" fmla="*/ 0 h 113"/>
              <a:gd name="T11" fmla="*/ 907 w 907"/>
              <a:gd name="T12" fmla="*/ 113 h 1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7" h="113">
                <a:moveTo>
                  <a:pt x="0" y="113"/>
                </a:moveTo>
                <a:cubicBezTo>
                  <a:pt x="151" y="56"/>
                  <a:pt x="303" y="0"/>
                  <a:pt x="454" y="0"/>
                </a:cubicBezTo>
                <a:cubicBezTo>
                  <a:pt x="605" y="0"/>
                  <a:pt x="832" y="75"/>
                  <a:pt x="907" y="113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spect="1" noChangeArrowheads="1"/>
          </p:cNvSpPr>
          <p:nvPr/>
        </p:nvSpPr>
        <p:spPr bwMode="auto">
          <a:xfrm>
            <a:off x="5292725" y="5080000"/>
            <a:ext cx="1258888" cy="53975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r>
              <a:rPr lang="en-US" sz="24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1 0 </a:t>
            </a:r>
            <a:r>
              <a:rPr lang="en-US" sz="2400" b="1">
                <a:latin typeface="Times New Roman" charset="0"/>
                <a:cs typeface="Times New Roman" charset="0"/>
              </a:rPr>
              <a:t>/ </a:t>
            </a:r>
            <a:r>
              <a:rPr lang="en-US" sz="2400" b="1">
                <a:solidFill>
                  <a:srgbClr val="996600"/>
                </a:solidFill>
                <a:latin typeface="Times New Roman" charset="0"/>
                <a:cs typeface="Times New Roman" charset="0"/>
              </a:rPr>
              <a:t>0</a:t>
            </a:r>
            <a:endParaRPr lang="en-US" sz="2400" b="1">
              <a:solidFill>
                <a:schemeClr val="accent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rot="5400000">
            <a:off x="5365751" y="4286250"/>
            <a:ext cx="1471612" cy="179387"/>
          </a:xfrm>
          <a:custGeom>
            <a:avLst/>
            <a:gdLst>
              <a:gd name="T0" fmla="*/ 0 w 907"/>
              <a:gd name="T1" fmla="*/ 179387 h 113"/>
              <a:gd name="T2" fmla="*/ 736617 w 907"/>
              <a:gd name="T3" fmla="*/ 0 h 113"/>
              <a:gd name="T4" fmla="*/ 1471612 w 907"/>
              <a:gd name="T5" fmla="*/ 179387 h 113"/>
              <a:gd name="T6" fmla="*/ 0 60000 65536"/>
              <a:gd name="T7" fmla="*/ 0 60000 65536"/>
              <a:gd name="T8" fmla="*/ 0 60000 65536"/>
              <a:gd name="T9" fmla="*/ 0 w 907"/>
              <a:gd name="T10" fmla="*/ 0 h 113"/>
              <a:gd name="T11" fmla="*/ 907 w 907"/>
              <a:gd name="T12" fmla="*/ 113 h 1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7" h="113">
                <a:moveTo>
                  <a:pt x="0" y="113"/>
                </a:moveTo>
                <a:cubicBezTo>
                  <a:pt x="151" y="56"/>
                  <a:pt x="303" y="0"/>
                  <a:pt x="454" y="0"/>
                </a:cubicBezTo>
                <a:cubicBezTo>
                  <a:pt x="605" y="0"/>
                  <a:pt x="832" y="75"/>
                  <a:pt x="907" y="113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rot="10800000">
            <a:off x="3851275" y="5440363"/>
            <a:ext cx="1441450" cy="179387"/>
          </a:xfrm>
          <a:custGeom>
            <a:avLst/>
            <a:gdLst>
              <a:gd name="T0" fmla="*/ 0 w 907"/>
              <a:gd name="T1" fmla="*/ 179387 h 113"/>
              <a:gd name="T2" fmla="*/ 721520 w 907"/>
              <a:gd name="T3" fmla="*/ 0 h 113"/>
              <a:gd name="T4" fmla="*/ 1441450 w 907"/>
              <a:gd name="T5" fmla="*/ 179387 h 113"/>
              <a:gd name="T6" fmla="*/ 0 60000 65536"/>
              <a:gd name="T7" fmla="*/ 0 60000 65536"/>
              <a:gd name="T8" fmla="*/ 0 60000 65536"/>
              <a:gd name="T9" fmla="*/ 0 w 907"/>
              <a:gd name="T10" fmla="*/ 0 h 113"/>
              <a:gd name="T11" fmla="*/ 907 w 907"/>
              <a:gd name="T12" fmla="*/ 113 h 1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7" h="113">
                <a:moveTo>
                  <a:pt x="0" y="113"/>
                </a:moveTo>
                <a:cubicBezTo>
                  <a:pt x="151" y="56"/>
                  <a:pt x="303" y="0"/>
                  <a:pt x="454" y="0"/>
                </a:cubicBezTo>
                <a:cubicBezTo>
                  <a:pt x="605" y="0"/>
                  <a:pt x="832" y="75"/>
                  <a:pt x="907" y="113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051050" y="2379663"/>
            <a:ext cx="360363" cy="328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b="1">
                <a:latin typeface="Times New Roman" charset="0"/>
                <a:cs typeface="Times New Roman" charset="0"/>
              </a:rPr>
              <a:t>0</a:t>
            </a:r>
            <a:endParaRPr lang="en-US" sz="2400" b="1">
              <a:solidFill>
                <a:srgbClr val="99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92838" y="4179888"/>
            <a:ext cx="358775" cy="328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b="1">
                <a:latin typeface="Times New Roman" charset="0"/>
                <a:cs typeface="Times New Roman" charset="0"/>
              </a:rPr>
              <a:t>1</a:t>
            </a:r>
            <a:endParaRPr lang="en-US" sz="2400" b="1">
              <a:solidFill>
                <a:srgbClr val="99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392613" y="5619750"/>
            <a:ext cx="358775" cy="32861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b="1">
                <a:latin typeface="Times New Roman" charset="0"/>
                <a:cs typeface="Times New Roman" charset="0"/>
              </a:rPr>
              <a:t>1</a:t>
            </a:r>
            <a:endParaRPr lang="en-US" sz="2400" b="1">
              <a:solidFill>
                <a:srgbClr val="99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2592388" y="4179888"/>
            <a:ext cx="358775" cy="328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b="1">
                <a:latin typeface="Times New Roman" charset="0"/>
                <a:cs typeface="Times New Roman" charset="0"/>
              </a:rPr>
              <a:t>1</a:t>
            </a:r>
            <a:endParaRPr lang="en-US" sz="2400" b="1">
              <a:solidFill>
                <a:srgbClr val="99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 rot="8007457" flipH="1">
            <a:off x="6453188" y="5359400"/>
            <a:ext cx="439737" cy="601663"/>
          </a:xfrm>
          <a:custGeom>
            <a:avLst/>
            <a:gdLst>
              <a:gd name="T0" fmla="*/ 47625 w 277"/>
              <a:gd name="T1" fmla="*/ 585788 h 379"/>
              <a:gd name="T2" fmla="*/ 3175 w 277"/>
              <a:gd name="T3" fmla="*/ 196850 h 379"/>
              <a:gd name="T4" fmla="*/ 69850 w 277"/>
              <a:gd name="T5" fmla="*/ 60325 h 379"/>
              <a:gd name="T6" fmla="*/ 225425 w 277"/>
              <a:gd name="T7" fmla="*/ 0 h 379"/>
              <a:gd name="T8" fmla="*/ 374650 w 277"/>
              <a:gd name="T9" fmla="*/ 57150 h 379"/>
              <a:gd name="T10" fmla="*/ 434975 w 277"/>
              <a:gd name="T11" fmla="*/ 200025 h 379"/>
              <a:gd name="T12" fmla="*/ 404812 w 277"/>
              <a:gd name="T13" fmla="*/ 601663 h 3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7"/>
              <a:gd name="T22" fmla="*/ 0 h 379"/>
              <a:gd name="T23" fmla="*/ 277 w 277"/>
              <a:gd name="T24" fmla="*/ 379 h 3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7" h="379">
                <a:moveTo>
                  <a:pt x="30" y="369"/>
                </a:moveTo>
                <a:cubicBezTo>
                  <a:pt x="25" y="328"/>
                  <a:pt x="0" y="179"/>
                  <a:pt x="2" y="124"/>
                </a:cubicBezTo>
                <a:cubicBezTo>
                  <a:pt x="4" y="69"/>
                  <a:pt x="21" y="59"/>
                  <a:pt x="44" y="38"/>
                </a:cubicBezTo>
                <a:cubicBezTo>
                  <a:pt x="67" y="17"/>
                  <a:pt x="110" y="0"/>
                  <a:pt x="142" y="0"/>
                </a:cubicBezTo>
                <a:cubicBezTo>
                  <a:pt x="174" y="0"/>
                  <a:pt x="214" y="15"/>
                  <a:pt x="236" y="36"/>
                </a:cubicBezTo>
                <a:cubicBezTo>
                  <a:pt x="258" y="57"/>
                  <a:pt x="271" y="69"/>
                  <a:pt x="274" y="126"/>
                </a:cubicBezTo>
                <a:cubicBezTo>
                  <a:pt x="277" y="183"/>
                  <a:pt x="259" y="326"/>
                  <a:pt x="255" y="379"/>
                </a:cubicBezTo>
              </a:path>
            </a:pathLst>
          </a:custGeom>
          <a:noFill/>
          <a:ln w="38100" cap="flat" cmpd="sng">
            <a:solidFill>
              <a:srgbClr val="0099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6732588" y="5980113"/>
            <a:ext cx="360362" cy="328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b="1">
                <a:latin typeface="Times New Roman" charset="0"/>
                <a:cs typeface="Times New Roman" charset="0"/>
              </a:rPr>
              <a:t>0</a:t>
            </a:r>
            <a:endParaRPr lang="en-US" sz="2400" b="1">
              <a:solidFill>
                <a:srgbClr val="99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 rot="-8007457">
            <a:off x="2251075" y="5359401"/>
            <a:ext cx="439737" cy="601662"/>
          </a:xfrm>
          <a:custGeom>
            <a:avLst/>
            <a:gdLst>
              <a:gd name="T0" fmla="*/ 47625 w 277"/>
              <a:gd name="T1" fmla="*/ 585787 h 379"/>
              <a:gd name="T2" fmla="*/ 3175 w 277"/>
              <a:gd name="T3" fmla="*/ 196850 h 379"/>
              <a:gd name="T4" fmla="*/ 69850 w 277"/>
              <a:gd name="T5" fmla="*/ 60325 h 379"/>
              <a:gd name="T6" fmla="*/ 225425 w 277"/>
              <a:gd name="T7" fmla="*/ 0 h 379"/>
              <a:gd name="T8" fmla="*/ 374650 w 277"/>
              <a:gd name="T9" fmla="*/ 57150 h 379"/>
              <a:gd name="T10" fmla="*/ 434975 w 277"/>
              <a:gd name="T11" fmla="*/ 200025 h 379"/>
              <a:gd name="T12" fmla="*/ 404812 w 277"/>
              <a:gd name="T13" fmla="*/ 601662 h 3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7"/>
              <a:gd name="T22" fmla="*/ 0 h 379"/>
              <a:gd name="T23" fmla="*/ 277 w 277"/>
              <a:gd name="T24" fmla="*/ 379 h 3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7" h="379">
                <a:moveTo>
                  <a:pt x="30" y="369"/>
                </a:moveTo>
                <a:cubicBezTo>
                  <a:pt x="25" y="328"/>
                  <a:pt x="0" y="179"/>
                  <a:pt x="2" y="124"/>
                </a:cubicBezTo>
                <a:cubicBezTo>
                  <a:pt x="4" y="69"/>
                  <a:pt x="21" y="59"/>
                  <a:pt x="44" y="38"/>
                </a:cubicBezTo>
                <a:cubicBezTo>
                  <a:pt x="67" y="17"/>
                  <a:pt x="110" y="0"/>
                  <a:pt x="142" y="0"/>
                </a:cubicBezTo>
                <a:cubicBezTo>
                  <a:pt x="174" y="0"/>
                  <a:pt x="214" y="15"/>
                  <a:pt x="236" y="36"/>
                </a:cubicBezTo>
                <a:cubicBezTo>
                  <a:pt x="258" y="57"/>
                  <a:pt x="271" y="69"/>
                  <a:pt x="274" y="126"/>
                </a:cubicBezTo>
                <a:cubicBezTo>
                  <a:pt x="277" y="183"/>
                  <a:pt x="259" y="326"/>
                  <a:pt x="255" y="379"/>
                </a:cubicBezTo>
              </a:path>
            </a:pathLst>
          </a:custGeom>
          <a:noFill/>
          <a:ln w="38100" cap="flat" cmpd="sng">
            <a:solidFill>
              <a:srgbClr val="0099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2051050" y="5980113"/>
            <a:ext cx="360363" cy="328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b="1">
                <a:latin typeface="Times New Roman" charset="0"/>
                <a:cs typeface="Times New Roman" charset="0"/>
              </a:rPr>
              <a:t>0</a:t>
            </a:r>
            <a:endParaRPr lang="en-US" sz="2400" b="1">
              <a:solidFill>
                <a:srgbClr val="99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 rot="2356128" flipH="1">
            <a:off x="6372225" y="2708275"/>
            <a:ext cx="439738" cy="601663"/>
          </a:xfrm>
          <a:custGeom>
            <a:avLst/>
            <a:gdLst>
              <a:gd name="T0" fmla="*/ 47625 w 277"/>
              <a:gd name="T1" fmla="*/ 585788 h 379"/>
              <a:gd name="T2" fmla="*/ 3175 w 277"/>
              <a:gd name="T3" fmla="*/ 196850 h 379"/>
              <a:gd name="T4" fmla="*/ 69850 w 277"/>
              <a:gd name="T5" fmla="*/ 60325 h 379"/>
              <a:gd name="T6" fmla="*/ 225425 w 277"/>
              <a:gd name="T7" fmla="*/ 0 h 379"/>
              <a:gd name="T8" fmla="*/ 374650 w 277"/>
              <a:gd name="T9" fmla="*/ 57150 h 379"/>
              <a:gd name="T10" fmla="*/ 434975 w 277"/>
              <a:gd name="T11" fmla="*/ 200025 h 379"/>
              <a:gd name="T12" fmla="*/ 404813 w 277"/>
              <a:gd name="T13" fmla="*/ 601663 h 3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7"/>
              <a:gd name="T22" fmla="*/ 0 h 379"/>
              <a:gd name="T23" fmla="*/ 277 w 277"/>
              <a:gd name="T24" fmla="*/ 379 h 3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7" h="379">
                <a:moveTo>
                  <a:pt x="30" y="369"/>
                </a:moveTo>
                <a:cubicBezTo>
                  <a:pt x="25" y="328"/>
                  <a:pt x="0" y="179"/>
                  <a:pt x="2" y="124"/>
                </a:cubicBezTo>
                <a:cubicBezTo>
                  <a:pt x="4" y="69"/>
                  <a:pt x="21" y="59"/>
                  <a:pt x="44" y="38"/>
                </a:cubicBezTo>
                <a:cubicBezTo>
                  <a:pt x="67" y="17"/>
                  <a:pt x="110" y="0"/>
                  <a:pt x="142" y="0"/>
                </a:cubicBezTo>
                <a:cubicBezTo>
                  <a:pt x="174" y="0"/>
                  <a:pt x="214" y="15"/>
                  <a:pt x="236" y="36"/>
                </a:cubicBezTo>
                <a:cubicBezTo>
                  <a:pt x="258" y="57"/>
                  <a:pt x="271" y="69"/>
                  <a:pt x="274" y="126"/>
                </a:cubicBezTo>
                <a:cubicBezTo>
                  <a:pt x="277" y="183"/>
                  <a:pt x="259" y="326"/>
                  <a:pt x="255" y="379"/>
                </a:cubicBezTo>
              </a:path>
            </a:pathLst>
          </a:custGeom>
          <a:noFill/>
          <a:ln w="38100" cap="flat" cmpd="sng">
            <a:solidFill>
              <a:srgbClr val="0099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6732588" y="2379663"/>
            <a:ext cx="360362" cy="328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b="1">
                <a:latin typeface="Times New Roman" charset="0"/>
                <a:cs typeface="Times New Roman" charset="0"/>
              </a:rPr>
              <a:t>0</a:t>
            </a:r>
            <a:endParaRPr lang="en-US" sz="2400" b="1">
              <a:solidFill>
                <a:srgbClr val="99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3851275" y="3100388"/>
            <a:ext cx="1439863" cy="179387"/>
          </a:xfrm>
          <a:custGeom>
            <a:avLst/>
            <a:gdLst>
              <a:gd name="T0" fmla="*/ 0 w 907"/>
              <a:gd name="T1" fmla="*/ 179387 h 113"/>
              <a:gd name="T2" fmla="*/ 720725 w 907"/>
              <a:gd name="T3" fmla="*/ 0 h 113"/>
              <a:gd name="T4" fmla="*/ 1439863 w 907"/>
              <a:gd name="T5" fmla="*/ 179387 h 113"/>
              <a:gd name="T6" fmla="*/ 0 60000 65536"/>
              <a:gd name="T7" fmla="*/ 0 60000 65536"/>
              <a:gd name="T8" fmla="*/ 0 60000 65536"/>
              <a:gd name="T9" fmla="*/ 0 w 907"/>
              <a:gd name="T10" fmla="*/ 0 h 113"/>
              <a:gd name="T11" fmla="*/ 907 w 907"/>
              <a:gd name="T12" fmla="*/ 113 h 1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7" h="113">
                <a:moveTo>
                  <a:pt x="0" y="113"/>
                </a:moveTo>
                <a:cubicBezTo>
                  <a:pt x="151" y="56"/>
                  <a:pt x="303" y="0"/>
                  <a:pt x="454" y="0"/>
                </a:cubicBezTo>
                <a:cubicBezTo>
                  <a:pt x="605" y="0"/>
                  <a:pt x="832" y="75"/>
                  <a:pt x="907" y="113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4392613" y="2740025"/>
            <a:ext cx="358775" cy="32861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b="1">
                <a:latin typeface="Times New Roman" charset="0"/>
                <a:cs typeface="Times New Roman" charset="0"/>
              </a:rPr>
              <a:t>1</a:t>
            </a:r>
            <a:endParaRPr lang="en-US" sz="2400" b="1">
              <a:solidFill>
                <a:srgbClr val="996600"/>
              </a:solidFill>
              <a:latin typeface="Times New Roman" charset="0"/>
              <a:cs typeface="Times New Roman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330898" y="2866429"/>
            <a:ext cx="328993" cy="410767"/>
            <a:chOff x="4330898" y="2866429"/>
            <a:chExt cx="328993" cy="410767"/>
          </a:xfrm>
        </p:grpSpPr>
        <p:sp>
          <p:nvSpPr>
            <p:cNvPr id="24" name="SMARTInkAnnotation23"/>
            <p:cNvSpPr/>
            <p:nvPr/>
          </p:nvSpPr>
          <p:spPr>
            <a:xfrm>
              <a:off x="4330898" y="2866429"/>
              <a:ext cx="303610" cy="410767"/>
            </a:xfrm>
            <a:custGeom>
              <a:avLst/>
              <a:gdLst/>
              <a:ahLst/>
              <a:cxnLst/>
              <a:rect l="0" t="0" r="0" b="0"/>
              <a:pathLst>
                <a:path w="303610" h="410767">
                  <a:moveTo>
                    <a:pt x="303609" y="0"/>
                  </a:moveTo>
                  <a:lnTo>
                    <a:pt x="298869" y="4741"/>
                  </a:lnTo>
                  <a:lnTo>
                    <a:pt x="297472" y="7129"/>
                  </a:lnTo>
                  <a:lnTo>
                    <a:pt x="294515" y="15231"/>
                  </a:lnTo>
                  <a:lnTo>
                    <a:pt x="285129" y="26858"/>
                  </a:lnTo>
                  <a:lnTo>
                    <a:pt x="279520" y="33765"/>
                  </a:lnTo>
                  <a:lnTo>
                    <a:pt x="273720" y="43449"/>
                  </a:lnTo>
                  <a:lnTo>
                    <a:pt x="265190" y="51722"/>
                  </a:lnTo>
                  <a:lnTo>
                    <a:pt x="260137" y="55318"/>
                  </a:lnTo>
                  <a:lnTo>
                    <a:pt x="251877" y="64604"/>
                  </a:lnTo>
                  <a:lnTo>
                    <a:pt x="233749" y="91475"/>
                  </a:lnTo>
                  <a:lnTo>
                    <a:pt x="229254" y="98686"/>
                  </a:lnTo>
                  <a:lnTo>
                    <a:pt x="225266" y="105478"/>
                  </a:lnTo>
                  <a:lnTo>
                    <a:pt x="221615" y="111991"/>
                  </a:lnTo>
                  <a:lnTo>
                    <a:pt x="212266" y="121873"/>
                  </a:lnTo>
                  <a:lnTo>
                    <a:pt x="206995" y="125897"/>
                  </a:lnTo>
                  <a:lnTo>
                    <a:pt x="201497" y="130564"/>
                  </a:lnTo>
                  <a:lnTo>
                    <a:pt x="195847" y="135660"/>
                  </a:lnTo>
                  <a:lnTo>
                    <a:pt x="190096" y="141042"/>
                  </a:lnTo>
                  <a:lnTo>
                    <a:pt x="181060" y="152313"/>
                  </a:lnTo>
                  <a:lnTo>
                    <a:pt x="172744" y="163937"/>
                  </a:lnTo>
                  <a:lnTo>
                    <a:pt x="167749" y="169815"/>
                  </a:lnTo>
                  <a:lnTo>
                    <a:pt x="162434" y="175718"/>
                  </a:lnTo>
                  <a:lnTo>
                    <a:pt x="153883" y="187568"/>
                  </a:lnTo>
                  <a:lnTo>
                    <a:pt x="150214" y="193506"/>
                  </a:lnTo>
                  <a:lnTo>
                    <a:pt x="135568" y="216085"/>
                  </a:lnTo>
                  <a:lnTo>
                    <a:pt x="131059" y="223432"/>
                  </a:lnTo>
                  <a:lnTo>
                    <a:pt x="127060" y="230314"/>
                  </a:lnTo>
                  <a:lnTo>
                    <a:pt x="119971" y="243253"/>
                  </a:lnTo>
                  <a:lnTo>
                    <a:pt x="113513" y="255617"/>
                  </a:lnTo>
                  <a:lnTo>
                    <a:pt x="104689" y="267728"/>
                  </a:lnTo>
                  <a:lnTo>
                    <a:pt x="99559" y="273735"/>
                  </a:lnTo>
                  <a:lnTo>
                    <a:pt x="91212" y="285702"/>
                  </a:lnTo>
                  <a:lnTo>
                    <a:pt x="83202" y="297635"/>
                  </a:lnTo>
                  <a:lnTo>
                    <a:pt x="78289" y="303595"/>
                  </a:lnTo>
                  <a:lnTo>
                    <a:pt x="68529" y="314517"/>
                  </a:lnTo>
                  <a:lnTo>
                    <a:pt x="60885" y="322679"/>
                  </a:lnTo>
                  <a:lnTo>
                    <a:pt x="54179" y="332259"/>
                  </a:lnTo>
                  <a:lnTo>
                    <a:pt x="47892" y="342140"/>
                  </a:lnTo>
                  <a:lnTo>
                    <a:pt x="38774" y="353280"/>
                  </a:lnTo>
                  <a:lnTo>
                    <a:pt x="29789" y="362865"/>
                  </a:lnTo>
                  <a:lnTo>
                    <a:pt x="20842" y="372981"/>
                  </a:lnTo>
                  <a:lnTo>
                    <a:pt x="14885" y="382728"/>
                  </a:lnTo>
                  <a:lnTo>
                    <a:pt x="9114" y="391888"/>
                  </a:lnTo>
                  <a:lnTo>
                    <a:pt x="1396" y="400330"/>
                  </a:lnTo>
                  <a:lnTo>
                    <a:pt x="620" y="403812"/>
                  </a:lnTo>
                  <a:lnTo>
                    <a:pt x="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4"/>
            <p:cNvSpPr/>
            <p:nvPr/>
          </p:nvSpPr>
          <p:spPr>
            <a:xfrm>
              <a:off x="4429125" y="3000788"/>
              <a:ext cx="230766" cy="169138"/>
            </a:xfrm>
            <a:custGeom>
              <a:avLst/>
              <a:gdLst/>
              <a:ahLst/>
              <a:cxnLst/>
              <a:rect l="0" t="0" r="0" b="0"/>
              <a:pathLst>
                <a:path w="230766" h="169138">
                  <a:moveTo>
                    <a:pt x="151804" y="44235"/>
                  </a:moveTo>
                  <a:lnTo>
                    <a:pt x="147064" y="44235"/>
                  </a:lnTo>
                  <a:lnTo>
                    <a:pt x="144675" y="45227"/>
                  </a:lnTo>
                  <a:lnTo>
                    <a:pt x="139375" y="48976"/>
                  </a:lnTo>
                  <a:lnTo>
                    <a:pt x="135580" y="50372"/>
                  </a:lnTo>
                  <a:lnTo>
                    <a:pt x="131066" y="51303"/>
                  </a:lnTo>
                  <a:lnTo>
                    <a:pt x="126072" y="51923"/>
                  </a:lnTo>
                  <a:lnTo>
                    <a:pt x="120759" y="53329"/>
                  </a:lnTo>
                  <a:lnTo>
                    <a:pt x="115232" y="55258"/>
                  </a:lnTo>
                  <a:lnTo>
                    <a:pt x="109564" y="57537"/>
                  </a:lnTo>
                  <a:lnTo>
                    <a:pt x="103800" y="60049"/>
                  </a:lnTo>
                  <a:lnTo>
                    <a:pt x="92105" y="65484"/>
                  </a:lnTo>
                  <a:lnTo>
                    <a:pt x="87200" y="68323"/>
                  </a:lnTo>
                  <a:lnTo>
                    <a:pt x="82938" y="71208"/>
                  </a:lnTo>
                  <a:lnTo>
                    <a:pt x="79104" y="74123"/>
                  </a:lnTo>
                  <a:lnTo>
                    <a:pt x="74564" y="77059"/>
                  </a:lnTo>
                  <a:lnTo>
                    <a:pt x="69553" y="80008"/>
                  </a:lnTo>
                  <a:lnTo>
                    <a:pt x="64228" y="82966"/>
                  </a:lnTo>
                  <a:lnTo>
                    <a:pt x="59685" y="85931"/>
                  </a:lnTo>
                  <a:lnTo>
                    <a:pt x="55665" y="88900"/>
                  </a:lnTo>
                  <a:lnTo>
                    <a:pt x="51992" y="91871"/>
                  </a:lnTo>
                  <a:lnTo>
                    <a:pt x="47560" y="94844"/>
                  </a:lnTo>
                  <a:lnTo>
                    <a:pt x="42621" y="97818"/>
                  </a:lnTo>
                  <a:lnTo>
                    <a:pt x="37343" y="100793"/>
                  </a:lnTo>
                  <a:lnTo>
                    <a:pt x="33825" y="103768"/>
                  </a:lnTo>
                  <a:lnTo>
                    <a:pt x="31479" y="106744"/>
                  </a:lnTo>
                  <a:lnTo>
                    <a:pt x="29916" y="109720"/>
                  </a:lnTo>
                  <a:lnTo>
                    <a:pt x="27882" y="112697"/>
                  </a:lnTo>
                  <a:lnTo>
                    <a:pt x="25533" y="115673"/>
                  </a:lnTo>
                  <a:lnTo>
                    <a:pt x="22975" y="118649"/>
                  </a:lnTo>
                  <a:lnTo>
                    <a:pt x="21270" y="121626"/>
                  </a:lnTo>
                  <a:lnTo>
                    <a:pt x="20132" y="124602"/>
                  </a:lnTo>
                  <a:lnTo>
                    <a:pt x="19375" y="127579"/>
                  </a:lnTo>
                  <a:lnTo>
                    <a:pt x="18869" y="130555"/>
                  </a:lnTo>
                  <a:lnTo>
                    <a:pt x="18533" y="133532"/>
                  </a:lnTo>
                  <a:lnTo>
                    <a:pt x="18308" y="136508"/>
                  </a:lnTo>
                  <a:lnTo>
                    <a:pt x="18158" y="139485"/>
                  </a:lnTo>
                  <a:lnTo>
                    <a:pt x="17992" y="145438"/>
                  </a:lnTo>
                  <a:lnTo>
                    <a:pt x="18939" y="148415"/>
                  </a:lnTo>
                  <a:lnTo>
                    <a:pt x="20563" y="151391"/>
                  </a:lnTo>
                  <a:lnTo>
                    <a:pt x="25559" y="158557"/>
                  </a:lnTo>
                  <a:lnTo>
                    <a:pt x="31534" y="159537"/>
                  </a:lnTo>
                  <a:lnTo>
                    <a:pt x="35905" y="159798"/>
                  </a:lnTo>
                  <a:lnTo>
                    <a:pt x="39811" y="160964"/>
                  </a:lnTo>
                  <a:lnTo>
                    <a:pt x="46798" y="164906"/>
                  </a:lnTo>
                  <a:lnTo>
                    <a:pt x="51042" y="166354"/>
                  </a:lnTo>
                  <a:lnTo>
                    <a:pt x="55856" y="167320"/>
                  </a:lnTo>
                  <a:lnTo>
                    <a:pt x="61049" y="167963"/>
                  </a:lnTo>
                  <a:lnTo>
                    <a:pt x="66496" y="168392"/>
                  </a:lnTo>
                  <a:lnTo>
                    <a:pt x="72112" y="168679"/>
                  </a:lnTo>
                  <a:lnTo>
                    <a:pt x="83643" y="168996"/>
                  </a:lnTo>
                  <a:lnTo>
                    <a:pt x="95383" y="169137"/>
                  </a:lnTo>
                  <a:lnTo>
                    <a:pt x="101291" y="168183"/>
                  </a:lnTo>
                  <a:lnTo>
                    <a:pt x="107215" y="166554"/>
                  </a:lnTo>
                  <a:lnTo>
                    <a:pt x="113148" y="164477"/>
                  </a:lnTo>
                  <a:lnTo>
                    <a:pt x="118096" y="163091"/>
                  </a:lnTo>
                  <a:lnTo>
                    <a:pt x="122387" y="162168"/>
                  </a:lnTo>
                  <a:lnTo>
                    <a:pt x="126239" y="161552"/>
                  </a:lnTo>
                  <a:lnTo>
                    <a:pt x="130792" y="160149"/>
                  </a:lnTo>
                  <a:lnTo>
                    <a:pt x="135812" y="158222"/>
                  </a:lnTo>
                  <a:lnTo>
                    <a:pt x="141142" y="155945"/>
                  </a:lnTo>
                  <a:lnTo>
                    <a:pt x="146681" y="154427"/>
                  </a:lnTo>
                  <a:lnTo>
                    <a:pt x="152357" y="153415"/>
                  </a:lnTo>
                  <a:lnTo>
                    <a:pt x="158126" y="152741"/>
                  </a:lnTo>
                  <a:lnTo>
                    <a:pt x="162964" y="151299"/>
                  </a:lnTo>
                  <a:lnTo>
                    <a:pt x="167181" y="149345"/>
                  </a:lnTo>
                  <a:lnTo>
                    <a:pt x="170985" y="147051"/>
                  </a:lnTo>
                  <a:lnTo>
                    <a:pt x="177858" y="141855"/>
                  </a:lnTo>
                  <a:lnTo>
                    <a:pt x="181080" y="139081"/>
                  </a:lnTo>
                  <a:lnTo>
                    <a:pt x="185211" y="136239"/>
                  </a:lnTo>
                  <a:lnTo>
                    <a:pt x="189951" y="133352"/>
                  </a:lnTo>
                  <a:lnTo>
                    <a:pt x="195095" y="130435"/>
                  </a:lnTo>
                  <a:lnTo>
                    <a:pt x="199516" y="127499"/>
                  </a:lnTo>
                  <a:lnTo>
                    <a:pt x="203456" y="124549"/>
                  </a:lnTo>
                  <a:lnTo>
                    <a:pt x="207074" y="121590"/>
                  </a:lnTo>
                  <a:lnTo>
                    <a:pt x="210479" y="118625"/>
                  </a:lnTo>
                  <a:lnTo>
                    <a:pt x="213741" y="115657"/>
                  </a:lnTo>
                  <a:lnTo>
                    <a:pt x="216908" y="112685"/>
                  </a:lnTo>
                  <a:lnTo>
                    <a:pt x="219019" y="109712"/>
                  </a:lnTo>
                  <a:lnTo>
                    <a:pt x="220427" y="106738"/>
                  </a:lnTo>
                  <a:lnTo>
                    <a:pt x="221365" y="103763"/>
                  </a:lnTo>
                  <a:lnTo>
                    <a:pt x="222983" y="101780"/>
                  </a:lnTo>
                  <a:lnTo>
                    <a:pt x="225053" y="100457"/>
                  </a:lnTo>
                  <a:lnTo>
                    <a:pt x="227426" y="99576"/>
                  </a:lnTo>
                  <a:lnTo>
                    <a:pt x="229008" y="97996"/>
                  </a:lnTo>
                  <a:lnTo>
                    <a:pt x="230062" y="95951"/>
                  </a:lnTo>
                  <a:lnTo>
                    <a:pt x="230765" y="93595"/>
                  </a:lnTo>
                  <a:lnTo>
                    <a:pt x="230242" y="91032"/>
                  </a:lnTo>
                  <a:lnTo>
                    <a:pt x="228900" y="88331"/>
                  </a:lnTo>
                  <a:lnTo>
                    <a:pt x="227014" y="85539"/>
                  </a:lnTo>
                  <a:lnTo>
                    <a:pt x="225757" y="81693"/>
                  </a:lnTo>
                  <a:lnTo>
                    <a:pt x="224918" y="77144"/>
                  </a:lnTo>
                  <a:lnTo>
                    <a:pt x="224359" y="72128"/>
                  </a:lnTo>
                  <a:lnTo>
                    <a:pt x="222995" y="67791"/>
                  </a:lnTo>
                  <a:lnTo>
                    <a:pt x="221093" y="63908"/>
                  </a:lnTo>
                  <a:lnTo>
                    <a:pt x="218832" y="60326"/>
                  </a:lnTo>
                  <a:lnTo>
                    <a:pt x="215341" y="56947"/>
                  </a:lnTo>
                  <a:lnTo>
                    <a:pt x="211029" y="53702"/>
                  </a:lnTo>
                  <a:lnTo>
                    <a:pt x="206170" y="50546"/>
                  </a:lnTo>
                  <a:lnTo>
                    <a:pt x="201939" y="47450"/>
                  </a:lnTo>
                  <a:lnTo>
                    <a:pt x="198125" y="44394"/>
                  </a:lnTo>
                  <a:lnTo>
                    <a:pt x="194591" y="41364"/>
                  </a:lnTo>
                  <a:lnTo>
                    <a:pt x="190251" y="38352"/>
                  </a:lnTo>
                  <a:lnTo>
                    <a:pt x="185372" y="35352"/>
                  </a:lnTo>
                  <a:lnTo>
                    <a:pt x="180136" y="32360"/>
                  </a:lnTo>
                  <a:lnTo>
                    <a:pt x="169026" y="26390"/>
                  </a:lnTo>
                  <a:lnTo>
                    <a:pt x="145725" y="14472"/>
                  </a:lnTo>
                  <a:lnTo>
                    <a:pt x="139814" y="12487"/>
                  </a:lnTo>
                  <a:lnTo>
                    <a:pt x="133889" y="11163"/>
                  </a:lnTo>
                  <a:lnTo>
                    <a:pt x="127954" y="10281"/>
                  </a:lnTo>
                  <a:lnTo>
                    <a:pt x="122013" y="8700"/>
                  </a:lnTo>
                  <a:lnTo>
                    <a:pt x="116069" y="6655"/>
                  </a:lnTo>
                  <a:lnTo>
                    <a:pt x="110121" y="4298"/>
                  </a:lnTo>
                  <a:lnTo>
                    <a:pt x="104171" y="2728"/>
                  </a:lnTo>
                  <a:lnTo>
                    <a:pt x="98221" y="1681"/>
                  </a:lnTo>
                  <a:lnTo>
                    <a:pt x="92269" y="983"/>
                  </a:lnTo>
                  <a:lnTo>
                    <a:pt x="86317" y="517"/>
                  </a:lnTo>
                  <a:lnTo>
                    <a:pt x="80365" y="207"/>
                  </a:lnTo>
                  <a:lnTo>
                    <a:pt x="74413" y="0"/>
                  </a:lnTo>
                  <a:lnTo>
                    <a:pt x="68460" y="854"/>
                  </a:lnTo>
                  <a:lnTo>
                    <a:pt x="62507" y="2416"/>
                  </a:lnTo>
                  <a:lnTo>
                    <a:pt x="56554" y="4450"/>
                  </a:lnTo>
                  <a:lnTo>
                    <a:pt x="50601" y="5805"/>
                  </a:lnTo>
                  <a:lnTo>
                    <a:pt x="44648" y="6709"/>
                  </a:lnTo>
                  <a:lnTo>
                    <a:pt x="38695" y="7311"/>
                  </a:lnTo>
                  <a:lnTo>
                    <a:pt x="32742" y="7713"/>
                  </a:lnTo>
                  <a:lnTo>
                    <a:pt x="26789" y="7981"/>
                  </a:lnTo>
                  <a:lnTo>
                    <a:pt x="20835" y="8159"/>
                  </a:lnTo>
                  <a:lnTo>
                    <a:pt x="15875" y="9270"/>
                  </a:lnTo>
                  <a:lnTo>
                    <a:pt x="11575" y="11003"/>
                  </a:lnTo>
                  <a:lnTo>
                    <a:pt x="0" y="174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7150"/>
            <a:ext cx="6429375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5410200"/>
            <a:ext cx="5210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oup 55"/>
          <p:cNvGrpSpPr/>
          <p:nvPr/>
        </p:nvGrpSpPr>
        <p:grpSpPr>
          <a:xfrm>
            <a:off x="193963" y="152400"/>
            <a:ext cx="7426017" cy="5902037"/>
            <a:chOff x="193963" y="152400"/>
            <a:chExt cx="7426017" cy="5902037"/>
          </a:xfrm>
        </p:grpSpPr>
        <p:sp>
          <p:nvSpPr>
            <p:cNvPr id="4" name="SMARTInkAnnotation303"/>
            <p:cNvSpPr/>
            <p:nvPr/>
          </p:nvSpPr>
          <p:spPr>
            <a:xfrm>
              <a:off x="3089584" y="1399309"/>
              <a:ext cx="429224" cy="221031"/>
            </a:xfrm>
            <a:custGeom>
              <a:avLst/>
              <a:gdLst/>
              <a:ahLst/>
              <a:cxnLst/>
              <a:rect l="0" t="0" r="0" b="0"/>
              <a:pathLst>
                <a:path w="429224" h="221031">
                  <a:moveTo>
                    <a:pt x="96961" y="0"/>
                  </a:moveTo>
                  <a:lnTo>
                    <a:pt x="83677" y="0"/>
                  </a:lnTo>
                  <a:lnTo>
                    <a:pt x="79255" y="4105"/>
                  </a:lnTo>
                  <a:lnTo>
                    <a:pt x="63873" y="19283"/>
                  </a:lnTo>
                  <a:lnTo>
                    <a:pt x="59508" y="22092"/>
                  </a:lnTo>
                  <a:lnTo>
                    <a:pt x="50553" y="25212"/>
                  </a:lnTo>
                  <a:lnTo>
                    <a:pt x="46011" y="29123"/>
                  </a:lnTo>
                  <a:lnTo>
                    <a:pt x="41442" y="34809"/>
                  </a:lnTo>
                  <a:lnTo>
                    <a:pt x="36858" y="41679"/>
                  </a:lnTo>
                  <a:lnTo>
                    <a:pt x="32262" y="47798"/>
                  </a:lnTo>
                  <a:lnTo>
                    <a:pt x="27659" y="53417"/>
                  </a:lnTo>
                  <a:lnTo>
                    <a:pt x="23050" y="58702"/>
                  </a:lnTo>
                  <a:lnTo>
                    <a:pt x="18438" y="63765"/>
                  </a:lnTo>
                  <a:lnTo>
                    <a:pt x="9210" y="73495"/>
                  </a:lnTo>
                  <a:lnTo>
                    <a:pt x="6133" y="79785"/>
                  </a:lnTo>
                  <a:lnTo>
                    <a:pt x="4082" y="87056"/>
                  </a:lnTo>
                  <a:lnTo>
                    <a:pt x="2714" y="94983"/>
                  </a:lnTo>
                  <a:lnTo>
                    <a:pt x="1802" y="101807"/>
                  </a:lnTo>
                  <a:lnTo>
                    <a:pt x="1195" y="107895"/>
                  </a:lnTo>
                  <a:lnTo>
                    <a:pt x="789" y="113494"/>
                  </a:lnTo>
                  <a:lnTo>
                    <a:pt x="519" y="118765"/>
                  </a:lnTo>
                  <a:lnTo>
                    <a:pt x="219" y="128728"/>
                  </a:lnTo>
                  <a:lnTo>
                    <a:pt x="11" y="152323"/>
                  </a:lnTo>
                  <a:lnTo>
                    <a:pt x="0" y="156967"/>
                  </a:lnTo>
                  <a:lnTo>
                    <a:pt x="1532" y="161602"/>
                  </a:lnTo>
                  <a:lnTo>
                    <a:pt x="4094" y="166231"/>
                  </a:lnTo>
                  <a:lnTo>
                    <a:pt x="7340" y="170857"/>
                  </a:lnTo>
                  <a:lnTo>
                    <a:pt x="12583" y="175480"/>
                  </a:lnTo>
                  <a:lnTo>
                    <a:pt x="19158" y="180102"/>
                  </a:lnTo>
                  <a:lnTo>
                    <a:pt x="26620" y="184722"/>
                  </a:lnTo>
                  <a:lnTo>
                    <a:pt x="33133" y="189342"/>
                  </a:lnTo>
                  <a:lnTo>
                    <a:pt x="39015" y="193961"/>
                  </a:lnTo>
                  <a:lnTo>
                    <a:pt x="44476" y="198580"/>
                  </a:lnTo>
                  <a:lnTo>
                    <a:pt x="52734" y="201659"/>
                  </a:lnTo>
                  <a:lnTo>
                    <a:pt x="62859" y="203712"/>
                  </a:lnTo>
                  <a:lnTo>
                    <a:pt x="74226" y="205080"/>
                  </a:lnTo>
                  <a:lnTo>
                    <a:pt x="84883" y="207532"/>
                  </a:lnTo>
                  <a:lnTo>
                    <a:pt x="95067" y="210706"/>
                  </a:lnTo>
                  <a:lnTo>
                    <a:pt x="104935" y="214362"/>
                  </a:lnTo>
                  <a:lnTo>
                    <a:pt x="116131" y="216799"/>
                  </a:lnTo>
                  <a:lnTo>
                    <a:pt x="128213" y="218423"/>
                  </a:lnTo>
                  <a:lnTo>
                    <a:pt x="140887" y="219506"/>
                  </a:lnTo>
                  <a:lnTo>
                    <a:pt x="155493" y="220228"/>
                  </a:lnTo>
                  <a:lnTo>
                    <a:pt x="188143" y="221030"/>
                  </a:lnTo>
                  <a:lnTo>
                    <a:pt x="203931" y="219705"/>
                  </a:lnTo>
                  <a:lnTo>
                    <a:pt x="219074" y="217282"/>
                  </a:lnTo>
                  <a:lnTo>
                    <a:pt x="233787" y="214127"/>
                  </a:lnTo>
                  <a:lnTo>
                    <a:pt x="246676" y="210485"/>
                  </a:lnTo>
                  <a:lnTo>
                    <a:pt x="258346" y="206517"/>
                  </a:lnTo>
                  <a:lnTo>
                    <a:pt x="269206" y="202332"/>
                  </a:lnTo>
                  <a:lnTo>
                    <a:pt x="281064" y="199543"/>
                  </a:lnTo>
                  <a:lnTo>
                    <a:pt x="293587" y="197683"/>
                  </a:lnTo>
                  <a:lnTo>
                    <a:pt x="306554" y="196443"/>
                  </a:lnTo>
                  <a:lnTo>
                    <a:pt x="318278" y="194077"/>
                  </a:lnTo>
                  <a:lnTo>
                    <a:pt x="329172" y="190960"/>
                  </a:lnTo>
                  <a:lnTo>
                    <a:pt x="339514" y="187343"/>
                  </a:lnTo>
                  <a:lnTo>
                    <a:pt x="349487" y="183392"/>
                  </a:lnTo>
                  <a:lnTo>
                    <a:pt x="359215" y="179219"/>
                  </a:lnTo>
                  <a:lnTo>
                    <a:pt x="368778" y="174897"/>
                  </a:lnTo>
                  <a:lnTo>
                    <a:pt x="376694" y="170477"/>
                  </a:lnTo>
                  <a:lnTo>
                    <a:pt x="383510" y="165990"/>
                  </a:lnTo>
                  <a:lnTo>
                    <a:pt x="389594" y="161460"/>
                  </a:lnTo>
                  <a:lnTo>
                    <a:pt x="395189" y="156901"/>
                  </a:lnTo>
                  <a:lnTo>
                    <a:pt x="400458" y="152321"/>
                  </a:lnTo>
                  <a:lnTo>
                    <a:pt x="405511" y="147729"/>
                  </a:lnTo>
                  <a:lnTo>
                    <a:pt x="415229" y="138522"/>
                  </a:lnTo>
                  <a:lnTo>
                    <a:pt x="419976" y="133911"/>
                  </a:lnTo>
                  <a:lnTo>
                    <a:pt x="423141" y="129298"/>
                  </a:lnTo>
                  <a:lnTo>
                    <a:pt x="425250" y="124684"/>
                  </a:lnTo>
                  <a:lnTo>
                    <a:pt x="426657" y="120068"/>
                  </a:lnTo>
                  <a:lnTo>
                    <a:pt x="427595" y="115451"/>
                  </a:lnTo>
                  <a:lnTo>
                    <a:pt x="428220" y="110834"/>
                  </a:lnTo>
                  <a:lnTo>
                    <a:pt x="428636" y="106216"/>
                  </a:lnTo>
                  <a:lnTo>
                    <a:pt x="428914" y="101599"/>
                  </a:lnTo>
                  <a:lnTo>
                    <a:pt x="429223" y="92363"/>
                  </a:lnTo>
                  <a:lnTo>
                    <a:pt x="427766" y="89284"/>
                  </a:lnTo>
                  <a:lnTo>
                    <a:pt x="425255" y="87232"/>
                  </a:lnTo>
                  <a:lnTo>
                    <a:pt x="422042" y="85863"/>
                  </a:lnTo>
                  <a:lnTo>
                    <a:pt x="414366" y="80238"/>
                  </a:lnTo>
                  <a:lnTo>
                    <a:pt x="410165" y="76583"/>
                  </a:lnTo>
                  <a:lnTo>
                    <a:pt x="405824" y="72607"/>
                  </a:lnTo>
                  <a:lnTo>
                    <a:pt x="396896" y="64083"/>
                  </a:lnTo>
                  <a:lnTo>
                    <a:pt x="390821" y="59656"/>
                  </a:lnTo>
                  <a:lnTo>
                    <a:pt x="383691" y="55164"/>
                  </a:lnTo>
                  <a:lnTo>
                    <a:pt x="375860" y="50630"/>
                  </a:lnTo>
                  <a:lnTo>
                    <a:pt x="358948" y="41488"/>
                  </a:lnTo>
                  <a:lnTo>
                    <a:pt x="350128" y="36895"/>
                  </a:lnTo>
                  <a:lnTo>
                    <a:pt x="341170" y="33833"/>
                  </a:lnTo>
                  <a:lnTo>
                    <a:pt x="332118" y="31792"/>
                  </a:lnTo>
                  <a:lnTo>
                    <a:pt x="323005" y="30431"/>
                  </a:lnTo>
                  <a:lnTo>
                    <a:pt x="313851" y="27984"/>
                  </a:lnTo>
                  <a:lnTo>
                    <a:pt x="304669" y="24813"/>
                  </a:lnTo>
                  <a:lnTo>
                    <a:pt x="295470" y="21160"/>
                  </a:lnTo>
                  <a:lnTo>
                    <a:pt x="287797" y="18725"/>
                  </a:lnTo>
                  <a:lnTo>
                    <a:pt x="275167" y="16019"/>
                  </a:lnTo>
                  <a:lnTo>
                    <a:pt x="268104" y="13758"/>
                  </a:lnTo>
                  <a:lnTo>
                    <a:pt x="260317" y="10711"/>
                  </a:lnTo>
                  <a:lnTo>
                    <a:pt x="252047" y="7141"/>
                  </a:lnTo>
                  <a:lnTo>
                    <a:pt x="238753" y="3173"/>
                  </a:lnTo>
                  <a:lnTo>
                    <a:pt x="227713" y="1410"/>
                  </a:lnTo>
                  <a:lnTo>
                    <a:pt x="217675" y="626"/>
                  </a:lnTo>
                  <a:lnTo>
                    <a:pt x="208082" y="278"/>
                  </a:lnTo>
                  <a:lnTo>
                    <a:pt x="194265" y="36"/>
                  </a:lnTo>
                  <a:lnTo>
                    <a:pt x="1800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04"/>
            <p:cNvSpPr/>
            <p:nvPr/>
          </p:nvSpPr>
          <p:spPr>
            <a:xfrm>
              <a:off x="3685309" y="1371600"/>
              <a:ext cx="13855" cy="415637"/>
            </a:xfrm>
            <a:custGeom>
              <a:avLst/>
              <a:gdLst/>
              <a:ahLst/>
              <a:cxnLst/>
              <a:rect l="0" t="0" r="0" b="0"/>
              <a:pathLst>
                <a:path w="13855" h="415637">
                  <a:moveTo>
                    <a:pt x="13854" y="0"/>
                  </a:moveTo>
                  <a:lnTo>
                    <a:pt x="13854" y="46823"/>
                  </a:lnTo>
                  <a:lnTo>
                    <a:pt x="12315" y="51227"/>
                  </a:lnTo>
                  <a:lnTo>
                    <a:pt x="9749" y="55703"/>
                  </a:lnTo>
                  <a:lnTo>
                    <a:pt x="6499" y="60226"/>
                  </a:lnTo>
                  <a:lnTo>
                    <a:pt x="4332" y="64781"/>
                  </a:lnTo>
                  <a:lnTo>
                    <a:pt x="2888" y="69357"/>
                  </a:lnTo>
                  <a:lnTo>
                    <a:pt x="1926" y="73947"/>
                  </a:lnTo>
                  <a:lnTo>
                    <a:pt x="1283" y="78546"/>
                  </a:lnTo>
                  <a:lnTo>
                    <a:pt x="855" y="83152"/>
                  </a:lnTo>
                  <a:lnTo>
                    <a:pt x="570" y="87762"/>
                  </a:lnTo>
                  <a:lnTo>
                    <a:pt x="253" y="101094"/>
                  </a:lnTo>
                  <a:lnTo>
                    <a:pt x="0" y="274583"/>
                  </a:lnTo>
                  <a:lnTo>
                    <a:pt x="1539" y="281576"/>
                  </a:lnTo>
                  <a:lnTo>
                    <a:pt x="4104" y="287778"/>
                  </a:lnTo>
                  <a:lnTo>
                    <a:pt x="7355" y="293452"/>
                  </a:lnTo>
                  <a:lnTo>
                    <a:pt x="7982" y="300313"/>
                  </a:lnTo>
                  <a:lnTo>
                    <a:pt x="6860" y="307966"/>
                  </a:lnTo>
                  <a:lnTo>
                    <a:pt x="4573" y="316147"/>
                  </a:lnTo>
                  <a:lnTo>
                    <a:pt x="3049" y="323140"/>
                  </a:lnTo>
                  <a:lnTo>
                    <a:pt x="2032" y="329342"/>
                  </a:lnTo>
                  <a:lnTo>
                    <a:pt x="1355" y="335016"/>
                  </a:lnTo>
                  <a:lnTo>
                    <a:pt x="903" y="340337"/>
                  </a:lnTo>
                  <a:lnTo>
                    <a:pt x="602" y="345425"/>
                  </a:lnTo>
                  <a:lnTo>
                    <a:pt x="267" y="355182"/>
                  </a:lnTo>
                  <a:lnTo>
                    <a:pt x="52" y="373990"/>
                  </a:lnTo>
                  <a:lnTo>
                    <a:pt x="0" y="414994"/>
                  </a:lnTo>
                  <a:lnTo>
                    <a:pt x="1539" y="415208"/>
                  </a:lnTo>
                  <a:lnTo>
                    <a:pt x="4104" y="415351"/>
                  </a:lnTo>
                  <a:lnTo>
                    <a:pt x="13854" y="4156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05"/>
            <p:cNvSpPr/>
            <p:nvPr/>
          </p:nvSpPr>
          <p:spPr>
            <a:xfrm>
              <a:off x="3726948" y="1537854"/>
              <a:ext cx="346211" cy="193958"/>
            </a:xfrm>
            <a:custGeom>
              <a:avLst/>
              <a:gdLst/>
              <a:ahLst/>
              <a:cxnLst/>
              <a:rect l="0" t="0" r="0" b="0"/>
              <a:pathLst>
                <a:path w="346211" h="193958">
                  <a:moveTo>
                    <a:pt x="221597" y="0"/>
                  </a:moveTo>
                  <a:lnTo>
                    <a:pt x="214242" y="0"/>
                  </a:lnTo>
                  <a:lnTo>
                    <a:pt x="208997" y="1539"/>
                  </a:lnTo>
                  <a:lnTo>
                    <a:pt x="202421" y="4105"/>
                  </a:lnTo>
                  <a:lnTo>
                    <a:pt x="194958" y="7355"/>
                  </a:lnTo>
                  <a:lnTo>
                    <a:pt x="188444" y="9521"/>
                  </a:lnTo>
                  <a:lnTo>
                    <a:pt x="182562" y="10966"/>
                  </a:lnTo>
                  <a:lnTo>
                    <a:pt x="177101" y="11929"/>
                  </a:lnTo>
                  <a:lnTo>
                    <a:pt x="170381" y="14110"/>
                  </a:lnTo>
                  <a:lnTo>
                    <a:pt x="162823" y="17104"/>
                  </a:lnTo>
                  <a:lnTo>
                    <a:pt x="154705" y="20639"/>
                  </a:lnTo>
                  <a:lnTo>
                    <a:pt x="137475" y="28672"/>
                  </a:lnTo>
                  <a:lnTo>
                    <a:pt x="128570" y="32969"/>
                  </a:lnTo>
                  <a:lnTo>
                    <a:pt x="121095" y="37373"/>
                  </a:lnTo>
                  <a:lnTo>
                    <a:pt x="114571" y="41849"/>
                  </a:lnTo>
                  <a:lnTo>
                    <a:pt x="108683" y="46372"/>
                  </a:lnTo>
                  <a:lnTo>
                    <a:pt x="101678" y="50927"/>
                  </a:lnTo>
                  <a:lnTo>
                    <a:pt x="93930" y="55503"/>
                  </a:lnTo>
                  <a:lnTo>
                    <a:pt x="85685" y="60093"/>
                  </a:lnTo>
                  <a:lnTo>
                    <a:pt x="78650" y="64692"/>
                  </a:lnTo>
                  <a:lnTo>
                    <a:pt x="72420" y="69298"/>
                  </a:lnTo>
                  <a:lnTo>
                    <a:pt x="66727" y="73908"/>
                  </a:lnTo>
                  <a:lnTo>
                    <a:pt x="59854" y="78520"/>
                  </a:lnTo>
                  <a:lnTo>
                    <a:pt x="52192" y="83135"/>
                  </a:lnTo>
                  <a:lnTo>
                    <a:pt x="44006" y="87750"/>
                  </a:lnTo>
                  <a:lnTo>
                    <a:pt x="37009" y="92367"/>
                  </a:lnTo>
                  <a:lnTo>
                    <a:pt x="30805" y="96984"/>
                  </a:lnTo>
                  <a:lnTo>
                    <a:pt x="25129" y="101601"/>
                  </a:lnTo>
                  <a:lnTo>
                    <a:pt x="19807" y="106219"/>
                  </a:lnTo>
                  <a:lnTo>
                    <a:pt x="14718" y="110837"/>
                  </a:lnTo>
                  <a:lnTo>
                    <a:pt x="9787" y="115455"/>
                  </a:lnTo>
                  <a:lnTo>
                    <a:pt x="6499" y="120073"/>
                  </a:lnTo>
                  <a:lnTo>
                    <a:pt x="4307" y="124691"/>
                  </a:lnTo>
                  <a:lnTo>
                    <a:pt x="2846" y="129309"/>
                  </a:lnTo>
                  <a:lnTo>
                    <a:pt x="1872" y="133927"/>
                  </a:lnTo>
                  <a:lnTo>
                    <a:pt x="1223" y="138546"/>
                  </a:lnTo>
                  <a:lnTo>
                    <a:pt x="790" y="143164"/>
                  </a:lnTo>
                  <a:lnTo>
                    <a:pt x="501" y="147782"/>
                  </a:lnTo>
                  <a:lnTo>
                    <a:pt x="181" y="157018"/>
                  </a:lnTo>
                  <a:lnTo>
                    <a:pt x="0" y="170873"/>
                  </a:lnTo>
                  <a:lnTo>
                    <a:pt x="1514" y="175491"/>
                  </a:lnTo>
                  <a:lnTo>
                    <a:pt x="4063" y="180109"/>
                  </a:lnTo>
                  <a:lnTo>
                    <a:pt x="7301" y="184727"/>
                  </a:lnTo>
                  <a:lnTo>
                    <a:pt x="11000" y="187806"/>
                  </a:lnTo>
                  <a:lnTo>
                    <a:pt x="15005" y="189859"/>
                  </a:lnTo>
                  <a:lnTo>
                    <a:pt x="19214" y="191227"/>
                  </a:lnTo>
                  <a:lnTo>
                    <a:pt x="25099" y="192139"/>
                  </a:lnTo>
                  <a:lnTo>
                    <a:pt x="32102" y="192747"/>
                  </a:lnTo>
                  <a:lnTo>
                    <a:pt x="46553" y="193423"/>
                  </a:lnTo>
                  <a:lnTo>
                    <a:pt x="58106" y="193723"/>
                  </a:lnTo>
                  <a:lnTo>
                    <a:pt x="154682" y="193957"/>
                  </a:lnTo>
                  <a:lnTo>
                    <a:pt x="166211" y="192420"/>
                  </a:lnTo>
                  <a:lnTo>
                    <a:pt x="176976" y="189856"/>
                  </a:lnTo>
                  <a:lnTo>
                    <a:pt x="187232" y="186607"/>
                  </a:lnTo>
                  <a:lnTo>
                    <a:pt x="197147" y="184441"/>
                  </a:lnTo>
                  <a:lnTo>
                    <a:pt x="206837" y="182997"/>
                  </a:lnTo>
                  <a:lnTo>
                    <a:pt x="216375" y="182034"/>
                  </a:lnTo>
                  <a:lnTo>
                    <a:pt x="225813" y="179853"/>
                  </a:lnTo>
                  <a:lnTo>
                    <a:pt x="235183" y="176860"/>
                  </a:lnTo>
                  <a:lnTo>
                    <a:pt x="244509" y="173325"/>
                  </a:lnTo>
                  <a:lnTo>
                    <a:pt x="253805" y="169428"/>
                  </a:lnTo>
                  <a:lnTo>
                    <a:pt x="263081" y="165292"/>
                  </a:lnTo>
                  <a:lnTo>
                    <a:pt x="281598" y="156590"/>
                  </a:lnTo>
                  <a:lnTo>
                    <a:pt x="300090" y="147592"/>
                  </a:lnTo>
                  <a:lnTo>
                    <a:pt x="307792" y="144576"/>
                  </a:lnTo>
                  <a:lnTo>
                    <a:pt x="314467" y="142566"/>
                  </a:lnTo>
                  <a:lnTo>
                    <a:pt x="320456" y="141226"/>
                  </a:lnTo>
                  <a:lnTo>
                    <a:pt x="331215" y="135632"/>
                  </a:lnTo>
                  <a:lnTo>
                    <a:pt x="336239" y="131985"/>
                  </a:lnTo>
                  <a:lnTo>
                    <a:pt x="339589" y="128014"/>
                  </a:lnTo>
                  <a:lnTo>
                    <a:pt x="341822" y="123828"/>
                  </a:lnTo>
                  <a:lnTo>
                    <a:pt x="343310" y="119497"/>
                  </a:lnTo>
                  <a:lnTo>
                    <a:pt x="344303" y="115071"/>
                  </a:lnTo>
                  <a:lnTo>
                    <a:pt x="344964" y="110581"/>
                  </a:lnTo>
                  <a:lnTo>
                    <a:pt x="345405" y="106048"/>
                  </a:lnTo>
                  <a:lnTo>
                    <a:pt x="345700" y="101486"/>
                  </a:lnTo>
                  <a:lnTo>
                    <a:pt x="345896" y="96906"/>
                  </a:lnTo>
                  <a:lnTo>
                    <a:pt x="346210" y="85849"/>
                  </a:lnTo>
                  <a:lnTo>
                    <a:pt x="342148" y="80232"/>
                  </a:lnTo>
                  <a:lnTo>
                    <a:pt x="338910" y="76579"/>
                  </a:lnTo>
                  <a:lnTo>
                    <a:pt x="331207" y="68415"/>
                  </a:lnTo>
                  <a:lnTo>
                    <a:pt x="300034" y="36895"/>
                  </a:lnTo>
                  <a:lnTo>
                    <a:pt x="293900" y="33833"/>
                  </a:lnTo>
                  <a:lnTo>
                    <a:pt x="286732" y="31792"/>
                  </a:lnTo>
                  <a:lnTo>
                    <a:pt x="278875" y="30431"/>
                  </a:lnTo>
                  <a:lnTo>
                    <a:pt x="272097" y="27984"/>
                  </a:lnTo>
                  <a:lnTo>
                    <a:pt x="266040" y="24814"/>
                  </a:lnTo>
                  <a:lnTo>
                    <a:pt x="260462" y="21161"/>
                  </a:lnTo>
                  <a:lnTo>
                    <a:pt x="253664" y="18725"/>
                  </a:lnTo>
                  <a:lnTo>
                    <a:pt x="246054" y="17102"/>
                  </a:lnTo>
                  <a:lnTo>
                    <a:pt x="237902" y="16019"/>
                  </a:lnTo>
                  <a:lnTo>
                    <a:pt x="230927" y="15298"/>
                  </a:lnTo>
                  <a:lnTo>
                    <a:pt x="224738" y="14817"/>
                  </a:lnTo>
                  <a:lnTo>
                    <a:pt x="219073" y="14496"/>
                  </a:lnTo>
                  <a:lnTo>
                    <a:pt x="213757" y="12743"/>
                  </a:lnTo>
                  <a:lnTo>
                    <a:pt x="203745" y="6690"/>
                  </a:lnTo>
                  <a:lnTo>
                    <a:pt x="194163" y="2973"/>
                  </a:lnTo>
                  <a:lnTo>
                    <a:pt x="18003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06"/>
            <p:cNvSpPr/>
            <p:nvPr/>
          </p:nvSpPr>
          <p:spPr>
            <a:xfrm>
              <a:off x="4281054" y="1454727"/>
              <a:ext cx="41564" cy="290946"/>
            </a:xfrm>
            <a:custGeom>
              <a:avLst/>
              <a:gdLst/>
              <a:ahLst/>
              <a:cxnLst/>
              <a:rect l="0" t="0" r="0" b="0"/>
              <a:pathLst>
                <a:path w="41564" h="290946">
                  <a:moveTo>
                    <a:pt x="41563" y="0"/>
                  </a:moveTo>
                  <a:lnTo>
                    <a:pt x="41563" y="19283"/>
                  </a:lnTo>
                  <a:lnTo>
                    <a:pt x="40024" y="23631"/>
                  </a:lnTo>
                  <a:lnTo>
                    <a:pt x="37459" y="28069"/>
                  </a:lnTo>
                  <a:lnTo>
                    <a:pt x="34208" y="32567"/>
                  </a:lnTo>
                  <a:lnTo>
                    <a:pt x="32042" y="37105"/>
                  </a:lnTo>
                  <a:lnTo>
                    <a:pt x="30598" y="41670"/>
                  </a:lnTo>
                  <a:lnTo>
                    <a:pt x="29635" y="46253"/>
                  </a:lnTo>
                  <a:lnTo>
                    <a:pt x="28992" y="52387"/>
                  </a:lnTo>
                  <a:lnTo>
                    <a:pt x="28565" y="59555"/>
                  </a:lnTo>
                  <a:lnTo>
                    <a:pt x="28089" y="74190"/>
                  </a:lnTo>
                  <a:lnTo>
                    <a:pt x="27878" y="85826"/>
                  </a:lnTo>
                  <a:lnTo>
                    <a:pt x="26283" y="92623"/>
                  </a:lnTo>
                  <a:lnTo>
                    <a:pt x="23679" y="100233"/>
                  </a:lnTo>
                  <a:lnTo>
                    <a:pt x="20404" y="108386"/>
                  </a:lnTo>
                  <a:lnTo>
                    <a:pt x="18221" y="116900"/>
                  </a:lnTo>
                  <a:lnTo>
                    <a:pt x="16765" y="125654"/>
                  </a:lnTo>
                  <a:lnTo>
                    <a:pt x="15795" y="134569"/>
                  </a:lnTo>
                  <a:lnTo>
                    <a:pt x="15148" y="142052"/>
                  </a:lnTo>
                  <a:lnTo>
                    <a:pt x="14717" y="148580"/>
                  </a:lnTo>
                  <a:lnTo>
                    <a:pt x="14429" y="154471"/>
                  </a:lnTo>
                  <a:lnTo>
                    <a:pt x="14110" y="169228"/>
                  </a:lnTo>
                  <a:lnTo>
                    <a:pt x="14025" y="177473"/>
                  </a:lnTo>
                  <a:lnTo>
                    <a:pt x="12429" y="184509"/>
                  </a:lnTo>
                  <a:lnTo>
                    <a:pt x="9825" y="190739"/>
                  </a:lnTo>
                  <a:lnTo>
                    <a:pt x="6550" y="196432"/>
                  </a:lnTo>
                  <a:lnTo>
                    <a:pt x="4367" y="201767"/>
                  </a:lnTo>
                  <a:lnTo>
                    <a:pt x="2911" y="206863"/>
                  </a:lnTo>
                  <a:lnTo>
                    <a:pt x="1941" y="211799"/>
                  </a:lnTo>
                  <a:lnTo>
                    <a:pt x="1294" y="218169"/>
                  </a:lnTo>
                  <a:lnTo>
                    <a:pt x="862" y="225494"/>
                  </a:lnTo>
                  <a:lnTo>
                    <a:pt x="383" y="240305"/>
                  </a:lnTo>
                  <a:lnTo>
                    <a:pt x="76" y="262355"/>
                  </a:lnTo>
                  <a:lnTo>
                    <a:pt x="0" y="290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07"/>
            <p:cNvSpPr/>
            <p:nvPr/>
          </p:nvSpPr>
          <p:spPr>
            <a:xfrm>
              <a:off x="3077931" y="2840181"/>
              <a:ext cx="233283" cy="207182"/>
            </a:xfrm>
            <a:custGeom>
              <a:avLst/>
              <a:gdLst/>
              <a:ahLst/>
              <a:cxnLst/>
              <a:rect l="0" t="0" r="0" b="0"/>
              <a:pathLst>
                <a:path w="233283" h="207182">
                  <a:moveTo>
                    <a:pt x="164032" y="0"/>
                  </a:moveTo>
                  <a:lnTo>
                    <a:pt x="156677" y="7355"/>
                  </a:lnTo>
                  <a:lnTo>
                    <a:pt x="151432" y="11061"/>
                  </a:lnTo>
                  <a:lnTo>
                    <a:pt x="144856" y="15071"/>
                  </a:lnTo>
                  <a:lnTo>
                    <a:pt x="137394" y="19284"/>
                  </a:lnTo>
                  <a:lnTo>
                    <a:pt x="120892" y="28070"/>
                  </a:lnTo>
                  <a:lnTo>
                    <a:pt x="85211" y="46253"/>
                  </a:lnTo>
                  <a:lnTo>
                    <a:pt x="77618" y="52387"/>
                  </a:lnTo>
                  <a:lnTo>
                    <a:pt x="71017" y="59555"/>
                  </a:lnTo>
                  <a:lnTo>
                    <a:pt x="65077" y="67413"/>
                  </a:lnTo>
                  <a:lnTo>
                    <a:pt x="58037" y="74190"/>
                  </a:lnTo>
                  <a:lnTo>
                    <a:pt x="50266" y="80248"/>
                  </a:lnTo>
                  <a:lnTo>
                    <a:pt x="42006" y="85826"/>
                  </a:lnTo>
                  <a:lnTo>
                    <a:pt x="34960" y="91084"/>
                  </a:lnTo>
                  <a:lnTo>
                    <a:pt x="28724" y="96129"/>
                  </a:lnTo>
                  <a:lnTo>
                    <a:pt x="23026" y="101031"/>
                  </a:lnTo>
                  <a:lnTo>
                    <a:pt x="19228" y="105839"/>
                  </a:lnTo>
                  <a:lnTo>
                    <a:pt x="16696" y="110584"/>
                  </a:lnTo>
                  <a:lnTo>
                    <a:pt x="15008" y="115286"/>
                  </a:lnTo>
                  <a:lnTo>
                    <a:pt x="12344" y="121500"/>
                  </a:lnTo>
                  <a:lnTo>
                    <a:pt x="5278" y="136614"/>
                  </a:lnTo>
                  <a:lnTo>
                    <a:pt x="2778" y="143416"/>
                  </a:lnTo>
                  <a:lnTo>
                    <a:pt x="1111" y="149490"/>
                  </a:lnTo>
                  <a:lnTo>
                    <a:pt x="0" y="155078"/>
                  </a:lnTo>
                  <a:lnTo>
                    <a:pt x="798" y="158803"/>
                  </a:lnTo>
                  <a:lnTo>
                    <a:pt x="2870" y="161287"/>
                  </a:lnTo>
                  <a:lnTo>
                    <a:pt x="5791" y="162943"/>
                  </a:lnTo>
                  <a:lnTo>
                    <a:pt x="7738" y="165587"/>
                  </a:lnTo>
                  <a:lnTo>
                    <a:pt x="9036" y="168888"/>
                  </a:lnTo>
                  <a:lnTo>
                    <a:pt x="9901" y="172629"/>
                  </a:lnTo>
                  <a:lnTo>
                    <a:pt x="12018" y="176661"/>
                  </a:lnTo>
                  <a:lnTo>
                    <a:pt x="14968" y="180890"/>
                  </a:lnTo>
                  <a:lnTo>
                    <a:pt x="18474" y="185248"/>
                  </a:lnTo>
                  <a:lnTo>
                    <a:pt x="22351" y="188153"/>
                  </a:lnTo>
                  <a:lnTo>
                    <a:pt x="26475" y="190090"/>
                  </a:lnTo>
                  <a:lnTo>
                    <a:pt x="30764" y="191381"/>
                  </a:lnTo>
                  <a:lnTo>
                    <a:pt x="36702" y="193781"/>
                  </a:lnTo>
                  <a:lnTo>
                    <a:pt x="43739" y="196921"/>
                  </a:lnTo>
                  <a:lnTo>
                    <a:pt x="51509" y="200553"/>
                  </a:lnTo>
                  <a:lnTo>
                    <a:pt x="58229" y="202975"/>
                  </a:lnTo>
                  <a:lnTo>
                    <a:pt x="64248" y="204590"/>
                  </a:lnTo>
                  <a:lnTo>
                    <a:pt x="69801" y="205666"/>
                  </a:lnTo>
                  <a:lnTo>
                    <a:pt x="76581" y="206384"/>
                  </a:lnTo>
                  <a:lnTo>
                    <a:pt x="84180" y="206862"/>
                  </a:lnTo>
                  <a:lnTo>
                    <a:pt x="92324" y="207181"/>
                  </a:lnTo>
                  <a:lnTo>
                    <a:pt x="100833" y="205854"/>
                  </a:lnTo>
                  <a:lnTo>
                    <a:pt x="109584" y="203430"/>
                  </a:lnTo>
                  <a:lnTo>
                    <a:pt x="118497" y="200275"/>
                  </a:lnTo>
                  <a:lnTo>
                    <a:pt x="127518" y="198171"/>
                  </a:lnTo>
                  <a:lnTo>
                    <a:pt x="136610" y="196769"/>
                  </a:lnTo>
                  <a:lnTo>
                    <a:pt x="145751" y="195834"/>
                  </a:lnTo>
                  <a:lnTo>
                    <a:pt x="153384" y="193671"/>
                  </a:lnTo>
                  <a:lnTo>
                    <a:pt x="160012" y="190690"/>
                  </a:lnTo>
                  <a:lnTo>
                    <a:pt x="165970" y="187163"/>
                  </a:lnTo>
                  <a:lnTo>
                    <a:pt x="173021" y="183273"/>
                  </a:lnTo>
                  <a:lnTo>
                    <a:pt x="189066" y="174845"/>
                  </a:lnTo>
                  <a:lnTo>
                    <a:pt x="196115" y="171981"/>
                  </a:lnTo>
                  <a:lnTo>
                    <a:pt x="202354" y="170073"/>
                  </a:lnTo>
                  <a:lnTo>
                    <a:pt x="208053" y="168800"/>
                  </a:lnTo>
                  <a:lnTo>
                    <a:pt x="213391" y="166412"/>
                  </a:lnTo>
                  <a:lnTo>
                    <a:pt x="218490" y="163281"/>
                  </a:lnTo>
                  <a:lnTo>
                    <a:pt x="223428" y="159654"/>
                  </a:lnTo>
                  <a:lnTo>
                    <a:pt x="226720" y="155697"/>
                  </a:lnTo>
                  <a:lnTo>
                    <a:pt x="228915" y="151519"/>
                  </a:lnTo>
                  <a:lnTo>
                    <a:pt x="230379" y="147194"/>
                  </a:lnTo>
                  <a:lnTo>
                    <a:pt x="231354" y="142772"/>
                  </a:lnTo>
                  <a:lnTo>
                    <a:pt x="232004" y="138284"/>
                  </a:lnTo>
                  <a:lnTo>
                    <a:pt x="232438" y="133753"/>
                  </a:lnTo>
                  <a:lnTo>
                    <a:pt x="232727" y="129193"/>
                  </a:lnTo>
                  <a:lnTo>
                    <a:pt x="233048" y="120022"/>
                  </a:lnTo>
                  <a:lnTo>
                    <a:pt x="233254" y="101590"/>
                  </a:lnTo>
                  <a:lnTo>
                    <a:pt x="233282" y="92359"/>
                  </a:lnTo>
                  <a:lnTo>
                    <a:pt x="231751" y="87743"/>
                  </a:lnTo>
                  <a:lnTo>
                    <a:pt x="229190" y="83126"/>
                  </a:lnTo>
                  <a:lnTo>
                    <a:pt x="225943" y="78508"/>
                  </a:lnTo>
                  <a:lnTo>
                    <a:pt x="222240" y="75430"/>
                  </a:lnTo>
                  <a:lnTo>
                    <a:pt x="218231" y="73377"/>
                  </a:lnTo>
                  <a:lnTo>
                    <a:pt x="214019" y="72009"/>
                  </a:lnTo>
                  <a:lnTo>
                    <a:pt x="209672" y="69558"/>
                  </a:lnTo>
                  <a:lnTo>
                    <a:pt x="205235" y="66384"/>
                  </a:lnTo>
                  <a:lnTo>
                    <a:pt x="200737" y="62729"/>
                  </a:lnTo>
                  <a:lnTo>
                    <a:pt x="196199" y="58753"/>
                  </a:lnTo>
                  <a:lnTo>
                    <a:pt x="191634" y="54563"/>
                  </a:lnTo>
                  <a:lnTo>
                    <a:pt x="182457" y="45802"/>
                  </a:lnTo>
                  <a:lnTo>
                    <a:pt x="157486" y="21151"/>
                  </a:lnTo>
                  <a:lnTo>
                    <a:pt x="153511" y="18719"/>
                  </a:lnTo>
                  <a:lnTo>
                    <a:pt x="149321" y="17097"/>
                  </a:lnTo>
                  <a:lnTo>
                    <a:pt x="136323" y="138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08"/>
            <p:cNvSpPr/>
            <p:nvPr/>
          </p:nvSpPr>
          <p:spPr>
            <a:xfrm>
              <a:off x="3574472" y="2770908"/>
              <a:ext cx="13856" cy="346365"/>
            </a:xfrm>
            <a:custGeom>
              <a:avLst/>
              <a:gdLst/>
              <a:ahLst/>
              <a:cxnLst/>
              <a:rect l="0" t="0" r="0" b="0"/>
              <a:pathLst>
                <a:path w="13856" h="346365">
                  <a:moveTo>
                    <a:pt x="13855" y="0"/>
                  </a:moveTo>
                  <a:lnTo>
                    <a:pt x="13855" y="134123"/>
                  </a:lnTo>
                  <a:lnTo>
                    <a:pt x="12315" y="143294"/>
                  </a:lnTo>
                  <a:lnTo>
                    <a:pt x="9750" y="152487"/>
                  </a:lnTo>
                  <a:lnTo>
                    <a:pt x="6500" y="161695"/>
                  </a:lnTo>
                  <a:lnTo>
                    <a:pt x="4333" y="169372"/>
                  </a:lnTo>
                  <a:lnTo>
                    <a:pt x="2889" y="176030"/>
                  </a:lnTo>
                  <a:lnTo>
                    <a:pt x="1926" y="182008"/>
                  </a:lnTo>
                  <a:lnTo>
                    <a:pt x="1284" y="189072"/>
                  </a:lnTo>
                  <a:lnTo>
                    <a:pt x="856" y="196861"/>
                  </a:lnTo>
                  <a:lnTo>
                    <a:pt x="381" y="213724"/>
                  </a:lnTo>
                  <a:lnTo>
                    <a:pt x="7" y="293857"/>
                  </a:lnTo>
                  <a:lnTo>
                    <a:pt x="0" y="336487"/>
                  </a:lnTo>
                  <a:lnTo>
                    <a:pt x="1539" y="339780"/>
                  </a:lnTo>
                  <a:lnTo>
                    <a:pt x="4105" y="341975"/>
                  </a:lnTo>
                  <a:lnTo>
                    <a:pt x="13855" y="3463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09"/>
            <p:cNvSpPr/>
            <p:nvPr/>
          </p:nvSpPr>
          <p:spPr>
            <a:xfrm>
              <a:off x="3755167" y="2840181"/>
              <a:ext cx="40408" cy="304801"/>
            </a:xfrm>
            <a:custGeom>
              <a:avLst/>
              <a:gdLst/>
              <a:ahLst/>
              <a:cxnLst/>
              <a:rect l="0" t="0" r="0" b="0"/>
              <a:pathLst>
                <a:path w="40408" h="304801">
                  <a:moveTo>
                    <a:pt x="27123" y="0"/>
                  </a:moveTo>
                  <a:lnTo>
                    <a:pt x="34478" y="0"/>
                  </a:lnTo>
                  <a:lnTo>
                    <a:pt x="36645" y="1540"/>
                  </a:lnTo>
                  <a:lnTo>
                    <a:pt x="38089" y="4105"/>
                  </a:lnTo>
                  <a:lnTo>
                    <a:pt x="39052" y="7355"/>
                  </a:lnTo>
                  <a:lnTo>
                    <a:pt x="40122" y="15071"/>
                  </a:lnTo>
                  <a:lnTo>
                    <a:pt x="40407" y="19284"/>
                  </a:lnTo>
                  <a:lnTo>
                    <a:pt x="39058" y="25171"/>
                  </a:lnTo>
                  <a:lnTo>
                    <a:pt x="36620" y="32175"/>
                  </a:lnTo>
                  <a:lnTo>
                    <a:pt x="33454" y="39923"/>
                  </a:lnTo>
                  <a:lnTo>
                    <a:pt x="31344" y="48167"/>
                  </a:lnTo>
                  <a:lnTo>
                    <a:pt x="29937" y="56742"/>
                  </a:lnTo>
                  <a:lnTo>
                    <a:pt x="28999" y="65537"/>
                  </a:lnTo>
                  <a:lnTo>
                    <a:pt x="28374" y="74479"/>
                  </a:lnTo>
                  <a:lnTo>
                    <a:pt x="27957" y="83519"/>
                  </a:lnTo>
                  <a:lnTo>
                    <a:pt x="27494" y="101774"/>
                  </a:lnTo>
                  <a:lnTo>
                    <a:pt x="27173" y="147805"/>
                  </a:lnTo>
                  <a:lnTo>
                    <a:pt x="25616" y="157034"/>
                  </a:lnTo>
                  <a:lnTo>
                    <a:pt x="23040" y="166265"/>
                  </a:lnTo>
                  <a:lnTo>
                    <a:pt x="19783" y="175498"/>
                  </a:lnTo>
                  <a:lnTo>
                    <a:pt x="17612" y="184732"/>
                  </a:lnTo>
                  <a:lnTo>
                    <a:pt x="16164" y="193967"/>
                  </a:lnTo>
                  <a:lnTo>
                    <a:pt x="15199" y="203202"/>
                  </a:lnTo>
                  <a:lnTo>
                    <a:pt x="14556" y="212438"/>
                  </a:lnTo>
                  <a:lnTo>
                    <a:pt x="14126" y="221674"/>
                  </a:lnTo>
                  <a:lnTo>
                    <a:pt x="13840" y="230910"/>
                  </a:lnTo>
                  <a:lnTo>
                    <a:pt x="12111" y="238607"/>
                  </a:lnTo>
                  <a:lnTo>
                    <a:pt x="9418" y="245277"/>
                  </a:lnTo>
                  <a:lnTo>
                    <a:pt x="6083" y="251264"/>
                  </a:lnTo>
                  <a:lnTo>
                    <a:pt x="3860" y="258333"/>
                  </a:lnTo>
                  <a:lnTo>
                    <a:pt x="2379" y="266126"/>
                  </a:lnTo>
                  <a:lnTo>
                    <a:pt x="0" y="286043"/>
                  </a:lnTo>
                  <a:lnTo>
                    <a:pt x="1344" y="289217"/>
                  </a:lnTo>
                  <a:lnTo>
                    <a:pt x="3779" y="292872"/>
                  </a:lnTo>
                  <a:lnTo>
                    <a:pt x="13269" y="3048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10"/>
            <p:cNvSpPr/>
            <p:nvPr/>
          </p:nvSpPr>
          <p:spPr>
            <a:xfrm>
              <a:off x="3948714" y="2840181"/>
              <a:ext cx="13687" cy="360220"/>
            </a:xfrm>
            <a:custGeom>
              <a:avLst/>
              <a:gdLst/>
              <a:ahLst/>
              <a:cxnLst/>
              <a:rect l="0" t="0" r="0" b="0"/>
              <a:pathLst>
                <a:path w="13687" h="360220">
                  <a:moveTo>
                    <a:pt x="13686" y="0"/>
                  </a:moveTo>
                  <a:lnTo>
                    <a:pt x="1757" y="0"/>
                  </a:lnTo>
                  <a:lnTo>
                    <a:pt x="1115" y="3079"/>
                  </a:lnTo>
                  <a:lnTo>
                    <a:pt x="687" y="8210"/>
                  </a:lnTo>
                  <a:lnTo>
                    <a:pt x="212" y="20582"/>
                  </a:lnTo>
                  <a:lnTo>
                    <a:pt x="0" y="31212"/>
                  </a:lnTo>
                  <a:lnTo>
                    <a:pt x="1483" y="37742"/>
                  </a:lnTo>
                  <a:lnTo>
                    <a:pt x="4011" y="45173"/>
                  </a:lnTo>
                  <a:lnTo>
                    <a:pt x="7236" y="53206"/>
                  </a:lnTo>
                  <a:lnTo>
                    <a:pt x="9386" y="61641"/>
                  </a:lnTo>
                  <a:lnTo>
                    <a:pt x="10819" y="70343"/>
                  </a:lnTo>
                  <a:lnTo>
                    <a:pt x="11774" y="79222"/>
                  </a:lnTo>
                  <a:lnTo>
                    <a:pt x="12412" y="88221"/>
                  </a:lnTo>
                  <a:lnTo>
                    <a:pt x="12836" y="97299"/>
                  </a:lnTo>
                  <a:lnTo>
                    <a:pt x="13308" y="117135"/>
                  </a:lnTo>
                  <a:lnTo>
                    <a:pt x="13686" y="3602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11"/>
            <p:cNvSpPr/>
            <p:nvPr/>
          </p:nvSpPr>
          <p:spPr>
            <a:xfrm>
              <a:off x="5320145" y="969818"/>
              <a:ext cx="27710" cy="290946"/>
            </a:xfrm>
            <a:custGeom>
              <a:avLst/>
              <a:gdLst/>
              <a:ahLst/>
              <a:cxnLst/>
              <a:rect l="0" t="0" r="0" b="0"/>
              <a:pathLst>
                <a:path w="27710" h="290946">
                  <a:moveTo>
                    <a:pt x="13855" y="0"/>
                  </a:moveTo>
                  <a:lnTo>
                    <a:pt x="27704" y="0"/>
                  </a:lnTo>
                  <a:lnTo>
                    <a:pt x="27709" y="81252"/>
                  </a:lnTo>
                  <a:lnTo>
                    <a:pt x="26170" y="88034"/>
                  </a:lnTo>
                  <a:lnTo>
                    <a:pt x="23604" y="94096"/>
                  </a:lnTo>
                  <a:lnTo>
                    <a:pt x="20354" y="99676"/>
                  </a:lnTo>
                  <a:lnTo>
                    <a:pt x="18188" y="104935"/>
                  </a:lnTo>
                  <a:lnTo>
                    <a:pt x="16743" y="109981"/>
                  </a:lnTo>
                  <a:lnTo>
                    <a:pt x="15780" y="114884"/>
                  </a:lnTo>
                  <a:lnTo>
                    <a:pt x="15138" y="121232"/>
                  </a:lnTo>
                  <a:lnTo>
                    <a:pt x="14711" y="128542"/>
                  </a:lnTo>
                  <a:lnTo>
                    <a:pt x="14235" y="143336"/>
                  </a:lnTo>
                  <a:lnTo>
                    <a:pt x="14023" y="155042"/>
                  </a:lnTo>
                  <a:lnTo>
                    <a:pt x="12427" y="161858"/>
                  </a:lnTo>
                  <a:lnTo>
                    <a:pt x="9825" y="169481"/>
                  </a:lnTo>
                  <a:lnTo>
                    <a:pt x="6550" y="177642"/>
                  </a:lnTo>
                  <a:lnTo>
                    <a:pt x="4367" y="184622"/>
                  </a:lnTo>
                  <a:lnTo>
                    <a:pt x="2911" y="190814"/>
                  </a:lnTo>
                  <a:lnTo>
                    <a:pt x="1940" y="196482"/>
                  </a:lnTo>
                  <a:lnTo>
                    <a:pt x="1294" y="201800"/>
                  </a:lnTo>
                  <a:lnTo>
                    <a:pt x="863" y="206885"/>
                  </a:lnTo>
                  <a:lnTo>
                    <a:pt x="575" y="211814"/>
                  </a:lnTo>
                  <a:lnTo>
                    <a:pt x="255" y="221396"/>
                  </a:lnTo>
                  <a:lnTo>
                    <a:pt x="51" y="240090"/>
                  </a:lnTo>
                  <a:lnTo>
                    <a:pt x="0" y="290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12"/>
            <p:cNvSpPr/>
            <p:nvPr/>
          </p:nvSpPr>
          <p:spPr>
            <a:xfrm>
              <a:off x="4197927" y="1537854"/>
              <a:ext cx="277091" cy="235528"/>
            </a:xfrm>
            <a:custGeom>
              <a:avLst/>
              <a:gdLst/>
              <a:ahLst/>
              <a:cxnLst/>
              <a:rect l="0" t="0" r="0" b="0"/>
              <a:pathLst>
                <a:path w="277091" h="235528">
                  <a:moveTo>
                    <a:pt x="277090" y="0"/>
                  </a:moveTo>
                  <a:lnTo>
                    <a:pt x="244523" y="0"/>
                  </a:lnTo>
                  <a:lnTo>
                    <a:pt x="238446" y="1539"/>
                  </a:lnTo>
                  <a:lnTo>
                    <a:pt x="231315" y="4105"/>
                  </a:lnTo>
                  <a:lnTo>
                    <a:pt x="223482" y="7355"/>
                  </a:lnTo>
                  <a:lnTo>
                    <a:pt x="215182" y="11061"/>
                  </a:lnTo>
                  <a:lnTo>
                    <a:pt x="197750" y="19284"/>
                  </a:lnTo>
                  <a:lnTo>
                    <a:pt x="188790" y="25171"/>
                  </a:lnTo>
                  <a:lnTo>
                    <a:pt x="179739" y="32175"/>
                  </a:lnTo>
                  <a:lnTo>
                    <a:pt x="170626" y="39922"/>
                  </a:lnTo>
                  <a:lnTo>
                    <a:pt x="163011" y="46627"/>
                  </a:lnTo>
                  <a:lnTo>
                    <a:pt x="150445" y="58182"/>
                  </a:lnTo>
                  <a:lnTo>
                    <a:pt x="120313" y="87664"/>
                  </a:lnTo>
                  <a:lnTo>
                    <a:pt x="44071" y="163748"/>
                  </a:lnTo>
                  <a:lnTo>
                    <a:pt x="37078" y="172281"/>
                  </a:lnTo>
                  <a:lnTo>
                    <a:pt x="30876" y="181048"/>
                  </a:lnTo>
                  <a:lnTo>
                    <a:pt x="25202" y="189971"/>
                  </a:lnTo>
                  <a:lnTo>
                    <a:pt x="21420" y="197460"/>
                  </a:lnTo>
                  <a:lnTo>
                    <a:pt x="18898" y="203991"/>
                  </a:lnTo>
                  <a:lnTo>
                    <a:pt x="17217" y="209885"/>
                  </a:lnTo>
                  <a:lnTo>
                    <a:pt x="14556" y="215354"/>
                  </a:lnTo>
                  <a:lnTo>
                    <a:pt x="11244" y="220539"/>
                  </a:lnTo>
                  <a:lnTo>
                    <a:pt x="0" y="2355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13"/>
            <p:cNvSpPr/>
            <p:nvPr/>
          </p:nvSpPr>
          <p:spPr>
            <a:xfrm>
              <a:off x="4752109" y="2466108"/>
              <a:ext cx="13285" cy="332511"/>
            </a:xfrm>
            <a:custGeom>
              <a:avLst/>
              <a:gdLst/>
              <a:ahLst/>
              <a:cxnLst/>
              <a:rect l="0" t="0" r="0" b="0"/>
              <a:pathLst>
                <a:path w="13285" h="332511">
                  <a:moveTo>
                    <a:pt x="0" y="0"/>
                  </a:moveTo>
                  <a:lnTo>
                    <a:pt x="0" y="67413"/>
                  </a:lnTo>
                  <a:lnTo>
                    <a:pt x="1539" y="74191"/>
                  </a:lnTo>
                  <a:lnTo>
                    <a:pt x="4104" y="80248"/>
                  </a:lnTo>
                  <a:lnTo>
                    <a:pt x="7355" y="85826"/>
                  </a:lnTo>
                  <a:lnTo>
                    <a:pt x="9521" y="92624"/>
                  </a:lnTo>
                  <a:lnTo>
                    <a:pt x="10965" y="100234"/>
                  </a:lnTo>
                  <a:lnTo>
                    <a:pt x="11928" y="108386"/>
                  </a:lnTo>
                  <a:lnTo>
                    <a:pt x="12570" y="116900"/>
                  </a:lnTo>
                  <a:lnTo>
                    <a:pt x="12998" y="125655"/>
                  </a:lnTo>
                  <a:lnTo>
                    <a:pt x="13284" y="134570"/>
                  </a:lnTo>
                  <a:lnTo>
                    <a:pt x="11935" y="142053"/>
                  </a:lnTo>
                  <a:lnTo>
                    <a:pt x="9496" y="148581"/>
                  </a:lnTo>
                  <a:lnTo>
                    <a:pt x="6330" y="154472"/>
                  </a:lnTo>
                  <a:lnTo>
                    <a:pt x="4220" y="161479"/>
                  </a:lnTo>
                  <a:lnTo>
                    <a:pt x="2813" y="169229"/>
                  </a:lnTo>
                  <a:lnTo>
                    <a:pt x="1876" y="177474"/>
                  </a:lnTo>
                  <a:lnTo>
                    <a:pt x="1250" y="184510"/>
                  </a:lnTo>
                  <a:lnTo>
                    <a:pt x="833" y="190740"/>
                  </a:lnTo>
                  <a:lnTo>
                    <a:pt x="555" y="196433"/>
                  </a:lnTo>
                  <a:lnTo>
                    <a:pt x="247" y="210969"/>
                  </a:lnTo>
                  <a:lnTo>
                    <a:pt x="0" y="3325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14"/>
            <p:cNvSpPr/>
            <p:nvPr/>
          </p:nvSpPr>
          <p:spPr>
            <a:xfrm>
              <a:off x="3962400" y="2964872"/>
              <a:ext cx="124691" cy="180110"/>
            </a:xfrm>
            <a:custGeom>
              <a:avLst/>
              <a:gdLst/>
              <a:ahLst/>
              <a:cxnLst/>
              <a:rect l="0" t="0" r="0" b="0"/>
              <a:pathLst>
                <a:path w="124691" h="180110">
                  <a:moveTo>
                    <a:pt x="124690" y="0"/>
                  </a:moveTo>
                  <a:lnTo>
                    <a:pt x="112762" y="11929"/>
                  </a:lnTo>
                  <a:lnTo>
                    <a:pt x="110580" y="15650"/>
                  </a:lnTo>
                  <a:lnTo>
                    <a:pt x="104051" y="27994"/>
                  </a:lnTo>
                  <a:lnTo>
                    <a:pt x="101695" y="34057"/>
                  </a:lnTo>
                  <a:lnTo>
                    <a:pt x="100124" y="39638"/>
                  </a:lnTo>
                  <a:lnTo>
                    <a:pt x="99076" y="44898"/>
                  </a:lnTo>
                  <a:lnTo>
                    <a:pt x="96838" y="49944"/>
                  </a:lnTo>
                  <a:lnTo>
                    <a:pt x="93807" y="54848"/>
                  </a:lnTo>
                  <a:lnTo>
                    <a:pt x="90247" y="59656"/>
                  </a:lnTo>
                  <a:lnTo>
                    <a:pt x="86334" y="65940"/>
                  </a:lnTo>
                  <a:lnTo>
                    <a:pt x="82186" y="73209"/>
                  </a:lnTo>
                  <a:lnTo>
                    <a:pt x="73472" y="89495"/>
                  </a:lnTo>
                  <a:lnTo>
                    <a:pt x="64468" y="106996"/>
                  </a:lnTo>
                  <a:lnTo>
                    <a:pt x="59912" y="114434"/>
                  </a:lnTo>
                  <a:lnTo>
                    <a:pt x="55335" y="120932"/>
                  </a:lnTo>
                  <a:lnTo>
                    <a:pt x="50744" y="126803"/>
                  </a:lnTo>
                  <a:lnTo>
                    <a:pt x="44605" y="132256"/>
                  </a:lnTo>
                  <a:lnTo>
                    <a:pt x="37434" y="137432"/>
                  </a:lnTo>
                  <a:lnTo>
                    <a:pt x="29574" y="142421"/>
                  </a:lnTo>
                  <a:lnTo>
                    <a:pt x="22794" y="147287"/>
                  </a:lnTo>
                  <a:lnTo>
                    <a:pt x="16735" y="152070"/>
                  </a:lnTo>
                  <a:lnTo>
                    <a:pt x="11157" y="156798"/>
                  </a:lnTo>
                  <a:lnTo>
                    <a:pt x="7437" y="161490"/>
                  </a:lnTo>
                  <a:lnTo>
                    <a:pt x="4958" y="166157"/>
                  </a:lnTo>
                  <a:lnTo>
                    <a:pt x="0" y="1801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15"/>
            <p:cNvSpPr/>
            <p:nvPr/>
          </p:nvSpPr>
          <p:spPr>
            <a:xfrm>
              <a:off x="5555848" y="3311236"/>
              <a:ext cx="276864" cy="219693"/>
            </a:xfrm>
            <a:custGeom>
              <a:avLst/>
              <a:gdLst/>
              <a:ahLst/>
              <a:cxnLst/>
              <a:rect l="0" t="0" r="0" b="0"/>
              <a:pathLst>
                <a:path w="276864" h="219693">
                  <a:moveTo>
                    <a:pt x="179933" y="0"/>
                  </a:moveTo>
                  <a:lnTo>
                    <a:pt x="119270" y="0"/>
                  </a:lnTo>
                  <a:lnTo>
                    <a:pt x="114861" y="1539"/>
                  </a:lnTo>
                  <a:lnTo>
                    <a:pt x="110382" y="4105"/>
                  </a:lnTo>
                  <a:lnTo>
                    <a:pt x="99487" y="11928"/>
                  </a:lnTo>
                  <a:lnTo>
                    <a:pt x="93892" y="17103"/>
                  </a:lnTo>
                  <a:lnTo>
                    <a:pt x="90246" y="20639"/>
                  </a:lnTo>
                  <a:lnTo>
                    <a:pt x="86275" y="22995"/>
                  </a:lnTo>
                  <a:lnTo>
                    <a:pt x="77758" y="25614"/>
                  </a:lnTo>
                  <a:lnTo>
                    <a:pt x="73332" y="27852"/>
                  </a:lnTo>
                  <a:lnTo>
                    <a:pt x="68842" y="30883"/>
                  </a:lnTo>
                  <a:lnTo>
                    <a:pt x="64308" y="34443"/>
                  </a:lnTo>
                  <a:lnTo>
                    <a:pt x="59747" y="36817"/>
                  </a:lnTo>
                  <a:lnTo>
                    <a:pt x="55166" y="38399"/>
                  </a:lnTo>
                  <a:lnTo>
                    <a:pt x="50574" y="39454"/>
                  </a:lnTo>
                  <a:lnTo>
                    <a:pt x="45972" y="41696"/>
                  </a:lnTo>
                  <a:lnTo>
                    <a:pt x="41365" y="44731"/>
                  </a:lnTo>
                  <a:lnTo>
                    <a:pt x="36755" y="48293"/>
                  </a:lnTo>
                  <a:lnTo>
                    <a:pt x="32141" y="52207"/>
                  </a:lnTo>
                  <a:lnTo>
                    <a:pt x="27527" y="56357"/>
                  </a:lnTo>
                  <a:lnTo>
                    <a:pt x="22911" y="60662"/>
                  </a:lnTo>
                  <a:lnTo>
                    <a:pt x="19833" y="65071"/>
                  </a:lnTo>
                  <a:lnTo>
                    <a:pt x="17782" y="69551"/>
                  </a:lnTo>
                  <a:lnTo>
                    <a:pt x="14489" y="80445"/>
                  </a:lnTo>
                  <a:lnTo>
                    <a:pt x="9934" y="86040"/>
                  </a:lnTo>
                  <a:lnTo>
                    <a:pt x="6564" y="89687"/>
                  </a:lnTo>
                  <a:lnTo>
                    <a:pt x="4317" y="93658"/>
                  </a:lnTo>
                  <a:lnTo>
                    <a:pt x="2819" y="97845"/>
                  </a:lnTo>
                  <a:lnTo>
                    <a:pt x="416" y="108270"/>
                  </a:lnTo>
                  <a:lnTo>
                    <a:pt x="87" y="113801"/>
                  </a:lnTo>
                  <a:lnTo>
                    <a:pt x="0" y="117431"/>
                  </a:lnTo>
                  <a:lnTo>
                    <a:pt x="1480" y="121390"/>
                  </a:lnTo>
                  <a:lnTo>
                    <a:pt x="4007" y="125569"/>
                  </a:lnTo>
                  <a:lnTo>
                    <a:pt x="7231" y="129895"/>
                  </a:lnTo>
                  <a:lnTo>
                    <a:pt x="9380" y="134318"/>
                  </a:lnTo>
                  <a:lnTo>
                    <a:pt x="10813" y="138805"/>
                  </a:lnTo>
                  <a:lnTo>
                    <a:pt x="11768" y="143337"/>
                  </a:lnTo>
                  <a:lnTo>
                    <a:pt x="13944" y="147897"/>
                  </a:lnTo>
                  <a:lnTo>
                    <a:pt x="16935" y="152477"/>
                  </a:lnTo>
                  <a:lnTo>
                    <a:pt x="20468" y="157069"/>
                  </a:lnTo>
                  <a:lnTo>
                    <a:pt x="24362" y="161670"/>
                  </a:lnTo>
                  <a:lnTo>
                    <a:pt x="28499" y="166277"/>
                  </a:lnTo>
                  <a:lnTo>
                    <a:pt x="32794" y="170888"/>
                  </a:lnTo>
                  <a:lnTo>
                    <a:pt x="37198" y="173962"/>
                  </a:lnTo>
                  <a:lnTo>
                    <a:pt x="41673" y="176011"/>
                  </a:lnTo>
                  <a:lnTo>
                    <a:pt x="46196" y="177377"/>
                  </a:lnTo>
                  <a:lnTo>
                    <a:pt x="52290" y="179827"/>
                  </a:lnTo>
                  <a:lnTo>
                    <a:pt x="59432" y="182999"/>
                  </a:lnTo>
                  <a:lnTo>
                    <a:pt x="67272" y="186654"/>
                  </a:lnTo>
                  <a:lnTo>
                    <a:pt x="74038" y="189091"/>
                  </a:lnTo>
                  <a:lnTo>
                    <a:pt x="80088" y="190714"/>
                  </a:lnTo>
                  <a:lnTo>
                    <a:pt x="85660" y="191798"/>
                  </a:lnTo>
                  <a:lnTo>
                    <a:pt x="92454" y="194059"/>
                  </a:lnTo>
                  <a:lnTo>
                    <a:pt x="100062" y="197106"/>
                  </a:lnTo>
                  <a:lnTo>
                    <a:pt x="108213" y="200676"/>
                  </a:lnTo>
                  <a:lnTo>
                    <a:pt x="115187" y="203057"/>
                  </a:lnTo>
                  <a:lnTo>
                    <a:pt x="121374" y="204644"/>
                  </a:lnTo>
                  <a:lnTo>
                    <a:pt x="127040" y="205702"/>
                  </a:lnTo>
                  <a:lnTo>
                    <a:pt x="133895" y="206407"/>
                  </a:lnTo>
                  <a:lnTo>
                    <a:pt x="141544" y="206878"/>
                  </a:lnTo>
                  <a:lnTo>
                    <a:pt x="149722" y="207191"/>
                  </a:lnTo>
                  <a:lnTo>
                    <a:pt x="156713" y="208939"/>
                  </a:lnTo>
                  <a:lnTo>
                    <a:pt x="162914" y="211644"/>
                  </a:lnTo>
                  <a:lnTo>
                    <a:pt x="168587" y="214987"/>
                  </a:lnTo>
                  <a:lnTo>
                    <a:pt x="175448" y="217216"/>
                  </a:lnTo>
                  <a:lnTo>
                    <a:pt x="183101" y="218701"/>
                  </a:lnTo>
                  <a:lnTo>
                    <a:pt x="191281" y="219692"/>
                  </a:lnTo>
                  <a:lnTo>
                    <a:pt x="198274" y="218813"/>
                  </a:lnTo>
                  <a:lnTo>
                    <a:pt x="204475" y="216687"/>
                  </a:lnTo>
                  <a:lnTo>
                    <a:pt x="210149" y="213731"/>
                  </a:lnTo>
                  <a:lnTo>
                    <a:pt x="215471" y="211760"/>
                  </a:lnTo>
                  <a:lnTo>
                    <a:pt x="220559" y="210446"/>
                  </a:lnTo>
                  <a:lnTo>
                    <a:pt x="225490" y="209570"/>
                  </a:lnTo>
                  <a:lnTo>
                    <a:pt x="230316" y="208986"/>
                  </a:lnTo>
                  <a:lnTo>
                    <a:pt x="235073" y="208597"/>
                  </a:lnTo>
                  <a:lnTo>
                    <a:pt x="239784" y="208337"/>
                  </a:lnTo>
                  <a:lnTo>
                    <a:pt x="244464" y="206625"/>
                  </a:lnTo>
                  <a:lnTo>
                    <a:pt x="249123" y="203944"/>
                  </a:lnTo>
                  <a:lnTo>
                    <a:pt x="260308" y="195935"/>
                  </a:lnTo>
                  <a:lnTo>
                    <a:pt x="261225" y="193738"/>
                  </a:lnTo>
                  <a:lnTo>
                    <a:pt x="262245" y="187193"/>
                  </a:lnTo>
                  <a:lnTo>
                    <a:pt x="264056" y="184831"/>
                  </a:lnTo>
                  <a:lnTo>
                    <a:pt x="266803" y="183257"/>
                  </a:lnTo>
                  <a:lnTo>
                    <a:pt x="270174" y="182208"/>
                  </a:lnTo>
                  <a:lnTo>
                    <a:pt x="272421" y="179969"/>
                  </a:lnTo>
                  <a:lnTo>
                    <a:pt x="273919" y="176937"/>
                  </a:lnTo>
                  <a:lnTo>
                    <a:pt x="276323" y="168365"/>
                  </a:lnTo>
                  <a:lnTo>
                    <a:pt x="276652" y="163087"/>
                  </a:lnTo>
                  <a:lnTo>
                    <a:pt x="276863" y="154511"/>
                  </a:lnTo>
                  <a:lnTo>
                    <a:pt x="272787" y="149233"/>
                  </a:lnTo>
                  <a:lnTo>
                    <a:pt x="264982" y="140656"/>
                  </a:lnTo>
                  <a:lnTo>
                    <a:pt x="225988" y="101476"/>
                  </a:lnTo>
                  <a:lnTo>
                    <a:pt x="203007" y="78493"/>
                  </a:lnTo>
                  <a:lnTo>
                    <a:pt x="196856" y="75419"/>
                  </a:lnTo>
                  <a:lnTo>
                    <a:pt x="189676" y="73370"/>
                  </a:lnTo>
                  <a:lnTo>
                    <a:pt x="181810" y="72004"/>
                  </a:lnTo>
                  <a:lnTo>
                    <a:pt x="175027" y="69554"/>
                  </a:lnTo>
                  <a:lnTo>
                    <a:pt x="168965" y="66382"/>
                  </a:lnTo>
                  <a:lnTo>
                    <a:pt x="163385" y="62727"/>
                  </a:lnTo>
                  <a:lnTo>
                    <a:pt x="158125" y="58751"/>
                  </a:lnTo>
                  <a:lnTo>
                    <a:pt x="153079" y="54562"/>
                  </a:lnTo>
                  <a:lnTo>
                    <a:pt x="148176" y="50229"/>
                  </a:lnTo>
                  <a:lnTo>
                    <a:pt x="138623" y="41310"/>
                  </a:lnTo>
                  <a:lnTo>
                    <a:pt x="133920" y="36776"/>
                  </a:lnTo>
                  <a:lnTo>
                    <a:pt x="129246" y="33754"/>
                  </a:lnTo>
                  <a:lnTo>
                    <a:pt x="124590" y="31739"/>
                  </a:lnTo>
                  <a:lnTo>
                    <a:pt x="119947" y="30396"/>
                  </a:lnTo>
                  <a:lnTo>
                    <a:pt x="115312" y="29500"/>
                  </a:lnTo>
                  <a:lnTo>
                    <a:pt x="110683" y="28903"/>
                  </a:lnTo>
                  <a:lnTo>
                    <a:pt x="96853" y="27713"/>
                  </a:lnTo>
                  <a:lnTo>
                    <a:pt x="96806" y="27709"/>
                  </a:lnTo>
                  <a:lnTo>
                    <a:pt x="110661" y="27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16"/>
            <p:cNvSpPr/>
            <p:nvPr/>
          </p:nvSpPr>
          <p:spPr>
            <a:xfrm>
              <a:off x="6165918" y="221672"/>
              <a:ext cx="317813" cy="152227"/>
            </a:xfrm>
            <a:custGeom>
              <a:avLst/>
              <a:gdLst/>
              <a:ahLst/>
              <a:cxnLst/>
              <a:rect l="0" t="0" r="0" b="0"/>
              <a:pathLst>
                <a:path w="317813" h="152227">
                  <a:moveTo>
                    <a:pt x="110190" y="0"/>
                  </a:moveTo>
                  <a:lnTo>
                    <a:pt x="102836" y="7355"/>
                  </a:lnTo>
                  <a:lnTo>
                    <a:pt x="99130" y="9522"/>
                  </a:lnTo>
                  <a:lnTo>
                    <a:pt x="90907" y="11929"/>
                  </a:lnTo>
                  <a:lnTo>
                    <a:pt x="86559" y="14110"/>
                  </a:lnTo>
                  <a:lnTo>
                    <a:pt x="82121" y="17104"/>
                  </a:lnTo>
                  <a:lnTo>
                    <a:pt x="77623" y="20639"/>
                  </a:lnTo>
                  <a:lnTo>
                    <a:pt x="71546" y="24535"/>
                  </a:lnTo>
                  <a:lnTo>
                    <a:pt x="64416" y="28672"/>
                  </a:lnTo>
                  <a:lnTo>
                    <a:pt x="56583" y="32969"/>
                  </a:lnTo>
                  <a:lnTo>
                    <a:pt x="49822" y="35834"/>
                  </a:lnTo>
                  <a:lnTo>
                    <a:pt x="43775" y="37744"/>
                  </a:lnTo>
                  <a:lnTo>
                    <a:pt x="38204" y="39017"/>
                  </a:lnTo>
                  <a:lnTo>
                    <a:pt x="32951" y="41406"/>
                  </a:lnTo>
                  <a:lnTo>
                    <a:pt x="27910" y="44537"/>
                  </a:lnTo>
                  <a:lnTo>
                    <a:pt x="16112" y="53269"/>
                  </a:lnTo>
                  <a:lnTo>
                    <a:pt x="13605" y="55525"/>
                  </a:lnTo>
                  <a:lnTo>
                    <a:pt x="6714" y="62136"/>
                  </a:lnTo>
                  <a:lnTo>
                    <a:pt x="4261" y="66055"/>
                  </a:lnTo>
                  <a:lnTo>
                    <a:pt x="2625" y="70206"/>
                  </a:lnTo>
                  <a:lnTo>
                    <a:pt x="0" y="80575"/>
                  </a:lnTo>
                  <a:lnTo>
                    <a:pt x="1324" y="82965"/>
                  </a:lnTo>
                  <a:lnTo>
                    <a:pt x="3746" y="86098"/>
                  </a:lnTo>
                  <a:lnTo>
                    <a:pt x="6900" y="89726"/>
                  </a:lnTo>
                  <a:lnTo>
                    <a:pt x="10542" y="93684"/>
                  </a:lnTo>
                  <a:lnTo>
                    <a:pt x="18694" y="102187"/>
                  </a:lnTo>
                  <a:lnTo>
                    <a:pt x="31938" y="115629"/>
                  </a:lnTo>
                  <a:lnTo>
                    <a:pt x="36471" y="118649"/>
                  </a:lnTo>
                  <a:lnTo>
                    <a:pt x="45612" y="122006"/>
                  </a:lnTo>
                  <a:lnTo>
                    <a:pt x="51744" y="124440"/>
                  </a:lnTo>
                  <a:lnTo>
                    <a:pt x="58911" y="127603"/>
                  </a:lnTo>
                  <a:lnTo>
                    <a:pt x="66767" y="131250"/>
                  </a:lnTo>
                  <a:lnTo>
                    <a:pt x="75085" y="133682"/>
                  </a:lnTo>
                  <a:lnTo>
                    <a:pt x="83707" y="135303"/>
                  </a:lnTo>
                  <a:lnTo>
                    <a:pt x="92535" y="136384"/>
                  </a:lnTo>
                  <a:lnTo>
                    <a:pt x="103038" y="137105"/>
                  </a:lnTo>
                  <a:lnTo>
                    <a:pt x="114659" y="137585"/>
                  </a:lnTo>
                  <a:lnTo>
                    <a:pt x="127024" y="137905"/>
                  </a:lnTo>
                  <a:lnTo>
                    <a:pt x="138346" y="139658"/>
                  </a:lnTo>
                  <a:lnTo>
                    <a:pt x="148973" y="142366"/>
                  </a:lnTo>
                  <a:lnTo>
                    <a:pt x="159136" y="145711"/>
                  </a:lnTo>
                  <a:lnTo>
                    <a:pt x="168991" y="147941"/>
                  </a:lnTo>
                  <a:lnTo>
                    <a:pt x="178640" y="149427"/>
                  </a:lnTo>
                  <a:lnTo>
                    <a:pt x="188150" y="150418"/>
                  </a:lnTo>
                  <a:lnTo>
                    <a:pt x="197569" y="151079"/>
                  </a:lnTo>
                  <a:lnTo>
                    <a:pt x="206928" y="151519"/>
                  </a:lnTo>
                  <a:lnTo>
                    <a:pt x="225536" y="152009"/>
                  </a:lnTo>
                  <a:lnTo>
                    <a:pt x="244070" y="152226"/>
                  </a:lnTo>
                  <a:lnTo>
                    <a:pt x="253322" y="150745"/>
                  </a:lnTo>
                  <a:lnTo>
                    <a:pt x="262569" y="148218"/>
                  </a:lnTo>
                  <a:lnTo>
                    <a:pt x="271813" y="144994"/>
                  </a:lnTo>
                  <a:lnTo>
                    <a:pt x="279514" y="142844"/>
                  </a:lnTo>
                  <a:lnTo>
                    <a:pt x="286188" y="141412"/>
                  </a:lnTo>
                  <a:lnTo>
                    <a:pt x="292177" y="140456"/>
                  </a:lnTo>
                  <a:lnTo>
                    <a:pt x="296169" y="138280"/>
                  </a:lnTo>
                  <a:lnTo>
                    <a:pt x="298831" y="135290"/>
                  </a:lnTo>
                  <a:lnTo>
                    <a:pt x="300605" y="131757"/>
                  </a:lnTo>
                  <a:lnTo>
                    <a:pt x="303328" y="129402"/>
                  </a:lnTo>
                  <a:lnTo>
                    <a:pt x="306682" y="127831"/>
                  </a:lnTo>
                  <a:lnTo>
                    <a:pt x="310457" y="126785"/>
                  </a:lnTo>
                  <a:lnTo>
                    <a:pt x="312975" y="124547"/>
                  </a:lnTo>
                  <a:lnTo>
                    <a:pt x="314652" y="121517"/>
                  </a:lnTo>
                  <a:lnTo>
                    <a:pt x="317346" y="112946"/>
                  </a:lnTo>
                  <a:lnTo>
                    <a:pt x="317566" y="110704"/>
                  </a:lnTo>
                  <a:lnTo>
                    <a:pt x="317714" y="107669"/>
                  </a:lnTo>
                  <a:lnTo>
                    <a:pt x="317812" y="104107"/>
                  </a:lnTo>
                  <a:lnTo>
                    <a:pt x="316339" y="101732"/>
                  </a:lnTo>
                  <a:lnTo>
                    <a:pt x="313817" y="100149"/>
                  </a:lnTo>
                  <a:lnTo>
                    <a:pt x="310596" y="99093"/>
                  </a:lnTo>
                  <a:lnTo>
                    <a:pt x="308449" y="96850"/>
                  </a:lnTo>
                  <a:lnTo>
                    <a:pt x="307017" y="93815"/>
                  </a:lnTo>
                  <a:lnTo>
                    <a:pt x="304720" y="85239"/>
                  </a:lnTo>
                  <a:lnTo>
                    <a:pt x="302992" y="82996"/>
                  </a:lnTo>
                  <a:lnTo>
                    <a:pt x="300301" y="79961"/>
                  </a:lnTo>
                  <a:lnTo>
                    <a:pt x="296966" y="76398"/>
                  </a:lnTo>
                  <a:lnTo>
                    <a:pt x="293205" y="74023"/>
                  </a:lnTo>
                  <a:lnTo>
                    <a:pt x="284921" y="71384"/>
                  </a:lnTo>
                  <a:lnTo>
                    <a:pt x="280555" y="69141"/>
                  </a:lnTo>
                  <a:lnTo>
                    <a:pt x="276107" y="66106"/>
                  </a:lnTo>
                  <a:lnTo>
                    <a:pt x="265260" y="57530"/>
                  </a:lnTo>
                  <a:lnTo>
                    <a:pt x="255567" y="56357"/>
                  </a:lnTo>
                  <a:lnTo>
                    <a:pt x="242536" y="55835"/>
                  </a:lnTo>
                  <a:lnTo>
                    <a:pt x="226544" y="55542"/>
                  </a:lnTo>
                  <a:lnTo>
                    <a:pt x="91891" y="55418"/>
                  </a:lnTo>
                  <a:lnTo>
                    <a:pt x="87215" y="56958"/>
                  </a:lnTo>
                  <a:lnTo>
                    <a:pt x="82559" y="59523"/>
                  </a:lnTo>
                  <a:lnTo>
                    <a:pt x="68658" y="69251"/>
                  </a:lnTo>
                  <a:lnTo>
                    <a:pt x="68633" y="69269"/>
                  </a:lnTo>
                  <a:lnTo>
                    <a:pt x="68627" y="554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17"/>
            <p:cNvSpPr/>
            <p:nvPr/>
          </p:nvSpPr>
          <p:spPr>
            <a:xfrm>
              <a:off x="7204363" y="3297381"/>
              <a:ext cx="41565" cy="318482"/>
            </a:xfrm>
            <a:custGeom>
              <a:avLst/>
              <a:gdLst/>
              <a:ahLst/>
              <a:cxnLst/>
              <a:rect l="0" t="0" r="0" b="0"/>
              <a:pathLst>
                <a:path w="41565" h="318482">
                  <a:moveTo>
                    <a:pt x="27709" y="0"/>
                  </a:moveTo>
                  <a:lnTo>
                    <a:pt x="27709" y="192069"/>
                  </a:lnTo>
                  <a:lnTo>
                    <a:pt x="26170" y="198858"/>
                  </a:lnTo>
                  <a:lnTo>
                    <a:pt x="23605" y="204924"/>
                  </a:lnTo>
                  <a:lnTo>
                    <a:pt x="20354" y="210507"/>
                  </a:lnTo>
                  <a:lnTo>
                    <a:pt x="18187" y="215768"/>
                  </a:lnTo>
                  <a:lnTo>
                    <a:pt x="16743" y="220815"/>
                  </a:lnTo>
                  <a:lnTo>
                    <a:pt x="15780" y="225719"/>
                  </a:lnTo>
                  <a:lnTo>
                    <a:pt x="14711" y="235273"/>
                  </a:lnTo>
                  <a:lnTo>
                    <a:pt x="14235" y="244651"/>
                  </a:lnTo>
                  <a:lnTo>
                    <a:pt x="14024" y="253950"/>
                  </a:lnTo>
                  <a:lnTo>
                    <a:pt x="13870" y="281705"/>
                  </a:lnTo>
                  <a:lnTo>
                    <a:pt x="12325" y="284786"/>
                  </a:lnTo>
                  <a:lnTo>
                    <a:pt x="9757" y="286838"/>
                  </a:lnTo>
                  <a:lnTo>
                    <a:pt x="6504" y="288208"/>
                  </a:lnTo>
                  <a:lnTo>
                    <a:pt x="4336" y="290660"/>
                  </a:lnTo>
                  <a:lnTo>
                    <a:pt x="2891" y="293834"/>
                  </a:lnTo>
                  <a:lnTo>
                    <a:pt x="169" y="304158"/>
                  </a:lnTo>
                  <a:lnTo>
                    <a:pt x="50" y="311965"/>
                  </a:lnTo>
                  <a:lnTo>
                    <a:pt x="1" y="318481"/>
                  </a:lnTo>
                  <a:lnTo>
                    <a:pt x="0" y="257981"/>
                  </a:lnTo>
                  <a:lnTo>
                    <a:pt x="1539" y="255115"/>
                  </a:lnTo>
                  <a:lnTo>
                    <a:pt x="4104" y="253204"/>
                  </a:lnTo>
                  <a:lnTo>
                    <a:pt x="7354" y="251930"/>
                  </a:lnTo>
                  <a:lnTo>
                    <a:pt x="9522" y="249541"/>
                  </a:lnTo>
                  <a:lnTo>
                    <a:pt x="10966" y="246409"/>
                  </a:lnTo>
                  <a:lnTo>
                    <a:pt x="11929" y="242782"/>
                  </a:lnTo>
                  <a:lnTo>
                    <a:pt x="12999" y="234646"/>
                  </a:lnTo>
                  <a:lnTo>
                    <a:pt x="13474" y="225900"/>
                  </a:lnTo>
                  <a:lnTo>
                    <a:pt x="13685" y="216880"/>
                  </a:lnTo>
                  <a:lnTo>
                    <a:pt x="13855" y="133927"/>
                  </a:lnTo>
                  <a:lnTo>
                    <a:pt x="15393" y="130849"/>
                  </a:lnTo>
                  <a:lnTo>
                    <a:pt x="17959" y="128796"/>
                  </a:lnTo>
                  <a:lnTo>
                    <a:pt x="21209" y="127428"/>
                  </a:lnTo>
                  <a:lnTo>
                    <a:pt x="23376" y="124976"/>
                  </a:lnTo>
                  <a:lnTo>
                    <a:pt x="24821" y="121802"/>
                  </a:lnTo>
                  <a:lnTo>
                    <a:pt x="25784" y="118147"/>
                  </a:lnTo>
                  <a:lnTo>
                    <a:pt x="26853" y="109981"/>
                  </a:lnTo>
                  <a:lnTo>
                    <a:pt x="27659" y="97743"/>
                  </a:lnTo>
                  <a:lnTo>
                    <a:pt x="27709" y="83132"/>
                  </a:lnTo>
                  <a:lnTo>
                    <a:pt x="41564" y="969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18"/>
            <p:cNvSpPr/>
            <p:nvPr/>
          </p:nvSpPr>
          <p:spPr>
            <a:xfrm>
              <a:off x="2717483" y="1454727"/>
              <a:ext cx="219495" cy="261121"/>
            </a:xfrm>
            <a:custGeom>
              <a:avLst/>
              <a:gdLst/>
              <a:ahLst/>
              <a:cxnLst/>
              <a:rect l="0" t="0" r="0" b="0"/>
              <a:pathLst>
                <a:path w="219495" h="261121">
                  <a:moveTo>
                    <a:pt x="108844" y="0"/>
                  </a:moveTo>
                  <a:lnTo>
                    <a:pt x="101489" y="0"/>
                  </a:lnTo>
                  <a:lnTo>
                    <a:pt x="99322" y="1539"/>
                  </a:lnTo>
                  <a:lnTo>
                    <a:pt x="97878" y="4105"/>
                  </a:lnTo>
                  <a:lnTo>
                    <a:pt x="96915" y="7355"/>
                  </a:lnTo>
                  <a:lnTo>
                    <a:pt x="94734" y="9521"/>
                  </a:lnTo>
                  <a:lnTo>
                    <a:pt x="91740" y="10965"/>
                  </a:lnTo>
                  <a:lnTo>
                    <a:pt x="88205" y="11928"/>
                  </a:lnTo>
                  <a:lnTo>
                    <a:pt x="84309" y="14110"/>
                  </a:lnTo>
                  <a:lnTo>
                    <a:pt x="80172" y="17103"/>
                  </a:lnTo>
                  <a:lnTo>
                    <a:pt x="75875" y="20639"/>
                  </a:lnTo>
                  <a:lnTo>
                    <a:pt x="71470" y="22995"/>
                  </a:lnTo>
                  <a:lnTo>
                    <a:pt x="66995" y="24567"/>
                  </a:lnTo>
                  <a:lnTo>
                    <a:pt x="62472" y="25614"/>
                  </a:lnTo>
                  <a:lnTo>
                    <a:pt x="57917" y="27852"/>
                  </a:lnTo>
                  <a:lnTo>
                    <a:pt x="53341" y="30883"/>
                  </a:lnTo>
                  <a:lnTo>
                    <a:pt x="48751" y="34443"/>
                  </a:lnTo>
                  <a:lnTo>
                    <a:pt x="45691" y="38356"/>
                  </a:lnTo>
                  <a:lnTo>
                    <a:pt x="43651" y="42504"/>
                  </a:lnTo>
                  <a:lnTo>
                    <a:pt x="42291" y="46809"/>
                  </a:lnTo>
                  <a:lnTo>
                    <a:pt x="39845" y="51218"/>
                  </a:lnTo>
                  <a:lnTo>
                    <a:pt x="36675" y="55697"/>
                  </a:lnTo>
                  <a:lnTo>
                    <a:pt x="33022" y="60222"/>
                  </a:lnTo>
                  <a:lnTo>
                    <a:pt x="29047" y="64778"/>
                  </a:lnTo>
                  <a:lnTo>
                    <a:pt x="24859" y="69355"/>
                  </a:lnTo>
                  <a:lnTo>
                    <a:pt x="20526" y="73946"/>
                  </a:lnTo>
                  <a:lnTo>
                    <a:pt x="17638" y="78545"/>
                  </a:lnTo>
                  <a:lnTo>
                    <a:pt x="15713" y="83151"/>
                  </a:lnTo>
                  <a:lnTo>
                    <a:pt x="14429" y="87761"/>
                  </a:lnTo>
                  <a:lnTo>
                    <a:pt x="13573" y="92374"/>
                  </a:lnTo>
                  <a:lnTo>
                    <a:pt x="13003" y="96989"/>
                  </a:lnTo>
                  <a:lnTo>
                    <a:pt x="12623" y="101605"/>
                  </a:lnTo>
                  <a:lnTo>
                    <a:pt x="10830" y="106221"/>
                  </a:lnTo>
                  <a:lnTo>
                    <a:pt x="8095" y="110838"/>
                  </a:lnTo>
                  <a:lnTo>
                    <a:pt x="4733" y="115456"/>
                  </a:lnTo>
                  <a:lnTo>
                    <a:pt x="2491" y="120073"/>
                  </a:lnTo>
                  <a:lnTo>
                    <a:pt x="996" y="124692"/>
                  </a:lnTo>
                  <a:lnTo>
                    <a:pt x="0" y="129309"/>
                  </a:lnTo>
                  <a:lnTo>
                    <a:pt x="875" y="135467"/>
                  </a:lnTo>
                  <a:lnTo>
                    <a:pt x="2998" y="142651"/>
                  </a:lnTo>
                  <a:lnTo>
                    <a:pt x="5953" y="150518"/>
                  </a:lnTo>
                  <a:lnTo>
                    <a:pt x="7922" y="157303"/>
                  </a:lnTo>
                  <a:lnTo>
                    <a:pt x="9235" y="163366"/>
                  </a:lnTo>
                  <a:lnTo>
                    <a:pt x="10111" y="168947"/>
                  </a:lnTo>
                  <a:lnTo>
                    <a:pt x="12234" y="174207"/>
                  </a:lnTo>
                  <a:lnTo>
                    <a:pt x="15188" y="179253"/>
                  </a:lnTo>
                  <a:lnTo>
                    <a:pt x="18698" y="184156"/>
                  </a:lnTo>
                  <a:lnTo>
                    <a:pt x="21038" y="188965"/>
                  </a:lnTo>
                  <a:lnTo>
                    <a:pt x="22597" y="193710"/>
                  </a:lnTo>
                  <a:lnTo>
                    <a:pt x="23637" y="198412"/>
                  </a:lnTo>
                  <a:lnTo>
                    <a:pt x="25870" y="203087"/>
                  </a:lnTo>
                  <a:lnTo>
                    <a:pt x="28897" y="207743"/>
                  </a:lnTo>
                  <a:lnTo>
                    <a:pt x="32455" y="212386"/>
                  </a:lnTo>
                  <a:lnTo>
                    <a:pt x="36367" y="217021"/>
                  </a:lnTo>
                  <a:lnTo>
                    <a:pt x="40513" y="221650"/>
                  </a:lnTo>
                  <a:lnTo>
                    <a:pt x="44818" y="226276"/>
                  </a:lnTo>
                  <a:lnTo>
                    <a:pt x="49226" y="229359"/>
                  </a:lnTo>
                  <a:lnTo>
                    <a:pt x="53705" y="231415"/>
                  </a:lnTo>
                  <a:lnTo>
                    <a:pt x="58230" y="232786"/>
                  </a:lnTo>
                  <a:lnTo>
                    <a:pt x="62786" y="235239"/>
                  </a:lnTo>
                  <a:lnTo>
                    <a:pt x="67363" y="238414"/>
                  </a:lnTo>
                  <a:lnTo>
                    <a:pt x="71953" y="242070"/>
                  </a:lnTo>
                  <a:lnTo>
                    <a:pt x="76553" y="244507"/>
                  </a:lnTo>
                  <a:lnTo>
                    <a:pt x="81159" y="246132"/>
                  </a:lnTo>
                  <a:lnTo>
                    <a:pt x="85769" y="247215"/>
                  </a:lnTo>
                  <a:lnTo>
                    <a:pt x="90382" y="249477"/>
                  </a:lnTo>
                  <a:lnTo>
                    <a:pt x="94996" y="252524"/>
                  </a:lnTo>
                  <a:lnTo>
                    <a:pt x="99612" y="256094"/>
                  </a:lnTo>
                  <a:lnTo>
                    <a:pt x="104229" y="258475"/>
                  </a:lnTo>
                  <a:lnTo>
                    <a:pt x="108846" y="260062"/>
                  </a:lnTo>
                  <a:lnTo>
                    <a:pt x="113463" y="261120"/>
                  </a:lnTo>
                  <a:lnTo>
                    <a:pt x="118081" y="260286"/>
                  </a:lnTo>
                  <a:lnTo>
                    <a:pt x="122699" y="258191"/>
                  </a:lnTo>
                  <a:lnTo>
                    <a:pt x="127317" y="255254"/>
                  </a:lnTo>
                  <a:lnTo>
                    <a:pt x="131935" y="253297"/>
                  </a:lnTo>
                  <a:lnTo>
                    <a:pt x="136553" y="251992"/>
                  </a:lnTo>
                  <a:lnTo>
                    <a:pt x="147671" y="249897"/>
                  </a:lnTo>
                  <a:lnTo>
                    <a:pt x="153296" y="245506"/>
                  </a:lnTo>
                  <a:lnTo>
                    <a:pt x="156952" y="242179"/>
                  </a:lnTo>
                  <a:lnTo>
                    <a:pt x="160928" y="239962"/>
                  </a:lnTo>
                  <a:lnTo>
                    <a:pt x="165118" y="238484"/>
                  </a:lnTo>
                  <a:lnTo>
                    <a:pt x="169451" y="237498"/>
                  </a:lnTo>
                  <a:lnTo>
                    <a:pt x="172339" y="235302"/>
                  </a:lnTo>
                  <a:lnTo>
                    <a:pt x="174265" y="232298"/>
                  </a:lnTo>
                  <a:lnTo>
                    <a:pt x="175549" y="228756"/>
                  </a:lnTo>
                  <a:lnTo>
                    <a:pt x="181080" y="220716"/>
                  </a:lnTo>
                  <a:lnTo>
                    <a:pt x="184710" y="216417"/>
                  </a:lnTo>
                  <a:lnTo>
                    <a:pt x="187131" y="212011"/>
                  </a:lnTo>
                  <a:lnTo>
                    <a:pt x="188744" y="207535"/>
                  </a:lnTo>
                  <a:lnTo>
                    <a:pt x="189820" y="203011"/>
                  </a:lnTo>
                  <a:lnTo>
                    <a:pt x="192076" y="198456"/>
                  </a:lnTo>
                  <a:lnTo>
                    <a:pt x="195120" y="193879"/>
                  </a:lnTo>
                  <a:lnTo>
                    <a:pt x="203711" y="182829"/>
                  </a:lnTo>
                  <a:lnTo>
                    <a:pt x="208991" y="177213"/>
                  </a:lnTo>
                  <a:lnTo>
                    <a:pt x="212554" y="173560"/>
                  </a:lnTo>
                  <a:lnTo>
                    <a:pt x="214929" y="169585"/>
                  </a:lnTo>
                  <a:lnTo>
                    <a:pt x="216513" y="165396"/>
                  </a:lnTo>
                  <a:lnTo>
                    <a:pt x="219054" y="154967"/>
                  </a:lnTo>
                  <a:lnTo>
                    <a:pt x="219402" y="149436"/>
                  </a:lnTo>
                  <a:lnTo>
                    <a:pt x="219494" y="145805"/>
                  </a:lnTo>
                  <a:lnTo>
                    <a:pt x="218017" y="143385"/>
                  </a:lnTo>
                  <a:lnTo>
                    <a:pt x="215493" y="141772"/>
                  </a:lnTo>
                  <a:lnTo>
                    <a:pt x="212270" y="140696"/>
                  </a:lnTo>
                  <a:lnTo>
                    <a:pt x="210122" y="138440"/>
                  </a:lnTo>
                  <a:lnTo>
                    <a:pt x="208690" y="135396"/>
                  </a:lnTo>
                  <a:lnTo>
                    <a:pt x="207099" y="127909"/>
                  </a:lnTo>
                  <a:lnTo>
                    <a:pt x="206674" y="123758"/>
                  </a:lnTo>
                  <a:lnTo>
                    <a:pt x="206391" y="119450"/>
                  </a:lnTo>
                  <a:lnTo>
                    <a:pt x="204663" y="116579"/>
                  </a:lnTo>
                  <a:lnTo>
                    <a:pt x="201972" y="114665"/>
                  </a:lnTo>
                  <a:lnTo>
                    <a:pt x="193946" y="111592"/>
                  </a:lnTo>
                  <a:lnTo>
                    <a:pt x="188744" y="107067"/>
                  </a:lnTo>
                  <a:lnTo>
                    <a:pt x="185201" y="103705"/>
                  </a:lnTo>
                  <a:lnTo>
                    <a:pt x="181300" y="101464"/>
                  </a:lnTo>
                  <a:lnTo>
                    <a:pt x="177161" y="99970"/>
                  </a:lnTo>
                  <a:lnTo>
                    <a:pt x="172861" y="98974"/>
                  </a:lnTo>
                  <a:lnTo>
                    <a:pt x="168455" y="98310"/>
                  </a:lnTo>
                  <a:lnTo>
                    <a:pt x="163979" y="97867"/>
                  </a:lnTo>
                  <a:lnTo>
                    <a:pt x="159455" y="97572"/>
                  </a:lnTo>
                  <a:lnTo>
                    <a:pt x="154900" y="97375"/>
                  </a:lnTo>
                  <a:lnTo>
                    <a:pt x="145733" y="97156"/>
                  </a:lnTo>
                  <a:lnTo>
                    <a:pt x="141134" y="95559"/>
                  </a:lnTo>
                  <a:lnTo>
                    <a:pt x="136528" y="92954"/>
                  </a:lnTo>
                  <a:lnTo>
                    <a:pt x="131918" y="89678"/>
                  </a:lnTo>
                  <a:lnTo>
                    <a:pt x="127306" y="87495"/>
                  </a:lnTo>
                  <a:lnTo>
                    <a:pt x="122691" y="86039"/>
                  </a:lnTo>
                  <a:lnTo>
                    <a:pt x="118075" y="85068"/>
                  </a:lnTo>
                  <a:lnTo>
                    <a:pt x="113459" y="84421"/>
                  </a:lnTo>
                  <a:lnTo>
                    <a:pt x="108842" y="83990"/>
                  </a:lnTo>
                  <a:lnTo>
                    <a:pt x="104224" y="83702"/>
                  </a:lnTo>
                  <a:lnTo>
                    <a:pt x="94988" y="83383"/>
                  </a:lnTo>
                  <a:lnTo>
                    <a:pt x="76516" y="83178"/>
                  </a:lnTo>
                  <a:lnTo>
                    <a:pt x="25892" y="83127"/>
                  </a:lnTo>
                  <a:lnTo>
                    <a:pt x="39571" y="83127"/>
                  </a:lnTo>
                  <a:lnTo>
                    <a:pt x="39571" y="69273"/>
                  </a:lnTo>
                  <a:lnTo>
                    <a:pt x="53425" y="692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19"/>
            <p:cNvSpPr/>
            <p:nvPr/>
          </p:nvSpPr>
          <p:spPr>
            <a:xfrm>
              <a:off x="3865417" y="1510145"/>
              <a:ext cx="180111" cy="415637"/>
            </a:xfrm>
            <a:custGeom>
              <a:avLst/>
              <a:gdLst/>
              <a:ahLst/>
              <a:cxnLst/>
              <a:rect l="0" t="0" r="0" b="0"/>
              <a:pathLst>
                <a:path w="180111" h="415637">
                  <a:moveTo>
                    <a:pt x="180110" y="0"/>
                  </a:moveTo>
                  <a:lnTo>
                    <a:pt x="166305" y="0"/>
                  </a:lnTo>
                  <a:lnTo>
                    <a:pt x="178188" y="0"/>
                  </a:lnTo>
                  <a:lnTo>
                    <a:pt x="168012" y="0"/>
                  </a:lnTo>
                  <a:lnTo>
                    <a:pt x="167427" y="1539"/>
                  </a:lnTo>
                  <a:lnTo>
                    <a:pt x="166269" y="13685"/>
                  </a:lnTo>
                  <a:lnTo>
                    <a:pt x="166255" y="48297"/>
                  </a:lnTo>
                  <a:lnTo>
                    <a:pt x="164716" y="52210"/>
                  </a:lnTo>
                  <a:lnTo>
                    <a:pt x="162150" y="56358"/>
                  </a:lnTo>
                  <a:lnTo>
                    <a:pt x="158900" y="60663"/>
                  </a:lnTo>
                  <a:lnTo>
                    <a:pt x="155289" y="69551"/>
                  </a:lnTo>
                  <a:lnTo>
                    <a:pt x="152971" y="80445"/>
                  </a:lnTo>
                  <a:lnTo>
                    <a:pt x="148549" y="86040"/>
                  </a:lnTo>
                  <a:lnTo>
                    <a:pt x="145214" y="89687"/>
                  </a:lnTo>
                  <a:lnTo>
                    <a:pt x="142992" y="93658"/>
                  </a:lnTo>
                  <a:lnTo>
                    <a:pt x="140522" y="102175"/>
                  </a:lnTo>
                  <a:lnTo>
                    <a:pt x="139424" y="111092"/>
                  </a:lnTo>
                  <a:lnTo>
                    <a:pt x="139131" y="115625"/>
                  </a:lnTo>
                  <a:lnTo>
                    <a:pt x="137397" y="120186"/>
                  </a:lnTo>
                  <a:lnTo>
                    <a:pt x="134702" y="124767"/>
                  </a:lnTo>
                  <a:lnTo>
                    <a:pt x="131365" y="129359"/>
                  </a:lnTo>
                  <a:lnTo>
                    <a:pt x="127657" y="138568"/>
                  </a:lnTo>
                  <a:lnTo>
                    <a:pt x="126669" y="143179"/>
                  </a:lnTo>
                  <a:lnTo>
                    <a:pt x="121466" y="152407"/>
                  </a:lnTo>
                  <a:lnTo>
                    <a:pt x="117923" y="157023"/>
                  </a:lnTo>
                  <a:lnTo>
                    <a:pt x="113986" y="166256"/>
                  </a:lnTo>
                  <a:lnTo>
                    <a:pt x="112237" y="175492"/>
                  </a:lnTo>
                  <a:lnTo>
                    <a:pt x="111459" y="184728"/>
                  </a:lnTo>
                  <a:lnTo>
                    <a:pt x="109712" y="189346"/>
                  </a:lnTo>
                  <a:lnTo>
                    <a:pt x="107009" y="193964"/>
                  </a:lnTo>
                  <a:lnTo>
                    <a:pt x="103667" y="198582"/>
                  </a:lnTo>
                  <a:lnTo>
                    <a:pt x="99953" y="207818"/>
                  </a:lnTo>
                  <a:lnTo>
                    <a:pt x="98963" y="212436"/>
                  </a:lnTo>
                  <a:lnTo>
                    <a:pt x="93757" y="221673"/>
                  </a:lnTo>
                  <a:lnTo>
                    <a:pt x="90214" y="226291"/>
                  </a:lnTo>
                  <a:lnTo>
                    <a:pt x="86277" y="235527"/>
                  </a:lnTo>
                  <a:lnTo>
                    <a:pt x="85227" y="240145"/>
                  </a:lnTo>
                  <a:lnTo>
                    <a:pt x="79956" y="249382"/>
                  </a:lnTo>
                  <a:lnTo>
                    <a:pt x="76395" y="254000"/>
                  </a:lnTo>
                  <a:lnTo>
                    <a:pt x="72439" y="263236"/>
                  </a:lnTo>
                  <a:lnTo>
                    <a:pt x="71384" y="267854"/>
                  </a:lnTo>
                  <a:lnTo>
                    <a:pt x="66106" y="277091"/>
                  </a:lnTo>
                  <a:lnTo>
                    <a:pt x="62544" y="281709"/>
                  </a:lnTo>
                  <a:lnTo>
                    <a:pt x="58586" y="290945"/>
                  </a:lnTo>
                  <a:lnTo>
                    <a:pt x="57530" y="295563"/>
                  </a:lnTo>
                  <a:lnTo>
                    <a:pt x="52252" y="304800"/>
                  </a:lnTo>
                  <a:lnTo>
                    <a:pt x="48689" y="309418"/>
                  </a:lnTo>
                  <a:lnTo>
                    <a:pt x="44731" y="318655"/>
                  </a:lnTo>
                  <a:lnTo>
                    <a:pt x="43675" y="323273"/>
                  </a:lnTo>
                  <a:lnTo>
                    <a:pt x="38397" y="332509"/>
                  </a:lnTo>
                  <a:lnTo>
                    <a:pt x="34835" y="337127"/>
                  </a:lnTo>
                  <a:lnTo>
                    <a:pt x="30876" y="346363"/>
                  </a:lnTo>
                  <a:lnTo>
                    <a:pt x="29117" y="355600"/>
                  </a:lnTo>
                  <a:lnTo>
                    <a:pt x="28336" y="364836"/>
                  </a:lnTo>
                  <a:lnTo>
                    <a:pt x="26588" y="367915"/>
                  </a:lnTo>
                  <a:lnTo>
                    <a:pt x="23882" y="369968"/>
                  </a:lnTo>
                  <a:lnTo>
                    <a:pt x="20540" y="371336"/>
                  </a:lnTo>
                  <a:lnTo>
                    <a:pt x="18312" y="373788"/>
                  </a:lnTo>
                  <a:lnTo>
                    <a:pt x="16826" y="376961"/>
                  </a:lnTo>
                  <a:lnTo>
                    <a:pt x="14442" y="385761"/>
                  </a:lnTo>
                  <a:lnTo>
                    <a:pt x="10011" y="391069"/>
                  </a:lnTo>
                  <a:lnTo>
                    <a:pt x="1978" y="399666"/>
                  </a:lnTo>
                  <a:lnTo>
                    <a:pt x="879" y="404947"/>
                  </a:lnTo>
                  <a:lnTo>
                    <a:pt x="1" y="415631"/>
                  </a:lnTo>
                  <a:lnTo>
                    <a:pt x="0" y="415636"/>
                  </a:lnTo>
                  <a:lnTo>
                    <a:pt x="0" y="403708"/>
                  </a:lnTo>
                  <a:lnTo>
                    <a:pt x="1540" y="403066"/>
                  </a:lnTo>
                  <a:lnTo>
                    <a:pt x="4106" y="402638"/>
                  </a:lnTo>
                  <a:lnTo>
                    <a:pt x="13855" y="4017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20"/>
            <p:cNvSpPr/>
            <p:nvPr/>
          </p:nvSpPr>
          <p:spPr>
            <a:xfrm>
              <a:off x="5250927" y="1025252"/>
              <a:ext cx="385891" cy="318638"/>
            </a:xfrm>
            <a:custGeom>
              <a:avLst/>
              <a:gdLst/>
              <a:ahLst/>
              <a:cxnLst/>
              <a:rect l="0" t="0" r="0" b="0"/>
              <a:pathLst>
                <a:path w="385891" h="318638">
                  <a:moveTo>
                    <a:pt x="138490" y="55402"/>
                  </a:moveTo>
                  <a:lnTo>
                    <a:pt x="138490" y="48047"/>
                  </a:lnTo>
                  <a:lnTo>
                    <a:pt x="140030" y="45881"/>
                  </a:lnTo>
                  <a:lnTo>
                    <a:pt x="142595" y="44436"/>
                  </a:lnTo>
                  <a:lnTo>
                    <a:pt x="145845" y="43473"/>
                  </a:lnTo>
                  <a:lnTo>
                    <a:pt x="148012" y="41292"/>
                  </a:lnTo>
                  <a:lnTo>
                    <a:pt x="149456" y="38298"/>
                  </a:lnTo>
                  <a:lnTo>
                    <a:pt x="151775" y="29788"/>
                  </a:lnTo>
                  <a:lnTo>
                    <a:pt x="159531" y="20959"/>
                  </a:lnTo>
                  <a:lnTo>
                    <a:pt x="166422" y="13705"/>
                  </a:lnTo>
                  <a:lnTo>
                    <a:pt x="177955" y="2095"/>
                  </a:lnTo>
                  <a:lnTo>
                    <a:pt x="180194" y="1391"/>
                  </a:lnTo>
                  <a:lnTo>
                    <a:pt x="190700" y="401"/>
                  </a:lnTo>
                  <a:lnTo>
                    <a:pt x="199153" y="169"/>
                  </a:lnTo>
                  <a:lnTo>
                    <a:pt x="226291" y="0"/>
                  </a:lnTo>
                  <a:lnTo>
                    <a:pt x="230891" y="1534"/>
                  </a:lnTo>
                  <a:lnTo>
                    <a:pt x="240107" y="7344"/>
                  </a:lnTo>
                  <a:lnTo>
                    <a:pt x="249334" y="10952"/>
                  </a:lnTo>
                  <a:lnTo>
                    <a:pt x="253950" y="11914"/>
                  </a:lnTo>
                  <a:lnTo>
                    <a:pt x="263184" y="17088"/>
                  </a:lnTo>
                  <a:lnTo>
                    <a:pt x="273959" y="24519"/>
                  </a:lnTo>
                  <a:lnTo>
                    <a:pt x="281141" y="28656"/>
                  </a:lnTo>
                  <a:lnTo>
                    <a:pt x="289010" y="32953"/>
                  </a:lnTo>
                  <a:lnTo>
                    <a:pt x="295794" y="37357"/>
                  </a:lnTo>
                  <a:lnTo>
                    <a:pt x="307437" y="46356"/>
                  </a:lnTo>
                  <a:lnTo>
                    <a:pt x="317743" y="51382"/>
                  </a:lnTo>
                  <a:lnTo>
                    <a:pt x="322647" y="52722"/>
                  </a:lnTo>
                  <a:lnTo>
                    <a:pt x="332201" y="58316"/>
                  </a:lnTo>
                  <a:lnTo>
                    <a:pt x="341578" y="65933"/>
                  </a:lnTo>
                  <a:lnTo>
                    <a:pt x="350877" y="74450"/>
                  </a:lnTo>
                  <a:lnTo>
                    <a:pt x="353972" y="78877"/>
                  </a:lnTo>
                  <a:lnTo>
                    <a:pt x="357412" y="87900"/>
                  </a:lnTo>
                  <a:lnTo>
                    <a:pt x="359868" y="90922"/>
                  </a:lnTo>
                  <a:lnTo>
                    <a:pt x="363045" y="92936"/>
                  </a:lnTo>
                  <a:lnTo>
                    <a:pt x="366703" y="94279"/>
                  </a:lnTo>
                  <a:lnTo>
                    <a:pt x="369141" y="96714"/>
                  </a:lnTo>
                  <a:lnTo>
                    <a:pt x="370767" y="99877"/>
                  </a:lnTo>
                  <a:lnTo>
                    <a:pt x="372573" y="107496"/>
                  </a:lnTo>
                  <a:lnTo>
                    <a:pt x="373376" y="116013"/>
                  </a:lnTo>
                  <a:lnTo>
                    <a:pt x="375129" y="120440"/>
                  </a:lnTo>
                  <a:lnTo>
                    <a:pt x="381183" y="129463"/>
                  </a:lnTo>
                  <a:lnTo>
                    <a:pt x="384899" y="138605"/>
                  </a:lnTo>
                  <a:lnTo>
                    <a:pt x="385890" y="143198"/>
                  </a:lnTo>
                  <a:lnTo>
                    <a:pt x="385011" y="147799"/>
                  </a:lnTo>
                  <a:lnTo>
                    <a:pt x="379930" y="157017"/>
                  </a:lnTo>
                  <a:lnTo>
                    <a:pt x="376646" y="166245"/>
                  </a:lnTo>
                  <a:lnTo>
                    <a:pt x="375186" y="175478"/>
                  </a:lnTo>
                  <a:lnTo>
                    <a:pt x="374537" y="184712"/>
                  </a:lnTo>
                  <a:lnTo>
                    <a:pt x="372825" y="189330"/>
                  </a:lnTo>
                  <a:lnTo>
                    <a:pt x="366817" y="198566"/>
                  </a:lnTo>
                  <a:lnTo>
                    <a:pt x="359015" y="207802"/>
                  </a:lnTo>
                  <a:lnTo>
                    <a:pt x="350417" y="217038"/>
                  </a:lnTo>
                  <a:lnTo>
                    <a:pt x="332353" y="235511"/>
                  </a:lnTo>
                  <a:lnTo>
                    <a:pt x="300121" y="267838"/>
                  </a:lnTo>
                  <a:lnTo>
                    <a:pt x="293965" y="272457"/>
                  </a:lnTo>
                  <a:lnTo>
                    <a:pt x="286783" y="277075"/>
                  </a:lnTo>
                  <a:lnTo>
                    <a:pt x="278916" y="281693"/>
                  </a:lnTo>
                  <a:lnTo>
                    <a:pt x="272132" y="286311"/>
                  </a:lnTo>
                  <a:lnTo>
                    <a:pt x="260489" y="295548"/>
                  </a:lnTo>
                  <a:lnTo>
                    <a:pt x="253689" y="298626"/>
                  </a:lnTo>
                  <a:lnTo>
                    <a:pt x="246078" y="300679"/>
                  </a:lnTo>
                  <a:lnTo>
                    <a:pt x="237924" y="302047"/>
                  </a:lnTo>
                  <a:lnTo>
                    <a:pt x="230950" y="304499"/>
                  </a:lnTo>
                  <a:lnTo>
                    <a:pt x="219094" y="311328"/>
                  </a:lnTo>
                  <a:lnTo>
                    <a:pt x="212238" y="313765"/>
                  </a:lnTo>
                  <a:lnTo>
                    <a:pt x="204589" y="315389"/>
                  </a:lnTo>
                  <a:lnTo>
                    <a:pt x="196411" y="316472"/>
                  </a:lnTo>
                  <a:lnTo>
                    <a:pt x="187880" y="317194"/>
                  </a:lnTo>
                  <a:lnTo>
                    <a:pt x="179114" y="317676"/>
                  </a:lnTo>
                  <a:lnTo>
                    <a:pt x="161163" y="318210"/>
                  </a:lnTo>
                  <a:lnTo>
                    <a:pt x="107868" y="318613"/>
                  </a:lnTo>
                  <a:lnTo>
                    <a:pt x="57885" y="318637"/>
                  </a:lnTo>
                  <a:lnTo>
                    <a:pt x="50887" y="317098"/>
                  </a:lnTo>
                  <a:lnTo>
                    <a:pt x="39006" y="311283"/>
                  </a:lnTo>
                  <a:lnTo>
                    <a:pt x="31018" y="306710"/>
                  </a:lnTo>
                  <a:lnTo>
                    <a:pt x="21296" y="298000"/>
                  </a:lnTo>
                  <a:lnTo>
                    <a:pt x="18797" y="294103"/>
                  </a:lnTo>
                  <a:lnTo>
                    <a:pt x="16021" y="285669"/>
                  </a:lnTo>
                  <a:lnTo>
                    <a:pt x="10682" y="276789"/>
                  </a:lnTo>
                  <a:lnTo>
                    <a:pt x="7103" y="272266"/>
                  </a:lnTo>
                  <a:lnTo>
                    <a:pt x="4717" y="267712"/>
                  </a:lnTo>
                  <a:lnTo>
                    <a:pt x="2066" y="258546"/>
                  </a:lnTo>
                  <a:lnTo>
                    <a:pt x="888" y="249341"/>
                  </a:lnTo>
                  <a:lnTo>
                    <a:pt x="131" y="238243"/>
                  </a:lnTo>
                  <a:lnTo>
                    <a:pt x="0" y="228966"/>
                  </a:lnTo>
                  <a:lnTo>
                    <a:pt x="1521" y="224990"/>
                  </a:lnTo>
                  <a:lnTo>
                    <a:pt x="7316" y="216467"/>
                  </a:lnTo>
                  <a:lnTo>
                    <a:pt x="10919" y="207548"/>
                  </a:lnTo>
                  <a:lnTo>
                    <a:pt x="12519" y="198453"/>
                  </a:lnTo>
                  <a:lnTo>
                    <a:pt x="13231" y="189279"/>
                  </a:lnTo>
                  <a:lnTo>
                    <a:pt x="14960" y="184678"/>
                  </a:lnTo>
                  <a:lnTo>
                    <a:pt x="20986" y="175460"/>
                  </a:lnTo>
                  <a:lnTo>
                    <a:pt x="24690" y="166232"/>
                  </a:lnTo>
                  <a:lnTo>
                    <a:pt x="25678" y="161616"/>
                  </a:lnTo>
                  <a:lnTo>
                    <a:pt x="30881" y="152382"/>
                  </a:lnTo>
                  <a:lnTo>
                    <a:pt x="34424" y="147764"/>
                  </a:lnTo>
                  <a:lnTo>
                    <a:pt x="38360" y="138529"/>
                  </a:lnTo>
                  <a:lnTo>
                    <a:pt x="39410" y="133911"/>
                  </a:lnTo>
                  <a:lnTo>
                    <a:pt x="41649" y="130832"/>
                  </a:lnTo>
                  <a:lnTo>
                    <a:pt x="44681" y="128780"/>
                  </a:lnTo>
                  <a:lnTo>
                    <a:pt x="48242" y="127411"/>
                  </a:lnTo>
                  <a:lnTo>
                    <a:pt x="56303" y="121786"/>
                  </a:lnTo>
                  <a:lnTo>
                    <a:pt x="60608" y="118131"/>
                  </a:lnTo>
                  <a:lnTo>
                    <a:pt x="63478" y="114155"/>
                  </a:lnTo>
                  <a:lnTo>
                    <a:pt x="66667" y="105631"/>
                  </a:lnTo>
                  <a:lnTo>
                    <a:pt x="69056" y="102743"/>
                  </a:lnTo>
                  <a:lnTo>
                    <a:pt x="72189" y="100817"/>
                  </a:lnTo>
                  <a:lnTo>
                    <a:pt x="75817" y="99533"/>
                  </a:lnTo>
                  <a:lnTo>
                    <a:pt x="83953" y="94002"/>
                  </a:lnTo>
                  <a:lnTo>
                    <a:pt x="94364" y="85262"/>
                  </a:lnTo>
                  <a:lnTo>
                    <a:pt x="103522" y="76394"/>
                  </a:lnTo>
                  <a:lnTo>
                    <a:pt x="107481" y="74015"/>
                  </a:lnTo>
                  <a:lnTo>
                    <a:pt x="118869" y="70666"/>
                  </a:lnTo>
                  <a:lnTo>
                    <a:pt x="122073" y="69883"/>
                  </a:lnTo>
                  <a:lnTo>
                    <a:pt x="133651" y="69380"/>
                  </a:lnTo>
                  <a:lnTo>
                    <a:pt x="145209" y="69273"/>
                  </a:lnTo>
                  <a:lnTo>
                    <a:pt x="151719" y="69258"/>
                  </a:lnTo>
                  <a:lnTo>
                    <a:pt x="152222" y="59735"/>
                  </a:lnTo>
                  <a:lnTo>
                    <a:pt x="152345" y="55406"/>
                  </a:lnTo>
                  <a:lnTo>
                    <a:pt x="152345" y="69242"/>
                  </a:lnTo>
                  <a:lnTo>
                    <a:pt x="152345" y="554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21"/>
            <p:cNvSpPr/>
            <p:nvPr/>
          </p:nvSpPr>
          <p:spPr>
            <a:xfrm>
              <a:off x="3671454" y="2909454"/>
              <a:ext cx="193964" cy="360219"/>
            </a:xfrm>
            <a:custGeom>
              <a:avLst/>
              <a:gdLst/>
              <a:ahLst/>
              <a:cxnLst/>
              <a:rect l="0" t="0" r="0" b="0"/>
              <a:pathLst>
                <a:path w="193964" h="360219">
                  <a:moveTo>
                    <a:pt x="193963" y="0"/>
                  </a:moveTo>
                  <a:lnTo>
                    <a:pt x="180679" y="0"/>
                  </a:lnTo>
                  <a:lnTo>
                    <a:pt x="180184" y="10966"/>
                  </a:lnTo>
                  <a:lnTo>
                    <a:pt x="180124" y="13284"/>
                  </a:lnTo>
                  <a:lnTo>
                    <a:pt x="176011" y="13601"/>
                  </a:lnTo>
                  <a:lnTo>
                    <a:pt x="172759" y="13685"/>
                  </a:lnTo>
                  <a:lnTo>
                    <a:pt x="170590" y="15281"/>
                  </a:lnTo>
                  <a:lnTo>
                    <a:pt x="169145" y="17884"/>
                  </a:lnTo>
                  <a:lnTo>
                    <a:pt x="167539" y="24882"/>
                  </a:lnTo>
                  <a:lnTo>
                    <a:pt x="166635" y="35937"/>
                  </a:lnTo>
                  <a:lnTo>
                    <a:pt x="166330" y="44557"/>
                  </a:lnTo>
                  <a:lnTo>
                    <a:pt x="166305" y="48177"/>
                  </a:lnTo>
                  <a:lnTo>
                    <a:pt x="164749" y="52130"/>
                  </a:lnTo>
                  <a:lnTo>
                    <a:pt x="158914" y="60628"/>
                  </a:lnTo>
                  <a:lnTo>
                    <a:pt x="155295" y="69536"/>
                  </a:lnTo>
                  <a:lnTo>
                    <a:pt x="154330" y="74066"/>
                  </a:lnTo>
                  <a:lnTo>
                    <a:pt x="149153" y="83205"/>
                  </a:lnTo>
                  <a:lnTo>
                    <a:pt x="145617" y="87797"/>
                  </a:lnTo>
                  <a:lnTo>
                    <a:pt x="141720" y="92398"/>
                  </a:lnTo>
                  <a:lnTo>
                    <a:pt x="137583" y="97005"/>
                  </a:lnTo>
                  <a:lnTo>
                    <a:pt x="133286" y="101615"/>
                  </a:lnTo>
                  <a:lnTo>
                    <a:pt x="130421" y="106228"/>
                  </a:lnTo>
                  <a:lnTo>
                    <a:pt x="127237" y="115459"/>
                  </a:lnTo>
                  <a:lnTo>
                    <a:pt x="121718" y="124693"/>
                  </a:lnTo>
                  <a:lnTo>
                    <a:pt x="118091" y="129310"/>
                  </a:lnTo>
                  <a:lnTo>
                    <a:pt x="114133" y="135467"/>
                  </a:lnTo>
                  <a:lnTo>
                    <a:pt x="109955" y="142651"/>
                  </a:lnTo>
                  <a:lnTo>
                    <a:pt x="105631" y="150519"/>
                  </a:lnTo>
                  <a:lnTo>
                    <a:pt x="102748" y="157303"/>
                  </a:lnTo>
                  <a:lnTo>
                    <a:pt x="100826" y="163366"/>
                  </a:lnTo>
                  <a:lnTo>
                    <a:pt x="99544" y="168947"/>
                  </a:lnTo>
                  <a:lnTo>
                    <a:pt x="97151" y="175747"/>
                  </a:lnTo>
                  <a:lnTo>
                    <a:pt x="94016" y="183358"/>
                  </a:lnTo>
                  <a:lnTo>
                    <a:pt x="90386" y="191511"/>
                  </a:lnTo>
                  <a:lnTo>
                    <a:pt x="86427" y="198486"/>
                  </a:lnTo>
                  <a:lnTo>
                    <a:pt x="82249" y="204676"/>
                  </a:lnTo>
                  <a:lnTo>
                    <a:pt x="77923" y="210342"/>
                  </a:lnTo>
                  <a:lnTo>
                    <a:pt x="73117" y="220742"/>
                  </a:lnTo>
                  <a:lnTo>
                    <a:pt x="71836" y="225670"/>
                  </a:lnTo>
                  <a:lnTo>
                    <a:pt x="69442" y="232035"/>
                  </a:lnTo>
                  <a:lnTo>
                    <a:pt x="66307" y="239357"/>
                  </a:lnTo>
                  <a:lnTo>
                    <a:pt x="62677" y="247317"/>
                  </a:lnTo>
                  <a:lnTo>
                    <a:pt x="60258" y="254162"/>
                  </a:lnTo>
                  <a:lnTo>
                    <a:pt x="58644" y="260266"/>
                  </a:lnTo>
                  <a:lnTo>
                    <a:pt x="57569" y="265874"/>
                  </a:lnTo>
                  <a:lnTo>
                    <a:pt x="52269" y="276211"/>
                  </a:lnTo>
                  <a:lnTo>
                    <a:pt x="48701" y="281122"/>
                  </a:lnTo>
                  <a:lnTo>
                    <a:pt x="44735" y="290684"/>
                  </a:lnTo>
                  <a:lnTo>
                    <a:pt x="43678" y="295390"/>
                  </a:lnTo>
                  <a:lnTo>
                    <a:pt x="38399" y="304723"/>
                  </a:lnTo>
                  <a:lnTo>
                    <a:pt x="34836" y="309366"/>
                  </a:lnTo>
                  <a:lnTo>
                    <a:pt x="30876" y="318632"/>
                  </a:lnTo>
                  <a:lnTo>
                    <a:pt x="29117" y="327881"/>
                  </a:lnTo>
                  <a:lnTo>
                    <a:pt x="28335" y="337123"/>
                  </a:lnTo>
                  <a:lnTo>
                    <a:pt x="26587" y="340203"/>
                  </a:lnTo>
                  <a:lnTo>
                    <a:pt x="23882" y="342256"/>
                  </a:lnTo>
                  <a:lnTo>
                    <a:pt x="15835" y="345552"/>
                  </a:lnTo>
                  <a:lnTo>
                    <a:pt x="15175" y="347362"/>
                  </a:lnTo>
                  <a:lnTo>
                    <a:pt x="14028" y="358221"/>
                  </a:lnTo>
                  <a:lnTo>
                    <a:pt x="13855" y="360214"/>
                  </a:lnTo>
                  <a:lnTo>
                    <a:pt x="13855" y="360218"/>
                  </a:lnTo>
                  <a:lnTo>
                    <a:pt x="13855" y="346363"/>
                  </a:lnTo>
                  <a:lnTo>
                    <a:pt x="0" y="346363"/>
                  </a:lnTo>
                  <a:lnTo>
                    <a:pt x="13855" y="3463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22"/>
            <p:cNvSpPr/>
            <p:nvPr/>
          </p:nvSpPr>
          <p:spPr>
            <a:xfrm>
              <a:off x="5527963" y="3410144"/>
              <a:ext cx="332510" cy="302874"/>
            </a:xfrm>
            <a:custGeom>
              <a:avLst/>
              <a:gdLst/>
              <a:ahLst/>
              <a:cxnLst/>
              <a:rect l="0" t="0" r="0" b="0"/>
              <a:pathLst>
                <a:path w="332510" h="302874">
                  <a:moveTo>
                    <a:pt x="332509" y="11928"/>
                  </a:moveTo>
                  <a:lnTo>
                    <a:pt x="332509" y="0"/>
                  </a:lnTo>
                  <a:lnTo>
                    <a:pt x="332509" y="5999"/>
                  </a:lnTo>
                  <a:lnTo>
                    <a:pt x="330970" y="7975"/>
                  </a:lnTo>
                  <a:lnTo>
                    <a:pt x="328405" y="9293"/>
                  </a:lnTo>
                  <a:lnTo>
                    <a:pt x="325155" y="10172"/>
                  </a:lnTo>
                  <a:lnTo>
                    <a:pt x="317439" y="15252"/>
                  </a:lnTo>
                  <a:lnTo>
                    <a:pt x="313226" y="18762"/>
                  </a:lnTo>
                  <a:lnTo>
                    <a:pt x="308878" y="21103"/>
                  </a:lnTo>
                  <a:lnTo>
                    <a:pt x="299942" y="23702"/>
                  </a:lnTo>
                  <a:lnTo>
                    <a:pt x="295404" y="27475"/>
                  </a:lnTo>
                  <a:lnTo>
                    <a:pt x="290839" y="33068"/>
                  </a:lnTo>
                  <a:lnTo>
                    <a:pt x="286256" y="39876"/>
                  </a:lnTo>
                  <a:lnTo>
                    <a:pt x="281661" y="45954"/>
                  </a:lnTo>
                  <a:lnTo>
                    <a:pt x="277059" y="51545"/>
                  </a:lnTo>
                  <a:lnTo>
                    <a:pt x="272452" y="56812"/>
                  </a:lnTo>
                  <a:lnTo>
                    <a:pt x="267840" y="61863"/>
                  </a:lnTo>
                  <a:lnTo>
                    <a:pt x="258612" y="71580"/>
                  </a:lnTo>
                  <a:lnTo>
                    <a:pt x="252457" y="76326"/>
                  </a:lnTo>
                  <a:lnTo>
                    <a:pt x="245274" y="81030"/>
                  </a:lnTo>
                  <a:lnTo>
                    <a:pt x="237407" y="85705"/>
                  </a:lnTo>
                  <a:lnTo>
                    <a:pt x="230623" y="91900"/>
                  </a:lnTo>
                  <a:lnTo>
                    <a:pt x="224561" y="99110"/>
                  </a:lnTo>
                  <a:lnTo>
                    <a:pt x="218980" y="106995"/>
                  </a:lnTo>
                  <a:lnTo>
                    <a:pt x="212180" y="113791"/>
                  </a:lnTo>
                  <a:lnTo>
                    <a:pt x="204569" y="119861"/>
                  </a:lnTo>
                  <a:lnTo>
                    <a:pt x="196415" y="125447"/>
                  </a:lnTo>
                  <a:lnTo>
                    <a:pt x="189441" y="132250"/>
                  </a:lnTo>
                  <a:lnTo>
                    <a:pt x="183251" y="139864"/>
                  </a:lnTo>
                  <a:lnTo>
                    <a:pt x="177586" y="148019"/>
                  </a:lnTo>
                  <a:lnTo>
                    <a:pt x="170729" y="154994"/>
                  </a:lnTo>
                  <a:lnTo>
                    <a:pt x="163080" y="161184"/>
                  </a:lnTo>
                  <a:lnTo>
                    <a:pt x="154902" y="166851"/>
                  </a:lnTo>
                  <a:lnTo>
                    <a:pt x="147911" y="173707"/>
                  </a:lnTo>
                  <a:lnTo>
                    <a:pt x="141710" y="181356"/>
                  </a:lnTo>
                  <a:lnTo>
                    <a:pt x="136037" y="189535"/>
                  </a:lnTo>
                  <a:lnTo>
                    <a:pt x="129176" y="196526"/>
                  </a:lnTo>
                  <a:lnTo>
                    <a:pt x="121523" y="202727"/>
                  </a:lnTo>
                  <a:lnTo>
                    <a:pt x="113343" y="208400"/>
                  </a:lnTo>
                  <a:lnTo>
                    <a:pt x="106350" y="213722"/>
                  </a:lnTo>
                  <a:lnTo>
                    <a:pt x="100149" y="218808"/>
                  </a:lnTo>
                  <a:lnTo>
                    <a:pt x="94475" y="223740"/>
                  </a:lnTo>
                  <a:lnTo>
                    <a:pt x="89153" y="228566"/>
                  </a:lnTo>
                  <a:lnTo>
                    <a:pt x="79134" y="238034"/>
                  </a:lnTo>
                  <a:lnTo>
                    <a:pt x="46219" y="270535"/>
                  </a:lnTo>
                  <a:lnTo>
                    <a:pt x="16593" y="300137"/>
                  </a:lnTo>
                  <a:lnTo>
                    <a:pt x="14140" y="301049"/>
                  </a:lnTo>
                  <a:lnTo>
                    <a:pt x="4874" y="302333"/>
                  </a:lnTo>
                  <a:lnTo>
                    <a:pt x="0" y="3028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23"/>
            <p:cNvSpPr/>
            <p:nvPr/>
          </p:nvSpPr>
          <p:spPr>
            <a:xfrm>
              <a:off x="5334000" y="3228108"/>
              <a:ext cx="41564" cy="318656"/>
            </a:xfrm>
            <a:custGeom>
              <a:avLst/>
              <a:gdLst/>
              <a:ahLst/>
              <a:cxnLst/>
              <a:rect l="0" t="0" r="0" b="0"/>
              <a:pathLst>
                <a:path w="41564" h="318656">
                  <a:moveTo>
                    <a:pt x="0" y="0"/>
                  </a:moveTo>
                  <a:lnTo>
                    <a:pt x="0" y="20639"/>
                  </a:lnTo>
                  <a:lnTo>
                    <a:pt x="1539" y="22996"/>
                  </a:lnTo>
                  <a:lnTo>
                    <a:pt x="4104" y="24567"/>
                  </a:lnTo>
                  <a:lnTo>
                    <a:pt x="7354" y="25615"/>
                  </a:lnTo>
                  <a:lnTo>
                    <a:pt x="9521" y="27852"/>
                  </a:lnTo>
                  <a:lnTo>
                    <a:pt x="10965" y="30883"/>
                  </a:lnTo>
                  <a:lnTo>
                    <a:pt x="11928" y="34444"/>
                  </a:lnTo>
                  <a:lnTo>
                    <a:pt x="12998" y="42505"/>
                  </a:lnTo>
                  <a:lnTo>
                    <a:pt x="13685" y="52868"/>
                  </a:lnTo>
                  <a:lnTo>
                    <a:pt x="13804" y="62018"/>
                  </a:lnTo>
                  <a:lnTo>
                    <a:pt x="13849" y="87920"/>
                  </a:lnTo>
                  <a:lnTo>
                    <a:pt x="15390" y="92480"/>
                  </a:lnTo>
                  <a:lnTo>
                    <a:pt x="17957" y="97060"/>
                  </a:lnTo>
                  <a:lnTo>
                    <a:pt x="21208" y="101652"/>
                  </a:lnTo>
                  <a:lnTo>
                    <a:pt x="23375" y="106253"/>
                  </a:lnTo>
                  <a:lnTo>
                    <a:pt x="24819" y="110860"/>
                  </a:lnTo>
                  <a:lnTo>
                    <a:pt x="25782" y="115470"/>
                  </a:lnTo>
                  <a:lnTo>
                    <a:pt x="26424" y="121623"/>
                  </a:lnTo>
                  <a:lnTo>
                    <a:pt x="26852" y="128803"/>
                  </a:lnTo>
                  <a:lnTo>
                    <a:pt x="27328" y="143452"/>
                  </a:lnTo>
                  <a:lnTo>
                    <a:pt x="27633" y="165400"/>
                  </a:lnTo>
                  <a:lnTo>
                    <a:pt x="27709" y="318655"/>
                  </a:lnTo>
                  <a:lnTo>
                    <a:pt x="27709" y="306727"/>
                  </a:lnTo>
                  <a:lnTo>
                    <a:pt x="29248" y="306084"/>
                  </a:lnTo>
                  <a:lnTo>
                    <a:pt x="31813" y="305656"/>
                  </a:lnTo>
                  <a:lnTo>
                    <a:pt x="41563" y="3048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24"/>
            <p:cNvSpPr/>
            <p:nvPr/>
          </p:nvSpPr>
          <p:spPr>
            <a:xfrm>
              <a:off x="4932217" y="1870363"/>
              <a:ext cx="27711" cy="277092"/>
            </a:xfrm>
            <a:custGeom>
              <a:avLst/>
              <a:gdLst/>
              <a:ahLst/>
              <a:cxnLst/>
              <a:rect l="0" t="0" r="0" b="0"/>
              <a:pathLst>
                <a:path w="27711" h="277092">
                  <a:moveTo>
                    <a:pt x="0" y="0"/>
                  </a:moveTo>
                  <a:lnTo>
                    <a:pt x="0" y="85994"/>
                  </a:lnTo>
                  <a:lnTo>
                    <a:pt x="1540" y="91196"/>
                  </a:lnTo>
                  <a:lnTo>
                    <a:pt x="4106" y="96203"/>
                  </a:lnTo>
                  <a:lnTo>
                    <a:pt x="7356" y="101081"/>
                  </a:lnTo>
                  <a:lnTo>
                    <a:pt x="9522" y="107412"/>
                  </a:lnTo>
                  <a:lnTo>
                    <a:pt x="10966" y="114711"/>
                  </a:lnTo>
                  <a:lnTo>
                    <a:pt x="11929" y="122656"/>
                  </a:lnTo>
                  <a:lnTo>
                    <a:pt x="12571" y="129492"/>
                  </a:lnTo>
                  <a:lnTo>
                    <a:pt x="12999" y="135588"/>
                  </a:lnTo>
                  <a:lnTo>
                    <a:pt x="13285" y="141192"/>
                  </a:lnTo>
                  <a:lnTo>
                    <a:pt x="13602" y="155629"/>
                  </a:lnTo>
                  <a:lnTo>
                    <a:pt x="13855" y="260498"/>
                  </a:lnTo>
                  <a:lnTo>
                    <a:pt x="15394" y="262950"/>
                  </a:lnTo>
                  <a:lnTo>
                    <a:pt x="17960" y="266125"/>
                  </a:lnTo>
                  <a:lnTo>
                    <a:pt x="27710" y="2770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25"/>
            <p:cNvSpPr/>
            <p:nvPr/>
          </p:nvSpPr>
          <p:spPr>
            <a:xfrm>
              <a:off x="2313708" y="1537854"/>
              <a:ext cx="332506" cy="249382"/>
            </a:xfrm>
            <a:custGeom>
              <a:avLst/>
              <a:gdLst/>
              <a:ahLst/>
              <a:cxnLst/>
              <a:rect l="0" t="0" r="0" b="0"/>
              <a:pathLst>
                <a:path w="332506" h="249382">
                  <a:moveTo>
                    <a:pt x="180110" y="27709"/>
                  </a:moveTo>
                  <a:lnTo>
                    <a:pt x="117962" y="27709"/>
                  </a:lnTo>
                  <a:lnTo>
                    <a:pt x="115587" y="29249"/>
                  </a:lnTo>
                  <a:lnTo>
                    <a:pt x="114004" y="31814"/>
                  </a:lnTo>
                  <a:lnTo>
                    <a:pt x="112948" y="35064"/>
                  </a:lnTo>
                  <a:lnTo>
                    <a:pt x="110705" y="37230"/>
                  </a:lnTo>
                  <a:lnTo>
                    <a:pt x="107670" y="38675"/>
                  </a:lnTo>
                  <a:lnTo>
                    <a:pt x="99093" y="40993"/>
                  </a:lnTo>
                  <a:lnTo>
                    <a:pt x="90253" y="48749"/>
                  </a:lnTo>
                  <a:lnTo>
                    <a:pt x="85239" y="53442"/>
                  </a:lnTo>
                  <a:lnTo>
                    <a:pt x="79961" y="54540"/>
                  </a:lnTo>
                  <a:lnTo>
                    <a:pt x="76398" y="54833"/>
                  </a:lnTo>
                  <a:lnTo>
                    <a:pt x="74023" y="56567"/>
                  </a:lnTo>
                  <a:lnTo>
                    <a:pt x="72440" y="59263"/>
                  </a:lnTo>
                  <a:lnTo>
                    <a:pt x="71384" y="62600"/>
                  </a:lnTo>
                  <a:lnTo>
                    <a:pt x="69141" y="64824"/>
                  </a:lnTo>
                  <a:lnTo>
                    <a:pt x="66107" y="66307"/>
                  </a:lnTo>
                  <a:lnTo>
                    <a:pt x="62544" y="67295"/>
                  </a:lnTo>
                  <a:lnTo>
                    <a:pt x="60169" y="69494"/>
                  </a:lnTo>
                  <a:lnTo>
                    <a:pt x="58585" y="72499"/>
                  </a:lnTo>
                  <a:lnTo>
                    <a:pt x="56826" y="79943"/>
                  </a:lnTo>
                  <a:lnTo>
                    <a:pt x="56357" y="84083"/>
                  </a:lnTo>
                  <a:lnTo>
                    <a:pt x="56045" y="88383"/>
                  </a:lnTo>
                  <a:lnTo>
                    <a:pt x="54297" y="91249"/>
                  </a:lnTo>
                  <a:lnTo>
                    <a:pt x="51592" y="93160"/>
                  </a:lnTo>
                  <a:lnTo>
                    <a:pt x="48249" y="94434"/>
                  </a:lnTo>
                  <a:lnTo>
                    <a:pt x="46021" y="96823"/>
                  </a:lnTo>
                  <a:lnTo>
                    <a:pt x="44535" y="99954"/>
                  </a:lnTo>
                  <a:lnTo>
                    <a:pt x="42151" y="108687"/>
                  </a:lnTo>
                  <a:lnTo>
                    <a:pt x="37720" y="113986"/>
                  </a:lnTo>
                  <a:lnTo>
                    <a:pt x="34383" y="117554"/>
                  </a:lnTo>
                  <a:lnTo>
                    <a:pt x="32158" y="121473"/>
                  </a:lnTo>
                  <a:lnTo>
                    <a:pt x="30676" y="125624"/>
                  </a:lnTo>
                  <a:lnTo>
                    <a:pt x="28295" y="135993"/>
                  </a:lnTo>
                  <a:lnTo>
                    <a:pt x="27970" y="141516"/>
                  </a:lnTo>
                  <a:lnTo>
                    <a:pt x="27826" y="149102"/>
                  </a:lnTo>
                  <a:lnTo>
                    <a:pt x="27761" y="157605"/>
                  </a:lnTo>
                  <a:lnTo>
                    <a:pt x="29283" y="162028"/>
                  </a:lnTo>
                  <a:lnTo>
                    <a:pt x="31837" y="166515"/>
                  </a:lnTo>
                  <a:lnTo>
                    <a:pt x="35080" y="171047"/>
                  </a:lnTo>
                  <a:lnTo>
                    <a:pt x="37241" y="175607"/>
                  </a:lnTo>
                  <a:lnTo>
                    <a:pt x="38682" y="180186"/>
                  </a:lnTo>
                  <a:lnTo>
                    <a:pt x="40995" y="191242"/>
                  </a:lnTo>
                  <a:lnTo>
                    <a:pt x="45416" y="196859"/>
                  </a:lnTo>
                  <a:lnTo>
                    <a:pt x="48750" y="200512"/>
                  </a:lnTo>
                  <a:lnTo>
                    <a:pt x="50973" y="204487"/>
                  </a:lnTo>
                  <a:lnTo>
                    <a:pt x="52455" y="208676"/>
                  </a:lnTo>
                  <a:lnTo>
                    <a:pt x="53443" y="213008"/>
                  </a:lnTo>
                  <a:lnTo>
                    <a:pt x="55641" y="215897"/>
                  </a:lnTo>
                  <a:lnTo>
                    <a:pt x="58646" y="217822"/>
                  </a:lnTo>
                  <a:lnTo>
                    <a:pt x="62188" y="219106"/>
                  </a:lnTo>
                  <a:lnTo>
                    <a:pt x="70229" y="224637"/>
                  </a:lnTo>
                  <a:lnTo>
                    <a:pt x="74529" y="228267"/>
                  </a:lnTo>
                  <a:lnTo>
                    <a:pt x="78934" y="230687"/>
                  </a:lnTo>
                  <a:lnTo>
                    <a:pt x="87935" y="233376"/>
                  </a:lnTo>
                  <a:lnTo>
                    <a:pt x="97066" y="238676"/>
                  </a:lnTo>
                  <a:lnTo>
                    <a:pt x="101656" y="242245"/>
                  </a:lnTo>
                  <a:lnTo>
                    <a:pt x="110862" y="246210"/>
                  </a:lnTo>
                  <a:lnTo>
                    <a:pt x="120084" y="247972"/>
                  </a:lnTo>
                  <a:lnTo>
                    <a:pt x="129315" y="248755"/>
                  </a:lnTo>
                  <a:lnTo>
                    <a:pt x="138548" y="249103"/>
                  </a:lnTo>
                  <a:lnTo>
                    <a:pt x="152401" y="249299"/>
                  </a:lnTo>
                  <a:lnTo>
                    <a:pt x="224366" y="249381"/>
                  </a:lnTo>
                  <a:lnTo>
                    <a:pt x="229626" y="247842"/>
                  </a:lnTo>
                  <a:lnTo>
                    <a:pt x="239575" y="242027"/>
                  </a:lnTo>
                  <a:lnTo>
                    <a:pt x="249129" y="238416"/>
                  </a:lnTo>
                  <a:lnTo>
                    <a:pt x="253831" y="237453"/>
                  </a:lnTo>
                  <a:lnTo>
                    <a:pt x="263162" y="232278"/>
                  </a:lnTo>
                  <a:lnTo>
                    <a:pt x="267805" y="228743"/>
                  </a:lnTo>
                  <a:lnTo>
                    <a:pt x="277069" y="224815"/>
                  </a:lnTo>
                  <a:lnTo>
                    <a:pt x="281695" y="223768"/>
                  </a:lnTo>
                  <a:lnTo>
                    <a:pt x="290940" y="218499"/>
                  </a:lnTo>
                  <a:lnTo>
                    <a:pt x="300180" y="211026"/>
                  </a:lnTo>
                  <a:lnTo>
                    <a:pt x="304799" y="206878"/>
                  </a:lnTo>
                  <a:lnTo>
                    <a:pt x="315918" y="196514"/>
                  </a:lnTo>
                  <a:lnTo>
                    <a:pt x="330344" y="182259"/>
                  </a:lnTo>
                  <a:lnTo>
                    <a:pt x="331066" y="180003"/>
                  </a:lnTo>
                  <a:lnTo>
                    <a:pt x="331868" y="173391"/>
                  </a:lnTo>
                  <a:lnTo>
                    <a:pt x="332383" y="166125"/>
                  </a:lnTo>
                  <a:lnTo>
                    <a:pt x="332505" y="145671"/>
                  </a:lnTo>
                  <a:lnTo>
                    <a:pt x="330967" y="143296"/>
                  </a:lnTo>
                  <a:lnTo>
                    <a:pt x="328402" y="141712"/>
                  </a:lnTo>
                  <a:lnTo>
                    <a:pt x="325153" y="140657"/>
                  </a:lnTo>
                  <a:lnTo>
                    <a:pt x="322987" y="138414"/>
                  </a:lnTo>
                  <a:lnTo>
                    <a:pt x="321543" y="135379"/>
                  </a:lnTo>
                  <a:lnTo>
                    <a:pt x="320580" y="131816"/>
                  </a:lnTo>
                  <a:lnTo>
                    <a:pt x="318399" y="129441"/>
                  </a:lnTo>
                  <a:lnTo>
                    <a:pt x="315406" y="127858"/>
                  </a:lnTo>
                  <a:lnTo>
                    <a:pt x="311871" y="126802"/>
                  </a:lnTo>
                  <a:lnTo>
                    <a:pt x="303838" y="121524"/>
                  </a:lnTo>
                  <a:lnTo>
                    <a:pt x="293597" y="114047"/>
                  </a:lnTo>
                  <a:lnTo>
                    <a:pt x="286556" y="109898"/>
                  </a:lnTo>
                  <a:lnTo>
                    <a:pt x="278783" y="105593"/>
                  </a:lnTo>
                  <a:lnTo>
                    <a:pt x="272061" y="101183"/>
                  </a:lnTo>
                  <a:lnTo>
                    <a:pt x="266041" y="96704"/>
                  </a:lnTo>
                  <a:lnTo>
                    <a:pt x="260488" y="92178"/>
                  </a:lnTo>
                  <a:lnTo>
                    <a:pt x="253707" y="89161"/>
                  </a:lnTo>
                  <a:lnTo>
                    <a:pt x="246108" y="87150"/>
                  </a:lnTo>
                  <a:lnTo>
                    <a:pt x="237963" y="85809"/>
                  </a:lnTo>
                  <a:lnTo>
                    <a:pt x="229455" y="83376"/>
                  </a:lnTo>
                  <a:lnTo>
                    <a:pt x="220703" y="80214"/>
                  </a:lnTo>
                  <a:lnTo>
                    <a:pt x="211790" y="76567"/>
                  </a:lnTo>
                  <a:lnTo>
                    <a:pt x="202769" y="72596"/>
                  </a:lnTo>
                  <a:lnTo>
                    <a:pt x="184536" y="64079"/>
                  </a:lnTo>
                  <a:lnTo>
                    <a:pt x="176903" y="61192"/>
                  </a:lnTo>
                  <a:lnTo>
                    <a:pt x="170275" y="59267"/>
                  </a:lnTo>
                  <a:lnTo>
                    <a:pt x="164317" y="57984"/>
                  </a:lnTo>
                  <a:lnTo>
                    <a:pt x="157266" y="57129"/>
                  </a:lnTo>
                  <a:lnTo>
                    <a:pt x="149486" y="56559"/>
                  </a:lnTo>
                  <a:lnTo>
                    <a:pt x="141221" y="56178"/>
                  </a:lnTo>
                  <a:lnTo>
                    <a:pt x="134172" y="54386"/>
                  </a:lnTo>
                  <a:lnTo>
                    <a:pt x="127933" y="51651"/>
                  </a:lnTo>
                  <a:lnTo>
                    <a:pt x="122234" y="48289"/>
                  </a:lnTo>
                  <a:lnTo>
                    <a:pt x="116896" y="44508"/>
                  </a:lnTo>
                  <a:lnTo>
                    <a:pt x="111798" y="40447"/>
                  </a:lnTo>
                  <a:lnTo>
                    <a:pt x="106859" y="36201"/>
                  </a:lnTo>
                  <a:lnTo>
                    <a:pt x="102027" y="33371"/>
                  </a:lnTo>
                  <a:lnTo>
                    <a:pt x="92554" y="30225"/>
                  </a:lnTo>
                  <a:lnTo>
                    <a:pt x="83212" y="28827"/>
                  </a:lnTo>
                  <a:lnTo>
                    <a:pt x="78566" y="28455"/>
                  </a:lnTo>
                  <a:lnTo>
                    <a:pt x="73929" y="26667"/>
                  </a:lnTo>
                  <a:lnTo>
                    <a:pt x="64672" y="20575"/>
                  </a:lnTo>
                  <a:lnTo>
                    <a:pt x="55426" y="16841"/>
                  </a:lnTo>
                  <a:lnTo>
                    <a:pt x="46186" y="15182"/>
                  </a:lnTo>
                  <a:lnTo>
                    <a:pt x="36948" y="14445"/>
                  </a:lnTo>
                  <a:lnTo>
                    <a:pt x="27710" y="14117"/>
                  </a:lnTo>
                  <a:lnTo>
                    <a:pt x="14140" y="13889"/>
                  </a:lnTo>
                  <a:lnTo>
                    <a:pt x="0" y="13855"/>
                  </a:lnTo>
                  <a:lnTo>
                    <a:pt x="0" y="1926"/>
                  </a:lnTo>
                  <a:lnTo>
                    <a:pt x="1540" y="1284"/>
                  </a:lnTo>
                  <a:lnTo>
                    <a:pt x="11929" y="169"/>
                  </a:lnTo>
                  <a:lnTo>
                    <a:pt x="1385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26"/>
            <p:cNvSpPr/>
            <p:nvPr/>
          </p:nvSpPr>
          <p:spPr>
            <a:xfrm>
              <a:off x="3505200" y="1468581"/>
              <a:ext cx="346364" cy="346365"/>
            </a:xfrm>
            <a:custGeom>
              <a:avLst/>
              <a:gdLst/>
              <a:ahLst/>
              <a:cxnLst/>
              <a:rect l="0" t="0" r="0" b="0"/>
              <a:pathLst>
                <a:path w="346364" h="346365">
                  <a:moveTo>
                    <a:pt x="346363" y="0"/>
                  </a:moveTo>
                  <a:lnTo>
                    <a:pt x="332678" y="0"/>
                  </a:lnTo>
                  <a:lnTo>
                    <a:pt x="346363" y="0"/>
                  </a:lnTo>
                  <a:lnTo>
                    <a:pt x="332510" y="0"/>
                  </a:lnTo>
                  <a:lnTo>
                    <a:pt x="332509" y="7355"/>
                  </a:lnTo>
                  <a:lnTo>
                    <a:pt x="330970" y="9522"/>
                  </a:lnTo>
                  <a:lnTo>
                    <a:pt x="328404" y="10966"/>
                  </a:lnTo>
                  <a:lnTo>
                    <a:pt x="320580" y="13284"/>
                  </a:lnTo>
                  <a:lnTo>
                    <a:pt x="319938" y="15014"/>
                  </a:lnTo>
                  <a:lnTo>
                    <a:pt x="319225" y="21041"/>
                  </a:lnTo>
                  <a:lnTo>
                    <a:pt x="317495" y="23264"/>
                  </a:lnTo>
                  <a:lnTo>
                    <a:pt x="314803" y="24746"/>
                  </a:lnTo>
                  <a:lnTo>
                    <a:pt x="311468" y="25733"/>
                  </a:lnTo>
                  <a:lnTo>
                    <a:pt x="309245" y="27932"/>
                  </a:lnTo>
                  <a:lnTo>
                    <a:pt x="307763" y="30936"/>
                  </a:lnTo>
                  <a:lnTo>
                    <a:pt x="306775" y="34479"/>
                  </a:lnTo>
                  <a:lnTo>
                    <a:pt x="304577" y="36841"/>
                  </a:lnTo>
                  <a:lnTo>
                    <a:pt x="301573" y="38415"/>
                  </a:lnTo>
                  <a:lnTo>
                    <a:pt x="298030" y="39465"/>
                  </a:lnTo>
                  <a:lnTo>
                    <a:pt x="289989" y="44736"/>
                  </a:lnTo>
                  <a:lnTo>
                    <a:pt x="285689" y="48297"/>
                  </a:lnTo>
                  <a:lnTo>
                    <a:pt x="282823" y="52210"/>
                  </a:lnTo>
                  <a:lnTo>
                    <a:pt x="279638" y="60663"/>
                  </a:lnTo>
                  <a:lnTo>
                    <a:pt x="274118" y="69551"/>
                  </a:lnTo>
                  <a:lnTo>
                    <a:pt x="266533" y="78633"/>
                  </a:lnTo>
                  <a:lnTo>
                    <a:pt x="258030" y="87801"/>
                  </a:lnTo>
                  <a:lnTo>
                    <a:pt x="240029" y="106229"/>
                  </a:lnTo>
                  <a:lnTo>
                    <a:pt x="230857" y="115460"/>
                  </a:lnTo>
                  <a:lnTo>
                    <a:pt x="226256" y="121616"/>
                  </a:lnTo>
                  <a:lnTo>
                    <a:pt x="221649" y="128798"/>
                  </a:lnTo>
                  <a:lnTo>
                    <a:pt x="217039" y="136666"/>
                  </a:lnTo>
                  <a:lnTo>
                    <a:pt x="212426" y="143450"/>
                  </a:lnTo>
                  <a:lnTo>
                    <a:pt x="207811" y="149512"/>
                  </a:lnTo>
                  <a:lnTo>
                    <a:pt x="203195" y="155093"/>
                  </a:lnTo>
                  <a:lnTo>
                    <a:pt x="197039" y="160353"/>
                  </a:lnTo>
                  <a:lnTo>
                    <a:pt x="189856" y="165399"/>
                  </a:lnTo>
                  <a:lnTo>
                    <a:pt x="181989" y="170303"/>
                  </a:lnTo>
                  <a:lnTo>
                    <a:pt x="175204" y="176650"/>
                  </a:lnTo>
                  <a:lnTo>
                    <a:pt x="169142" y="183961"/>
                  </a:lnTo>
                  <a:lnTo>
                    <a:pt x="163561" y="191913"/>
                  </a:lnTo>
                  <a:lnTo>
                    <a:pt x="158301" y="198755"/>
                  </a:lnTo>
                  <a:lnTo>
                    <a:pt x="153255" y="204855"/>
                  </a:lnTo>
                  <a:lnTo>
                    <a:pt x="148352" y="210461"/>
                  </a:lnTo>
                  <a:lnTo>
                    <a:pt x="142004" y="215738"/>
                  </a:lnTo>
                  <a:lnTo>
                    <a:pt x="134694" y="220795"/>
                  </a:lnTo>
                  <a:lnTo>
                    <a:pt x="126741" y="225706"/>
                  </a:lnTo>
                  <a:lnTo>
                    <a:pt x="119900" y="232058"/>
                  </a:lnTo>
                  <a:lnTo>
                    <a:pt x="113800" y="239373"/>
                  </a:lnTo>
                  <a:lnTo>
                    <a:pt x="108194" y="247327"/>
                  </a:lnTo>
                  <a:lnTo>
                    <a:pt x="102916" y="254170"/>
                  </a:lnTo>
                  <a:lnTo>
                    <a:pt x="97859" y="260271"/>
                  </a:lnTo>
                  <a:lnTo>
                    <a:pt x="92948" y="265878"/>
                  </a:lnTo>
                  <a:lnTo>
                    <a:pt x="83387" y="276213"/>
                  </a:lnTo>
                  <a:lnTo>
                    <a:pt x="69349" y="290686"/>
                  </a:lnTo>
                  <a:lnTo>
                    <a:pt x="50815" y="309367"/>
                  </a:lnTo>
                  <a:lnTo>
                    <a:pt x="46192" y="312463"/>
                  </a:lnTo>
                  <a:lnTo>
                    <a:pt x="36950" y="315903"/>
                  </a:lnTo>
                  <a:lnTo>
                    <a:pt x="33869" y="318359"/>
                  </a:lnTo>
                  <a:lnTo>
                    <a:pt x="31816" y="321537"/>
                  </a:lnTo>
                  <a:lnTo>
                    <a:pt x="30446" y="325194"/>
                  </a:lnTo>
                  <a:lnTo>
                    <a:pt x="27994" y="327633"/>
                  </a:lnTo>
                  <a:lnTo>
                    <a:pt x="24820" y="329258"/>
                  </a:lnTo>
                  <a:lnTo>
                    <a:pt x="21165" y="330342"/>
                  </a:lnTo>
                  <a:lnTo>
                    <a:pt x="18728" y="332604"/>
                  </a:lnTo>
                  <a:lnTo>
                    <a:pt x="17103" y="335651"/>
                  </a:lnTo>
                  <a:lnTo>
                    <a:pt x="16021" y="339222"/>
                  </a:lnTo>
                  <a:lnTo>
                    <a:pt x="13759" y="341603"/>
                  </a:lnTo>
                  <a:lnTo>
                    <a:pt x="10712" y="343190"/>
                  </a:lnTo>
                  <a:lnTo>
                    <a:pt x="0" y="346364"/>
                  </a:lnTo>
                  <a:lnTo>
                    <a:pt x="13854" y="3463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27"/>
            <p:cNvSpPr/>
            <p:nvPr/>
          </p:nvSpPr>
          <p:spPr>
            <a:xfrm>
              <a:off x="5153890" y="1136072"/>
              <a:ext cx="471056" cy="346365"/>
            </a:xfrm>
            <a:custGeom>
              <a:avLst/>
              <a:gdLst/>
              <a:ahLst/>
              <a:cxnLst/>
              <a:rect l="0" t="0" r="0" b="0"/>
              <a:pathLst>
                <a:path w="471056" h="346365">
                  <a:moveTo>
                    <a:pt x="471055" y="0"/>
                  </a:moveTo>
                  <a:lnTo>
                    <a:pt x="463700" y="0"/>
                  </a:lnTo>
                  <a:lnTo>
                    <a:pt x="461534" y="1540"/>
                  </a:lnTo>
                  <a:lnTo>
                    <a:pt x="460089" y="4105"/>
                  </a:lnTo>
                  <a:lnTo>
                    <a:pt x="459126" y="7355"/>
                  </a:lnTo>
                  <a:lnTo>
                    <a:pt x="456945" y="9522"/>
                  </a:lnTo>
                  <a:lnTo>
                    <a:pt x="453951" y="10966"/>
                  </a:lnTo>
                  <a:lnTo>
                    <a:pt x="450416" y="11929"/>
                  </a:lnTo>
                  <a:lnTo>
                    <a:pt x="448059" y="14110"/>
                  </a:lnTo>
                  <a:lnTo>
                    <a:pt x="446488" y="17104"/>
                  </a:lnTo>
                  <a:lnTo>
                    <a:pt x="445440" y="20639"/>
                  </a:lnTo>
                  <a:lnTo>
                    <a:pt x="440171" y="28672"/>
                  </a:lnTo>
                  <a:lnTo>
                    <a:pt x="432699" y="37374"/>
                  </a:lnTo>
                  <a:lnTo>
                    <a:pt x="424246" y="46372"/>
                  </a:lnTo>
                  <a:lnTo>
                    <a:pt x="410833" y="60093"/>
                  </a:lnTo>
                  <a:lnTo>
                    <a:pt x="397595" y="69298"/>
                  </a:lnTo>
                  <a:lnTo>
                    <a:pt x="389754" y="73908"/>
                  </a:lnTo>
                  <a:lnTo>
                    <a:pt x="381448" y="78520"/>
                  </a:lnTo>
                  <a:lnTo>
                    <a:pt x="364010" y="87751"/>
                  </a:lnTo>
                  <a:lnTo>
                    <a:pt x="309346" y="115455"/>
                  </a:lnTo>
                  <a:lnTo>
                    <a:pt x="295018" y="124691"/>
                  </a:lnTo>
                  <a:lnTo>
                    <a:pt x="281980" y="135467"/>
                  </a:lnTo>
                  <a:lnTo>
                    <a:pt x="274193" y="142651"/>
                  </a:lnTo>
                  <a:lnTo>
                    <a:pt x="257330" y="158843"/>
                  </a:lnTo>
                  <a:lnTo>
                    <a:pt x="239573" y="176302"/>
                  </a:lnTo>
                  <a:lnTo>
                    <a:pt x="230527" y="183729"/>
                  </a:lnTo>
                  <a:lnTo>
                    <a:pt x="221418" y="190219"/>
                  </a:lnTo>
                  <a:lnTo>
                    <a:pt x="212267" y="196086"/>
                  </a:lnTo>
                  <a:lnTo>
                    <a:pt x="203087" y="201536"/>
                  </a:lnTo>
                  <a:lnTo>
                    <a:pt x="193889" y="206709"/>
                  </a:lnTo>
                  <a:lnTo>
                    <a:pt x="184677" y="211697"/>
                  </a:lnTo>
                  <a:lnTo>
                    <a:pt x="175458" y="218101"/>
                  </a:lnTo>
                  <a:lnTo>
                    <a:pt x="166232" y="225449"/>
                  </a:lnTo>
                  <a:lnTo>
                    <a:pt x="157004" y="233427"/>
                  </a:lnTo>
                  <a:lnTo>
                    <a:pt x="142644" y="246396"/>
                  </a:lnTo>
                  <a:lnTo>
                    <a:pt x="131131" y="257291"/>
                  </a:lnTo>
                  <a:lnTo>
                    <a:pt x="120882" y="267265"/>
                  </a:lnTo>
                  <a:lnTo>
                    <a:pt x="107091" y="276829"/>
                  </a:lnTo>
                  <a:lnTo>
                    <a:pt x="99103" y="281534"/>
                  </a:lnTo>
                  <a:lnTo>
                    <a:pt x="86123" y="290868"/>
                  </a:lnTo>
                  <a:lnTo>
                    <a:pt x="75222" y="300147"/>
                  </a:lnTo>
                  <a:lnTo>
                    <a:pt x="65247" y="309403"/>
                  </a:lnTo>
                  <a:lnTo>
                    <a:pt x="50976" y="323268"/>
                  </a:lnTo>
                  <a:lnTo>
                    <a:pt x="46299" y="326349"/>
                  </a:lnTo>
                  <a:lnTo>
                    <a:pt x="36998" y="329771"/>
                  </a:lnTo>
                  <a:lnTo>
                    <a:pt x="33902" y="332223"/>
                  </a:lnTo>
                  <a:lnTo>
                    <a:pt x="31838" y="335397"/>
                  </a:lnTo>
                  <a:lnTo>
                    <a:pt x="30461" y="339053"/>
                  </a:lnTo>
                  <a:lnTo>
                    <a:pt x="28004" y="341490"/>
                  </a:lnTo>
                  <a:lnTo>
                    <a:pt x="24828" y="343114"/>
                  </a:lnTo>
                  <a:lnTo>
                    <a:pt x="16022" y="345722"/>
                  </a:lnTo>
                  <a:lnTo>
                    <a:pt x="3175" y="346279"/>
                  </a:lnTo>
                  <a:lnTo>
                    <a:pt x="0" y="3463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28"/>
            <p:cNvSpPr/>
            <p:nvPr/>
          </p:nvSpPr>
          <p:spPr>
            <a:xfrm>
              <a:off x="5292436" y="775854"/>
              <a:ext cx="27710" cy="235527"/>
            </a:xfrm>
            <a:custGeom>
              <a:avLst/>
              <a:gdLst/>
              <a:ahLst/>
              <a:cxnLst/>
              <a:rect l="0" t="0" r="0" b="0"/>
              <a:pathLst>
                <a:path w="27710" h="235527">
                  <a:moveTo>
                    <a:pt x="27709" y="0"/>
                  </a:moveTo>
                  <a:lnTo>
                    <a:pt x="27709" y="20639"/>
                  </a:lnTo>
                  <a:lnTo>
                    <a:pt x="26169" y="22996"/>
                  </a:lnTo>
                  <a:lnTo>
                    <a:pt x="23604" y="24567"/>
                  </a:lnTo>
                  <a:lnTo>
                    <a:pt x="20354" y="25614"/>
                  </a:lnTo>
                  <a:lnTo>
                    <a:pt x="18188" y="27852"/>
                  </a:lnTo>
                  <a:lnTo>
                    <a:pt x="16743" y="30883"/>
                  </a:lnTo>
                  <a:lnTo>
                    <a:pt x="15780" y="34443"/>
                  </a:lnTo>
                  <a:lnTo>
                    <a:pt x="15138" y="38356"/>
                  </a:lnTo>
                  <a:lnTo>
                    <a:pt x="14710" y="42504"/>
                  </a:lnTo>
                  <a:lnTo>
                    <a:pt x="14425" y="46809"/>
                  </a:lnTo>
                  <a:lnTo>
                    <a:pt x="14235" y="51218"/>
                  </a:lnTo>
                  <a:lnTo>
                    <a:pt x="14023" y="60222"/>
                  </a:lnTo>
                  <a:lnTo>
                    <a:pt x="13854" y="170873"/>
                  </a:lnTo>
                  <a:lnTo>
                    <a:pt x="12315" y="175491"/>
                  </a:lnTo>
                  <a:lnTo>
                    <a:pt x="9750" y="180109"/>
                  </a:lnTo>
                  <a:lnTo>
                    <a:pt x="6500" y="184727"/>
                  </a:lnTo>
                  <a:lnTo>
                    <a:pt x="4333" y="189345"/>
                  </a:lnTo>
                  <a:lnTo>
                    <a:pt x="2888" y="193964"/>
                  </a:lnTo>
                  <a:lnTo>
                    <a:pt x="571" y="205081"/>
                  </a:lnTo>
                  <a:lnTo>
                    <a:pt x="253" y="210707"/>
                  </a:lnTo>
                  <a:lnTo>
                    <a:pt x="50" y="219507"/>
                  </a:lnTo>
                  <a:lnTo>
                    <a:pt x="0" y="235526"/>
                  </a:lnTo>
                  <a:lnTo>
                    <a:pt x="0" y="221673"/>
                  </a:lnTo>
                  <a:lnTo>
                    <a:pt x="13854" y="2216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29"/>
            <p:cNvSpPr/>
            <p:nvPr/>
          </p:nvSpPr>
          <p:spPr>
            <a:xfrm>
              <a:off x="3408217" y="2868060"/>
              <a:ext cx="221674" cy="415468"/>
            </a:xfrm>
            <a:custGeom>
              <a:avLst/>
              <a:gdLst/>
              <a:ahLst/>
              <a:cxnLst/>
              <a:rect l="0" t="0" r="0" b="0"/>
              <a:pathLst>
                <a:path w="221674" h="415468">
                  <a:moveTo>
                    <a:pt x="193964" y="27540"/>
                  </a:moveTo>
                  <a:lnTo>
                    <a:pt x="193964" y="15611"/>
                  </a:lnTo>
                  <a:lnTo>
                    <a:pt x="195504" y="14969"/>
                  </a:lnTo>
                  <a:lnTo>
                    <a:pt x="201320" y="14255"/>
                  </a:lnTo>
                  <a:lnTo>
                    <a:pt x="207814" y="13685"/>
                  </a:lnTo>
                  <a:lnTo>
                    <a:pt x="221504" y="0"/>
                  </a:lnTo>
                  <a:lnTo>
                    <a:pt x="221667" y="12836"/>
                  </a:lnTo>
                  <a:lnTo>
                    <a:pt x="221673" y="32968"/>
                  </a:lnTo>
                  <a:lnTo>
                    <a:pt x="220134" y="37316"/>
                  </a:lnTo>
                  <a:lnTo>
                    <a:pt x="214318" y="46253"/>
                  </a:lnTo>
                  <a:lnTo>
                    <a:pt x="210707" y="55355"/>
                  </a:lnTo>
                  <a:lnTo>
                    <a:pt x="209102" y="64532"/>
                  </a:lnTo>
                  <a:lnTo>
                    <a:pt x="208389" y="73742"/>
                  </a:lnTo>
                  <a:lnTo>
                    <a:pt x="206660" y="78353"/>
                  </a:lnTo>
                  <a:lnTo>
                    <a:pt x="200633" y="87582"/>
                  </a:lnTo>
                  <a:lnTo>
                    <a:pt x="198410" y="93738"/>
                  </a:lnTo>
                  <a:lnTo>
                    <a:pt x="196928" y="100920"/>
                  </a:lnTo>
                  <a:lnTo>
                    <a:pt x="195940" y="108787"/>
                  </a:lnTo>
                  <a:lnTo>
                    <a:pt x="190737" y="121634"/>
                  </a:lnTo>
                  <a:lnTo>
                    <a:pt x="187195" y="127214"/>
                  </a:lnTo>
                  <a:lnTo>
                    <a:pt x="183294" y="134013"/>
                  </a:lnTo>
                  <a:lnTo>
                    <a:pt x="174854" y="149779"/>
                  </a:lnTo>
                  <a:lnTo>
                    <a:pt x="161448" y="175963"/>
                  </a:lnTo>
                  <a:lnTo>
                    <a:pt x="155353" y="184986"/>
                  </a:lnTo>
                  <a:lnTo>
                    <a:pt x="148212" y="194079"/>
                  </a:lnTo>
                  <a:lnTo>
                    <a:pt x="140372" y="203220"/>
                  </a:lnTo>
                  <a:lnTo>
                    <a:pt x="133605" y="212394"/>
                  </a:lnTo>
                  <a:lnTo>
                    <a:pt x="127555" y="221588"/>
                  </a:lnTo>
                  <a:lnTo>
                    <a:pt x="121983" y="230796"/>
                  </a:lnTo>
                  <a:lnTo>
                    <a:pt x="116728" y="238474"/>
                  </a:lnTo>
                  <a:lnTo>
                    <a:pt x="111685" y="245132"/>
                  </a:lnTo>
                  <a:lnTo>
                    <a:pt x="106784" y="251110"/>
                  </a:lnTo>
                  <a:lnTo>
                    <a:pt x="101978" y="258175"/>
                  </a:lnTo>
                  <a:lnTo>
                    <a:pt x="97234" y="265963"/>
                  </a:lnTo>
                  <a:lnTo>
                    <a:pt x="92532" y="274234"/>
                  </a:lnTo>
                  <a:lnTo>
                    <a:pt x="87858" y="281287"/>
                  </a:lnTo>
                  <a:lnTo>
                    <a:pt x="83202" y="287529"/>
                  </a:lnTo>
                  <a:lnTo>
                    <a:pt x="78560" y="293229"/>
                  </a:lnTo>
                  <a:lnTo>
                    <a:pt x="72385" y="300109"/>
                  </a:lnTo>
                  <a:lnTo>
                    <a:pt x="57315" y="315962"/>
                  </a:lnTo>
                  <a:lnTo>
                    <a:pt x="38876" y="334842"/>
                  </a:lnTo>
                  <a:lnTo>
                    <a:pt x="35154" y="340165"/>
                  </a:lnTo>
                  <a:lnTo>
                    <a:pt x="31018" y="350185"/>
                  </a:lnTo>
                  <a:lnTo>
                    <a:pt x="25075" y="359770"/>
                  </a:lnTo>
                  <a:lnTo>
                    <a:pt x="21335" y="364481"/>
                  </a:lnTo>
                  <a:lnTo>
                    <a:pt x="17302" y="369161"/>
                  </a:lnTo>
                  <a:lnTo>
                    <a:pt x="13075" y="373820"/>
                  </a:lnTo>
                  <a:lnTo>
                    <a:pt x="8717" y="378466"/>
                  </a:lnTo>
                  <a:lnTo>
                    <a:pt x="5811" y="383103"/>
                  </a:lnTo>
                  <a:lnTo>
                    <a:pt x="1722" y="395444"/>
                  </a:lnTo>
                  <a:lnTo>
                    <a:pt x="766" y="398871"/>
                  </a:lnTo>
                  <a:lnTo>
                    <a:pt x="152" y="410592"/>
                  </a:lnTo>
                  <a:lnTo>
                    <a:pt x="0" y="4154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30"/>
            <p:cNvSpPr/>
            <p:nvPr/>
          </p:nvSpPr>
          <p:spPr>
            <a:xfrm>
              <a:off x="7024254" y="152400"/>
              <a:ext cx="27710" cy="401731"/>
            </a:xfrm>
            <a:custGeom>
              <a:avLst/>
              <a:gdLst/>
              <a:ahLst/>
              <a:cxnLst/>
              <a:rect l="0" t="0" r="0" b="0"/>
              <a:pathLst>
                <a:path w="27710" h="401731">
                  <a:moveTo>
                    <a:pt x="13855" y="0"/>
                  </a:moveTo>
                  <a:lnTo>
                    <a:pt x="27705" y="0"/>
                  </a:lnTo>
                  <a:lnTo>
                    <a:pt x="27709" y="101604"/>
                  </a:lnTo>
                  <a:lnTo>
                    <a:pt x="26170" y="107760"/>
                  </a:lnTo>
                  <a:lnTo>
                    <a:pt x="23604" y="114943"/>
                  </a:lnTo>
                  <a:lnTo>
                    <a:pt x="20355" y="122810"/>
                  </a:lnTo>
                  <a:lnTo>
                    <a:pt x="18188" y="129595"/>
                  </a:lnTo>
                  <a:lnTo>
                    <a:pt x="16743" y="135657"/>
                  </a:lnTo>
                  <a:lnTo>
                    <a:pt x="15780" y="141238"/>
                  </a:lnTo>
                  <a:lnTo>
                    <a:pt x="15138" y="146498"/>
                  </a:lnTo>
                  <a:lnTo>
                    <a:pt x="14425" y="156447"/>
                  </a:lnTo>
                  <a:lnTo>
                    <a:pt x="14108" y="166001"/>
                  </a:lnTo>
                  <a:lnTo>
                    <a:pt x="13930" y="184139"/>
                  </a:lnTo>
                  <a:lnTo>
                    <a:pt x="13856" y="251903"/>
                  </a:lnTo>
                  <a:lnTo>
                    <a:pt x="12316" y="257220"/>
                  </a:lnTo>
                  <a:lnTo>
                    <a:pt x="9751" y="262304"/>
                  </a:lnTo>
                  <a:lnTo>
                    <a:pt x="6500" y="267233"/>
                  </a:lnTo>
                  <a:lnTo>
                    <a:pt x="4334" y="273598"/>
                  </a:lnTo>
                  <a:lnTo>
                    <a:pt x="2889" y="280919"/>
                  </a:lnTo>
                  <a:lnTo>
                    <a:pt x="1926" y="288879"/>
                  </a:lnTo>
                  <a:lnTo>
                    <a:pt x="1284" y="295726"/>
                  </a:lnTo>
                  <a:lnTo>
                    <a:pt x="571" y="307437"/>
                  </a:lnTo>
                  <a:lnTo>
                    <a:pt x="254" y="317774"/>
                  </a:lnTo>
                  <a:lnTo>
                    <a:pt x="34" y="341629"/>
                  </a:lnTo>
                  <a:lnTo>
                    <a:pt x="0" y="401730"/>
                  </a:lnTo>
                  <a:lnTo>
                    <a:pt x="0" y="3740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31"/>
            <p:cNvSpPr/>
            <p:nvPr/>
          </p:nvSpPr>
          <p:spPr>
            <a:xfrm>
              <a:off x="2008908" y="1454727"/>
              <a:ext cx="83129" cy="498594"/>
            </a:xfrm>
            <a:custGeom>
              <a:avLst/>
              <a:gdLst/>
              <a:ahLst/>
              <a:cxnLst/>
              <a:rect l="0" t="0" r="0" b="0"/>
              <a:pathLst>
                <a:path w="83129" h="498594">
                  <a:moveTo>
                    <a:pt x="0" y="0"/>
                  </a:moveTo>
                  <a:lnTo>
                    <a:pt x="0" y="25733"/>
                  </a:lnTo>
                  <a:lnTo>
                    <a:pt x="1540" y="27931"/>
                  </a:lnTo>
                  <a:lnTo>
                    <a:pt x="4106" y="30936"/>
                  </a:lnTo>
                  <a:lnTo>
                    <a:pt x="7355" y="34478"/>
                  </a:lnTo>
                  <a:lnTo>
                    <a:pt x="9522" y="38379"/>
                  </a:lnTo>
                  <a:lnTo>
                    <a:pt x="11929" y="46819"/>
                  </a:lnTo>
                  <a:lnTo>
                    <a:pt x="13285" y="60225"/>
                  </a:lnTo>
                  <a:lnTo>
                    <a:pt x="13780" y="72186"/>
                  </a:lnTo>
                  <a:lnTo>
                    <a:pt x="13851" y="101770"/>
                  </a:lnTo>
                  <a:lnTo>
                    <a:pt x="15392" y="107871"/>
                  </a:lnTo>
                  <a:lnTo>
                    <a:pt x="17958" y="115017"/>
                  </a:lnTo>
                  <a:lnTo>
                    <a:pt x="21209" y="122860"/>
                  </a:lnTo>
                  <a:lnTo>
                    <a:pt x="23376" y="129628"/>
                  </a:lnTo>
                  <a:lnTo>
                    <a:pt x="25783" y="141253"/>
                  </a:lnTo>
                  <a:lnTo>
                    <a:pt x="26853" y="155656"/>
                  </a:lnTo>
                  <a:lnTo>
                    <a:pt x="27329" y="170780"/>
                  </a:lnTo>
                  <a:lnTo>
                    <a:pt x="27597" y="189489"/>
                  </a:lnTo>
                  <a:lnTo>
                    <a:pt x="27659" y="205316"/>
                  </a:lnTo>
                  <a:lnTo>
                    <a:pt x="29216" y="212308"/>
                  </a:lnTo>
                  <a:lnTo>
                    <a:pt x="31792" y="218508"/>
                  </a:lnTo>
                  <a:lnTo>
                    <a:pt x="35049" y="224181"/>
                  </a:lnTo>
                  <a:lnTo>
                    <a:pt x="37221" y="231042"/>
                  </a:lnTo>
                  <a:lnTo>
                    <a:pt x="38669" y="238695"/>
                  </a:lnTo>
                  <a:lnTo>
                    <a:pt x="39634" y="246875"/>
                  </a:lnTo>
                  <a:lnTo>
                    <a:pt x="40277" y="255407"/>
                  </a:lnTo>
                  <a:lnTo>
                    <a:pt x="40706" y="264175"/>
                  </a:lnTo>
                  <a:lnTo>
                    <a:pt x="41310" y="287118"/>
                  </a:lnTo>
                  <a:lnTo>
                    <a:pt x="41514" y="316017"/>
                  </a:lnTo>
                  <a:lnTo>
                    <a:pt x="43070" y="324593"/>
                  </a:lnTo>
                  <a:lnTo>
                    <a:pt x="45647" y="333389"/>
                  </a:lnTo>
                  <a:lnTo>
                    <a:pt x="48904" y="342332"/>
                  </a:lnTo>
                  <a:lnTo>
                    <a:pt x="51076" y="349833"/>
                  </a:lnTo>
                  <a:lnTo>
                    <a:pt x="53488" y="362273"/>
                  </a:lnTo>
                  <a:lnTo>
                    <a:pt x="54561" y="372933"/>
                  </a:lnTo>
                  <a:lnTo>
                    <a:pt x="55037" y="384342"/>
                  </a:lnTo>
                  <a:lnTo>
                    <a:pt x="55369" y="418262"/>
                  </a:lnTo>
                  <a:lnTo>
                    <a:pt x="56925" y="423544"/>
                  </a:lnTo>
                  <a:lnTo>
                    <a:pt x="59501" y="428605"/>
                  </a:lnTo>
                  <a:lnTo>
                    <a:pt x="62759" y="433518"/>
                  </a:lnTo>
                  <a:lnTo>
                    <a:pt x="64930" y="438334"/>
                  </a:lnTo>
                  <a:lnTo>
                    <a:pt x="67343" y="447789"/>
                  </a:lnTo>
                  <a:lnTo>
                    <a:pt x="68892" y="456880"/>
                  </a:lnTo>
                  <a:lnTo>
                    <a:pt x="69240" y="471147"/>
                  </a:lnTo>
                  <a:lnTo>
                    <a:pt x="69273" y="498593"/>
                  </a:lnTo>
                  <a:lnTo>
                    <a:pt x="69273" y="484909"/>
                  </a:lnTo>
                  <a:lnTo>
                    <a:pt x="83128" y="4849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32"/>
            <p:cNvSpPr/>
            <p:nvPr/>
          </p:nvSpPr>
          <p:spPr>
            <a:xfrm>
              <a:off x="3048000" y="2840181"/>
              <a:ext cx="263237" cy="512620"/>
            </a:xfrm>
            <a:custGeom>
              <a:avLst/>
              <a:gdLst/>
              <a:ahLst/>
              <a:cxnLst/>
              <a:rect l="0" t="0" r="0" b="0"/>
              <a:pathLst>
                <a:path w="263237" h="512620">
                  <a:moveTo>
                    <a:pt x="263236" y="0"/>
                  </a:moveTo>
                  <a:lnTo>
                    <a:pt x="263236" y="48298"/>
                  </a:lnTo>
                  <a:lnTo>
                    <a:pt x="261696" y="52211"/>
                  </a:lnTo>
                  <a:lnTo>
                    <a:pt x="253714" y="65073"/>
                  </a:lnTo>
                  <a:lnTo>
                    <a:pt x="251307" y="74077"/>
                  </a:lnTo>
                  <a:lnTo>
                    <a:pt x="249952" y="87801"/>
                  </a:lnTo>
                  <a:lnTo>
                    <a:pt x="248222" y="92401"/>
                  </a:lnTo>
                  <a:lnTo>
                    <a:pt x="242195" y="101616"/>
                  </a:lnTo>
                  <a:lnTo>
                    <a:pt x="234386" y="110844"/>
                  </a:lnTo>
                  <a:lnTo>
                    <a:pt x="230148" y="115460"/>
                  </a:lnTo>
                  <a:lnTo>
                    <a:pt x="227322" y="121615"/>
                  </a:lnTo>
                  <a:lnTo>
                    <a:pt x="224183" y="136665"/>
                  </a:lnTo>
                  <a:lnTo>
                    <a:pt x="218683" y="149512"/>
                  </a:lnTo>
                  <a:lnTo>
                    <a:pt x="211108" y="161892"/>
                  </a:lnTo>
                  <a:lnTo>
                    <a:pt x="206932" y="169504"/>
                  </a:lnTo>
                  <a:lnTo>
                    <a:pt x="193701" y="194927"/>
                  </a:lnTo>
                  <a:lnTo>
                    <a:pt x="189170" y="203842"/>
                  </a:lnTo>
                  <a:lnTo>
                    <a:pt x="183071" y="212865"/>
                  </a:lnTo>
                  <a:lnTo>
                    <a:pt x="175926" y="221958"/>
                  </a:lnTo>
                  <a:lnTo>
                    <a:pt x="168084" y="231099"/>
                  </a:lnTo>
                  <a:lnTo>
                    <a:pt x="161316" y="240273"/>
                  </a:lnTo>
                  <a:lnTo>
                    <a:pt x="155265" y="249467"/>
                  </a:lnTo>
                  <a:lnTo>
                    <a:pt x="149692" y="258675"/>
                  </a:lnTo>
                  <a:lnTo>
                    <a:pt x="144437" y="266353"/>
                  </a:lnTo>
                  <a:lnTo>
                    <a:pt x="139394" y="273011"/>
                  </a:lnTo>
                  <a:lnTo>
                    <a:pt x="134493" y="278989"/>
                  </a:lnTo>
                  <a:lnTo>
                    <a:pt x="129686" y="286054"/>
                  </a:lnTo>
                  <a:lnTo>
                    <a:pt x="124942" y="293842"/>
                  </a:lnTo>
                  <a:lnTo>
                    <a:pt x="120240" y="302113"/>
                  </a:lnTo>
                  <a:lnTo>
                    <a:pt x="110910" y="319513"/>
                  </a:lnTo>
                  <a:lnTo>
                    <a:pt x="78513" y="383360"/>
                  </a:lnTo>
                  <a:lnTo>
                    <a:pt x="73893" y="391040"/>
                  </a:lnTo>
                  <a:lnTo>
                    <a:pt x="69274" y="397699"/>
                  </a:lnTo>
                  <a:lnTo>
                    <a:pt x="64655" y="403679"/>
                  </a:lnTo>
                  <a:lnTo>
                    <a:pt x="60037" y="409204"/>
                  </a:lnTo>
                  <a:lnTo>
                    <a:pt x="55418" y="414427"/>
                  </a:lnTo>
                  <a:lnTo>
                    <a:pt x="50800" y="419448"/>
                  </a:lnTo>
                  <a:lnTo>
                    <a:pt x="47721" y="425875"/>
                  </a:lnTo>
                  <a:lnTo>
                    <a:pt x="44300" y="441225"/>
                  </a:lnTo>
                  <a:lnTo>
                    <a:pt x="38674" y="454205"/>
                  </a:lnTo>
                  <a:lnTo>
                    <a:pt x="32582" y="465106"/>
                  </a:lnTo>
                  <a:lnTo>
                    <a:pt x="29875" y="475082"/>
                  </a:lnTo>
                  <a:lnTo>
                    <a:pt x="27613" y="478357"/>
                  </a:lnTo>
                  <a:lnTo>
                    <a:pt x="24566" y="480541"/>
                  </a:lnTo>
                  <a:lnTo>
                    <a:pt x="20996" y="481998"/>
                  </a:lnTo>
                  <a:lnTo>
                    <a:pt x="18615" y="484507"/>
                  </a:lnTo>
                  <a:lnTo>
                    <a:pt x="17028" y="487720"/>
                  </a:lnTo>
                  <a:lnTo>
                    <a:pt x="14040" y="498117"/>
                  </a:lnTo>
                  <a:lnTo>
                    <a:pt x="13854" y="512619"/>
                  </a:lnTo>
                  <a:lnTo>
                    <a:pt x="13854" y="498768"/>
                  </a:lnTo>
                  <a:lnTo>
                    <a:pt x="168" y="498764"/>
                  </a:lnTo>
                  <a:lnTo>
                    <a:pt x="11943" y="498764"/>
                  </a:lnTo>
                  <a:lnTo>
                    <a:pt x="0" y="498764"/>
                  </a:lnTo>
                  <a:lnTo>
                    <a:pt x="0" y="4849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33"/>
            <p:cNvSpPr/>
            <p:nvPr/>
          </p:nvSpPr>
          <p:spPr>
            <a:xfrm>
              <a:off x="3075878" y="1413163"/>
              <a:ext cx="346195" cy="498765"/>
            </a:xfrm>
            <a:custGeom>
              <a:avLst/>
              <a:gdLst/>
              <a:ahLst/>
              <a:cxnLst/>
              <a:rect l="0" t="0" r="0" b="0"/>
              <a:pathLst>
                <a:path w="346195" h="498765">
                  <a:moveTo>
                    <a:pt x="346194" y="0"/>
                  </a:moveTo>
                  <a:lnTo>
                    <a:pt x="346194" y="7355"/>
                  </a:lnTo>
                  <a:lnTo>
                    <a:pt x="344655" y="9521"/>
                  </a:lnTo>
                  <a:lnTo>
                    <a:pt x="342089" y="10966"/>
                  </a:lnTo>
                  <a:lnTo>
                    <a:pt x="334266" y="13284"/>
                  </a:lnTo>
                  <a:lnTo>
                    <a:pt x="333623" y="15014"/>
                  </a:lnTo>
                  <a:lnTo>
                    <a:pt x="332593" y="28850"/>
                  </a:lnTo>
                  <a:lnTo>
                    <a:pt x="332509" y="33088"/>
                  </a:lnTo>
                  <a:lnTo>
                    <a:pt x="330913" y="37453"/>
                  </a:lnTo>
                  <a:lnTo>
                    <a:pt x="322851" y="50950"/>
                  </a:lnTo>
                  <a:lnTo>
                    <a:pt x="318240" y="64699"/>
                  </a:lnTo>
                  <a:lnTo>
                    <a:pt x="307808" y="78522"/>
                  </a:lnTo>
                  <a:lnTo>
                    <a:pt x="299372" y="87751"/>
                  </a:lnTo>
                  <a:lnTo>
                    <a:pt x="290492" y="101090"/>
                  </a:lnTo>
                  <a:lnTo>
                    <a:pt x="285968" y="108957"/>
                  </a:lnTo>
                  <a:lnTo>
                    <a:pt x="276837" y="125908"/>
                  </a:lnTo>
                  <a:lnTo>
                    <a:pt x="272247" y="134739"/>
                  </a:lnTo>
                  <a:lnTo>
                    <a:pt x="266108" y="143705"/>
                  </a:lnTo>
                  <a:lnTo>
                    <a:pt x="258937" y="152761"/>
                  </a:lnTo>
                  <a:lnTo>
                    <a:pt x="251077" y="161877"/>
                  </a:lnTo>
                  <a:lnTo>
                    <a:pt x="244298" y="171033"/>
                  </a:lnTo>
                  <a:lnTo>
                    <a:pt x="238239" y="180216"/>
                  </a:lnTo>
                  <a:lnTo>
                    <a:pt x="232661" y="189417"/>
                  </a:lnTo>
                  <a:lnTo>
                    <a:pt x="227402" y="198629"/>
                  </a:lnTo>
                  <a:lnTo>
                    <a:pt x="217455" y="217076"/>
                  </a:lnTo>
                  <a:lnTo>
                    <a:pt x="211107" y="226305"/>
                  </a:lnTo>
                  <a:lnTo>
                    <a:pt x="203797" y="235537"/>
                  </a:lnTo>
                  <a:lnTo>
                    <a:pt x="195844" y="244770"/>
                  </a:lnTo>
                  <a:lnTo>
                    <a:pt x="189003" y="254004"/>
                  </a:lnTo>
                  <a:lnTo>
                    <a:pt x="182904" y="263239"/>
                  </a:lnTo>
                  <a:lnTo>
                    <a:pt x="177297" y="272475"/>
                  </a:lnTo>
                  <a:lnTo>
                    <a:pt x="170481" y="281710"/>
                  </a:lnTo>
                  <a:lnTo>
                    <a:pt x="162858" y="290946"/>
                  </a:lnTo>
                  <a:lnTo>
                    <a:pt x="154698" y="300183"/>
                  </a:lnTo>
                  <a:lnTo>
                    <a:pt x="137420" y="318655"/>
                  </a:lnTo>
                  <a:lnTo>
                    <a:pt x="108596" y="348245"/>
                  </a:lnTo>
                  <a:lnTo>
                    <a:pt x="97945" y="363107"/>
                  </a:lnTo>
                  <a:lnTo>
                    <a:pt x="92949" y="371381"/>
                  </a:lnTo>
                  <a:lnTo>
                    <a:pt x="88079" y="379975"/>
                  </a:lnTo>
                  <a:lnTo>
                    <a:pt x="78564" y="397734"/>
                  </a:lnTo>
                  <a:lnTo>
                    <a:pt x="69203" y="411785"/>
                  </a:lnTo>
                  <a:lnTo>
                    <a:pt x="59911" y="423161"/>
                  </a:lnTo>
                  <a:lnTo>
                    <a:pt x="50650" y="433348"/>
                  </a:lnTo>
                  <a:lnTo>
                    <a:pt x="47565" y="438220"/>
                  </a:lnTo>
                  <a:lnTo>
                    <a:pt x="41683" y="452432"/>
                  </a:lnTo>
                  <a:lnTo>
                    <a:pt x="32415" y="466392"/>
                  </a:lnTo>
                  <a:lnTo>
                    <a:pt x="29706" y="475653"/>
                  </a:lnTo>
                  <a:lnTo>
                    <a:pt x="27444" y="478738"/>
                  </a:lnTo>
                  <a:lnTo>
                    <a:pt x="24397" y="480795"/>
                  </a:lnTo>
                  <a:lnTo>
                    <a:pt x="15801" y="484096"/>
                  </a:lnTo>
                  <a:lnTo>
                    <a:pt x="15096" y="485907"/>
                  </a:lnTo>
                  <a:lnTo>
                    <a:pt x="13686" y="498753"/>
                  </a:lnTo>
                  <a:lnTo>
                    <a:pt x="13686" y="498757"/>
                  </a:lnTo>
                  <a:lnTo>
                    <a:pt x="13685" y="498759"/>
                  </a:lnTo>
                  <a:lnTo>
                    <a:pt x="13685" y="498764"/>
                  </a:lnTo>
                  <a:lnTo>
                    <a:pt x="0" y="498764"/>
                  </a:lnTo>
                  <a:lnTo>
                    <a:pt x="27540" y="4987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34"/>
            <p:cNvSpPr/>
            <p:nvPr/>
          </p:nvSpPr>
          <p:spPr>
            <a:xfrm>
              <a:off x="4863135" y="1136072"/>
              <a:ext cx="235267" cy="316489"/>
            </a:xfrm>
            <a:custGeom>
              <a:avLst/>
              <a:gdLst/>
              <a:ahLst/>
              <a:cxnLst/>
              <a:rect l="0" t="0" r="0" b="0"/>
              <a:pathLst>
                <a:path w="235267" h="316489">
                  <a:moveTo>
                    <a:pt x="166065" y="0"/>
                  </a:moveTo>
                  <a:lnTo>
                    <a:pt x="152780" y="0"/>
                  </a:lnTo>
                  <a:lnTo>
                    <a:pt x="148359" y="4105"/>
                  </a:lnTo>
                  <a:lnTo>
                    <a:pt x="145024" y="7355"/>
                  </a:lnTo>
                  <a:lnTo>
                    <a:pt x="141262" y="9522"/>
                  </a:lnTo>
                  <a:lnTo>
                    <a:pt x="137214" y="10966"/>
                  </a:lnTo>
                  <a:lnTo>
                    <a:pt x="132976" y="11929"/>
                  </a:lnTo>
                  <a:lnTo>
                    <a:pt x="128612" y="14110"/>
                  </a:lnTo>
                  <a:lnTo>
                    <a:pt x="124162" y="17104"/>
                  </a:lnTo>
                  <a:lnTo>
                    <a:pt x="119657" y="20639"/>
                  </a:lnTo>
                  <a:lnTo>
                    <a:pt x="115114" y="24535"/>
                  </a:lnTo>
                  <a:lnTo>
                    <a:pt x="110546" y="28672"/>
                  </a:lnTo>
                  <a:lnTo>
                    <a:pt x="101365" y="37374"/>
                  </a:lnTo>
                  <a:lnTo>
                    <a:pt x="50609" y="87751"/>
                  </a:lnTo>
                  <a:lnTo>
                    <a:pt x="45991" y="93906"/>
                  </a:lnTo>
                  <a:lnTo>
                    <a:pt x="41373" y="101089"/>
                  </a:lnTo>
                  <a:lnTo>
                    <a:pt x="36755" y="108957"/>
                  </a:lnTo>
                  <a:lnTo>
                    <a:pt x="32137" y="115741"/>
                  </a:lnTo>
                  <a:lnTo>
                    <a:pt x="27519" y="121803"/>
                  </a:lnTo>
                  <a:lnTo>
                    <a:pt x="22901" y="127384"/>
                  </a:lnTo>
                  <a:lnTo>
                    <a:pt x="19822" y="134183"/>
                  </a:lnTo>
                  <a:lnTo>
                    <a:pt x="17769" y="141795"/>
                  </a:lnTo>
                  <a:lnTo>
                    <a:pt x="16401" y="149948"/>
                  </a:lnTo>
                  <a:lnTo>
                    <a:pt x="13949" y="158463"/>
                  </a:lnTo>
                  <a:lnTo>
                    <a:pt x="10776" y="167218"/>
                  </a:lnTo>
                  <a:lnTo>
                    <a:pt x="7121" y="176133"/>
                  </a:lnTo>
                  <a:lnTo>
                    <a:pt x="4684" y="183616"/>
                  </a:lnTo>
                  <a:lnTo>
                    <a:pt x="3059" y="190144"/>
                  </a:lnTo>
                  <a:lnTo>
                    <a:pt x="1976" y="196036"/>
                  </a:lnTo>
                  <a:lnTo>
                    <a:pt x="1254" y="203042"/>
                  </a:lnTo>
                  <a:lnTo>
                    <a:pt x="772" y="210792"/>
                  </a:lnTo>
                  <a:lnTo>
                    <a:pt x="238" y="226073"/>
                  </a:lnTo>
                  <a:lnTo>
                    <a:pt x="0" y="237996"/>
                  </a:lnTo>
                  <a:lnTo>
                    <a:pt x="1476" y="243331"/>
                  </a:lnTo>
                  <a:lnTo>
                    <a:pt x="4000" y="248427"/>
                  </a:lnTo>
                  <a:lnTo>
                    <a:pt x="7221" y="253363"/>
                  </a:lnTo>
                  <a:lnTo>
                    <a:pt x="10801" y="262954"/>
                  </a:lnTo>
                  <a:lnTo>
                    <a:pt x="11755" y="267666"/>
                  </a:lnTo>
                  <a:lnTo>
                    <a:pt x="16921" y="277007"/>
                  </a:lnTo>
                  <a:lnTo>
                    <a:pt x="20453" y="281653"/>
                  </a:lnTo>
                  <a:lnTo>
                    <a:pt x="24348" y="286290"/>
                  </a:lnTo>
                  <a:lnTo>
                    <a:pt x="28484" y="290921"/>
                  </a:lnTo>
                  <a:lnTo>
                    <a:pt x="32780" y="295547"/>
                  </a:lnTo>
                  <a:lnTo>
                    <a:pt x="37184" y="298631"/>
                  </a:lnTo>
                  <a:lnTo>
                    <a:pt x="41659" y="300688"/>
                  </a:lnTo>
                  <a:lnTo>
                    <a:pt x="46183" y="302059"/>
                  </a:lnTo>
                  <a:lnTo>
                    <a:pt x="52276" y="304512"/>
                  </a:lnTo>
                  <a:lnTo>
                    <a:pt x="59418" y="307687"/>
                  </a:lnTo>
                  <a:lnTo>
                    <a:pt x="67258" y="311343"/>
                  </a:lnTo>
                  <a:lnTo>
                    <a:pt x="74024" y="313780"/>
                  </a:lnTo>
                  <a:lnTo>
                    <a:pt x="80074" y="315405"/>
                  </a:lnTo>
                  <a:lnTo>
                    <a:pt x="85646" y="316488"/>
                  </a:lnTo>
                  <a:lnTo>
                    <a:pt x="90901" y="315671"/>
                  </a:lnTo>
                  <a:lnTo>
                    <a:pt x="95943" y="313587"/>
                  </a:lnTo>
                  <a:lnTo>
                    <a:pt x="100844" y="310658"/>
                  </a:lnTo>
                  <a:lnTo>
                    <a:pt x="107190" y="307166"/>
                  </a:lnTo>
                  <a:lnTo>
                    <a:pt x="122452" y="299181"/>
                  </a:lnTo>
                  <a:lnTo>
                    <a:pt x="129292" y="296436"/>
                  </a:lnTo>
                  <a:lnTo>
                    <a:pt x="135392" y="294606"/>
                  </a:lnTo>
                  <a:lnTo>
                    <a:pt x="140998" y="293386"/>
                  </a:lnTo>
                  <a:lnTo>
                    <a:pt x="146275" y="291033"/>
                  </a:lnTo>
                  <a:lnTo>
                    <a:pt x="151332" y="287925"/>
                  </a:lnTo>
                  <a:lnTo>
                    <a:pt x="156243" y="284314"/>
                  </a:lnTo>
                  <a:lnTo>
                    <a:pt x="161056" y="280367"/>
                  </a:lnTo>
                  <a:lnTo>
                    <a:pt x="165804" y="276196"/>
                  </a:lnTo>
                  <a:lnTo>
                    <a:pt x="170509" y="271876"/>
                  </a:lnTo>
                  <a:lnTo>
                    <a:pt x="179842" y="262971"/>
                  </a:lnTo>
                  <a:lnTo>
                    <a:pt x="184486" y="258442"/>
                  </a:lnTo>
                  <a:lnTo>
                    <a:pt x="189121" y="252343"/>
                  </a:lnTo>
                  <a:lnTo>
                    <a:pt x="193751" y="245198"/>
                  </a:lnTo>
                  <a:lnTo>
                    <a:pt x="198376" y="237357"/>
                  </a:lnTo>
                  <a:lnTo>
                    <a:pt x="203000" y="230589"/>
                  </a:lnTo>
                  <a:lnTo>
                    <a:pt x="207621" y="224538"/>
                  </a:lnTo>
                  <a:lnTo>
                    <a:pt x="212242" y="218965"/>
                  </a:lnTo>
                  <a:lnTo>
                    <a:pt x="216861" y="213710"/>
                  </a:lnTo>
                  <a:lnTo>
                    <a:pt x="221480" y="208667"/>
                  </a:lnTo>
                  <a:lnTo>
                    <a:pt x="226099" y="203766"/>
                  </a:lnTo>
                  <a:lnTo>
                    <a:pt x="229178" y="197420"/>
                  </a:lnTo>
                  <a:lnTo>
                    <a:pt x="231232" y="190110"/>
                  </a:lnTo>
                  <a:lnTo>
                    <a:pt x="232600" y="182159"/>
                  </a:lnTo>
                  <a:lnTo>
                    <a:pt x="233512" y="175318"/>
                  </a:lnTo>
                  <a:lnTo>
                    <a:pt x="234121" y="169218"/>
                  </a:lnTo>
                  <a:lnTo>
                    <a:pt x="234526" y="163612"/>
                  </a:lnTo>
                  <a:lnTo>
                    <a:pt x="234797" y="156796"/>
                  </a:lnTo>
                  <a:lnTo>
                    <a:pt x="235177" y="134033"/>
                  </a:lnTo>
                  <a:lnTo>
                    <a:pt x="235266" y="122172"/>
                  </a:lnTo>
                  <a:lnTo>
                    <a:pt x="233750" y="116854"/>
                  </a:lnTo>
                  <a:lnTo>
                    <a:pt x="231201" y="111770"/>
                  </a:lnTo>
                  <a:lnTo>
                    <a:pt x="227961" y="106840"/>
                  </a:lnTo>
                  <a:lnTo>
                    <a:pt x="224362" y="97258"/>
                  </a:lnTo>
                  <a:lnTo>
                    <a:pt x="223402" y="92548"/>
                  </a:lnTo>
                  <a:lnTo>
                    <a:pt x="221223" y="89408"/>
                  </a:lnTo>
                  <a:lnTo>
                    <a:pt x="218231" y="87314"/>
                  </a:lnTo>
                  <a:lnTo>
                    <a:pt x="214696" y="85919"/>
                  </a:lnTo>
                  <a:lnTo>
                    <a:pt x="210801" y="83449"/>
                  </a:lnTo>
                  <a:lnTo>
                    <a:pt x="206664" y="80263"/>
                  </a:lnTo>
                  <a:lnTo>
                    <a:pt x="202367" y="76600"/>
                  </a:lnTo>
                  <a:lnTo>
                    <a:pt x="197963" y="74157"/>
                  </a:lnTo>
                  <a:lnTo>
                    <a:pt x="193488" y="72529"/>
                  </a:lnTo>
                  <a:lnTo>
                    <a:pt x="188965" y="71444"/>
                  </a:lnTo>
                  <a:lnTo>
                    <a:pt x="184410" y="69181"/>
                  </a:lnTo>
                  <a:lnTo>
                    <a:pt x="179834" y="66133"/>
                  </a:lnTo>
                  <a:lnTo>
                    <a:pt x="175245" y="62561"/>
                  </a:lnTo>
                  <a:lnTo>
                    <a:pt x="170645" y="60180"/>
                  </a:lnTo>
                  <a:lnTo>
                    <a:pt x="166039" y="58593"/>
                  </a:lnTo>
                  <a:lnTo>
                    <a:pt x="161430" y="57535"/>
                  </a:lnTo>
                  <a:lnTo>
                    <a:pt x="156817" y="56829"/>
                  </a:lnTo>
                  <a:lnTo>
                    <a:pt x="152202" y="56359"/>
                  </a:lnTo>
                  <a:lnTo>
                    <a:pt x="147587" y="56045"/>
                  </a:lnTo>
                  <a:lnTo>
                    <a:pt x="141431" y="57376"/>
                  </a:lnTo>
                  <a:lnTo>
                    <a:pt x="134248" y="59802"/>
                  </a:lnTo>
                  <a:lnTo>
                    <a:pt x="126380" y="62959"/>
                  </a:lnTo>
                  <a:lnTo>
                    <a:pt x="118057" y="65064"/>
                  </a:lnTo>
                  <a:lnTo>
                    <a:pt x="109429" y="66467"/>
                  </a:lnTo>
                  <a:lnTo>
                    <a:pt x="100599" y="67402"/>
                  </a:lnTo>
                  <a:lnTo>
                    <a:pt x="93172" y="69565"/>
                  </a:lnTo>
                  <a:lnTo>
                    <a:pt x="86681" y="72547"/>
                  </a:lnTo>
                  <a:lnTo>
                    <a:pt x="80815" y="76073"/>
                  </a:lnTo>
                  <a:lnTo>
                    <a:pt x="75365" y="78425"/>
                  </a:lnTo>
                  <a:lnTo>
                    <a:pt x="70192" y="79992"/>
                  </a:lnTo>
                  <a:lnTo>
                    <a:pt x="55228" y="831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35"/>
            <p:cNvSpPr/>
            <p:nvPr/>
          </p:nvSpPr>
          <p:spPr>
            <a:xfrm>
              <a:off x="4876800" y="1940206"/>
              <a:ext cx="304729" cy="315918"/>
            </a:xfrm>
            <a:custGeom>
              <a:avLst/>
              <a:gdLst/>
              <a:ahLst/>
              <a:cxnLst/>
              <a:rect l="0" t="0" r="0" b="0"/>
              <a:pathLst>
                <a:path w="304729" h="315918">
                  <a:moveTo>
                    <a:pt x="152400" y="13284"/>
                  </a:moveTo>
                  <a:lnTo>
                    <a:pt x="145044" y="5929"/>
                  </a:lnTo>
                  <a:lnTo>
                    <a:pt x="141338" y="3763"/>
                  </a:lnTo>
                  <a:lnTo>
                    <a:pt x="133116" y="1356"/>
                  </a:lnTo>
                  <a:lnTo>
                    <a:pt x="124330" y="286"/>
                  </a:lnTo>
                  <a:lnTo>
                    <a:pt x="119832" y="0"/>
                  </a:lnTo>
                  <a:lnTo>
                    <a:pt x="115294" y="1350"/>
                  </a:lnTo>
                  <a:lnTo>
                    <a:pt x="106147" y="6954"/>
                  </a:lnTo>
                  <a:lnTo>
                    <a:pt x="96949" y="10471"/>
                  </a:lnTo>
                  <a:lnTo>
                    <a:pt x="87731" y="12034"/>
                  </a:lnTo>
                  <a:lnTo>
                    <a:pt x="78502" y="12729"/>
                  </a:lnTo>
                  <a:lnTo>
                    <a:pt x="73886" y="14453"/>
                  </a:lnTo>
                  <a:lnTo>
                    <a:pt x="64652" y="20475"/>
                  </a:lnTo>
                  <a:lnTo>
                    <a:pt x="55703" y="27362"/>
                  </a:lnTo>
                  <a:lnTo>
                    <a:pt x="48873" y="33909"/>
                  </a:lnTo>
                  <a:lnTo>
                    <a:pt x="44897" y="39349"/>
                  </a:lnTo>
                  <a:lnTo>
                    <a:pt x="40707" y="46055"/>
                  </a:lnTo>
                  <a:lnTo>
                    <a:pt x="36374" y="53604"/>
                  </a:lnTo>
                  <a:lnTo>
                    <a:pt x="33486" y="60176"/>
                  </a:lnTo>
                  <a:lnTo>
                    <a:pt x="31560" y="66097"/>
                  </a:lnTo>
                  <a:lnTo>
                    <a:pt x="30276" y="71584"/>
                  </a:lnTo>
                  <a:lnTo>
                    <a:pt x="27881" y="76781"/>
                  </a:lnTo>
                  <a:lnTo>
                    <a:pt x="24745" y="81785"/>
                  </a:lnTo>
                  <a:lnTo>
                    <a:pt x="21114" y="86661"/>
                  </a:lnTo>
                  <a:lnTo>
                    <a:pt x="17081" y="96183"/>
                  </a:lnTo>
                  <a:lnTo>
                    <a:pt x="16005" y="100877"/>
                  </a:lnTo>
                  <a:lnTo>
                    <a:pt x="15288" y="107086"/>
                  </a:lnTo>
                  <a:lnTo>
                    <a:pt x="14810" y="114304"/>
                  </a:lnTo>
                  <a:lnTo>
                    <a:pt x="14279" y="128994"/>
                  </a:lnTo>
                  <a:lnTo>
                    <a:pt x="13980" y="147458"/>
                  </a:lnTo>
                  <a:lnTo>
                    <a:pt x="13870" y="182061"/>
                  </a:lnTo>
                  <a:lnTo>
                    <a:pt x="15404" y="188917"/>
                  </a:lnTo>
                  <a:lnTo>
                    <a:pt x="17966" y="196567"/>
                  </a:lnTo>
                  <a:lnTo>
                    <a:pt x="21214" y="204745"/>
                  </a:lnTo>
                  <a:lnTo>
                    <a:pt x="24918" y="213277"/>
                  </a:lnTo>
                  <a:lnTo>
                    <a:pt x="33139" y="230966"/>
                  </a:lnTo>
                  <a:lnTo>
                    <a:pt x="37486" y="238454"/>
                  </a:lnTo>
                  <a:lnTo>
                    <a:pt x="41924" y="244985"/>
                  </a:lnTo>
                  <a:lnTo>
                    <a:pt x="46422" y="250879"/>
                  </a:lnTo>
                  <a:lnTo>
                    <a:pt x="50960" y="256347"/>
                  </a:lnTo>
                  <a:lnTo>
                    <a:pt x="55524" y="261532"/>
                  </a:lnTo>
                  <a:lnTo>
                    <a:pt x="60107" y="266529"/>
                  </a:lnTo>
                  <a:lnTo>
                    <a:pt x="66241" y="271399"/>
                  </a:lnTo>
                  <a:lnTo>
                    <a:pt x="73409" y="276185"/>
                  </a:lnTo>
                  <a:lnTo>
                    <a:pt x="81266" y="280915"/>
                  </a:lnTo>
                  <a:lnTo>
                    <a:pt x="88044" y="285608"/>
                  </a:lnTo>
                  <a:lnTo>
                    <a:pt x="94102" y="290276"/>
                  </a:lnTo>
                  <a:lnTo>
                    <a:pt x="99680" y="294927"/>
                  </a:lnTo>
                  <a:lnTo>
                    <a:pt x="106477" y="298028"/>
                  </a:lnTo>
                  <a:lnTo>
                    <a:pt x="114088" y="300095"/>
                  </a:lnTo>
                  <a:lnTo>
                    <a:pt x="122240" y="301474"/>
                  </a:lnTo>
                  <a:lnTo>
                    <a:pt x="129214" y="303932"/>
                  </a:lnTo>
                  <a:lnTo>
                    <a:pt x="135403" y="307110"/>
                  </a:lnTo>
                  <a:lnTo>
                    <a:pt x="141068" y="310768"/>
                  </a:lnTo>
                  <a:lnTo>
                    <a:pt x="147925" y="313207"/>
                  </a:lnTo>
                  <a:lnTo>
                    <a:pt x="155574" y="314833"/>
                  </a:lnTo>
                  <a:lnTo>
                    <a:pt x="163752" y="315917"/>
                  </a:lnTo>
                  <a:lnTo>
                    <a:pt x="172283" y="315100"/>
                  </a:lnTo>
                  <a:lnTo>
                    <a:pt x="181049" y="313016"/>
                  </a:lnTo>
                  <a:lnTo>
                    <a:pt x="189972" y="310087"/>
                  </a:lnTo>
                  <a:lnTo>
                    <a:pt x="197460" y="308135"/>
                  </a:lnTo>
                  <a:lnTo>
                    <a:pt x="203991" y="306833"/>
                  </a:lnTo>
                  <a:lnTo>
                    <a:pt x="209885" y="305966"/>
                  </a:lnTo>
                  <a:lnTo>
                    <a:pt x="216893" y="303847"/>
                  </a:lnTo>
                  <a:lnTo>
                    <a:pt x="224644" y="300896"/>
                  </a:lnTo>
                  <a:lnTo>
                    <a:pt x="232889" y="297389"/>
                  </a:lnTo>
                  <a:lnTo>
                    <a:pt x="239926" y="293512"/>
                  </a:lnTo>
                  <a:lnTo>
                    <a:pt x="246157" y="289388"/>
                  </a:lnTo>
                  <a:lnTo>
                    <a:pt x="251850" y="285099"/>
                  </a:lnTo>
                  <a:lnTo>
                    <a:pt x="257185" y="280700"/>
                  </a:lnTo>
                  <a:lnTo>
                    <a:pt x="262280" y="276228"/>
                  </a:lnTo>
                  <a:lnTo>
                    <a:pt x="267217" y="271708"/>
                  </a:lnTo>
                  <a:lnTo>
                    <a:pt x="276807" y="262580"/>
                  </a:lnTo>
                  <a:lnTo>
                    <a:pt x="281520" y="257990"/>
                  </a:lnTo>
                  <a:lnTo>
                    <a:pt x="286201" y="251852"/>
                  </a:lnTo>
                  <a:lnTo>
                    <a:pt x="290861" y="244681"/>
                  </a:lnTo>
                  <a:lnTo>
                    <a:pt x="295507" y="236821"/>
                  </a:lnTo>
                  <a:lnTo>
                    <a:pt x="298605" y="230042"/>
                  </a:lnTo>
                  <a:lnTo>
                    <a:pt x="300669" y="223983"/>
                  </a:lnTo>
                  <a:lnTo>
                    <a:pt x="302046" y="218405"/>
                  </a:lnTo>
                  <a:lnTo>
                    <a:pt x="302964" y="213147"/>
                  </a:lnTo>
                  <a:lnTo>
                    <a:pt x="303576" y="208102"/>
                  </a:lnTo>
                  <a:lnTo>
                    <a:pt x="303984" y="203199"/>
                  </a:lnTo>
                  <a:lnTo>
                    <a:pt x="304256" y="196852"/>
                  </a:lnTo>
                  <a:lnTo>
                    <a:pt x="304638" y="174748"/>
                  </a:lnTo>
                  <a:lnTo>
                    <a:pt x="304728" y="163042"/>
                  </a:lnTo>
                  <a:lnTo>
                    <a:pt x="303212" y="157765"/>
                  </a:lnTo>
                  <a:lnTo>
                    <a:pt x="300662" y="152708"/>
                  </a:lnTo>
                  <a:lnTo>
                    <a:pt x="297423" y="147797"/>
                  </a:lnTo>
                  <a:lnTo>
                    <a:pt x="293724" y="141444"/>
                  </a:lnTo>
                  <a:lnTo>
                    <a:pt x="289719" y="134130"/>
                  </a:lnTo>
                  <a:lnTo>
                    <a:pt x="285509" y="126176"/>
                  </a:lnTo>
                  <a:lnTo>
                    <a:pt x="281164" y="119333"/>
                  </a:lnTo>
                  <a:lnTo>
                    <a:pt x="276727" y="113232"/>
                  </a:lnTo>
                  <a:lnTo>
                    <a:pt x="272230" y="107625"/>
                  </a:lnTo>
                  <a:lnTo>
                    <a:pt x="266153" y="102348"/>
                  </a:lnTo>
                  <a:lnTo>
                    <a:pt x="259023" y="97290"/>
                  </a:lnTo>
                  <a:lnTo>
                    <a:pt x="251191" y="92379"/>
                  </a:lnTo>
                  <a:lnTo>
                    <a:pt x="242891" y="87566"/>
                  </a:lnTo>
                  <a:lnTo>
                    <a:pt x="225458" y="78112"/>
                  </a:lnTo>
                  <a:lnTo>
                    <a:pt x="218039" y="73436"/>
                  </a:lnTo>
                  <a:lnTo>
                    <a:pt x="211552" y="68780"/>
                  </a:lnTo>
                  <a:lnTo>
                    <a:pt x="205690" y="64136"/>
                  </a:lnTo>
                  <a:lnTo>
                    <a:pt x="198702" y="59500"/>
                  </a:lnTo>
                  <a:lnTo>
                    <a:pt x="190965" y="54871"/>
                  </a:lnTo>
                  <a:lnTo>
                    <a:pt x="182728" y="50245"/>
                  </a:lnTo>
                  <a:lnTo>
                    <a:pt x="174158" y="47161"/>
                  </a:lnTo>
                  <a:lnTo>
                    <a:pt x="165366" y="45105"/>
                  </a:lnTo>
                  <a:lnTo>
                    <a:pt x="156425" y="43735"/>
                  </a:lnTo>
                  <a:lnTo>
                    <a:pt x="147386" y="41282"/>
                  </a:lnTo>
                  <a:lnTo>
                    <a:pt x="138282" y="38107"/>
                  </a:lnTo>
                  <a:lnTo>
                    <a:pt x="129133" y="34451"/>
                  </a:lnTo>
                  <a:lnTo>
                    <a:pt x="119955" y="32013"/>
                  </a:lnTo>
                  <a:lnTo>
                    <a:pt x="110758" y="30389"/>
                  </a:lnTo>
                  <a:lnTo>
                    <a:pt x="101548" y="29305"/>
                  </a:lnTo>
                  <a:lnTo>
                    <a:pt x="92329" y="28583"/>
                  </a:lnTo>
                  <a:lnTo>
                    <a:pt x="83104" y="28102"/>
                  </a:lnTo>
                  <a:lnTo>
                    <a:pt x="59516" y="27424"/>
                  </a:lnTo>
                  <a:lnTo>
                    <a:pt x="23330" y="27156"/>
                  </a:lnTo>
                  <a:lnTo>
                    <a:pt x="0" y="27139"/>
                  </a:lnTo>
                  <a:lnTo>
                    <a:pt x="13854" y="271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36"/>
            <p:cNvSpPr/>
            <p:nvPr/>
          </p:nvSpPr>
          <p:spPr>
            <a:xfrm>
              <a:off x="7370618" y="263236"/>
              <a:ext cx="69273" cy="484909"/>
            </a:xfrm>
            <a:custGeom>
              <a:avLst/>
              <a:gdLst/>
              <a:ahLst/>
              <a:cxnLst/>
              <a:rect l="0" t="0" r="0" b="0"/>
              <a:pathLst>
                <a:path w="69273" h="484909">
                  <a:moveTo>
                    <a:pt x="69272" y="0"/>
                  </a:moveTo>
                  <a:lnTo>
                    <a:pt x="69272" y="73946"/>
                  </a:lnTo>
                  <a:lnTo>
                    <a:pt x="67733" y="80085"/>
                  </a:lnTo>
                  <a:lnTo>
                    <a:pt x="65168" y="87257"/>
                  </a:lnTo>
                  <a:lnTo>
                    <a:pt x="61918" y="95117"/>
                  </a:lnTo>
                  <a:lnTo>
                    <a:pt x="59750" y="101896"/>
                  </a:lnTo>
                  <a:lnTo>
                    <a:pt x="58306" y="107955"/>
                  </a:lnTo>
                  <a:lnTo>
                    <a:pt x="56701" y="120331"/>
                  </a:lnTo>
                  <a:lnTo>
                    <a:pt x="56273" y="127942"/>
                  </a:lnTo>
                  <a:lnTo>
                    <a:pt x="55798" y="143069"/>
                  </a:lnTo>
                  <a:lnTo>
                    <a:pt x="55531" y="161779"/>
                  </a:lnTo>
                  <a:lnTo>
                    <a:pt x="55468" y="177607"/>
                  </a:lnTo>
                  <a:lnTo>
                    <a:pt x="53912" y="186138"/>
                  </a:lnTo>
                  <a:lnTo>
                    <a:pt x="51335" y="194904"/>
                  </a:lnTo>
                  <a:lnTo>
                    <a:pt x="48078" y="203827"/>
                  </a:lnTo>
                  <a:lnTo>
                    <a:pt x="45906" y="212854"/>
                  </a:lnTo>
                  <a:lnTo>
                    <a:pt x="44458" y="221951"/>
                  </a:lnTo>
                  <a:lnTo>
                    <a:pt x="43494" y="231095"/>
                  </a:lnTo>
                  <a:lnTo>
                    <a:pt x="42420" y="245359"/>
                  </a:lnTo>
                  <a:lnTo>
                    <a:pt x="42134" y="251318"/>
                  </a:lnTo>
                  <a:lnTo>
                    <a:pt x="40404" y="258370"/>
                  </a:lnTo>
                  <a:lnTo>
                    <a:pt x="37712" y="266149"/>
                  </a:lnTo>
                  <a:lnTo>
                    <a:pt x="34378" y="274415"/>
                  </a:lnTo>
                  <a:lnTo>
                    <a:pt x="32155" y="283004"/>
                  </a:lnTo>
                  <a:lnTo>
                    <a:pt x="30672" y="291808"/>
                  </a:lnTo>
                  <a:lnTo>
                    <a:pt x="29685" y="300757"/>
                  </a:lnTo>
                  <a:lnTo>
                    <a:pt x="29026" y="309802"/>
                  </a:lnTo>
                  <a:lnTo>
                    <a:pt x="28586" y="318910"/>
                  </a:lnTo>
                  <a:lnTo>
                    <a:pt x="28293" y="328061"/>
                  </a:lnTo>
                  <a:lnTo>
                    <a:pt x="26559" y="337241"/>
                  </a:lnTo>
                  <a:lnTo>
                    <a:pt x="23863" y="346439"/>
                  </a:lnTo>
                  <a:lnTo>
                    <a:pt x="20528" y="355650"/>
                  </a:lnTo>
                  <a:lnTo>
                    <a:pt x="18303" y="363331"/>
                  </a:lnTo>
                  <a:lnTo>
                    <a:pt x="16821" y="369990"/>
                  </a:lnTo>
                  <a:lnTo>
                    <a:pt x="15173" y="381494"/>
                  </a:lnTo>
                  <a:lnTo>
                    <a:pt x="14245" y="396626"/>
                  </a:lnTo>
                  <a:lnTo>
                    <a:pt x="14028" y="406161"/>
                  </a:lnTo>
                  <a:lnTo>
                    <a:pt x="13859" y="453886"/>
                  </a:lnTo>
                  <a:lnTo>
                    <a:pt x="12318" y="456530"/>
                  </a:lnTo>
                  <a:lnTo>
                    <a:pt x="9751" y="459832"/>
                  </a:lnTo>
                  <a:lnTo>
                    <a:pt x="570" y="470398"/>
                  </a:lnTo>
                  <a:lnTo>
                    <a:pt x="0" y="484908"/>
                  </a:lnTo>
                  <a:lnTo>
                    <a:pt x="0" y="471056"/>
                  </a:lnTo>
                  <a:lnTo>
                    <a:pt x="13854" y="4710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37"/>
            <p:cNvSpPr/>
            <p:nvPr/>
          </p:nvSpPr>
          <p:spPr>
            <a:xfrm>
              <a:off x="7121476" y="3339016"/>
              <a:ext cx="498504" cy="332372"/>
            </a:xfrm>
            <a:custGeom>
              <a:avLst/>
              <a:gdLst/>
              <a:ahLst/>
              <a:cxnLst/>
              <a:rect l="0" t="0" r="0" b="0"/>
              <a:pathLst>
                <a:path w="498504" h="332372">
                  <a:moveTo>
                    <a:pt x="27469" y="69201"/>
                  </a:moveTo>
                  <a:lnTo>
                    <a:pt x="46752" y="69201"/>
                  </a:lnTo>
                  <a:lnTo>
                    <a:pt x="51100" y="67662"/>
                  </a:lnTo>
                  <a:lnTo>
                    <a:pt x="64574" y="59680"/>
                  </a:lnTo>
                  <a:lnTo>
                    <a:pt x="73722" y="57273"/>
                  </a:lnTo>
                  <a:lnTo>
                    <a:pt x="87526" y="55917"/>
                  </a:lnTo>
                  <a:lnTo>
                    <a:pt x="92137" y="54188"/>
                  </a:lnTo>
                  <a:lnTo>
                    <a:pt x="105982" y="45939"/>
                  </a:lnTo>
                  <a:lnTo>
                    <a:pt x="115217" y="43468"/>
                  </a:lnTo>
                  <a:lnTo>
                    <a:pt x="129069" y="42078"/>
                  </a:lnTo>
                  <a:lnTo>
                    <a:pt x="142923" y="41666"/>
                  </a:lnTo>
                  <a:lnTo>
                    <a:pt x="156778" y="41544"/>
                  </a:lnTo>
                  <a:lnTo>
                    <a:pt x="170119" y="37410"/>
                  </a:lnTo>
                  <a:lnTo>
                    <a:pt x="184771" y="31981"/>
                  </a:lnTo>
                  <a:lnTo>
                    <a:pt x="196416" y="29568"/>
                  </a:lnTo>
                  <a:lnTo>
                    <a:pt x="210828" y="28496"/>
                  </a:lnTo>
                  <a:lnTo>
                    <a:pt x="218980" y="28210"/>
                  </a:lnTo>
                  <a:lnTo>
                    <a:pt x="227494" y="29559"/>
                  </a:lnTo>
                  <a:lnTo>
                    <a:pt x="236250" y="31997"/>
                  </a:lnTo>
                  <a:lnTo>
                    <a:pt x="245165" y="35162"/>
                  </a:lnTo>
                  <a:lnTo>
                    <a:pt x="254187" y="37272"/>
                  </a:lnTo>
                  <a:lnTo>
                    <a:pt x="263282" y="38679"/>
                  </a:lnTo>
                  <a:lnTo>
                    <a:pt x="272423" y="39617"/>
                  </a:lnTo>
                  <a:lnTo>
                    <a:pt x="281596" y="41781"/>
                  </a:lnTo>
                  <a:lnTo>
                    <a:pt x="290790" y="44764"/>
                  </a:lnTo>
                  <a:lnTo>
                    <a:pt x="299998" y="48292"/>
                  </a:lnTo>
                  <a:lnTo>
                    <a:pt x="309216" y="52183"/>
                  </a:lnTo>
                  <a:lnTo>
                    <a:pt x="318439" y="56316"/>
                  </a:lnTo>
                  <a:lnTo>
                    <a:pt x="336898" y="65014"/>
                  </a:lnTo>
                  <a:lnTo>
                    <a:pt x="355365" y="74011"/>
                  </a:lnTo>
                  <a:lnTo>
                    <a:pt x="369730" y="83141"/>
                  </a:lnTo>
                  <a:lnTo>
                    <a:pt x="382785" y="92330"/>
                  </a:lnTo>
                  <a:lnTo>
                    <a:pt x="390577" y="96936"/>
                  </a:lnTo>
                  <a:lnTo>
                    <a:pt x="398850" y="101546"/>
                  </a:lnTo>
                  <a:lnTo>
                    <a:pt x="416252" y="110773"/>
                  </a:lnTo>
                  <a:lnTo>
                    <a:pt x="425203" y="115389"/>
                  </a:lnTo>
                  <a:lnTo>
                    <a:pt x="439253" y="120517"/>
                  </a:lnTo>
                  <a:lnTo>
                    <a:pt x="445155" y="121885"/>
                  </a:lnTo>
                  <a:lnTo>
                    <a:pt x="455819" y="127509"/>
                  </a:lnTo>
                  <a:lnTo>
                    <a:pt x="460817" y="131164"/>
                  </a:lnTo>
                  <a:lnTo>
                    <a:pt x="465689" y="136679"/>
                  </a:lnTo>
                  <a:lnTo>
                    <a:pt x="470476" y="143436"/>
                  </a:lnTo>
                  <a:lnTo>
                    <a:pt x="475207" y="151018"/>
                  </a:lnTo>
                  <a:lnTo>
                    <a:pt x="479901" y="156073"/>
                  </a:lnTo>
                  <a:lnTo>
                    <a:pt x="484569" y="159444"/>
                  </a:lnTo>
                  <a:lnTo>
                    <a:pt x="489221" y="161690"/>
                  </a:lnTo>
                  <a:lnTo>
                    <a:pt x="492322" y="164727"/>
                  </a:lnTo>
                  <a:lnTo>
                    <a:pt x="494388" y="168292"/>
                  </a:lnTo>
                  <a:lnTo>
                    <a:pt x="496686" y="176357"/>
                  </a:lnTo>
                  <a:lnTo>
                    <a:pt x="497706" y="185073"/>
                  </a:lnTo>
                  <a:lnTo>
                    <a:pt x="498161" y="194077"/>
                  </a:lnTo>
                  <a:lnTo>
                    <a:pt x="498361" y="203211"/>
                  </a:lnTo>
                  <a:lnTo>
                    <a:pt x="498503" y="226231"/>
                  </a:lnTo>
                  <a:lnTo>
                    <a:pt x="496970" y="230845"/>
                  </a:lnTo>
                  <a:lnTo>
                    <a:pt x="491162" y="240077"/>
                  </a:lnTo>
                  <a:lnTo>
                    <a:pt x="487554" y="249313"/>
                  </a:lnTo>
                  <a:lnTo>
                    <a:pt x="486592" y="253930"/>
                  </a:lnTo>
                  <a:lnTo>
                    <a:pt x="481418" y="263166"/>
                  </a:lnTo>
                  <a:lnTo>
                    <a:pt x="477884" y="267784"/>
                  </a:lnTo>
                  <a:lnTo>
                    <a:pt x="465746" y="277020"/>
                  </a:lnTo>
                  <a:lnTo>
                    <a:pt x="451628" y="286256"/>
                  </a:lnTo>
                  <a:lnTo>
                    <a:pt x="440222" y="295493"/>
                  </a:lnTo>
                  <a:lnTo>
                    <a:pt x="430021" y="300624"/>
                  </a:lnTo>
                  <a:lnTo>
                    <a:pt x="418818" y="304444"/>
                  </a:lnTo>
                  <a:lnTo>
                    <a:pt x="403575" y="311273"/>
                  </a:lnTo>
                  <a:lnTo>
                    <a:pt x="377685" y="323772"/>
                  </a:lnTo>
                  <a:lnTo>
                    <a:pt x="368704" y="326661"/>
                  </a:lnTo>
                  <a:lnTo>
                    <a:pt x="359637" y="328587"/>
                  </a:lnTo>
                  <a:lnTo>
                    <a:pt x="350515" y="329870"/>
                  </a:lnTo>
                  <a:lnTo>
                    <a:pt x="336273" y="331297"/>
                  </a:lnTo>
                  <a:lnTo>
                    <a:pt x="323272" y="331931"/>
                  </a:lnTo>
                  <a:lnTo>
                    <a:pt x="298645" y="332287"/>
                  </a:lnTo>
                  <a:lnTo>
                    <a:pt x="280892" y="332371"/>
                  </a:lnTo>
                  <a:lnTo>
                    <a:pt x="270309" y="330854"/>
                  </a:lnTo>
                  <a:lnTo>
                    <a:pt x="258635" y="328303"/>
                  </a:lnTo>
                  <a:lnTo>
                    <a:pt x="246234" y="325063"/>
                  </a:lnTo>
                  <a:lnTo>
                    <a:pt x="234888" y="322903"/>
                  </a:lnTo>
                  <a:lnTo>
                    <a:pt x="224245" y="321464"/>
                  </a:lnTo>
                  <a:lnTo>
                    <a:pt x="214071" y="320504"/>
                  </a:lnTo>
                  <a:lnTo>
                    <a:pt x="204210" y="318324"/>
                  </a:lnTo>
                  <a:lnTo>
                    <a:pt x="194557" y="315332"/>
                  </a:lnTo>
                  <a:lnTo>
                    <a:pt x="185043" y="311797"/>
                  </a:lnTo>
                  <a:lnTo>
                    <a:pt x="175622" y="307902"/>
                  </a:lnTo>
                  <a:lnTo>
                    <a:pt x="166261" y="303765"/>
                  </a:lnTo>
                  <a:lnTo>
                    <a:pt x="156943" y="299468"/>
                  </a:lnTo>
                  <a:lnTo>
                    <a:pt x="142483" y="290589"/>
                  </a:lnTo>
                  <a:lnTo>
                    <a:pt x="129386" y="281511"/>
                  </a:lnTo>
                  <a:lnTo>
                    <a:pt x="121584" y="276935"/>
                  </a:lnTo>
                  <a:lnTo>
                    <a:pt x="113303" y="272345"/>
                  </a:lnTo>
                  <a:lnTo>
                    <a:pt x="104704" y="266206"/>
                  </a:lnTo>
                  <a:lnTo>
                    <a:pt x="95892" y="259035"/>
                  </a:lnTo>
                  <a:lnTo>
                    <a:pt x="79431" y="244397"/>
                  </a:lnTo>
                  <a:lnTo>
                    <a:pt x="66983" y="232759"/>
                  </a:lnTo>
                  <a:lnTo>
                    <a:pt x="61509" y="225961"/>
                  </a:lnTo>
                  <a:lnTo>
                    <a:pt x="56319" y="218350"/>
                  </a:lnTo>
                  <a:lnTo>
                    <a:pt x="51321" y="210197"/>
                  </a:lnTo>
                  <a:lnTo>
                    <a:pt x="46449" y="203223"/>
                  </a:lnTo>
                  <a:lnTo>
                    <a:pt x="41661" y="197034"/>
                  </a:lnTo>
                  <a:lnTo>
                    <a:pt x="36931" y="191369"/>
                  </a:lnTo>
                  <a:lnTo>
                    <a:pt x="32237" y="184513"/>
                  </a:lnTo>
                  <a:lnTo>
                    <a:pt x="27569" y="176863"/>
                  </a:lnTo>
                  <a:lnTo>
                    <a:pt x="22917" y="168686"/>
                  </a:lnTo>
                  <a:lnTo>
                    <a:pt x="13644" y="151388"/>
                  </a:lnTo>
                  <a:lnTo>
                    <a:pt x="9016" y="142465"/>
                  </a:lnTo>
                  <a:lnTo>
                    <a:pt x="5930" y="134977"/>
                  </a:lnTo>
                  <a:lnTo>
                    <a:pt x="3874" y="128446"/>
                  </a:lnTo>
                  <a:lnTo>
                    <a:pt x="2502" y="122553"/>
                  </a:lnTo>
                  <a:lnTo>
                    <a:pt x="1588" y="117084"/>
                  </a:lnTo>
                  <a:lnTo>
                    <a:pt x="572" y="106903"/>
                  </a:lnTo>
                  <a:lnTo>
                    <a:pt x="302" y="100494"/>
                  </a:lnTo>
                  <a:lnTo>
                    <a:pt x="0" y="85162"/>
                  </a:lnTo>
                  <a:lnTo>
                    <a:pt x="1459" y="78302"/>
                  </a:lnTo>
                  <a:lnTo>
                    <a:pt x="3972" y="72190"/>
                  </a:lnTo>
                  <a:lnTo>
                    <a:pt x="7186" y="66576"/>
                  </a:lnTo>
                  <a:lnTo>
                    <a:pt x="14862" y="56232"/>
                  </a:lnTo>
                  <a:lnTo>
                    <a:pt x="23404" y="46504"/>
                  </a:lnTo>
                  <a:lnTo>
                    <a:pt x="32333" y="37049"/>
                  </a:lnTo>
                  <a:lnTo>
                    <a:pt x="59818" y="9180"/>
                  </a:lnTo>
                  <a:lnTo>
                    <a:pt x="65968" y="6097"/>
                  </a:lnTo>
                  <a:lnTo>
                    <a:pt x="81013" y="2670"/>
                  </a:lnTo>
                  <a:lnTo>
                    <a:pt x="93856" y="1147"/>
                  </a:lnTo>
                  <a:lnTo>
                    <a:pt x="107774" y="470"/>
                  </a:lnTo>
                  <a:lnTo>
                    <a:pt x="160112" y="0"/>
                  </a:lnTo>
                  <a:lnTo>
                    <a:pt x="171316" y="3055"/>
                  </a:lnTo>
                  <a:lnTo>
                    <a:pt x="183403" y="8171"/>
                  </a:lnTo>
                  <a:lnTo>
                    <a:pt x="228631" y="31147"/>
                  </a:lnTo>
                  <a:lnTo>
                    <a:pt x="238546" y="34596"/>
                  </a:lnTo>
                  <a:lnTo>
                    <a:pt x="248236" y="36894"/>
                  </a:lnTo>
                  <a:lnTo>
                    <a:pt x="276851" y="414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38"/>
            <p:cNvSpPr/>
            <p:nvPr/>
          </p:nvSpPr>
          <p:spPr>
            <a:xfrm>
              <a:off x="5902036" y="5963360"/>
              <a:ext cx="1080655" cy="91077"/>
            </a:xfrm>
            <a:custGeom>
              <a:avLst/>
              <a:gdLst/>
              <a:ahLst/>
              <a:cxnLst/>
              <a:rect l="0" t="0" r="0" b="0"/>
              <a:pathLst>
                <a:path w="1080655" h="91077">
                  <a:moveTo>
                    <a:pt x="1080654" y="35657"/>
                  </a:moveTo>
                  <a:lnTo>
                    <a:pt x="1055441" y="35657"/>
                  </a:lnTo>
                  <a:lnTo>
                    <a:pt x="1053070" y="34118"/>
                  </a:lnTo>
                  <a:lnTo>
                    <a:pt x="1049950" y="31553"/>
                  </a:lnTo>
                  <a:lnTo>
                    <a:pt x="1046330" y="28302"/>
                  </a:lnTo>
                  <a:lnTo>
                    <a:pt x="1042378" y="26136"/>
                  </a:lnTo>
                  <a:lnTo>
                    <a:pt x="1033880" y="23729"/>
                  </a:lnTo>
                  <a:lnTo>
                    <a:pt x="1007198" y="22057"/>
                  </a:lnTo>
                  <a:lnTo>
                    <a:pt x="958411" y="21818"/>
                  </a:lnTo>
                  <a:lnTo>
                    <a:pt x="948359" y="20273"/>
                  </a:lnTo>
                  <a:lnTo>
                    <a:pt x="937038" y="17705"/>
                  </a:lnTo>
                  <a:lnTo>
                    <a:pt x="924875" y="14453"/>
                  </a:lnTo>
                  <a:lnTo>
                    <a:pt x="913686" y="12284"/>
                  </a:lnTo>
                  <a:lnTo>
                    <a:pt x="893044" y="9876"/>
                  </a:lnTo>
                  <a:lnTo>
                    <a:pt x="869503" y="8805"/>
                  </a:lnTo>
                  <a:lnTo>
                    <a:pt x="830285" y="8202"/>
                  </a:lnTo>
                  <a:lnTo>
                    <a:pt x="801585" y="6522"/>
                  </a:lnTo>
                  <a:lnTo>
                    <a:pt x="785311" y="3918"/>
                  </a:lnTo>
                  <a:lnTo>
                    <a:pt x="768304" y="644"/>
                  </a:lnTo>
                  <a:lnTo>
                    <a:pt x="750809" y="0"/>
                  </a:lnTo>
                  <a:lnTo>
                    <a:pt x="732987" y="1110"/>
                  </a:lnTo>
                  <a:lnTo>
                    <a:pt x="714949" y="3389"/>
                  </a:lnTo>
                  <a:lnTo>
                    <a:pt x="682592" y="5922"/>
                  </a:lnTo>
                  <a:lnTo>
                    <a:pt x="651277" y="7048"/>
                  </a:lnTo>
                  <a:lnTo>
                    <a:pt x="581001" y="7771"/>
                  </a:lnTo>
                  <a:lnTo>
                    <a:pt x="562825" y="7830"/>
                  </a:lnTo>
                  <a:lnTo>
                    <a:pt x="544550" y="9409"/>
                  </a:lnTo>
                  <a:lnTo>
                    <a:pt x="526209" y="12001"/>
                  </a:lnTo>
                  <a:lnTo>
                    <a:pt x="507824" y="15268"/>
                  </a:lnTo>
                  <a:lnTo>
                    <a:pt x="489410" y="17447"/>
                  </a:lnTo>
                  <a:lnTo>
                    <a:pt x="470976" y="18899"/>
                  </a:lnTo>
                  <a:lnTo>
                    <a:pt x="452530" y="19867"/>
                  </a:lnTo>
                  <a:lnTo>
                    <a:pt x="419719" y="20942"/>
                  </a:lnTo>
                  <a:lnTo>
                    <a:pt x="388202" y="22960"/>
                  </a:lnTo>
                  <a:lnTo>
                    <a:pt x="371177" y="25653"/>
                  </a:lnTo>
                  <a:lnTo>
                    <a:pt x="353670" y="28988"/>
                  </a:lnTo>
                  <a:lnTo>
                    <a:pt x="335840" y="31211"/>
                  </a:lnTo>
                  <a:lnTo>
                    <a:pt x="317797" y="32693"/>
                  </a:lnTo>
                  <a:lnTo>
                    <a:pt x="299610" y="33681"/>
                  </a:lnTo>
                  <a:lnTo>
                    <a:pt x="267087" y="34779"/>
                  </a:lnTo>
                  <a:lnTo>
                    <a:pt x="238777" y="36807"/>
                  </a:lnTo>
                  <a:lnTo>
                    <a:pt x="226918" y="39502"/>
                  </a:lnTo>
                  <a:lnTo>
                    <a:pt x="215933" y="42839"/>
                  </a:lnTo>
                  <a:lnTo>
                    <a:pt x="203992" y="45063"/>
                  </a:lnTo>
                  <a:lnTo>
                    <a:pt x="178408" y="47535"/>
                  </a:lnTo>
                  <a:lnTo>
                    <a:pt x="165121" y="49733"/>
                  </a:lnTo>
                  <a:lnTo>
                    <a:pt x="151645" y="52738"/>
                  </a:lnTo>
                  <a:lnTo>
                    <a:pt x="138041" y="56281"/>
                  </a:lnTo>
                  <a:lnTo>
                    <a:pt x="125894" y="58643"/>
                  </a:lnTo>
                  <a:lnTo>
                    <a:pt x="104187" y="61267"/>
                  </a:lnTo>
                  <a:lnTo>
                    <a:pt x="95628" y="63507"/>
                  </a:lnTo>
                  <a:lnTo>
                    <a:pt x="88382" y="66538"/>
                  </a:lnTo>
                  <a:lnTo>
                    <a:pt x="82012" y="70100"/>
                  </a:lnTo>
                  <a:lnTo>
                    <a:pt x="76226" y="72473"/>
                  </a:lnTo>
                  <a:lnTo>
                    <a:pt x="65692" y="75111"/>
                  </a:lnTo>
                  <a:lnTo>
                    <a:pt x="43752" y="76596"/>
                  </a:lnTo>
                  <a:lnTo>
                    <a:pt x="36865" y="78344"/>
                  </a:lnTo>
                  <a:lnTo>
                    <a:pt x="30734" y="81048"/>
                  </a:lnTo>
                  <a:lnTo>
                    <a:pt x="17189" y="89095"/>
                  </a:lnTo>
                  <a:lnTo>
                    <a:pt x="11231" y="90196"/>
                  </a:lnTo>
                  <a:lnTo>
                    <a:pt x="0" y="910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39"/>
            <p:cNvSpPr/>
            <p:nvPr/>
          </p:nvSpPr>
          <p:spPr>
            <a:xfrm>
              <a:off x="1704108" y="1440872"/>
              <a:ext cx="27711" cy="595730"/>
            </a:xfrm>
            <a:custGeom>
              <a:avLst/>
              <a:gdLst/>
              <a:ahLst/>
              <a:cxnLst/>
              <a:rect l="0" t="0" r="0" b="0"/>
              <a:pathLst>
                <a:path w="27711" h="595730">
                  <a:moveTo>
                    <a:pt x="27710" y="0"/>
                  </a:moveTo>
                  <a:lnTo>
                    <a:pt x="15781" y="0"/>
                  </a:lnTo>
                  <a:lnTo>
                    <a:pt x="15139" y="1540"/>
                  </a:lnTo>
                  <a:lnTo>
                    <a:pt x="14426" y="7355"/>
                  </a:lnTo>
                  <a:lnTo>
                    <a:pt x="13860" y="25733"/>
                  </a:lnTo>
                  <a:lnTo>
                    <a:pt x="13855" y="115471"/>
                  </a:lnTo>
                  <a:lnTo>
                    <a:pt x="15394" y="121623"/>
                  </a:lnTo>
                  <a:lnTo>
                    <a:pt x="17960" y="128803"/>
                  </a:lnTo>
                  <a:lnTo>
                    <a:pt x="21210" y="136669"/>
                  </a:lnTo>
                  <a:lnTo>
                    <a:pt x="23377" y="144992"/>
                  </a:lnTo>
                  <a:lnTo>
                    <a:pt x="24821" y="153619"/>
                  </a:lnTo>
                  <a:lnTo>
                    <a:pt x="25784" y="162449"/>
                  </a:lnTo>
                  <a:lnTo>
                    <a:pt x="26426" y="172954"/>
                  </a:lnTo>
                  <a:lnTo>
                    <a:pt x="27139" y="196941"/>
                  </a:lnTo>
                  <a:lnTo>
                    <a:pt x="27660" y="258069"/>
                  </a:lnTo>
                  <a:lnTo>
                    <a:pt x="27695" y="293520"/>
                  </a:lnTo>
                  <a:lnTo>
                    <a:pt x="26160" y="306516"/>
                  </a:lnTo>
                  <a:lnTo>
                    <a:pt x="23598" y="319799"/>
                  </a:lnTo>
                  <a:lnTo>
                    <a:pt x="20350" y="333272"/>
                  </a:lnTo>
                  <a:lnTo>
                    <a:pt x="18185" y="345333"/>
                  </a:lnTo>
                  <a:lnTo>
                    <a:pt x="16742" y="356452"/>
                  </a:lnTo>
                  <a:lnTo>
                    <a:pt x="15780" y="366944"/>
                  </a:lnTo>
                  <a:lnTo>
                    <a:pt x="15138" y="378557"/>
                  </a:lnTo>
                  <a:lnTo>
                    <a:pt x="14425" y="403775"/>
                  </a:lnTo>
                  <a:lnTo>
                    <a:pt x="13905" y="465801"/>
                  </a:lnTo>
                  <a:lnTo>
                    <a:pt x="12349" y="475249"/>
                  </a:lnTo>
                  <a:lnTo>
                    <a:pt x="9772" y="484627"/>
                  </a:lnTo>
                  <a:lnTo>
                    <a:pt x="6515" y="493957"/>
                  </a:lnTo>
                  <a:lnTo>
                    <a:pt x="4344" y="501717"/>
                  </a:lnTo>
                  <a:lnTo>
                    <a:pt x="2896" y="508430"/>
                  </a:lnTo>
                  <a:lnTo>
                    <a:pt x="1931" y="514444"/>
                  </a:lnTo>
                  <a:lnTo>
                    <a:pt x="1287" y="521532"/>
                  </a:lnTo>
                  <a:lnTo>
                    <a:pt x="572" y="537619"/>
                  </a:lnTo>
                  <a:lnTo>
                    <a:pt x="170" y="556629"/>
                  </a:lnTo>
                  <a:lnTo>
                    <a:pt x="0" y="595729"/>
                  </a:lnTo>
                  <a:lnTo>
                    <a:pt x="13840" y="581906"/>
                  </a:lnTo>
                  <a:lnTo>
                    <a:pt x="13855" y="581891"/>
                  </a:lnTo>
                  <a:lnTo>
                    <a:pt x="25784" y="581891"/>
                  </a:lnTo>
                  <a:lnTo>
                    <a:pt x="26426" y="580352"/>
                  </a:lnTo>
                  <a:lnTo>
                    <a:pt x="26854" y="577786"/>
                  </a:lnTo>
                  <a:lnTo>
                    <a:pt x="27710" y="5680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40"/>
            <p:cNvSpPr/>
            <p:nvPr/>
          </p:nvSpPr>
          <p:spPr>
            <a:xfrm>
              <a:off x="1080654" y="1150345"/>
              <a:ext cx="1995039" cy="1371183"/>
            </a:xfrm>
            <a:custGeom>
              <a:avLst/>
              <a:gdLst/>
              <a:ahLst/>
              <a:cxnLst/>
              <a:rect l="0" t="0" r="0" b="0"/>
              <a:pathLst>
                <a:path w="1995039" h="1371183">
                  <a:moveTo>
                    <a:pt x="0" y="1135655"/>
                  </a:moveTo>
                  <a:lnTo>
                    <a:pt x="61979" y="1135655"/>
                  </a:lnTo>
                  <a:lnTo>
                    <a:pt x="65949" y="1134115"/>
                  </a:lnTo>
                  <a:lnTo>
                    <a:pt x="78893" y="1126133"/>
                  </a:lnTo>
                  <a:lnTo>
                    <a:pt x="87916" y="1123726"/>
                  </a:lnTo>
                  <a:lnTo>
                    <a:pt x="149952" y="1121850"/>
                  </a:lnTo>
                  <a:lnTo>
                    <a:pt x="286914" y="1121800"/>
                  </a:lnTo>
                  <a:lnTo>
                    <a:pt x="305061" y="1117695"/>
                  </a:lnTo>
                  <a:lnTo>
                    <a:pt x="323389" y="1112278"/>
                  </a:lnTo>
                  <a:lnTo>
                    <a:pt x="376825" y="1108516"/>
                  </a:lnTo>
                  <a:lnTo>
                    <a:pt x="432742" y="1108021"/>
                  </a:lnTo>
                  <a:lnTo>
                    <a:pt x="514734" y="1107950"/>
                  </a:lnTo>
                  <a:lnTo>
                    <a:pt x="537163" y="1103842"/>
                  </a:lnTo>
                  <a:lnTo>
                    <a:pt x="558933" y="1098425"/>
                  </a:lnTo>
                  <a:lnTo>
                    <a:pt x="610538" y="1094947"/>
                  </a:lnTo>
                  <a:lnTo>
                    <a:pt x="665204" y="1094260"/>
                  </a:lnTo>
                  <a:lnTo>
                    <a:pt x="734316" y="1083147"/>
                  </a:lnTo>
                  <a:lnTo>
                    <a:pt x="779967" y="1081099"/>
                  </a:lnTo>
                  <a:lnTo>
                    <a:pt x="813088" y="1079080"/>
                  </a:lnTo>
                  <a:lnTo>
                    <a:pt x="871981" y="1069346"/>
                  </a:lnTo>
                  <a:lnTo>
                    <a:pt x="928086" y="1066967"/>
                  </a:lnTo>
                  <a:lnTo>
                    <a:pt x="983639" y="1056976"/>
                  </a:lnTo>
                  <a:lnTo>
                    <a:pt x="1043189" y="1049301"/>
                  </a:lnTo>
                  <a:lnTo>
                    <a:pt x="1091618" y="1041822"/>
                  </a:lnTo>
                  <a:lnTo>
                    <a:pt x="1135216" y="1035501"/>
                  </a:lnTo>
                  <a:lnTo>
                    <a:pt x="1177383" y="1027983"/>
                  </a:lnTo>
                  <a:lnTo>
                    <a:pt x="1219125" y="1021651"/>
                  </a:lnTo>
                  <a:lnTo>
                    <a:pt x="1260742" y="1014130"/>
                  </a:lnTo>
                  <a:lnTo>
                    <a:pt x="1302321" y="1007797"/>
                  </a:lnTo>
                  <a:lnTo>
                    <a:pt x="1357744" y="991865"/>
                  </a:lnTo>
                  <a:lnTo>
                    <a:pt x="1414703" y="983416"/>
                  </a:lnTo>
                  <a:lnTo>
                    <a:pt x="1464248" y="972698"/>
                  </a:lnTo>
                  <a:lnTo>
                    <a:pt x="1519039" y="959389"/>
                  </a:lnTo>
                  <a:lnTo>
                    <a:pt x="1554344" y="952579"/>
                  </a:lnTo>
                  <a:lnTo>
                    <a:pt x="1607648" y="936487"/>
                  </a:lnTo>
                  <a:lnTo>
                    <a:pt x="1678371" y="909312"/>
                  </a:lnTo>
                  <a:lnTo>
                    <a:pt x="1740417" y="881650"/>
                  </a:lnTo>
                  <a:lnTo>
                    <a:pt x="1824165" y="840091"/>
                  </a:lnTo>
                  <a:lnTo>
                    <a:pt x="1867670" y="812382"/>
                  </a:lnTo>
                  <a:lnTo>
                    <a:pt x="1880968" y="799040"/>
                  </a:lnTo>
                  <a:lnTo>
                    <a:pt x="1886670" y="791172"/>
                  </a:lnTo>
                  <a:lnTo>
                    <a:pt x="1901215" y="778325"/>
                  </a:lnTo>
                  <a:lnTo>
                    <a:pt x="1928284" y="757534"/>
                  </a:lnTo>
                  <a:lnTo>
                    <a:pt x="1943628" y="735923"/>
                  </a:lnTo>
                  <a:lnTo>
                    <a:pt x="1949107" y="722982"/>
                  </a:lnTo>
                  <a:lnTo>
                    <a:pt x="1956297" y="702937"/>
                  </a:lnTo>
                  <a:lnTo>
                    <a:pt x="1963974" y="687796"/>
                  </a:lnTo>
                  <a:lnTo>
                    <a:pt x="1975412" y="670618"/>
                  </a:lnTo>
                  <a:lnTo>
                    <a:pt x="1990213" y="632110"/>
                  </a:lnTo>
                  <a:lnTo>
                    <a:pt x="1992903" y="620399"/>
                  </a:lnTo>
                  <a:lnTo>
                    <a:pt x="1994771" y="580517"/>
                  </a:lnTo>
                  <a:lnTo>
                    <a:pt x="1995038" y="524117"/>
                  </a:lnTo>
                  <a:lnTo>
                    <a:pt x="1990942" y="509286"/>
                  </a:lnTo>
                  <a:lnTo>
                    <a:pt x="1984087" y="487732"/>
                  </a:lnTo>
                  <a:lnTo>
                    <a:pt x="1980041" y="450766"/>
                  </a:lnTo>
                  <a:lnTo>
                    <a:pt x="1974014" y="433070"/>
                  </a:lnTo>
                  <a:lnTo>
                    <a:pt x="1966204" y="419047"/>
                  </a:lnTo>
                  <a:lnTo>
                    <a:pt x="1961967" y="413152"/>
                  </a:lnTo>
                  <a:lnTo>
                    <a:pt x="1957258" y="398393"/>
                  </a:lnTo>
                  <a:lnTo>
                    <a:pt x="1953626" y="381571"/>
                  </a:lnTo>
                  <a:lnTo>
                    <a:pt x="1942926" y="356330"/>
                  </a:lnTo>
                  <a:lnTo>
                    <a:pt x="1928467" y="336878"/>
                  </a:lnTo>
                  <a:lnTo>
                    <a:pt x="1887974" y="294560"/>
                  </a:lnTo>
                  <a:lnTo>
                    <a:pt x="1818971" y="225287"/>
                  </a:lnTo>
                  <a:lnTo>
                    <a:pt x="1769199" y="190580"/>
                  </a:lnTo>
                  <a:lnTo>
                    <a:pt x="1713080" y="156494"/>
                  </a:lnTo>
                  <a:lnTo>
                    <a:pt x="1661581" y="127445"/>
                  </a:lnTo>
                  <a:lnTo>
                    <a:pt x="1606936" y="106427"/>
                  </a:lnTo>
                  <a:lnTo>
                    <a:pt x="1551671" y="79469"/>
                  </a:lnTo>
                  <a:lnTo>
                    <a:pt x="1510134" y="68921"/>
                  </a:lnTo>
                  <a:lnTo>
                    <a:pt x="1454725" y="43439"/>
                  </a:lnTo>
                  <a:lnTo>
                    <a:pt x="1425478" y="34468"/>
                  </a:lnTo>
                  <a:lnTo>
                    <a:pt x="1374394" y="27878"/>
                  </a:lnTo>
                  <a:lnTo>
                    <a:pt x="1320259" y="18400"/>
                  </a:lnTo>
                  <a:lnTo>
                    <a:pt x="1266761" y="13367"/>
                  </a:lnTo>
                  <a:lnTo>
                    <a:pt x="1219438" y="4351"/>
                  </a:lnTo>
                  <a:lnTo>
                    <a:pt x="1167102" y="995"/>
                  </a:lnTo>
                  <a:lnTo>
                    <a:pt x="1114137" y="0"/>
                  </a:lnTo>
                  <a:lnTo>
                    <a:pt x="1065432" y="1245"/>
                  </a:lnTo>
                  <a:lnTo>
                    <a:pt x="1006700" y="9140"/>
                  </a:lnTo>
                  <a:lnTo>
                    <a:pt x="957142" y="13703"/>
                  </a:lnTo>
                  <a:lnTo>
                    <a:pt x="904145" y="22581"/>
                  </a:lnTo>
                  <a:lnTo>
                    <a:pt x="849444" y="27435"/>
                  </a:lnTo>
                  <a:lnTo>
                    <a:pt x="794238" y="37938"/>
                  </a:lnTo>
                  <a:lnTo>
                    <a:pt x="740422" y="50800"/>
                  </a:lnTo>
                  <a:lnTo>
                    <a:pt x="675979" y="68937"/>
                  </a:lnTo>
                  <a:lnTo>
                    <a:pt x="587667" y="91956"/>
                  </a:lnTo>
                  <a:lnTo>
                    <a:pt x="527614" y="110420"/>
                  </a:lnTo>
                  <a:lnTo>
                    <a:pt x="499271" y="121195"/>
                  </a:lnTo>
                  <a:lnTo>
                    <a:pt x="443446" y="153198"/>
                  </a:lnTo>
                  <a:lnTo>
                    <a:pt x="401811" y="175946"/>
                  </a:lnTo>
                  <a:lnTo>
                    <a:pt x="375625" y="188802"/>
                  </a:lnTo>
                  <a:lnTo>
                    <a:pt x="316118" y="230600"/>
                  </a:lnTo>
                  <a:lnTo>
                    <a:pt x="296009" y="253443"/>
                  </a:lnTo>
                  <a:lnTo>
                    <a:pt x="279855" y="265322"/>
                  </a:lnTo>
                  <a:lnTo>
                    <a:pt x="272776" y="273724"/>
                  </a:lnTo>
                  <a:lnTo>
                    <a:pt x="253919" y="304534"/>
                  </a:lnTo>
                  <a:lnTo>
                    <a:pt x="224850" y="334402"/>
                  </a:lnTo>
                  <a:lnTo>
                    <a:pt x="203828" y="369493"/>
                  </a:lnTo>
                  <a:lnTo>
                    <a:pt x="184851" y="406072"/>
                  </a:lnTo>
                  <a:lnTo>
                    <a:pt x="161653" y="452175"/>
                  </a:lnTo>
                  <a:lnTo>
                    <a:pt x="156512" y="470642"/>
                  </a:lnTo>
                  <a:lnTo>
                    <a:pt x="152688" y="489111"/>
                  </a:lnTo>
                  <a:lnTo>
                    <a:pt x="133357" y="542646"/>
                  </a:lnTo>
                  <a:lnTo>
                    <a:pt x="124863" y="584807"/>
                  </a:lnTo>
                  <a:lnTo>
                    <a:pt x="114063" y="622783"/>
                  </a:lnTo>
                  <a:lnTo>
                    <a:pt x="107687" y="654775"/>
                  </a:lnTo>
                  <a:lnTo>
                    <a:pt x="101740" y="680245"/>
                  </a:lnTo>
                  <a:lnTo>
                    <a:pt x="98392" y="719009"/>
                  </a:lnTo>
                  <a:lnTo>
                    <a:pt x="97260" y="760470"/>
                  </a:lnTo>
                  <a:lnTo>
                    <a:pt x="96982" y="962805"/>
                  </a:lnTo>
                  <a:lnTo>
                    <a:pt x="101087" y="982376"/>
                  </a:lnTo>
                  <a:lnTo>
                    <a:pt x="106503" y="1001337"/>
                  </a:lnTo>
                  <a:lnTo>
                    <a:pt x="111092" y="1029320"/>
                  </a:lnTo>
                  <a:lnTo>
                    <a:pt x="125654" y="1066359"/>
                  </a:lnTo>
                  <a:lnTo>
                    <a:pt x="132816" y="1084844"/>
                  </a:lnTo>
                  <a:lnTo>
                    <a:pt x="141519" y="1121798"/>
                  </a:lnTo>
                  <a:lnTo>
                    <a:pt x="145146" y="1131035"/>
                  </a:lnTo>
                  <a:lnTo>
                    <a:pt x="157386" y="1149508"/>
                  </a:lnTo>
                  <a:lnTo>
                    <a:pt x="177482" y="1177218"/>
                  </a:lnTo>
                  <a:lnTo>
                    <a:pt x="198063" y="1214164"/>
                  </a:lnTo>
                  <a:lnTo>
                    <a:pt x="211693" y="1228531"/>
                  </a:lnTo>
                  <a:lnTo>
                    <a:pt x="219638" y="1234518"/>
                  </a:lnTo>
                  <a:lnTo>
                    <a:pt x="232570" y="1249380"/>
                  </a:lnTo>
                  <a:lnTo>
                    <a:pt x="259768" y="1291514"/>
                  </a:lnTo>
                  <a:lnTo>
                    <a:pt x="281879" y="1310973"/>
                  </a:lnTo>
                  <a:lnTo>
                    <a:pt x="313646" y="1351275"/>
                  </a:lnTo>
                  <a:lnTo>
                    <a:pt x="332509" y="13711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41"/>
            <p:cNvSpPr/>
            <p:nvPr/>
          </p:nvSpPr>
          <p:spPr>
            <a:xfrm>
              <a:off x="4308768" y="5888196"/>
              <a:ext cx="706409" cy="41550"/>
            </a:xfrm>
            <a:custGeom>
              <a:avLst/>
              <a:gdLst/>
              <a:ahLst/>
              <a:cxnLst/>
              <a:rect l="0" t="0" r="0" b="0"/>
              <a:pathLst>
                <a:path w="706409" h="41550">
                  <a:moveTo>
                    <a:pt x="692722" y="27694"/>
                  </a:moveTo>
                  <a:lnTo>
                    <a:pt x="706408" y="27694"/>
                  </a:lnTo>
                  <a:lnTo>
                    <a:pt x="687278" y="27694"/>
                  </a:lnTo>
                  <a:lnTo>
                    <a:pt x="682936" y="26155"/>
                  </a:lnTo>
                  <a:lnTo>
                    <a:pt x="678501" y="23589"/>
                  </a:lnTo>
                  <a:lnTo>
                    <a:pt x="674004" y="20339"/>
                  </a:lnTo>
                  <a:lnTo>
                    <a:pt x="669468" y="18173"/>
                  </a:lnTo>
                  <a:lnTo>
                    <a:pt x="664905" y="16728"/>
                  </a:lnTo>
                  <a:lnTo>
                    <a:pt x="660323" y="15766"/>
                  </a:lnTo>
                  <a:lnTo>
                    <a:pt x="647022" y="14696"/>
                  </a:lnTo>
                  <a:lnTo>
                    <a:pt x="630847" y="14220"/>
                  </a:lnTo>
                  <a:lnTo>
                    <a:pt x="546795" y="13854"/>
                  </a:lnTo>
                  <a:lnTo>
                    <a:pt x="429293" y="13840"/>
                  </a:lnTo>
                  <a:lnTo>
                    <a:pt x="415503" y="12301"/>
                  </a:lnTo>
                  <a:lnTo>
                    <a:pt x="401691" y="9735"/>
                  </a:lnTo>
                  <a:lnTo>
                    <a:pt x="387865" y="6485"/>
                  </a:lnTo>
                  <a:lnTo>
                    <a:pt x="374030" y="4319"/>
                  </a:lnTo>
                  <a:lnTo>
                    <a:pt x="360188" y="2874"/>
                  </a:lnTo>
                  <a:lnTo>
                    <a:pt x="346342" y="1911"/>
                  </a:lnTo>
                  <a:lnTo>
                    <a:pt x="332493" y="1269"/>
                  </a:lnTo>
                  <a:lnTo>
                    <a:pt x="304790" y="556"/>
                  </a:lnTo>
                  <a:lnTo>
                    <a:pt x="180104" y="0"/>
                  </a:lnTo>
                  <a:lnTo>
                    <a:pt x="167788" y="1534"/>
                  </a:lnTo>
                  <a:lnTo>
                    <a:pt x="156500" y="4097"/>
                  </a:lnTo>
                  <a:lnTo>
                    <a:pt x="145895" y="7344"/>
                  </a:lnTo>
                  <a:lnTo>
                    <a:pt x="137286" y="9509"/>
                  </a:lnTo>
                  <a:lnTo>
                    <a:pt x="130007" y="10953"/>
                  </a:lnTo>
                  <a:lnTo>
                    <a:pt x="123615" y="11915"/>
                  </a:lnTo>
                  <a:lnTo>
                    <a:pt x="108303" y="12984"/>
                  </a:lnTo>
                  <a:lnTo>
                    <a:pt x="99909" y="13269"/>
                  </a:lnTo>
                  <a:lnTo>
                    <a:pt x="92774" y="14999"/>
                  </a:lnTo>
                  <a:lnTo>
                    <a:pt x="86478" y="17691"/>
                  </a:lnTo>
                  <a:lnTo>
                    <a:pt x="80741" y="21026"/>
                  </a:lnTo>
                  <a:lnTo>
                    <a:pt x="75377" y="23248"/>
                  </a:lnTo>
                  <a:lnTo>
                    <a:pt x="70262" y="24731"/>
                  </a:lnTo>
                  <a:lnTo>
                    <a:pt x="65313" y="25718"/>
                  </a:lnTo>
                  <a:lnTo>
                    <a:pt x="55708" y="26816"/>
                  </a:lnTo>
                  <a:lnTo>
                    <a:pt x="33901" y="27579"/>
                  </a:lnTo>
                  <a:lnTo>
                    <a:pt x="12738" y="27694"/>
                  </a:lnTo>
                  <a:lnTo>
                    <a:pt x="0" y="27694"/>
                  </a:lnTo>
                  <a:lnTo>
                    <a:pt x="21200" y="27694"/>
                  </a:lnTo>
                  <a:lnTo>
                    <a:pt x="23368" y="29234"/>
                  </a:lnTo>
                  <a:lnTo>
                    <a:pt x="24813" y="31799"/>
                  </a:lnTo>
                  <a:lnTo>
                    <a:pt x="27704" y="415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42"/>
            <p:cNvSpPr/>
            <p:nvPr/>
          </p:nvSpPr>
          <p:spPr>
            <a:xfrm>
              <a:off x="531718" y="3006436"/>
              <a:ext cx="658057" cy="454402"/>
            </a:xfrm>
            <a:custGeom>
              <a:avLst/>
              <a:gdLst/>
              <a:ahLst/>
              <a:cxnLst/>
              <a:rect l="0" t="0" r="0" b="0"/>
              <a:pathLst>
                <a:path w="658057" h="454402">
                  <a:moveTo>
                    <a:pt x="479663" y="124691"/>
                  </a:moveTo>
                  <a:lnTo>
                    <a:pt x="472308" y="117336"/>
                  </a:lnTo>
                  <a:lnTo>
                    <a:pt x="464592" y="105515"/>
                  </a:lnTo>
                  <a:lnTo>
                    <a:pt x="456032" y="91538"/>
                  </a:lnTo>
                  <a:lnTo>
                    <a:pt x="447096" y="80194"/>
                  </a:lnTo>
                  <a:lnTo>
                    <a:pt x="433888" y="70021"/>
                  </a:lnTo>
                  <a:lnTo>
                    <a:pt x="417755" y="60369"/>
                  </a:lnTo>
                  <a:lnTo>
                    <a:pt x="400322" y="50948"/>
                  </a:lnTo>
                  <a:lnTo>
                    <a:pt x="389824" y="49359"/>
                  </a:lnTo>
                  <a:lnTo>
                    <a:pt x="378207" y="49839"/>
                  </a:lnTo>
                  <a:lnTo>
                    <a:pt x="365844" y="51699"/>
                  </a:lnTo>
                  <a:lnTo>
                    <a:pt x="354523" y="52938"/>
                  </a:lnTo>
                  <a:lnTo>
                    <a:pt x="343897" y="53765"/>
                  </a:lnTo>
                  <a:lnTo>
                    <a:pt x="333734" y="54316"/>
                  </a:lnTo>
                  <a:lnTo>
                    <a:pt x="320802" y="57762"/>
                  </a:lnTo>
                  <a:lnTo>
                    <a:pt x="306022" y="63138"/>
                  </a:lnTo>
                  <a:lnTo>
                    <a:pt x="290012" y="69801"/>
                  </a:lnTo>
                  <a:lnTo>
                    <a:pt x="274720" y="75783"/>
                  </a:lnTo>
                  <a:lnTo>
                    <a:pt x="245414" y="86534"/>
                  </a:lnTo>
                  <a:lnTo>
                    <a:pt x="231133" y="93095"/>
                  </a:lnTo>
                  <a:lnTo>
                    <a:pt x="216995" y="100548"/>
                  </a:lnTo>
                  <a:lnTo>
                    <a:pt x="202951" y="108596"/>
                  </a:lnTo>
                  <a:lnTo>
                    <a:pt x="170927" y="125748"/>
                  </a:lnTo>
                  <a:lnTo>
                    <a:pt x="153766" y="134631"/>
                  </a:lnTo>
                  <a:lnTo>
                    <a:pt x="137708" y="143633"/>
                  </a:lnTo>
                  <a:lnTo>
                    <a:pt x="122384" y="152713"/>
                  </a:lnTo>
                  <a:lnTo>
                    <a:pt x="107550" y="161845"/>
                  </a:lnTo>
                  <a:lnTo>
                    <a:pt x="94582" y="172551"/>
                  </a:lnTo>
                  <a:lnTo>
                    <a:pt x="82857" y="184307"/>
                  </a:lnTo>
                  <a:lnTo>
                    <a:pt x="71962" y="196762"/>
                  </a:lnTo>
                  <a:lnTo>
                    <a:pt x="61620" y="209684"/>
                  </a:lnTo>
                  <a:lnTo>
                    <a:pt x="51647" y="222916"/>
                  </a:lnTo>
                  <a:lnTo>
                    <a:pt x="41919" y="236356"/>
                  </a:lnTo>
                  <a:lnTo>
                    <a:pt x="32355" y="248395"/>
                  </a:lnTo>
                  <a:lnTo>
                    <a:pt x="22900" y="259499"/>
                  </a:lnTo>
                  <a:lnTo>
                    <a:pt x="13518" y="269982"/>
                  </a:lnTo>
                  <a:lnTo>
                    <a:pt x="7264" y="281588"/>
                  </a:lnTo>
                  <a:lnTo>
                    <a:pt x="3094" y="293943"/>
                  </a:lnTo>
                  <a:lnTo>
                    <a:pt x="314" y="306798"/>
                  </a:lnTo>
                  <a:lnTo>
                    <a:pt x="0" y="319986"/>
                  </a:lnTo>
                  <a:lnTo>
                    <a:pt x="1330" y="333397"/>
                  </a:lnTo>
                  <a:lnTo>
                    <a:pt x="3756" y="346956"/>
                  </a:lnTo>
                  <a:lnTo>
                    <a:pt x="6913" y="357534"/>
                  </a:lnTo>
                  <a:lnTo>
                    <a:pt x="10557" y="366125"/>
                  </a:lnTo>
                  <a:lnTo>
                    <a:pt x="14526" y="373392"/>
                  </a:lnTo>
                  <a:lnTo>
                    <a:pt x="20251" y="381316"/>
                  </a:lnTo>
                  <a:lnTo>
                    <a:pt x="27146" y="389678"/>
                  </a:lnTo>
                  <a:lnTo>
                    <a:pt x="34821" y="398330"/>
                  </a:lnTo>
                  <a:lnTo>
                    <a:pt x="51560" y="412049"/>
                  </a:lnTo>
                  <a:lnTo>
                    <a:pt x="70801" y="423279"/>
                  </a:lnTo>
                  <a:lnTo>
                    <a:pt x="82398" y="428428"/>
                  </a:lnTo>
                  <a:lnTo>
                    <a:pt x="94747" y="433400"/>
                  </a:lnTo>
                  <a:lnTo>
                    <a:pt x="109137" y="438255"/>
                  </a:lnTo>
                  <a:lnTo>
                    <a:pt x="124888" y="443030"/>
                  </a:lnTo>
                  <a:lnTo>
                    <a:pt x="141547" y="447753"/>
                  </a:lnTo>
                  <a:lnTo>
                    <a:pt x="160349" y="450902"/>
                  </a:lnTo>
                  <a:lnTo>
                    <a:pt x="180581" y="453001"/>
                  </a:lnTo>
                  <a:lnTo>
                    <a:pt x="201766" y="454401"/>
                  </a:lnTo>
                  <a:lnTo>
                    <a:pt x="223586" y="453795"/>
                  </a:lnTo>
                  <a:lnTo>
                    <a:pt x="245830" y="451850"/>
                  </a:lnTo>
                  <a:lnTo>
                    <a:pt x="268356" y="449015"/>
                  </a:lnTo>
                  <a:lnTo>
                    <a:pt x="291071" y="447126"/>
                  </a:lnTo>
                  <a:lnTo>
                    <a:pt x="313911" y="445865"/>
                  </a:lnTo>
                  <a:lnTo>
                    <a:pt x="336834" y="445025"/>
                  </a:lnTo>
                  <a:lnTo>
                    <a:pt x="359814" y="441386"/>
                  </a:lnTo>
                  <a:lnTo>
                    <a:pt x="382830" y="435882"/>
                  </a:lnTo>
                  <a:lnTo>
                    <a:pt x="427390" y="423095"/>
                  </a:lnTo>
                  <a:lnTo>
                    <a:pt x="506169" y="402343"/>
                  </a:lnTo>
                  <a:lnTo>
                    <a:pt x="525043" y="397538"/>
                  </a:lnTo>
                  <a:lnTo>
                    <a:pt x="542244" y="391255"/>
                  </a:lnTo>
                  <a:lnTo>
                    <a:pt x="558329" y="383988"/>
                  </a:lnTo>
                  <a:lnTo>
                    <a:pt x="573671" y="376065"/>
                  </a:lnTo>
                  <a:lnTo>
                    <a:pt x="586977" y="367704"/>
                  </a:lnTo>
                  <a:lnTo>
                    <a:pt x="598927" y="359051"/>
                  </a:lnTo>
                  <a:lnTo>
                    <a:pt x="609973" y="350204"/>
                  </a:lnTo>
                  <a:lnTo>
                    <a:pt x="620415" y="341227"/>
                  </a:lnTo>
                  <a:lnTo>
                    <a:pt x="630455" y="332163"/>
                  </a:lnTo>
                  <a:lnTo>
                    <a:pt x="640228" y="323042"/>
                  </a:lnTo>
                  <a:lnTo>
                    <a:pt x="646743" y="313883"/>
                  </a:lnTo>
                  <a:lnTo>
                    <a:pt x="651086" y="304697"/>
                  </a:lnTo>
                  <a:lnTo>
                    <a:pt x="653981" y="295495"/>
                  </a:lnTo>
                  <a:lnTo>
                    <a:pt x="655912" y="284742"/>
                  </a:lnTo>
                  <a:lnTo>
                    <a:pt x="657199" y="272955"/>
                  </a:lnTo>
                  <a:lnTo>
                    <a:pt x="658056" y="260479"/>
                  </a:lnTo>
                  <a:lnTo>
                    <a:pt x="657089" y="249083"/>
                  </a:lnTo>
                  <a:lnTo>
                    <a:pt x="654905" y="238407"/>
                  </a:lnTo>
                  <a:lnTo>
                    <a:pt x="651909" y="228210"/>
                  </a:lnTo>
                  <a:lnTo>
                    <a:pt x="648373" y="218334"/>
                  </a:lnTo>
                  <a:lnTo>
                    <a:pt x="644476" y="208671"/>
                  </a:lnTo>
                  <a:lnTo>
                    <a:pt x="640338" y="199150"/>
                  </a:lnTo>
                  <a:lnTo>
                    <a:pt x="632962" y="189724"/>
                  </a:lnTo>
                  <a:lnTo>
                    <a:pt x="623426" y="180362"/>
                  </a:lnTo>
                  <a:lnTo>
                    <a:pt x="612450" y="171041"/>
                  </a:lnTo>
                  <a:lnTo>
                    <a:pt x="602055" y="161748"/>
                  </a:lnTo>
                  <a:lnTo>
                    <a:pt x="582294" y="143213"/>
                  </a:lnTo>
                  <a:lnTo>
                    <a:pt x="569635" y="133960"/>
                  </a:lnTo>
                  <a:lnTo>
                    <a:pt x="555039" y="124713"/>
                  </a:lnTo>
                  <a:lnTo>
                    <a:pt x="539150" y="115469"/>
                  </a:lnTo>
                  <a:lnTo>
                    <a:pt x="509181" y="96988"/>
                  </a:lnTo>
                  <a:lnTo>
                    <a:pt x="452311" y="60037"/>
                  </a:lnTo>
                  <a:lnTo>
                    <a:pt x="438338" y="52340"/>
                  </a:lnTo>
                  <a:lnTo>
                    <a:pt x="424404" y="45669"/>
                  </a:lnTo>
                  <a:lnTo>
                    <a:pt x="410496" y="39682"/>
                  </a:lnTo>
                  <a:lnTo>
                    <a:pt x="386834" y="28926"/>
                  </a:lnTo>
                  <a:lnTo>
                    <a:pt x="367594" y="19013"/>
                  </a:lnTo>
                  <a:lnTo>
                    <a:pt x="360308" y="14215"/>
                  </a:lnTo>
                  <a:lnTo>
                    <a:pt x="34111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43"/>
            <p:cNvSpPr/>
            <p:nvPr/>
          </p:nvSpPr>
          <p:spPr>
            <a:xfrm>
              <a:off x="1399554" y="2978727"/>
              <a:ext cx="179865" cy="568037"/>
            </a:xfrm>
            <a:custGeom>
              <a:avLst/>
              <a:gdLst/>
              <a:ahLst/>
              <a:cxnLst/>
              <a:rect l="0" t="0" r="0" b="0"/>
              <a:pathLst>
                <a:path w="179865" h="568037">
                  <a:moveTo>
                    <a:pt x="179864" y="0"/>
                  </a:moveTo>
                  <a:lnTo>
                    <a:pt x="172509" y="0"/>
                  </a:lnTo>
                  <a:lnTo>
                    <a:pt x="170342" y="3079"/>
                  </a:lnTo>
                  <a:lnTo>
                    <a:pt x="165754" y="20582"/>
                  </a:lnTo>
                  <a:lnTo>
                    <a:pt x="162760" y="26036"/>
                  </a:lnTo>
                  <a:lnTo>
                    <a:pt x="159225" y="31212"/>
                  </a:lnTo>
                  <a:lnTo>
                    <a:pt x="156868" y="39281"/>
                  </a:lnTo>
                  <a:lnTo>
                    <a:pt x="155297" y="49278"/>
                  </a:lnTo>
                  <a:lnTo>
                    <a:pt x="154249" y="60561"/>
                  </a:lnTo>
                  <a:lnTo>
                    <a:pt x="152012" y="71162"/>
                  </a:lnTo>
                  <a:lnTo>
                    <a:pt x="148981" y="81308"/>
                  </a:lnTo>
                  <a:lnTo>
                    <a:pt x="141507" y="102330"/>
                  </a:lnTo>
                  <a:lnTo>
                    <a:pt x="119642" y="166959"/>
                  </a:lnTo>
                  <a:lnTo>
                    <a:pt x="113546" y="182118"/>
                  </a:lnTo>
                  <a:lnTo>
                    <a:pt x="106403" y="198382"/>
                  </a:lnTo>
                  <a:lnTo>
                    <a:pt x="98563" y="215381"/>
                  </a:lnTo>
                  <a:lnTo>
                    <a:pt x="91796" y="231333"/>
                  </a:lnTo>
                  <a:lnTo>
                    <a:pt x="85746" y="246586"/>
                  </a:lnTo>
                  <a:lnTo>
                    <a:pt x="80173" y="261372"/>
                  </a:lnTo>
                  <a:lnTo>
                    <a:pt x="73379" y="275848"/>
                  </a:lnTo>
                  <a:lnTo>
                    <a:pt x="65771" y="290117"/>
                  </a:lnTo>
                  <a:lnTo>
                    <a:pt x="57620" y="304248"/>
                  </a:lnTo>
                  <a:lnTo>
                    <a:pt x="50647" y="319825"/>
                  </a:lnTo>
                  <a:lnTo>
                    <a:pt x="44458" y="336369"/>
                  </a:lnTo>
                  <a:lnTo>
                    <a:pt x="9175" y="442760"/>
                  </a:lnTo>
                  <a:lnTo>
                    <a:pt x="6035" y="456810"/>
                  </a:lnTo>
                  <a:lnTo>
                    <a:pt x="3941" y="470794"/>
                  </a:lnTo>
                  <a:lnTo>
                    <a:pt x="2546" y="484736"/>
                  </a:lnTo>
                  <a:lnTo>
                    <a:pt x="1615" y="497108"/>
                  </a:lnTo>
                  <a:lnTo>
                    <a:pt x="995" y="508436"/>
                  </a:lnTo>
                  <a:lnTo>
                    <a:pt x="306" y="529232"/>
                  </a:lnTo>
                  <a:lnTo>
                    <a:pt x="0" y="548737"/>
                  </a:lnTo>
                  <a:lnTo>
                    <a:pt x="1457" y="555170"/>
                  </a:lnTo>
                  <a:lnTo>
                    <a:pt x="3968" y="559459"/>
                  </a:lnTo>
                  <a:lnTo>
                    <a:pt x="13609" y="5680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44"/>
            <p:cNvSpPr/>
            <p:nvPr/>
          </p:nvSpPr>
          <p:spPr>
            <a:xfrm>
              <a:off x="1662840" y="3214254"/>
              <a:ext cx="318112" cy="248570"/>
            </a:xfrm>
            <a:custGeom>
              <a:avLst/>
              <a:gdLst/>
              <a:ahLst/>
              <a:cxnLst/>
              <a:rect l="0" t="0" r="0" b="0"/>
              <a:pathLst>
                <a:path w="318112" h="248570">
                  <a:moveTo>
                    <a:pt x="179814" y="0"/>
                  </a:moveTo>
                  <a:lnTo>
                    <a:pt x="139892" y="0"/>
                  </a:lnTo>
                  <a:lnTo>
                    <a:pt x="131648" y="1539"/>
                  </a:lnTo>
                  <a:lnTo>
                    <a:pt x="123073" y="4105"/>
                  </a:lnTo>
                  <a:lnTo>
                    <a:pt x="114277" y="7355"/>
                  </a:lnTo>
                  <a:lnTo>
                    <a:pt x="106875" y="11061"/>
                  </a:lnTo>
                  <a:lnTo>
                    <a:pt x="100400" y="15071"/>
                  </a:lnTo>
                  <a:lnTo>
                    <a:pt x="94544" y="19284"/>
                  </a:lnTo>
                  <a:lnTo>
                    <a:pt x="87561" y="23632"/>
                  </a:lnTo>
                  <a:lnTo>
                    <a:pt x="79827" y="28069"/>
                  </a:lnTo>
                  <a:lnTo>
                    <a:pt x="71593" y="32567"/>
                  </a:lnTo>
                  <a:lnTo>
                    <a:pt x="64563" y="38645"/>
                  </a:lnTo>
                  <a:lnTo>
                    <a:pt x="58338" y="45776"/>
                  </a:lnTo>
                  <a:lnTo>
                    <a:pt x="52648" y="53608"/>
                  </a:lnTo>
                  <a:lnTo>
                    <a:pt x="45776" y="60369"/>
                  </a:lnTo>
                  <a:lnTo>
                    <a:pt x="38116" y="66415"/>
                  </a:lnTo>
                  <a:lnTo>
                    <a:pt x="29930" y="71986"/>
                  </a:lnTo>
                  <a:lnTo>
                    <a:pt x="22934" y="78779"/>
                  </a:lnTo>
                  <a:lnTo>
                    <a:pt x="16730" y="86386"/>
                  </a:lnTo>
                  <a:lnTo>
                    <a:pt x="11055" y="94536"/>
                  </a:lnTo>
                  <a:lnTo>
                    <a:pt x="7272" y="101509"/>
                  </a:lnTo>
                  <a:lnTo>
                    <a:pt x="4749" y="107697"/>
                  </a:lnTo>
                  <a:lnTo>
                    <a:pt x="3068" y="113361"/>
                  </a:lnTo>
                  <a:lnTo>
                    <a:pt x="1947" y="120217"/>
                  </a:lnTo>
                  <a:lnTo>
                    <a:pt x="1200" y="127865"/>
                  </a:lnTo>
                  <a:lnTo>
                    <a:pt x="701" y="136044"/>
                  </a:lnTo>
                  <a:lnTo>
                    <a:pt x="148" y="153341"/>
                  </a:lnTo>
                  <a:lnTo>
                    <a:pt x="0" y="162264"/>
                  </a:lnTo>
                  <a:lnTo>
                    <a:pt x="1441" y="169752"/>
                  </a:lnTo>
                  <a:lnTo>
                    <a:pt x="3941" y="176283"/>
                  </a:lnTo>
                  <a:lnTo>
                    <a:pt x="7147" y="182176"/>
                  </a:lnTo>
                  <a:lnTo>
                    <a:pt x="10824" y="187645"/>
                  </a:lnTo>
                  <a:lnTo>
                    <a:pt x="14815" y="192830"/>
                  </a:lnTo>
                  <a:lnTo>
                    <a:pt x="19015" y="197826"/>
                  </a:lnTo>
                  <a:lnTo>
                    <a:pt x="24893" y="202696"/>
                  </a:lnTo>
                  <a:lnTo>
                    <a:pt x="31891" y="207482"/>
                  </a:lnTo>
                  <a:lnTo>
                    <a:pt x="39635" y="212212"/>
                  </a:lnTo>
                  <a:lnTo>
                    <a:pt x="49416" y="216905"/>
                  </a:lnTo>
                  <a:lnTo>
                    <a:pt x="60555" y="221573"/>
                  </a:lnTo>
                  <a:lnTo>
                    <a:pt x="72599" y="226225"/>
                  </a:lnTo>
                  <a:lnTo>
                    <a:pt x="98296" y="235498"/>
                  </a:lnTo>
                  <a:lnTo>
                    <a:pt x="111614" y="240126"/>
                  </a:lnTo>
                  <a:lnTo>
                    <a:pt x="123572" y="243211"/>
                  </a:lnTo>
                  <a:lnTo>
                    <a:pt x="134622" y="245268"/>
                  </a:lnTo>
                  <a:lnTo>
                    <a:pt x="145068" y="246639"/>
                  </a:lnTo>
                  <a:lnTo>
                    <a:pt x="156650" y="247554"/>
                  </a:lnTo>
                  <a:lnTo>
                    <a:pt x="168989" y="248163"/>
                  </a:lnTo>
                  <a:lnTo>
                    <a:pt x="181834" y="248569"/>
                  </a:lnTo>
                  <a:lnTo>
                    <a:pt x="195015" y="247301"/>
                  </a:lnTo>
                  <a:lnTo>
                    <a:pt x="208421" y="244915"/>
                  </a:lnTo>
                  <a:lnTo>
                    <a:pt x="221976" y="241786"/>
                  </a:lnTo>
                  <a:lnTo>
                    <a:pt x="234092" y="239700"/>
                  </a:lnTo>
                  <a:lnTo>
                    <a:pt x="245248" y="238309"/>
                  </a:lnTo>
                  <a:lnTo>
                    <a:pt x="255764" y="237382"/>
                  </a:lnTo>
                  <a:lnTo>
                    <a:pt x="264314" y="235224"/>
                  </a:lnTo>
                  <a:lnTo>
                    <a:pt x="271553" y="232246"/>
                  </a:lnTo>
                  <a:lnTo>
                    <a:pt x="277919" y="228722"/>
                  </a:lnTo>
                  <a:lnTo>
                    <a:pt x="283702" y="224833"/>
                  </a:lnTo>
                  <a:lnTo>
                    <a:pt x="289097" y="220700"/>
                  </a:lnTo>
                  <a:lnTo>
                    <a:pt x="294233" y="216406"/>
                  </a:lnTo>
                  <a:lnTo>
                    <a:pt x="299196" y="212004"/>
                  </a:lnTo>
                  <a:lnTo>
                    <a:pt x="308816" y="203008"/>
                  </a:lnTo>
                  <a:lnTo>
                    <a:pt x="311997" y="198454"/>
                  </a:lnTo>
                  <a:lnTo>
                    <a:pt x="314118" y="193878"/>
                  </a:lnTo>
                  <a:lnTo>
                    <a:pt x="315532" y="189289"/>
                  </a:lnTo>
                  <a:lnTo>
                    <a:pt x="316474" y="184689"/>
                  </a:lnTo>
                  <a:lnTo>
                    <a:pt x="317103" y="180084"/>
                  </a:lnTo>
                  <a:lnTo>
                    <a:pt x="317522" y="175474"/>
                  </a:lnTo>
                  <a:lnTo>
                    <a:pt x="317801" y="170861"/>
                  </a:lnTo>
                  <a:lnTo>
                    <a:pt x="318111" y="161631"/>
                  </a:lnTo>
                  <a:lnTo>
                    <a:pt x="316655" y="155475"/>
                  </a:lnTo>
                  <a:lnTo>
                    <a:pt x="314144" y="148293"/>
                  </a:lnTo>
                  <a:lnTo>
                    <a:pt x="310931" y="140425"/>
                  </a:lnTo>
                  <a:lnTo>
                    <a:pt x="307250" y="133641"/>
                  </a:lnTo>
                  <a:lnTo>
                    <a:pt x="303256" y="127579"/>
                  </a:lnTo>
                  <a:lnTo>
                    <a:pt x="299054" y="121998"/>
                  </a:lnTo>
                  <a:lnTo>
                    <a:pt x="294713" y="115198"/>
                  </a:lnTo>
                  <a:lnTo>
                    <a:pt x="290280" y="107587"/>
                  </a:lnTo>
                  <a:lnTo>
                    <a:pt x="285785" y="99434"/>
                  </a:lnTo>
                  <a:lnTo>
                    <a:pt x="279710" y="92459"/>
                  </a:lnTo>
                  <a:lnTo>
                    <a:pt x="272581" y="86270"/>
                  </a:lnTo>
                  <a:lnTo>
                    <a:pt x="264749" y="80604"/>
                  </a:lnTo>
                  <a:lnTo>
                    <a:pt x="256450" y="75288"/>
                  </a:lnTo>
                  <a:lnTo>
                    <a:pt x="247838" y="70204"/>
                  </a:lnTo>
                  <a:lnTo>
                    <a:pt x="239018" y="65275"/>
                  </a:lnTo>
                  <a:lnTo>
                    <a:pt x="231598" y="60450"/>
                  </a:lnTo>
                  <a:lnTo>
                    <a:pt x="225113" y="55694"/>
                  </a:lnTo>
                  <a:lnTo>
                    <a:pt x="219249" y="50984"/>
                  </a:lnTo>
                  <a:lnTo>
                    <a:pt x="213801" y="46304"/>
                  </a:lnTo>
                  <a:lnTo>
                    <a:pt x="208630" y="41645"/>
                  </a:lnTo>
                  <a:lnTo>
                    <a:pt x="198779" y="32364"/>
                  </a:lnTo>
                  <a:lnTo>
                    <a:pt x="1659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45"/>
            <p:cNvSpPr/>
            <p:nvPr/>
          </p:nvSpPr>
          <p:spPr>
            <a:xfrm>
              <a:off x="2272145" y="3020290"/>
              <a:ext cx="13856" cy="623456"/>
            </a:xfrm>
            <a:custGeom>
              <a:avLst/>
              <a:gdLst/>
              <a:ahLst/>
              <a:cxnLst/>
              <a:rect l="0" t="0" r="0" b="0"/>
              <a:pathLst>
                <a:path w="13856" h="623456">
                  <a:moveTo>
                    <a:pt x="13855" y="0"/>
                  </a:moveTo>
                  <a:lnTo>
                    <a:pt x="13855" y="222321"/>
                  </a:lnTo>
                  <a:lnTo>
                    <a:pt x="12315" y="235960"/>
                  </a:lnTo>
                  <a:lnTo>
                    <a:pt x="9749" y="249670"/>
                  </a:lnTo>
                  <a:lnTo>
                    <a:pt x="6500" y="263429"/>
                  </a:lnTo>
                  <a:lnTo>
                    <a:pt x="4333" y="278759"/>
                  </a:lnTo>
                  <a:lnTo>
                    <a:pt x="2889" y="295136"/>
                  </a:lnTo>
                  <a:lnTo>
                    <a:pt x="1926" y="312212"/>
                  </a:lnTo>
                  <a:lnTo>
                    <a:pt x="856" y="343501"/>
                  </a:lnTo>
                  <a:lnTo>
                    <a:pt x="169" y="401217"/>
                  </a:lnTo>
                  <a:lnTo>
                    <a:pt x="0" y="6234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46"/>
            <p:cNvSpPr/>
            <p:nvPr/>
          </p:nvSpPr>
          <p:spPr>
            <a:xfrm>
              <a:off x="2202872" y="3810000"/>
              <a:ext cx="69274" cy="401782"/>
            </a:xfrm>
            <a:custGeom>
              <a:avLst/>
              <a:gdLst/>
              <a:ahLst/>
              <a:cxnLst/>
              <a:rect l="0" t="0" r="0" b="0"/>
              <a:pathLst>
                <a:path w="69274" h="401782">
                  <a:moveTo>
                    <a:pt x="69273" y="0"/>
                  </a:moveTo>
                  <a:lnTo>
                    <a:pt x="69273" y="168845"/>
                  </a:lnTo>
                  <a:lnTo>
                    <a:pt x="67733" y="180296"/>
                  </a:lnTo>
                  <a:lnTo>
                    <a:pt x="65168" y="191009"/>
                  </a:lnTo>
                  <a:lnTo>
                    <a:pt x="61918" y="201230"/>
                  </a:lnTo>
                  <a:lnTo>
                    <a:pt x="59751" y="212662"/>
                  </a:lnTo>
                  <a:lnTo>
                    <a:pt x="58307" y="224902"/>
                  </a:lnTo>
                  <a:lnTo>
                    <a:pt x="57344" y="237680"/>
                  </a:lnTo>
                  <a:lnTo>
                    <a:pt x="55163" y="249277"/>
                  </a:lnTo>
                  <a:lnTo>
                    <a:pt x="52169" y="260088"/>
                  </a:lnTo>
                  <a:lnTo>
                    <a:pt x="48634" y="270374"/>
                  </a:lnTo>
                  <a:lnTo>
                    <a:pt x="46277" y="280310"/>
                  </a:lnTo>
                  <a:lnTo>
                    <a:pt x="44706" y="290012"/>
                  </a:lnTo>
                  <a:lnTo>
                    <a:pt x="43659" y="299560"/>
                  </a:lnTo>
                  <a:lnTo>
                    <a:pt x="41421" y="310543"/>
                  </a:lnTo>
                  <a:lnTo>
                    <a:pt x="38390" y="322483"/>
                  </a:lnTo>
                  <a:lnTo>
                    <a:pt x="34830" y="335061"/>
                  </a:lnTo>
                  <a:lnTo>
                    <a:pt x="30917" y="344986"/>
                  </a:lnTo>
                  <a:lnTo>
                    <a:pt x="26769" y="353142"/>
                  </a:lnTo>
                  <a:lnTo>
                    <a:pt x="22464" y="360119"/>
                  </a:lnTo>
                  <a:lnTo>
                    <a:pt x="19594" y="367848"/>
                  </a:lnTo>
                  <a:lnTo>
                    <a:pt x="17681" y="376080"/>
                  </a:lnTo>
                  <a:lnTo>
                    <a:pt x="16406" y="384647"/>
                  </a:lnTo>
                  <a:lnTo>
                    <a:pt x="14016" y="390359"/>
                  </a:lnTo>
                  <a:lnTo>
                    <a:pt x="10883" y="394166"/>
                  </a:lnTo>
                  <a:lnTo>
                    <a:pt x="0" y="4017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47"/>
            <p:cNvSpPr/>
            <p:nvPr/>
          </p:nvSpPr>
          <p:spPr>
            <a:xfrm>
              <a:off x="1773381" y="3796145"/>
              <a:ext cx="21838" cy="401783"/>
            </a:xfrm>
            <a:custGeom>
              <a:avLst/>
              <a:gdLst/>
              <a:ahLst/>
              <a:cxnLst/>
              <a:rect l="0" t="0" r="0" b="0"/>
              <a:pathLst>
                <a:path w="21838" h="401783">
                  <a:moveTo>
                    <a:pt x="13855" y="0"/>
                  </a:moveTo>
                  <a:lnTo>
                    <a:pt x="13855" y="200711"/>
                  </a:lnTo>
                  <a:lnTo>
                    <a:pt x="15394" y="212316"/>
                  </a:lnTo>
                  <a:lnTo>
                    <a:pt x="17960" y="224671"/>
                  </a:lnTo>
                  <a:lnTo>
                    <a:pt x="21210" y="237527"/>
                  </a:lnTo>
                  <a:lnTo>
                    <a:pt x="21837" y="249175"/>
                  </a:lnTo>
                  <a:lnTo>
                    <a:pt x="20716" y="260020"/>
                  </a:lnTo>
                  <a:lnTo>
                    <a:pt x="18429" y="270328"/>
                  </a:lnTo>
                  <a:lnTo>
                    <a:pt x="16904" y="281819"/>
                  </a:lnTo>
                  <a:lnTo>
                    <a:pt x="15888" y="294097"/>
                  </a:lnTo>
                  <a:lnTo>
                    <a:pt x="14758" y="316977"/>
                  </a:lnTo>
                  <a:lnTo>
                    <a:pt x="14256" y="332277"/>
                  </a:lnTo>
                  <a:lnTo>
                    <a:pt x="13974" y="356899"/>
                  </a:lnTo>
                  <a:lnTo>
                    <a:pt x="12395" y="364163"/>
                  </a:lnTo>
                  <a:lnTo>
                    <a:pt x="9803" y="370545"/>
                  </a:lnTo>
                  <a:lnTo>
                    <a:pt x="6535" y="376339"/>
                  </a:lnTo>
                  <a:lnTo>
                    <a:pt x="4357" y="381741"/>
                  </a:lnTo>
                  <a:lnTo>
                    <a:pt x="2905" y="386882"/>
                  </a:lnTo>
                  <a:lnTo>
                    <a:pt x="0" y="4017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48"/>
            <p:cNvSpPr/>
            <p:nvPr/>
          </p:nvSpPr>
          <p:spPr>
            <a:xfrm>
              <a:off x="1427068" y="3837709"/>
              <a:ext cx="27660" cy="332509"/>
            </a:xfrm>
            <a:custGeom>
              <a:avLst/>
              <a:gdLst/>
              <a:ahLst/>
              <a:cxnLst/>
              <a:rect l="0" t="0" r="0" b="0"/>
              <a:pathLst>
                <a:path w="27660" h="332509">
                  <a:moveTo>
                    <a:pt x="13804" y="0"/>
                  </a:moveTo>
                  <a:lnTo>
                    <a:pt x="1876" y="0"/>
                  </a:lnTo>
                  <a:lnTo>
                    <a:pt x="1233" y="1539"/>
                  </a:lnTo>
                  <a:lnTo>
                    <a:pt x="520" y="7355"/>
                  </a:lnTo>
                  <a:lnTo>
                    <a:pt x="203" y="15070"/>
                  </a:lnTo>
                  <a:lnTo>
                    <a:pt x="62" y="25171"/>
                  </a:lnTo>
                  <a:lnTo>
                    <a:pt x="0" y="39922"/>
                  </a:lnTo>
                  <a:lnTo>
                    <a:pt x="1522" y="48166"/>
                  </a:lnTo>
                  <a:lnTo>
                    <a:pt x="4077" y="56741"/>
                  </a:lnTo>
                  <a:lnTo>
                    <a:pt x="7319" y="65536"/>
                  </a:lnTo>
                  <a:lnTo>
                    <a:pt x="9481" y="74478"/>
                  </a:lnTo>
                  <a:lnTo>
                    <a:pt x="10922" y="83519"/>
                  </a:lnTo>
                  <a:lnTo>
                    <a:pt x="11883" y="92624"/>
                  </a:lnTo>
                  <a:lnTo>
                    <a:pt x="12523" y="101774"/>
                  </a:lnTo>
                  <a:lnTo>
                    <a:pt x="12950" y="110952"/>
                  </a:lnTo>
                  <a:lnTo>
                    <a:pt x="13235" y="120149"/>
                  </a:lnTo>
                  <a:lnTo>
                    <a:pt x="14964" y="130900"/>
                  </a:lnTo>
                  <a:lnTo>
                    <a:pt x="17656" y="142684"/>
                  </a:lnTo>
                  <a:lnTo>
                    <a:pt x="20990" y="155159"/>
                  </a:lnTo>
                  <a:lnTo>
                    <a:pt x="23213" y="166554"/>
                  </a:lnTo>
                  <a:lnTo>
                    <a:pt x="24695" y="177230"/>
                  </a:lnTo>
                  <a:lnTo>
                    <a:pt x="25683" y="187426"/>
                  </a:lnTo>
                  <a:lnTo>
                    <a:pt x="26342" y="198841"/>
                  </a:lnTo>
                  <a:lnTo>
                    <a:pt x="27073" y="223840"/>
                  </a:lnTo>
                  <a:lnTo>
                    <a:pt x="27659" y="33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49"/>
            <p:cNvSpPr/>
            <p:nvPr/>
          </p:nvSpPr>
          <p:spPr>
            <a:xfrm>
              <a:off x="540327" y="3810000"/>
              <a:ext cx="330338" cy="346291"/>
            </a:xfrm>
            <a:custGeom>
              <a:avLst/>
              <a:gdLst/>
              <a:ahLst/>
              <a:cxnLst/>
              <a:rect l="0" t="0" r="0" b="0"/>
              <a:pathLst>
                <a:path w="330338" h="346291">
                  <a:moveTo>
                    <a:pt x="152400" y="124690"/>
                  </a:moveTo>
                  <a:lnTo>
                    <a:pt x="145045" y="124690"/>
                  </a:lnTo>
                  <a:lnTo>
                    <a:pt x="141339" y="126230"/>
                  </a:lnTo>
                  <a:lnTo>
                    <a:pt x="133116" y="132045"/>
                  </a:lnTo>
                  <a:lnTo>
                    <a:pt x="127229" y="134212"/>
                  </a:lnTo>
                  <a:lnTo>
                    <a:pt x="120225" y="135656"/>
                  </a:lnTo>
                  <a:lnTo>
                    <a:pt x="112477" y="136619"/>
                  </a:lnTo>
                  <a:lnTo>
                    <a:pt x="105773" y="138800"/>
                  </a:lnTo>
                  <a:lnTo>
                    <a:pt x="99763" y="141794"/>
                  </a:lnTo>
                  <a:lnTo>
                    <a:pt x="94218" y="145329"/>
                  </a:lnTo>
                  <a:lnTo>
                    <a:pt x="83951" y="153362"/>
                  </a:lnTo>
                  <a:lnTo>
                    <a:pt x="74257" y="162064"/>
                  </a:lnTo>
                  <a:lnTo>
                    <a:pt x="64817" y="171062"/>
                  </a:lnTo>
                  <a:lnTo>
                    <a:pt x="50848" y="184783"/>
                  </a:lnTo>
                  <a:lnTo>
                    <a:pt x="47753" y="190922"/>
                  </a:lnTo>
                  <a:lnTo>
                    <a:pt x="45690" y="198093"/>
                  </a:lnTo>
                  <a:lnTo>
                    <a:pt x="44314" y="205952"/>
                  </a:lnTo>
                  <a:lnTo>
                    <a:pt x="44937" y="212732"/>
                  </a:lnTo>
                  <a:lnTo>
                    <a:pt x="46891" y="218791"/>
                  </a:lnTo>
                  <a:lnTo>
                    <a:pt x="61089" y="246931"/>
                  </a:lnTo>
                  <a:lnTo>
                    <a:pt x="65356" y="253905"/>
                  </a:lnTo>
                  <a:lnTo>
                    <a:pt x="69740" y="260094"/>
                  </a:lnTo>
                  <a:lnTo>
                    <a:pt x="74202" y="265760"/>
                  </a:lnTo>
                  <a:lnTo>
                    <a:pt x="78717" y="272615"/>
                  </a:lnTo>
                  <a:lnTo>
                    <a:pt x="83265" y="280265"/>
                  </a:lnTo>
                  <a:lnTo>
                    <a:pt x="87838" y="288443"/>
                  </a:lnTo>
                  <a:lnTo>
                    <a:pt x="93964" y="295434"/>
                  </a:lnTo>
                  <a:lnTo>
                    <a:pt x="101128" y="301635"/>
                  </a:lnTo>
                  <a:lnTo>
                    <a:pt x="108982" y="307308"/>
                  </a:lnTo>
                  <a:lnTo>
                    <a:pt x="117297" y="312629"/>
                  </a:lnTo>
                  <a:lnTo>
                    <a:pt x="125919" y="317716"/>
                  </a:lnTo>
                  <a:lnTo>
                    <a:pt x="134746" y="322647"/>
                  </a:lnTo>
                  <a:lnTo>
                    <a:pt x="145249" y="327474"/>
                  </a:lnTo>
                  <a:lnTo>
                    <a:pt x="156869" y="332231"/>
                  </a:lnTo>
                  <a:lnTo>
                    <a:pt x="169234" y="336942"/>
                  </a:lnTo>
                  <a:lnTo>
                    <a:pt x="180556" y="340082"/>
                  </a:lnTo>
                  <a:lnTo>
                    <a:pt x="191182" y="342176"/>
                  </a:lnTo>
                  <a:lnTo>
                    <a:pt x="201346" y="343571"/>
                  </a:lnTo>
                  <a:lnTo>
                    <a:pt x="211200" y="344502"/>
                  </a:lnTo>
                  <a:lnTo>
                    <a:pt x="220848" y="345123"/>
                  </a:lnTo>
                  <a:lnTo>
                    <a:pt x="230359" y="345536"/>
                  </a:lnTo>
                  <a:lnTo>
                    <a:pt x="249137" y="345995"/>
                  </a:lnTo>
                  <a:lnTo>
                    <a:pt x="278924" y="346290"/>
                  </a:lnTo>
                  <a:lnTo>
                    <a:pt x="284470" y="344775"/>
                  </a:lnTo>
                  <a:lnTo>
                    <a:pt x="294738" y="338986"/>
                  </a:lnTo>
                  <a:lnTo>
                    <a:pt x="304433" y="331282"/>
                  </a:lnTo>
                  <a:lnTo>
                    <a:pt x="309173" y="327073"/>
                  </a:lnTo>
                  <a:lnTo>
                    <a:pt x="312334" y="321188"/>
                  </a:lnTo>
                  <a:lnTo>
                    <a:pt x="314441" y="314186"/>
                  </a:lnTo>
                  <a:lnTo>
                    <a:pt x="315845" y="306439"/>
                  </a:lnTo>
                  <a:lnTo>
                    <a:pt x="318321" y="299735"/>
                  </a:lnTo>
                  <a:lnTo>
                    <a:pt x="321511" y="293726"/>
                  </a:lnTo>
                  <a:lnTo>
                    <a:pt x="325177" y="288181"/>
                  </a:lnTo>
                  <a:lnTo>
                    <a:pt x="327621" y="281405"/>
                  </a:lnTo>
                  <a:lnTo>
                    <a:pt x="329250" y="273809"/>
                  </a:lnTo>
                  <a:lnTo>
                    <a:pt x="330337" y="265667"/>
                  </a:lnTo>
                  <a:lnTo>
                    <a:pt x="329521" y="257159"/>
                  </a:lnTo>
                  <a:lnTo>
                    <a:pt x="327438" y="248409"/>
                  </a:lnTo>
                  <a:lnTo>
                    <a:pt x="324510" y="239497"/>
                  </a:lnTo>
                  <a:lnTo>
                    <a:pt x="321019" y="230476"/>
                  </a:lnTo>
                  <a:lnTo>
                    <a:pt x="317152" y="221384"/>
                  </a:lnTo>
                  <a:lnTo>
                    <a:pt x="313035" y="212244"/>
                  </a:lnTo>
                  <a:lnTo>
                    <a:pt x="308750" y="201532"/>
                  </a:lnTo>
                  <a:lnTo>
                    <a:pt x="299885" y="177315"/>
                  </a:lnTo>
                  <a:lnTo>
                    <a:pt x="293826" y="165931"/>
                  </a:lnTo>
                  <a:lnTo>
                    <a:pt x="286708" y="155263"/>
                  </a:lnTo>
                  <a:lnTo>
                    <a:pt x="278884" y="145072"/>
                  </a:lnTo>
                  <a:lnTo>
                    <a:pt x="269050" y="135199"/>
                  </a:lnTo>
                  <a:lnTo>
                    <a:pt x="257876" y="125538"/>
                  </a:lnTo>
                  <a:lnTo>
                    <a:pt x="245808" y="116020"/>
                  </a:lnTo>
                  <a:lnTo>
                    <a:pt x="233145" y="106595"/>
                  </a:lnTo>
                  <a:lnTo>
                    <a:pt x="206759" y="87912"/>
                  </a:lnTo>
                  <a:lnTo>
                    <a:pt x="165941" y="60085"/>
                  </a:lnTo>
                  <a:lnTo>
                    <a:pt x="152191" y="52372"/>
                  </a:lnTo>
                  <a:lnTo>
                    <a:pt x="138406" y="45690"/>
                  </a:lnTo>
                  <a:lnTo>
                    <a:pt x="124598" y="39696"/>
                  </a:lnTo>
                  <a:lnTo>
                    <a:pt x="110774" y="34161"/>
                  </a:lnTo>
                  <a:lnTo>
                    <a:pt x="83100" y="23906"/>
                  </a:lnTo>
                  <a:lnTo>
                    <a:pt x="41555" y="9478"/>
                  </a:lnTo>
                  <a:lnTo>
                    <a:pt x="30782" y="6318"/>
                  </a:lnTo>
                  <a:lnTo>
                    <a:pt x="22061" y="421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50"/>
            <p:cNvSpPr/>
            <p:nvPr/>
          </p:nvSpPr>
          <p:spPr>
            <a:xfrm>
              <a:off x="193963" y="4447309"/>
              <a:ext cx="2410692" cy="69273"/>
            </a:xfrm>
            <a:custGeom>
              <a:avLst/>
              <a:gdLst/>
              <a:ahLst/>
              <a:cxnLst/>
              <a:rect l="0" t="0" r="0" b="0"/>
              <a:pathLst>
                <a:path w="2410692" h="69273">
                  <a:moveTo>
                    <a:pt x="0" y="0"/>
                  </a:moveTo>
                  <a:lnTo>
                    <a:pt x="7355" y="0"/>
                  </a:lnTo>
                  <a:lnTo>
                    <a:pt x="11061" y="1539"/>
                  </a:lnTo>
                  <a:lnTo>
                    <a:pt x="15071" y="4104"/>
                  </a:lnTo>
                  <a:lnTo>
                    <a:pt x="19284" y="7355"/>
                  </a:lnTo>
                  <a:lnTo>
                    <a:pt x="25171" y="9521"/>
                  </a:lnTo>
                  <a:lnTo>
                    <a:pt x="32175" y="10965"/>
                  </a:lnTo>
                  <a:lnTo>
                    <a:pt x="39923" y="11928"/>
                  </a:lnTo>
                  <a:lnTo>
                    <a:pt x="51245" y="14109"/>
                  </a:lnTo>
                  <a:lnTo>
                    <a:pt x="80247" y="20638"/>
                  </a:lnTo>
                  <a:lnTo>
                    <a:pt x="95061" y="22995"/>
                  </a:lnTo>
                  <a:lnTo>
                    <a:pt x="109556" y="24566"/>
                  </a:lnTo>
                  <a:lnTo>
                    <a:pt x="141055" y="26312"/>
                  </a:lnTo>
                  <a:lnTo>
                    <a:pt x="202062" y="27295"/>
                  </a:lnTo>
                  <a:lnTo>
                    <a:pt x="1263334" y="27708"/>
                  </a:lnTo>
                  <a:lnTo>
                    <a:pt x="1304041" y="29248"/>
                  </a:lnTo>
                  <a:lnTo>
                    <a:pt x="1345033" y="31814"/>
                  </a:lnTo>
                  <a:lnTo>
                    <a:pt x="1386216" y="35064"/>
                  </a:lnTo>
                  <a:lnTo>
                    <a:pt x="1427526" y="37230"/>
                  </a:lnTo>
                  <a:lnTo>
                    <a:pt x="1510371" y="39637"/>
                  </a:lnTo>
                  <a:lnTo>
                    <a:pt x="1627548" y="40993"/>
                  </a:lnTo>
                  <a:lnTo>
                    <a:pt x="1665384" y="42722"/>
                  </a:lnTo>
                  <a:lnTo>
                    <a:pt x="1702923" y="45414"/>
                  </a:lnTo>
                  <a:lnTo>
                    <a:pt x="1740264" y="48749"/>
                  </a:lnTo>
                  <a:lnTo>
                    <a:pt x="1777473" y="50972"/>
                  </a:lnTo>
                  <a:lnTo>
                    <a:pt x="1851657" y="53442"/>
                  </a:lnTo>
                  <a:lnTo>
                    <a:pt x="1988566" y="55027"/>
                  </a:lnTo>
                  <a:lnTo>
                    <a:pt x="2222343" y="55402"/>
                  </a:lnTo>
                  <a:lnTo>
                    <a:pt x="2245102" y="56947"/>
                  </a:lnTo>
                  <a:lnTo>
                    <a:pt x="2266431" y="59516"/>
                  </a:lnTo>
                  <a:lnTo>
                    <a:pt x="2286809" y="62768"/>
                  </a:lnTo>
                  <a:lnTo>
                    <a:pt x="2306552" y="64936"/>
                  </a:lnTo>
                  <a:lnTo>
                    <a:pt x="2325871" y="66382"/>
                  </a:lnTo>
                  <a:lnTo>
                    <a:pt x="2374270" y="68416"/>
                  </a:lnTo>
                  <a:lnTo>
                    <a:pt x="2410691" y="692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351"/>
            <p:cNvSpPr/>
            <p:nvPr/>
          </p:nvSpPr>
          <p:spPr>
            <a:xfrm>
              <a:off x="748716" y="4655127"/>
              <a:ext cx="82557" cy="554183"/>
            </a:xfrm>
            <a:custGeom>
              <a:avLst/>
              <a:gdLst/>
              <a:ahLst/>
              <a:cxnLst/>
              <a:rect l="0" t="0" r="0" b="0"/>
              <a:pathLst>
                <a:path w="82557" h="554183">
                  <a:moveTo>
                    <a:pt x="13284" y="0"/>
                  </a:moveTo>
                  <a:lnTo>
                    <a:pt x="13284" y="39922"/>
                  </a:lnTo>
                  <a:lnTo>
                    <a:pt x="11744" y="48166"/>
                  </a:lnTo>
                  <a:lnTo>
                    <a:pt x="9178" y="56741"/>
                  </a:lnTo>
                  <a:lnTo>
                    <a:pt x="5929" y="65536"/>
                  </a:lnTo>
                  <a:lnTo>
                    <a:pt x="3762" y="76018"/>
                  </a:lnTo>
                  <a:lnTo>
                    <a:pt x="2318" y="87624"/>
                  </a:lnTo>
                  <a:lnTo>
                    <a:pt x="1355" y="99980"/>
                  </a:lnTo>
                  <a:lnTo>
                    <a:pt x="713" y="111295"/>
                  </a:lnTo>
                  <a:lnTo>
                    <a:pt x="0" y="132079"/>
                  </a:lnTo>
                  <a:lnTo>
                    <a:pt x="1349" y="145010"/>
                  </a:lnTo>
                  <a:lnTo>
                    <a:pt x="3788" y="159789"/>
                  </a:lnTo>
                  <a:lnTo>
                    <a:pt x="6953" y="175798"/>
                  </a:lnTo>
                  <a:lnTo>
                    <a:pt x="9063" y="191089"/>
                  </a:lnTo>
                  <a:lnTo>
                    <a:pt x="10470" y="205902"/>
                  </a:lnTo>
                  <a:lnTo>
                    <a:pt x="11408" y="220395"/>
                  </a:lnTo>
                  <a:lnTo>
                    <a:pt x="12033" y="234676"/>
                  </a:lnTo>
                  <a:lnTo>
                    <a:pt x="12728" y="262858"/>
                  </a:lnTo>
                  <a:lnTo>
                    <a:pt x="14452" y="278378"/>
                  </a:lnTo>
                  <a:lnTo>
                    <a:pt x="17142" y="294882"/>
                  </a:lnTo>
                  <a:lnTo>
                    <a:pt x="20474" y="312042"/>
                  </a:lnTo>
                  <a:lnTo>
                    <a:pt x="22695" y="328101"/>
                  </a:lnTo>
                  <a:lnTo>
                    <a:pt x="24176" y="343425"/>
                  </a:lnTo>
                  <a:lnTo>
                    <a:pt x="25164" y="358259"/>
                  </a:lnTo>
                  <a:lnTo>
                    <a:pt x="27361" y="372766"/>
                  </a:lnTo>
                  <a:lnTo>
                    <a:pt x="30366" y="387056"/>
                  </a:lnTo>
                  <a:lnTo>
                    <a:pt x="33908" y="401201"/>
                  </a:lnTo>
                  <a:lnTo>
                    <a:pt x="36269" y="413710"/>
                  </a:lnTo>
                  <a:lnTo>
                    <a:pt x="37844" y="425128"/>
                  </a:lnTo>
                  <a:lnTo>
                    <a:pt x="38894" y="435818"/>
                  </a:lnTo>
                  <a:lnTo>
                    <a:pt x="41133" y="447563"/>
                  </a:lnTo>
                  <a:lnTo>
                    <a:pt x="44165" y="460012"/>
                  </a:lnTo>
                  <a:lnTo>
                    <a:pt x="47726" y="472929"/>
                  </a:lnTo>
                  <a:lnTo>
                    <a:pt x="51639" y="484619"/>
                  </a:lnTo>
                  <a:lnTo>
                    <a:pt x="55787" y="495491"/>
                  </a:lnTo>
                  <a:lnTo>
                    <a:pt x="60092" y="505819"/>
                  </a:lnTo>
                  <a:lnTo>
                    <a:pt x="62962" y="514243"/>
                  </a:lnTo>
                  <a:lnTo>
                    <a:pt x="64875" y="521398"/>
                  </a:lnTo>
                  <a:lnTo>
                    <a:pt x="66151" y="527707"/>
                  </a:lnTo>
                  <a:lnTo>
                    <a:pt x="68540" y="533453"/>
                  </a:lnTo>
                  <a:lnTo>
                    <a:pt x="71673" y="538823"/>
                  </a:lnTo>
                  <a:lnTo>
                    <a:pt x="82556" y="5541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352"/>
            <p:cNvSpPr/>
            <p:nvPr/>
          </p:nvSpPr>
          <p:spPr>
            <a:xfrm>
              <a:off x="1151853" y="4876800"/>
              <a:ext cx="39638" cy="387928"/>
            </a:xfrm>
            <a:custGeom>
              <a:avLst/>
              <a:gdLst/>
              <a:ahLst/>
              <a:cxnLst/>
              <a:rect l="0" t="0" r="0" b="0"/>
              <a:pathLst>
                <a:path w="39638" h="387928">
                  <a:moveTo>
                    <a:pt x="11928" y="0"/>
                  </a:moveTo>
                  <a:lnTo>
                    <a:pt x="11928" y="72891"/>
                  </a:lnTo>
                  <a:lnTo>
                    <a:pt x="10389" y="85539"/>
                  </a:lnTo>
                  <a:lnTo>
                    <a:pt x="7823" y="98590"/>
                  </a:lnTo>
                  <a:lnTo>
                    <a:pt x="4573" y="111908"/>
                  </a:lnTo>
                  <a:lnTo>
                    <a:pt x="2407" y="125405"/>
                  </a:lnTo>
                  <a:lnTo>
                    <a:pt x="963" y="139021"/>
                  </a:lnTo>
                  <a:lnTo>
                    <a:pt x="0" y="152717"/>
                  </a:lnTo>
                  <a:lnTo>
                    <a:pt x="897" y="166466"/>
                  </a:lnTo>
                  <a:lnTo>
                    <a:pt x="3035" y="180250"/>
                  </a:lnTo>
                  <a:lnTo>
                    <a:pt x="5999" y="194057"/>
                  </a:lnTo>
                  <a:lnTo>
                    <a:pt x="7976" y="207881"/>
                  </a:lnTo>
                  <a:lnTo>
                    <a:pt x="9293" y="221714"/>
                  </a:lnTo>
                  <a:lnTo>
                    <a:pt x="10172" y="235555"/>
                  </a:lnTo>
                  <a:lnTo>
                    <a:pt x="11148" y="259143"/>
                  </a:lnTo>
                  <a:lnTo>
                    <a:pt x="11408" y="269744"/>
                  </a:lnTo>
                  <a:lnTo>
                    <a:pt x="13121" y="281429"/>
                  </a:lnTo>
                  <a:lnTo>
                    <a:pt x="15802" y="293837"/>
                  </a:lnTo>
                  <a:lnTo>
                    <a:pt x="19129" y="306728"/>
                  </a:lnTo>
                  <a:lnTo>
                    <a:pt x="21347" y="318400"/>
                  </a:lnTo>
                  <a:lnTo>
                    <a:pt x="22826" y="329260"/>
                  </a:lnTo>
                  <a:lnTo>
                    <a:pt x="23811" y="339580"/>
                  </a:lnTo>
                  <a:lnTo>
                    <a:pt x="26008" y="347998"/>
                  </a:lnTo>
                  <a:lnTo>
                    <a:pt x="29012" y="355150"/>
                  </a:lnTo>
                  <a:lnTo>
                    <a:pt x="32554" y="361458"/>
                  </a:lnTo>
                  <a:lnTo>
                    <a:pt x="34915" y="367202"/>
                  </a:lnTo>
                  <a:lnTo>
                    <a:pt x="36489" y="372571"/>
                  </a:lnTo>
                  <a:lnTo>
                    <a:pt x="39637" y="3879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353"/>
            <p:cNvSpPr/>
            <p:nvPr/>
          </p:nvSpPr>
          <p:spPr>
            <a:xfrm>
              <a:off x="1510329" y="4890654"/>
              <a:ext cx="304410" cy="247212"/>
            </a:xfrm>
            <a:custGeom>
              <a:avLst/>
              <a:gdLst/>
              <a:ahLst/>
              <a:cxnLst/>
              <a:rect l="0" t="0" r="0" b="0"/>
              <a:pathLst>
                <a:path w="304410" h="247212">
                  <a:moveTo>
                    <a:pt x="27525" y="41563"/>
                  </a:moveTo>
                  <a:lnTo>
                    <a:pt x="27525" y="48919"/>
                  </a:lnTo>
                  <a:lnTo>
                    <a:pt x="25986" y="51085"/>
                  </a:lnTo>
                  <a:lnTo>
                    <a:pt x="23420" y="52529"/>
                  </a:lnTo>
                  <a:lnTo>
                    <a:pt x="20170" y="53492"/>
                  </a:lnTo>
                  <a:lnTo>
                    <a:pt x="18004" y="55673"/>
                  </a:lnTo>
                  <a:lnTo>
                    <a:pt x="16559" y="58667"/>
                  </a:lnTo>
                  <a:lnTo>
                    <a:pt x="15596" y="62202"/>
                  </a:lnTo>
                  <a:lnTo>
                    <a:pt x="13415" y="66099"/>
                  </a:lnTo>
                  <a:lnTo>
                    <a:pt x="10421" y="70235"/>
                  </a:lnTo>
                  <a:lnTo>
                    <a:pt x="6886" y="74532"/>
                  </a:lnTo>
                  <a:lnTo>
                    <a:pt x="4529" y="78937"/>
                  </a:lnTo>
                  <a:lnTo>
                    <a:pt x="2958" y="83412"/>
                  </a:lnTo>
                  <a:lnTo>
                    <a:pt x="1911" y="87935"/>
                  </a:lnTo>
                  <a:lnTo>
                    <a:pt x="1212" y="92490"/>
                  </a:lnTo>
                  <a:lnTo>
                    <a:pt x="747" y="97066"/>
                  </a:lnTo>
                  <a:lnTo>
                    <a:pt x="437" y="101656"/>
                  </a:lnTo>
                  <a:lnTo>
                    <a:pt x="230" y="107795"/>
                  </a:lnTo>
                  <a:lnTo>
                    <a:pt x="0" y="122826"/>
                  </a:lnTo>
                  <a:lnTo>
                    <a:pt x="1478" y="129605"/>
                  </a:lnTo>
                  <a:lnTo>
                    <a:pt x="4003" y="135664"/>
                  </a:lnTo>
                  <a:lnTo>
                    <a:pt x="7225" y="141243"/>
                  </a:lnTo>
                  <a:lnTo>
                    <a:pt x="10913" y="146501"/>
                  </a:lnTo>
                  <a:lnTo>
                    <a:pt x="14911" y="151546"/>
                  </a:lnTo>
                  <a:lnTo>
                    <a:pt x="19116" y="156449"/>
                  </a:lnTo>
                  <a:lnTo>
                    <a:pt x="23458" y="162796"/>
                  </a:lnTo>
                  <a:lnTo>
                    <a:pt x="27893" y="170106"/>
                  </a:lnTo>
                  <a:lnTo>
                    <a:pt x="32388" y="178059"/>
                  </a:lnTo>
                  <a:lnTo>
                    <a:pt x="38464" y="184900"/>
                  </a:lnTo>
                  <a:lnTo>
                    <a:pt x="45593" y="191000"/>
                  </a:lnTo>
                  <a:lnTo>
                    <a:pt x="53425" y="196606"/>
                  </a:lnTo>
                  <a:lnTo>
                    <a:pt x="61725" y="201883"/>
                  </a:lnTo>
                  <a:lnTo>
                    <a:pt x="70337" y="206940"/>
                  </a:lnTo>
                  <a:lnTo>
                    <a:pt x="79157" y="211851"/>
                  </a:lnTo>
                  <a:lnTo>
                    <a:pt x="97168" y="221413"/>
                  </a:lnTo>
                  <a:lnTo>
                    <a:pt x="106281" y="226118"/>
                  </a:lnTo>
                  <a:lnTo>
                    <a:pt x="115435" y="229254"/>
                  </a:lnTo>
                  <a:lnTo>
                    <a:pt x="124616" y="231345"/>
                  </a:lnTo>
                  <a:lnTo>
                    <a:pt x="133816" y="232739"/>
                  </a:lnTo>
                  <a:lnTo>
                    <a:pt x="144568" y="235208"/>
                  </a:lnTo>
                  <a:lnTo>
                    <a:pt x="156353" y="238393"/>
                  </a:lnTo>
                  <a:lnTo>
                    <a:pt x="168829" y="242056"/>
                  </a:lnTo>
                  <a:lnTo>
                    <a:pt x="180224" y="244498"/>
                  </a:lnTo>
                  <a:lnTo>
                    <a:pt x="190900" y="246126"/>
                  </a:lnTo>
                  <a:lnTo>
                    <a:pt x="201097" y="247211"/>
                  </a:lnTo>
                  <a:lnTo>
                    <a:pt x="210973" y="246396"/>
                  </a:lnTo>
                  <a:lnTo>
                    <a:pt x="220635" y="244312"/>
                  </a:lnTo>
                  <a:lnTo>
                    <a:pt x="230156" y="241384"/>
                  </a:lnTo>
                  <a:lnTo>
                    <a:pt x="238043" y="237893"/>
                  </a:lnTo>
                  <a:lnTo>
                    <a:pt x="244840" y="234025"/>
                  </a:lnTo>
                  <a:lnTo>
                    <a:pt x="250911" y="229908"/>
                  </a:lnTo>
                  <a:lnTo>
                    <a:pt x="258037" y="225624"/>
                  </a:lnTo>
                  <a:lnTo>
                    <a:pt x="265866" y="221228"/>
                  </a:lnTo>
                  <a:lnTo>
                    <a:pt x="274164" y="216758"/>
                  </a:lnTo>
                  <a:lnTo>
                    <a:pt x="279697" y="212239"/>
                  </a:lnTo>
                  <a:lnTo>
                    <a:pt x="283385" y="207686"/>
                  </a:lnTo>
                  <a:lnTo>
                    <a:pt x="285844" y="203112"/>
                  </a:lnTo>
                  <a:lnTo>
                    <a:pt x="289022" y="198523"/>
                  </a:lnTo>
                  <a:lnTo>
                    <a:pt x="292681" y="193925"/>
                  </a:lnTo>
                  <a:lnTo>
                    <a:pt x="296659" y="189320"/>
                  </a:lnTo>
                  <a:lnTo>
                    <a:pt x="299311" y="184710"/>
                  </a:lnTo>
                  <a:lnTo>
                    <a:pt x="301080" y="180097"/>
                  </a:lnTo>
                  <a:lnTo>
                    <a:pt x="302258" y="175483"/>
                  </a:lnTo>
                  <a:lnTo>
                    <a:pt x="303044" y="169328"/>
                  </a:lnTo>
                  <a:lnTo>
                    <a:pt x="303568" y="162146"/>
                  </a:lnTo>
                  <a:lnTo>
                    <a:pt x="304150" y="147495"/>
                  </a:lnTo>
                  <a:lnTo>
                    <a:pt x="304409" y="135853"/>
                  </a:lnTo>
                  <a:lnTo>
                    <a:pt x="302939" y="129053"/>
                  </a:lnTo>
                  <a:lnTo>
                    <a:pt x="300419" y="121442"/>
                  </a:lnTo>
                  <a:lnTo>
                    <a:pt x="297200" y="113288"/>
                  </a:lnTo>
                  <a:lnTo>
                    <a:pt x="293514" y="106313"/>
                  </a:lnTo>
                  <a:lnTo>
                    <a:pt x="289518" y="100124"/>
                  </a:lnTo>
                  <a:lnTo>
                    <a:pt x="285314" y="94458"/>
                  </a:lnTo>
                  <a:lnTo>
                    <a:pt x="279433" y="87602"/>
                  </a:lnTo>
                  <a:lnTo>
                    <a:pt x="272433" y="79953"/>
                  </a:lnTo>
                  <a:lnTo>
                    <a:pt x="264688" y="71775"/>
                  </a:lnTo>
                  <a:lnTo>
                    <a:pt x="256446" y="64783"/>
                  </a:lnTo>
                  <a:lnTo>
                    <a:pt x="247872" y="58583"/>
                  </a:lnTo>
                  <a:lnTo>
                    <a:pt x="239078" y="52910"/>
                  </a:lnTo>
                  <a:lnTo>
                    <a:pt x="228597" y="47588"/>
                  </a:lnTo>
                  <a:lnTo>
                    <a:pt x="216991" y="42501"/>
                  </a:lnTo>
                  <a:lnTo>
                    <a:pt x="204636" y="37571"/>
                  </a:lnTo>
                  <a:lnTo>
                    <a:pt x="193320" y="32744"/>
                  </a:lnTo>
                  <a:lnTo>
                    <a:pt x="172537" y="23276"/>
                  </a:lnTo>
                  <a:lnTo>
                    <a:pt x="162684" y="20136"/>
                  </a:lnTo>
                  <a:lnTo>
                    <a:pt x="153037" y="18042"/>
                  </a:lnTo>
                  <a:lnTo>
                    <a:pt x="143527" y="16646"/>
                  </a:lnTo>
                  <a:lnTo>
                    <a:pt x="135648" y="15716"/>
                  </a:lnTo>
                  <a:lnTo>
                    <a:pt x="128855" y="15095"/>
                  </a:lnTo>
                  <a:lnTo>
                    <a:pt x="122787" y="14681"/>
                  </a:lnTo>
                  <a:lnTo>
                    <a:pt x="117203" y="12866"/>
                  </a:lnTo>
                  <a:lnTo>
                    <a:pt x="111941" y="10117"/>
                  </a:lnTo>
                  <a:lnTo>
                    <a:pt x="106893" y="6745"/>
                  </a:lnTo>
                  <a:lnTo>
                    <a:pt x="101989" y="4496"/>
                  </a:lnTo>
                  <a:lnTo>
                    <a:pt x="97179" y="2998"/>
                  </a:lnTo>
                  <a:lnTo>
                    <a:pt x="8294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354"/>
            <p:cNvSpPr/>
            <p:nvPr/>
          </p:nvSpPr>
          <p:spPr>
            <a:xfrm>
              <a:off x="2022830" y="4932217"/>
              <a:ext cx="318516" cy="304562"/>
            </a:xfrm>
            <a:custGeom>
              <a:avLst/>
              <a:gdLst/>
              <a:ahLst/>
              <a:cxnLst/>
              <a:rect l="0" t="0" r="0" b="0"/>
              <a:pathLst>
                <a:path w="318516" h="304562">
                  <a:moveTo>
                    <a:pt x="69206" y="0"/>
                  </a:moveTo>
                  <a:lnTo>
                    <a:pt x="69206" y="7356"/>
                  </a:lnTo>
                  <a:lnTo>
                    <a:pt x="67666" y="11062"/>
                  </a:lnTo>
                  <a:lnTo>
                    <a:pt x="61851" y="19284"/>
                  </a:lnTo>
                  <a:lnTo>
                    <a:pt x="59684" y="23632"/>
                  </a:lnTo>
                  <a:lnTo>
                    <a:pt x="57277" y="32568"/>
                  </a:lnTo>
                  <a:lnTo>
                    <a:pt x="52102" y="41671"/>
                  </a:lnTo>
                  <a:lnTo>
                    <a:pt x="44671" y="50848"/>
                  </a:lnTo>
                  <a:lnTo>
                    <a:pt x="36237" y="60058"/>
                  </a:lnTo>
                  <a:lnTo>
                    <a:pt x="33372" y="66208"/>
                  </a:lnTo>
                  <a:lnTo>
                    <a:pt x="31462" y="73388"/>
                  </a:lnTo>
                  <a:lnTo>
                    <a:pt x="30189" y="81253"/>
                  </a:lnTo>
                  <a:lnTo>
                    <a:pt x="27801" y="88035"/>
                  </a:lnTo>
                  <a:lnTo>
                    <a:pt x="24669" y="94096"/>
                  </a:lnTo>
                  <a:lnTo>
                    <a:pt x="21042" y="99677"/>
                  </a:lnTo>
                  <a:lnTo>
                    <a:pt x="17085" y="104936"/>
                  </a:lnTo>
                  <a:lnTo>
                    <a:pt x="12907" y="109982"/>
                  </a:lnTo>
                  <a:lnTo>
                    <a:pt x="8582" y="114885"/>
                  </a:lnTo>
                  <a:lnTo>
                    <a:pt x="5699" y="121233"/>
                  </a:lnTo>
                  <a:lnTo>
                    <a:pt x="3777" y="128543"/>
                  </a:lnTo>
                  <a:lnTo>
                    <a:pt x="2496" y="136496"/>
                  </a:lnTo>
                  <a:lnTo>
                    <a:pt x="1641" y="143337"/>
                  </a:lnTo>
                  <a:lnTo>
                    <a:pt x="1072" y="149437"/>
                  </a:lnTo>
                  <a:lnTo>
                    <a:pt x="692" y="155043"/>
                  </a:lnTo>
                  <a:lnTo>
                    <a:pt x="439" y="161859"/>
                  </a:lnTo>
                  <a:lnTo>
                    <a:pt x="83" y="186162"/>
                  </a:lnTo>
                  <a:lnTo>
                    <a:pt x="0" y="203838"/>
                  </a:lnTo>
                  <a:lnTo>
                    <a:pt x="1517" y="211322"/>
                  </a:lnTo>
                  <a:lnTo>
                    <a:pt x="4067" y="217851"/>
                  </a:lnTo>
                  <a:lnTo>
                    <a:pt x="7308" y="223744"/>
                  </a:lnTo>
                  <a:lnTo>
                    <a:pt x="11007" y="229211"/>
                  </a:lnTo>
                  <a:lnTo>
                    <a:pt x="15013" y="234395"/>
                  </a:lnTo>
                  <a:lnTo>
                    <a:pt x="19223" y="239391"/>
                  </a:lnTo>
                  <a:lnTo>
                    <a:pt x="25108" y="244261"/>
                  </a:lnTo>
                  <a:lnTo>
                    <a:pt x="32110" y="249047"/>
                  </a:lnTo>
                  <a:lnTo>
                    <a:pt x="39857" y="253777"/>
                  </a:lnTo>
                  <a:lnTo>
                    <a:pt x="46561" y="258470"/>
                  </a:lnTo>
                  <a:lnTo>
                    <a:pt x="52570" y="263137"/>
                  </a:lnTo>
                  <a:lnTo>
                    <a:pt x="58115" y="267789"/>
                  </a:lnTo>
                  <a:lnTo>
                    <a:pt x="64891" y="272429"/>
                  </a:lnTo>
                  <a:lnTo>
                    <a:pt x="72487" y="277062"/>
                  </a:lnTo>
                  <a:lnTo>
                    <a:pt x="80629" y="281690"/>
                  </a:lnTo>
                  <a:lnTo>
                    <a:pt x="97887" y="290938"/>
                  </a:lnTo>
                  <a:lnTo>
                    <a:pt x="106800" y="295558"/>
                  </a:lnTo>
                  <a:lnTo>
                    <a:pt x="115820" y="298639"/>
                  </a:lnTo>
                  <a:lnTo>
                    <a:pt x="124912" y="300693"/>
                  </a:lnTo>
                  <a:lnTo>
                    <a:pt x="134053" y="302063"/>
                  </a:lnTo>
                  <a:lnTo>
                    <a:pt x="143225" y="302975"/>
                  </a:lnTo>
                  <a:lnTo>
                    <a:pt x="152419" y="303584"/>
                  </a:lnTo>
                  <a:lnTo>
                    <a:pt x="161626" y="303989"/>
                  </a:lnTo>
                  <a:lnTo>
                    <a:pt x="180067" y="304440"/>
                  </a:lnTo>
                  <a:lnTo>
                    <a:pt x="189295" y="304561"/>
                  </a:lnTo>
                  <a:lnTo>
                    <a:pt x="198526" y="303101"/>
                  </a:lnTo>
                  <a:lnTo>
                    <a:pt x="207759" y="300589"/>
                  </a:lnTo>
                  <a:lnTo>
                    <a:pt x="216992" y="297375"/>
                  </a:lnTo>
                  <a:lnTo>
                    <a:pt x="224688" y="295232"/>
                  </a:lnTo>
                  <a:lnTo>
                    <a:pt x="231357" y="293803"/>
                  </a:lnTo>
                  <a:lnTo>
                    <a:pt x="237343" y="292851"/>
                  </a:lnTo>
                  <a:lnTo>
                    <a:pt x="244413" y="290676"/>
                  </a:lnTo>
                  <a:lnTo>
                    <a:pt x="252204" y="287688"/>
                  </a:lnTo>
                  <a:lnTo>
                    <a:pt x="260477" y="284156"/>
                  </a:lnTo>
                  <a:lnTo>
                    <a:pt x="267532" y="280261"/>
                  </a:lnTo>
                  <a:lnTo>
                    <a:pt x="273775" y="276126"/>
                  </a:lnTo>
                  <a:lnTo>
                    <a:pt x="279476" y="271830"/>
                  </a:lnTo>
                  <a:lnTo>
                    <a:pt x="284816" y="267426"/>
                  </a:lnTo>
                  <a:lnTo>
                    <a:pt x="289916" y="262951"/>
                  </a:lnTo>
                  <a:lnTo>
                    <a:pt x="299687" y="253873"/>
                  </a:lnTo>
                  <a:lnTo>
                    <a:pt x="309161" y="244708"/>
                  </a:lnTo>
                  <a:lnTo>
                    <a:pt x="312304" y="240109"/>
                  </a:lnTo>
                  <a:lnTo>
                    <a:pt x="315795" y="230893"/>
                  </a:lnTo>
                  <a:lnTo>
                    <a:pt x="317346" y="221666"/>
                  </a:lnTo>
                  <a:lnTo>
                    <a:pt x="318036" y="212434"/>
                  </a:lnTo>
                  <a:lnTo>
                    <a:pt x="318342" y="203199"/>
                  </a:lnTo>
                  <a:lnTo>
                    <a:pt x="318515" y="189345"/>
                  </a:lnTo>
                  <a:lnTo>
                    <a:pt x="317000" y="184728"/>
                  </a:lnTo>
                  <a:lnTo>
                    <a:pt x="311211" y="175491"/>
                  </a:lnTo>
                  <a:lnTo>
                    <a:pt x="303507" y="166255"/>
                  </a:lnTo>
                  <a:lnTo>
                    <a:pt x="299298" y="161637"/>
                  </a:lnTo>
                  <a:lnTo>
                    <a:pt x="294952" y="155479"/>
                  </a:lnTo>
                  <a:lnTo>
                    <a:pt x="290515" y="148296"/>
                  </a:lnTo>
                  <a:lnTo>
                    <a:pt x="286018" y="140428"/>
                  </a:lnTo>
                  <a:lnTo>
                    <a:pt x="279941" y="133643"/>
                  </a:lnTo>
                  <a:lnTo>
                    <a:pt x="272811" y="127580"/>
                  </a:lnTo>
                  <a:lnTo>
                    <a:pt x="264979" y="121999"/>
                  </a:lnTo>
                  <a:lnTo>
                    <a:pt x="256679" y="118278"/>
                  </a:lnTo>
                  <a:lnTo>
                    <a:pt x="248067" y="115798"/>
                  </a:lnTo>
                  <a:lnTo>
                    <a:pt x="239246" y="114144"/>
                  </a:lnTo>
                  <a:lnTo>
                    <a:pt x="230288" y="111503"/>
                  </a:lnTo>
                  <a:lnTo>
                    <a:pt x="221236" y="108202"/>
                  </a:lnTo>
                  <a:lnTo>
                    <a:pt x="212123" y="104462"/>
                  </a:lnTo>
                  <a:lnTo>
                    <a:pt x="202969" y="101969"/>
                  </a:lnTo>
                  <a:lnTo>
                    <a:pt x="193787" y="100306"/>
                  </a:lnTo>
                  <a:lnTo>
                    <a:pt x="184587" y="99198"/>
                  </a:lnTo>
                  <a:lnTo>
                    <a:pt x="173836" y="96920"/>
                  </a:lnTo>
                  <a:lnTo>
                    <a:pt x="162050" y="93862"/>
                  </a:lnTo>
                  <a:lnTo>
                    <a:pt x="149575" y="90284"/>
                  </a:lnTo>
                  <a:lnTo>
                    <a:pt x="138179" y="89438"/>
                  </a:lnTo>
                  <a:lnTo>
                    <a:pt x="127503" y="90413"/>
                  </a:lnTo>
                  <a:lnTo>
                    <a:pt x="117307" y="92603"/>
                  </a:lnTo>
                  <a:lnTo>
                    <a:pt x="107431" y="94063"/>
                  </a:lnTo>
                  <a:lnTo>
                    <a:pt x="97768" y="95036"/>
                  </a:lnTo>
                  <a:lnTo>
                    <a:pt x="88247" y="95685"/>
                  </a:lnTo>
                  <a:lnTo>
                    <a:pt x="78821" y="96117"/>
                  </a:lnTo>
                  <a:lnTo>
                    <a:pt x="41497" y="969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991600" cy="103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MARTInkAnnotation269"/>
          <p:cNvSpPr/>
          <p:nvPr/>
        </p:nvSpPr>
        <p:spPr>
          <a:xfrm>
            <a:off x="1742689" y="1571625"/>
            <a:ext cx="302173" cy="214190"/>
          </a:xfrm>
          <a:custGeom>
            <a:avLst/>
            <a:gdLst/>
            <a:ahLst/>
            <a:cxnLst/>
            <a:rect l="0" t="0" r="0" b="0"/>
            <a:pathLst>
              <a:path w="302173" h="214190">
                <a:moveTo>
                  <a:pt x="177193" y="0"/>
                </a:moveTo>
                <a:lnTo>
                  <a:pt x="134953" y="0"/>
                </a:lnTo>
                <a:lnTo>
                  <a:pt x="129189" y="992"/>
                </a:lnTo>
                <a:lnTo>
                  <a:pt x="123362" y="2645"/>
                </a:lnTo>
                <a:lnTo>
                  <a:pt x="117493" y="4740"/>
                </a:lnTo>
                <a:lnTo>
                  <a:pt x="111597" y="6136"/>
                </a:lnTo>
                <a:lnTo>
                  <a:pt x="105681" y="7067"/>
                </a:lnTo>
                <a:lnTo>
                  <a:pt x="99753" y="7688"/>
                </a:lnTo>
                <a:lnTo>
                  <a:pt x="93816" y="9094"/>
                </a:lnTo>
                <a:lnTo>
                  <a:pt x="87874" y="11023"/>
                </a:lnTo>
                <a:lnTo>
                  <a:pt x="81928" y="13302"/>
                </a:lnTo>
                <a:lnTo>
                  <a:pt x="75980" y="16805"/>
                </a:lnTo>
                <a:lnTo>
                  <a:pt x="70030" y="21125"/>
                </a:lnTo>
                <a:lnTo>
                  <a:pt x="64079" y="25989"/>
                </a:lnTo>
                <a:lnTo>
                  <a:pt x="58128" y="30225"/>
                </a:lnTo>
                <a:lnTo>
                  <a:pt x="52176" y="34040"/>
                </a:lnTo>
                <a:lnTo>
                  <a:pt x="46223" y="37576"/>
                </a:lnTo>
                <a:lnTo>
                  <a:pt x="36963" y="44151"/>
                </a:lnTo>
                <a:lnTo>
                  <a:pt x="33105" y="47293"/>
                </a:lnTo>
                <a:lnTo>
                  <a:pt x="29541" y="51372"/>
                </a:lnTo>
                <a:lnTo>
                  <a:pt x="26172" y="56076"/>
                </a:lnTo>
                <a:lnTo>
                  <a:pt x="22934" y="61196"/>
                </a:lnTo>
                <a:lnTo>
                  <a:pt x="19784" y="65602"/>
                </a:lnTo>
                <a:lnTo>
                  <a:pt x="16691" y="69531"/>
                </a:lnTo>
                <a:lnTo>
                  <a:pt x="13637" y="73143"/>
                </a:lnTo>
                <a:lnTo>
                  <a:pt x="11601" y="77535"/>
                </a:lnTo>
                <a:lnTo>
                  <a:pt x="10244" y="82448"/>
                </a:lnTo>
                <a:lnTo>
                  <a:pt x="9339" y="87707"/>
                </a:lnTo>
                <a:lnTo>
                  <a:pt x="7744" y="92206"/>
                </a:lnTo>
                <a:lnTo>
                  <a:pt x="5688" y="96197"/>
                </a:lnTo>
                <a:lnTo>
                  <a:pt x="3325" y="99850"/>
                </a:lnTo>
                <a:lnTo>
                  <a:pt x="1750" y="104270"/>
                </a:lnTo>
                <a:lnTo>
                  <a:pt x="700" y="109200"/>
                </a:lnTo>
                <a:lnTo>
                  <a:pt x="0" y="114472"/>
                </a:lnTo>
                <a:lnTo>
                  <a:pt x="525" y="118978"/>
                </a:lnTo>
                <a:lnTo>
                  <a:pt x="1868" y="122975"/>
                </a:lnTo>
                <a:lnTo>
                  <a:pt x="3755" y="126632"/>
                </a:lnTo>
                <a:lnTo>
                  <a:pt x="5013" y="131054"/>
                </a:lnTo>
                <a:lnTo>
                  <a:pt x="5852" y="135986"/>
                </a:lnTo>
                <a:lnTo>
                  <a:pt x="6411" y="141259"/>
                </a:lnTo>
                <a:lnTo>
                  <a:pt x="7776" y="145766"/>
                </a:lnTo>
                <a:lnTo>
                  <a:pt x="9678" y="149763"/>
                </a:lnTo>
                <a:lnTo>
                  <a:pt x="11938" y="153420"/>
                </a:lnTo>
                <a:lnTo>
                  <a:pt x="14438" y="156850"/>
                </a:lnTo>
                <a:lnTo>
                  <a:pt x="19860" y="163307"/>
                </a:lnTo>
                <a:lnTo>
                  <a:pt x="23687" y="167410"/>
                </a:lnTo>
                <a:lnTo>
                  <a:pt x="41442" y="185608"/>
                </a:lnTo>
                <a:lnTo>
                  <a:pt x="45021" y="189223"/>
                </a:lnTo>
                <a:lnTo>
                  <a:pt x="50383" y="192625"/>
                </a:lnTo>
                <a:lnTo>
                  <a:pt x="56934" y="195885"/>
                </a:lnTo>
                <a:lnTo>
                  <a:pt x="64278" y="199051"/>
                </a:lnTo>
                <a:lnTo>
                  <a:pt x="71159" y="201161"/>
                </a:lnTo>
                <a:lnTo>
                  <a:pt x="77730" y="202568"/>
                </a:lnTo>
                <a:lnTo>
                  <a:pt x="84096" y="203506"/>
                </a:lnTo>
                <a:lnTo>
                  <a:pt x="91316" y="205124"/>
                </a:lnTo>
                <a:lnTo>
                  <a:pt x="99105" y="207194"/>
                </a:lnTo>
                <a:lnTo>
                  <a:pt x="107275" y="209567"/>
                </a:lnTo>
                <a:lnTo>
                  <a:pt x="114706" y="211148"/>
                </a:lnTo>
                <a:lnTo>
                  <a:pt x="121645" y="212203"/>
                </a:lnTo>
                <a:lnTo>
                  <a:pt x="128255" y="212906"/>
                </a:lnTo>
                <a:lnTo>
                  <a:pt x="135638" y="213375"/>
                </a:lnTo>
                <a:lnTo>
                  <a:pt x="143537" y="213687"/>
                </a:lnTo>
                <a:lnTo>
                  <a:pt x="166229" y="214127"/>
                </a:lnTo>
                <a:lnTo>
                  <a:pt x="172860" y="214189"/>
                </a:lnTo>
                <a:lnTo>
                  <a:pt x="179265" y="213237"/>
                </a:lnTo>
                <a:lnTo>
                  <a:pt x="185520" y="211611"/>
                </a:lnTo>
                <a:lnTo>
                  <a:pt x="191674" y="209535"/>
                </a:lnTo>
                <a:lnTo>
                  <a:pt x="198753" y="208151"/>
                </a:lnTo>
                <a:lnTo>
                  <a:pt x="206450" y="207228"/>
                </a:lnTo>
                <a:lnTo>
                  <a:pt x="214557" y="206613"/>
                </a:lnTo>
                <a:lnTo>
                  <a:pt x="220954" y="205210"/>
                </a:lnTo>
                <a:lnTo>
                  <a:pt x="226211" y="203283"/>
                </a:lnTo>
                <a:lnTo>
                  <a:pt x="263769" y="184424"/>
                </a:lnTo>
                <a:lnTo>
                  <a:pt x="272888" y="178539"/>
                </a:lnTo>
                <a:lnTo>
                  <a:pt x="280248" y="172616"/>
                </a:lnTo>
                <a:lnTo>
                  <a:pt x="286826" y="166676"/>
                </a:lnTo>
                <a:lnTo>
                  <a:pt x="288977" y="163703"/>
                </a:lnTo>
                <a:lnTo>
                  <a:pt x="291367" y="157754"/>
                </a:lnTo>
                <a:lnTo>
                  <a:pt x="295075" y="151803"/>
                </a:lnTo>
                <a:lnTo>
                  <a:pt x="297453" y="148827"/>
                </a:lnTo>
                <a:lnTo>
                  <a:pt x="299038" y="145850"/>
                </a:lnTo>
                <a:lnTo>
                  <a:pt x="300800" y="139898"/>
                </a:lnTo>
                <a:lnTo>
                  <a:pt x="301583" y="133945"/>
                </a:lnTo>
                <a:lnTo>
                  <a:pt x="301931" y="127992"/>
                </a:lnTo>
                <a:lnTo>
                  <a:pt x="302085" y="122039"/>
                </a:lnTo>
                <a:lnTo>
                  <a:pt x="302172" y="113109"/>
                </a:lnTo>
                <a:lnTo>
                  <a:pt x="301193" y="110132"/>
                </a:lnTo>
                <a:lnTo>
                  <a:pt x="297458" y="104179"/>
                </a:lnTo>
                <a:lnTo>
                  <a:pt x="292491" y="98226"/>
                </a:lnTo>
                <a:lnTo>
                  <a:pt x="286976" y="92273"/>
                </a:lnTo>
                <a:lnTo>
                  <a:pt x="278293" y="83343"/>
                </a:lnTo>
                <a:lnTo>
                  <a:pt x="263500" y="68460"/>
                </a:lnTo>
                <a:lnTo>
                  <a:pt x="260528" y="66476"/>
                </a:lnTo>
                <a:lnTo>
                  <a:pt x="254580" y="64271"/>
                </a:lnTo>
                <a:lnTo>
                  <a:pt x="245983" y="60645"/>
                </a:lnTo>
                <a:lnTo>
                  <a:pt x="240913" y="58290"/>
                </a:lnTo>
                <a:lnTo>
                  <a:pt x="232633" y="53026"/>
                </a:lnTo>
                <a:lnTo>
                  <a:pt x="229036" y="50233"/>
                </a:lnTo>
                <a:lnTo>
                  <a:pt x="224653" y="48372"/>
                </a:lnTo>
                <a:lnTo>
                  <a:pt x="219747" y="47130"/>
                </a:lnTo>
                <a:lnTo>
                  <a:pt x="214492" y="46303"/>
                </a:lnTo>
                <a:lnTo>
                  <a:pt x="206008" y="42738"/>
                </a:lnTo>
                <a:lnTo>
                  <a:pt x="198929" y="38838"/>
                </a:lnTo>
                <a:lnTo>
                  <a:pt x="192476" y="37105"/>
                </a:lnTo>
                <a:lnTo>
                  <a:pt x="183265" y="36129"/>
                </a:lnTo>
                <a:lnTo>
                  <a:pt x="174252" y="35840"/>
                </a:lnTo>
                <a:lnTo>
                  <a:pt x="150404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270"/>
          <p:cNvSpPr/>
          <p:nvPr/>
        </p:nvSpPr>
        <p:spPr>
          <a:xfrm>
            <a:off x="1375171" y="1518046"/>
            <a:ext cx="71439" cy="267892"/>
          </a:xfrm>
          <a:custGeom>
            <a:avLst/>
            <a:gdLst/>
            <a:ahLst/>
            <a:cxnLst/>
            <a:rect l="0" t="0" r="0" b="0"/>
            <a:pathLst>
              <a:path w="71439" h="267892">
                <a:moveTo>
                  <a:pt x="0" y="0"/>
                </a:moveTo>
                <a:lnTo>
                  <a:pt x="0" y="7689"/>
                </a:lnTo>
                <a:lnTo>
                  <a:pt x="992" y="10087"/>
                </a:lnTo>
                <a:lnTo>
                  <a:pt x="2646" y="13670"/>
                </a:lnTo>
                <a:lnTo>
                  <a:pt x="4741" y="18043"/>
                </a:lnTo>
                <a:lnTo>
                  <a:pt x="6137" y="21951"/>
                </a:lnTo>
                <a:lnTo>
                  <a:pt x="7689" y="28939"/>
                </a:lnTo>
                <a:lnTo>
                  <a:pt x="9095" y="33183"/>
                </a:lnTo>
                <a:lnTo>
                  <a:pt x="11024" y="37997"/>
                </a:lnTo>
                <a:lnTo>
                  <a:pt x="13303" y="43191"/>
                </a:lnTo>
                <a:lnTo>
                  <a:pt x="14822" y="48638"/>
                </a:lnTo>
                <a:lnTo>
                  <a:pt x="15834" y="54253"/>
                </a:lnTo>
                <a:lnTo>
                  <a:pt x="16509" y="59982"/>
                </a:lnTo>
                <a:lnTo>
                  <a:pt x="17952" y="66777"/>
                </a:lnTo>
                <a:lnTo>
                  <a:pt x="19905" y="74284"/>
                </a:lnTo>
                <a:lnTo>
                  <a:pt x="22200" y="82265"/>
                </a:lnTo>
                <a:lnTo>
                  <a:pt x="27396" y="99070"/>
                </a:lnTo>
                <a:lnTo>
                  <a:pt x="38815" y="134112"/>
                </a:lnTo>
                <a:lnTo>
                  <a:pt x="41752" y="143979"/>
                </a:lnTo>
                <a:lnTo>
                  <a:pt x="47661" y="165525"/>
                </a:lnTo>
                <a:lnTo>
                  <a:pt x="59539" y="210702"/>
                </a:lnTo>
                <a:lnTo>
                  <a:pt x="65488" y="230568"/>
                </a:lnTo>
                <a:lnTo>
                  <a:pt x="67471" y="239040"/>
                </a:lnTo>
                <a:lnTo>
                  <a:pt x="68793" y="246673"/>
                </a:lnTo>
                <a:lnTo>
                  <a:pt x="71438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71"/>
          <p:cNvSpPr/>
          <p:nvPr/>
        </p:nvSpPr>
        <p:spPr>
          <a:xfrm>
            <a:off x="1196578" y="2518171"/>
            <a:ext cx="223243" cy="26790"/>
          </a:xfrm>
          <a:custGeom>
            <a:avLst/>
            <a:gdLst/>
            <a:ahLst/>
            <a:cxnLst/>
            <a:rect l="0" t="0" r="0" b="0"/>
            <a:pathLst>
              <a:path w="223243" h="26790">
                <a:moveTo>
                  <a:pt x="0" y="26789"/>
                </a:moveTo>
                <a:lnTo>
                  <a:pt x="0" y="19101"/>
                </a:lnTo>
                <a:lnTo>
                  <a:pt x="992" y="18687"/>
                </a:lnTo>
                <a:lnTo>
                  <a:pt x="4740" y="18227"/>
                </a:lnTo>
                <a:lnTo>
                  <a:pt x="7129" y="17113"/>
                </a:lnTo>
                <a:lnTo>
                  <a:pt x="9713" y="15377"/>
                </a:lnTo>
                <a:lnTo>
                  <a:pt x="12428" y="13228"/>
                </a:lnTo>
                <a:lnTo>
                  <a:pt x="16223" y="11795"/>
                </a:lnTo>
                <a:lnTo>
                  <a:pt x="20737" y="10840"/>
                </a:lnTo>
                <a:lnTo>
                  <a:pt x="25731" y="10203"/>
                </a:lnTo>
                <a:lnTo>
                  <a:pt x="31044" y="9779"/>
                </a:lnTo>
                <a:lnTo>
                  <a:pt x="36571" y="9496"/>
                </a:lnTo>
                <a:lnTo>
                  <a:pt x="42240" y="9307"/>
                </a:lnTo>
                <a:lnTo>
                  <a:pt x="48004" y="8189"/>
                </a:lnTo>
                <a:lnTo>
                  <a:pt x="53830" y="6452"/>
                </a:lnTo>
                <a:lnTo>
                  <a:pt x="59699" y="4301"/>
                </a:lnTo>
                <a:lnTo>
                  <a:pt x="65596" y="2868"/>
                </a:lnTo>
                <a:lnTo>
                  <a:pt x="71512" y="1912"/>
                </a:lnTo>
                <a:lnTo>
                  <a:pt x="77440" y="1275"/>
                </a:lnTo>
                <a:lnTo>
                  <a:pt x="84369" y="850"/>
                </a:lnTo>
                <a:lnTo>
                  <a:pt x="100005" y="378"/>
                </a:lnTo>
                <a:lnTo>
                  <a:pt x="133395" y="50"/>
                </a:lnTo>
                <a:lnTo>
                  <a:pt x="2232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72"/>
          <p:cNvSpPr/>
          <p:nvPr/>
        </p:nvSpPr>
        <p:spPr>
          <a:xfrm>
            <a:off x="1187648" y="2839640"/>
            <a:ext cx="294681" cy="35720"/>
          </a:xfrm>
          <a:custGeom>
            <a:avLst/>
            <a:gdLst/>
            <a:ahLst/>
            <a:cxnLst/>
            <a:rect l="0" t="0" r="0" b="0"/>
            <a:pathLst>
              <a:path w="294681" h="35720">
                <a:moveTo>
                  <a:pt x="0" y="35719"/>
                </a:moveTo>
                <a:lnTo>
                  <a:pt x="4740" y="35719"/>
                </a:lnTo>
                <a:lnTo>
                  <a:pt x="7129" y="34727"/>
                </a:lnTo>
                <a:lnTo>
                  <a:pt x="9714" y="33073"/>
                </a:lnTo>
                <a:lnTo>
                  <a:pt x="12429" y="30978"/>
                </a:lnTo>
                <a:lnTo>
                  <a:pt x="16223" y="29582"/>
                </a:lnTo>
                <a:lnTo>
                  <a:pt x="20737" y="28651"/>
                </a:lnTo>
                <a:lnTo>
                  <a:pt x="25731" y="28030"/>
                </a:lnTo>
                <a:lnTo>
                  <a:pt x="31045" y="26624"/>
                </a:lnTo>
                <a:lnTo>
                  <a:pt x="36571" y="24695"/>
                </a:lnTo>
                <a:lnTo>
                  <a:pt x="42240" y="22416"/>
                </a:lnTo>
                <a:lnTo>
                  <a:pt x="48996" y="20897"/>
                </a:lnTo>
                <a:lnTo>
                  <a:pt x="56477" y="19885"/>
                </a:lnTo>
                <a:lnTo>
                  <a:pt x="64440" y="19210"/>
                </a:lnTo>
                <a:lnTo>
                  <a:pt x="71734" y="17767"/>
                </a:lnTo>
                <a:lnTo>
                  <a:pt x="78580" y="15814"/>
                </a:lnTo>
                <a:lnTo>
                  <a:pt x="108567" y="5549"/>
                </a:lnTo>
                <a:lnTo>
                  <a:pt x="118019" y="3700"/>
                </a:lnTo>
                <a:lnTo>
                  <a:pt x="128289" y="2466"/>
                </a:lnTo>
                <a:lnTo>
                  <a:pt x="139104" y="1644"/>
                </a:lnTo>
                <a:lnTo>
                  <a:pt x="149291" y="1096"/>
                </a:lnTo>
                <a:lnTo>
                  <a:pt x="168547" y="487"/>
                </a:lnTo>
                <a:lnTo>
                  <a:pt x="211519" y="64"/>
                </a:lnTo>
                <a:lnTo>
                  <a:pt x="2946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73"/>
          <p:cNvSpPr/>
          <p:nvPr/>
        </p:nvSpPr>
        <p:spPr>
          <a:xfrm>
            <a:off x="6375952" y="2455664"/>
            <a:ext cx="293951" cy="160612"/>
          </a:xfrm>
          <a:custGeom>
            <a:avLst/>
            <a:gdLst/>
            <a:ahLst/>
            <a:cxnLst/>
            <a:rect l="0" t="0" r="0" b="0"/>
            <a:pathLst>
              <a:path w="293951" h="160612">
                <a:moveTo>
                  <a:pt x="133790" y="17859"/>
                </a:moveTo>
                <a:lnTo>
                  <a:pt x="91548" y="17859"/>
                </a:lnTo>
                <a:lnTo>
                  <a:pt x="86777" y="18851"/>
                </a:lnTo>
                <a:lnTo>
                  <a:pt x="78830" y="22600"/>
                </a:lnTo>
                <a:lnTo>
                  <a:pt x="69344" y="27572"/>
                </a:lnTo>
                <a:lnTo>
                  <a:pt x="64037" y="30288"/>
                </a:lnTo>
                <a:lnTo>
                  <a:pt x="58514" y="32098"/>
                </a:lnTo>
                <a:lnTo>
                  <a:pt x="52848" y="33305"/>
                </a:lnTo>
                <a:lnTo>
                  <a:pt x="47086" y="34109"/>
                </a:lnTo>
                <a:lnTo>
                  <a:pt x="42253" y="36630"/>
                </a:lnTo>
                <a:lnTo>
                  <a:pt x="38038" y="40295"/>
                </a:lnTo>
                <a:lnTo>
                  <a:pt x="34236" y="44722"/>
                </a:lnTo>
                <a:lnTo>
                  <a:pt x="30710" y="48667"/>
                </a:lnTo>
                <a:lnTo>
                  <a:pt x="24146" y="55694"/>
                </a:lnTo>
                <a:lnTo>
                  <a:pt x="14872" y="65229"/>
                </a:lnTo>
                <a:lnTo>
                  <a:pt x="11847" y="69283"/>
                </a:lnTo>
                <a:lnTo>
                  <a:pt x="8838" y="73969"/>
                </a:lnTo>
                <a:lnTo>
                  <a:pt x="5840" y="79079"/>
                </a:lnTo>
                <a:lnTo>
                  <a:pt x="3841" y="83477"/>
                </a:lnTo>
                <a:lnTo>
                  <a:pt x="2509" y="87401"/>
                </a:lnTo>
                <a:lnTo>
                  <a:pt x="1621" y="91009"/>
                </a:lnTo>
                <a:lnTo>
                  <a:pt x="1028" y="95399"/>
                </a:lnTo>
                <a:lnTo>
                  <a:pt x="634" y="100310"/>
                </a:lnTo>
                <a:lnTo>
                  <a:pt x="195" y="110066"/>
                </a:lnTo>
                <a:lnTo>
                  <a:pt x="0" y="117710"/>
                </a:lnTo>
                <a:lnTo>
                  <a:pt x="940" y="121137"/>
                </a:lnTo>
                <a:lnTo>
                  <a:pt x="2559" y="124414"/>
                </a:lnTo>
                <a:lnTo>
                  <a:pt x="4631" y="127591"/>
                </a:lnTo>
                <a:lnTo>
                  <a:pt x="7996" y="130701"/>
                </a:lnTo>
                <a:lnTo>
                  <a:pt x="12224" y="133767"/>
                </a:lnTo>
                <a:lnTo>
                  <a:pt x="17027" y="136803"/>
                </a:lnTo>
                <a:lnTo>
                  <a:pt x="22213" y="139819"/>
                </a:lnTo>
                <a:lnTo>
                  <a:pt x="33268" y="145816"/>
                </a:lnTo>
                <a:lnTo>
                  <a:pt x="39986" y="147812"/>
                </a:lnTo>
                <a:lnTo>
                  <a:pt x="47441" y="149143"/>
                </a:lnTo>
                <a:lnTo>
                  <a:pt x="55387" y="150030"/>
                </a:lnTo>
                <a:lnTo>
                  <a:pt x="64655" y="151614"/>
                </a:lnTo>
                <a:lnTo>
                  <a:pt x="74801" y="153661"/>
                </a:lnTo>
                <a:lnTo>
                  <a:pt x="85534" y="156019"/>
                </a:lnTo>
                <a:lnTo>
                  <a:pt x="95666" y="157591"/>
                </a:lnTo>
                <a:lnTo>
                  <a:pt x="105397" y="158638"/>
                </a:lnTo>
                <a:lnTo>
                  <a:pt x="114861" y="159337"/>
                </a:lnTo>
                <a:lnTo>
                  <a:pt x="124147" y="159802"/>
                </a:lnTo>
                <a:lnTo>
                  <a:pt x="142402" y="160320"/>
                </a:lnTo>
                <a:lnTo>
                  <a:pt x="169415" y="160611"/>
                </a:lnTo>
                <a:lnTo>
                  <a:pt x="178375" y="159660"/>
                </a:lnTo>
                <a:lnTo>
                  <a:pt x="187326" y="158034"/>
                </a:lnTo>
                <a:lnTo>
                  <a:pt x="196270" y="155957"/>
                </a:lnTo>
                <a:lnTo>
                  <a:pt x="205209" y="153581"/>
                </a:lnTo>
                <a:lnTo>
                  <a:pt x="223078" y="148294"/>
                </a:lnTo>
                <a:lnTo>
                  <a:pt x="231019" y="145496"/>
                </a:lnTo>
                <a:lnTo>
                  <a:pt x="238296" y="142638"/>
                </a:lnTo>
                <a:lnTo>
                  <a:pt x="245133" y="139740"/>
                </a:lnTo>
                <a:lnTo>
                  <a:pt x="258019" y="133875"/>
                </a:lnTo>
                <a:lnTo>
                  <a:pt x="264235" y="130921"/>
                </a:lnTo>
                <a:lnTo>
                  <a:pt x="269371" y="127960"/>
                </a:lnTo>
                <a:lnTo>
                  <a:pt x="273786" y="124994"/>
                </a:lnTo>
                <a:lnTo>
                  <a:pt x="277721" y="122025"/>
                </a:lnTo>
                <a:lnTo>
                  <a:pt x="281338" y="119053"/>
                </a:lnTo>
                <a:lnTo>
                  <a:pt x="284741" y="116079"/>
                </a:lnTo>
                <a:lnTo>
                  <a:pt x="288002" y="113105"/>
                </a:lnTo>
                <a:lnTo>
                  <a:pt x="290175" y="109137"/>
                </a:lnTo>
                <a:lnTo>
                  <a:pt x="291625" y="104508"/>
                </a:lnTo>
                <a:lnTo>
                  <a:pt x="292592" y="99438"/>
                </a:lnTo>
                <a:lnTo>
                  <a:pt x="293235" y="95065"/>
                </a:lnTo>
                <a:lnTo>
                  <a:pt x="293664" y="91158"/>
                </a:lnTo>
                <a:lnTo>
                  <a:pt x="293950" y="87561"/>
                </a:lnTo>
                <a:lnTo>
                  <a:pt x="293150" y="83178"/>
                </a:lnTo>
                <a:lnTo>
                  <a:pt x="291623" y="78272"/>
                </a:lnTo>
                <a:lnTo>
                  <a:pt x="289614" y="73017"/>
                </a:lnTo>
                <a:lnTo>
                  <a:pt x="287281" y="68522"/>
                </a:lnTo>
                <a:lnTo>
                  <a:pt x="284734" y="64533"/>
                </a:lnTo>
                <a:lnTo>
                  <a:pt x="282044" y="60881"/>
                </a:lnTo>
                <a:lnTo>
                  <a:pt x="278266" y="56462"/>
                </a:lnTo>
                <a:lnTo>
                  <a:pt x="273763" y="51532"/>
                </a:lnTo>
                <a:lnTo>
                  <a:pt x="268777" y="46261"/>
                </a:lnTo>
                <a:lnTo>
                  <a:pt x="263469" y="41754"/>
                </a:lnTo>
                <a:lnTo>
                  <a:pt x="257945" y="37758"/>
                </a:lnTo>
                <a:lnTo>
                  <a:pt x="252279" y="34101"/>
                </a:lnTo>
                <a:lnTo>
                  <a:pt x="246517" y="30672"/>
                </a:lnTo>
                <a:lnTo>
                  <a:pt x="240690" y="27393"/>
                </a:lnTo>
                <a:lnTo>
                  <a:pt x="234823" y="24215"/>
                </a:lnTo>
                <a:lnTo>
                  <a:pt x="227934" y="21104"/>
                </a:lnTo>
                <a:lnTo>
                  <a:pt x="220364" y="18038"/>
                </a:lnTo>
                <a:lnTo>
                  <a:pt x="212342" y="15002"/>
                </a:lnTo>
                <a:lnTo>
                  <a:pt x="205009" y="12978"/>
                </a:lnTo>
                <a:lnTo>
                  <a:pt x="198137" y="11628"/>
                </a:lnTo>
                <a:lnTo>
                  <a:pt x="191570" y="10729"/>
                </a:lnTo>
                <a:lnTo>
                  <a:pt x="184216" y="9137"/>
                </a:lnTo>
                <a:lnTo>
                  <a:pt x="176337" y="7083"/>
                </a:lnTo>
                <a:lnTo>
                  <a:pt x="168108" y="4722"/>
                </a:lnTo>
                <a:lnTo>
                  <a:pt x="160636" y="3148"/>
                </a:lnTo>
                <a:lnTo>
                  <a:pt x="153672" y="2098"/>
                </a:lnTo>
                <a:lnTo>
                  <a:pt x="147045" y="1399"/>
                </a:lnTo>
                <a:lnTo>
                  <a:pt x="140641" y="932"/>
                </a:lnTo>
                <a:lnTo>
                  <a:pt x="134389" y="621"/>
                </a:lnTo>
                <a:lnTo>
                  <a:pt x="118753" y="184"/>
                </a:lnTo>
                <a:lnTo>
                  <a:pt x="10700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74"/>
          <p:cNvSpPr/>
          <p:nvPr/>
        </p:nvSpPr>
        <p:spPr>
          <a:xfrm>
            <a:off x="6509742" y="2812851"/>
            <a:ext cx="8930" cy="214314"/>
          </a:xfrm>
          <a:custGeom>
            <a:avLst/>
            <a:gdLst/>
            <a:ahLst/>
            <a:cxnLst/>
            <a:rect l="0" t="0" r="0" b="0"/>
            <a:pathLst>
              <a:path w="8930" h="214314">
                <a:moveTo>
                  <a:pt x="8929" y="0"/>
                </a:moveTo>
                <a:lnTo>
                  <a:pt x="8929" y="38709"/>
                </a:lnTo>
                <a:lnTo>
                  <a:pt x="7937" y="41681"/>
                </a:lnTo>
                <a:lnTo>
                  <a:pt x="6283" y="44654"/>
                </a:lnTo>
                <a:lnTo>
                  <a:pt x="4189" y="47629"/>
                </a:lnTo>
                <a:lnTo>
                  <a:pt x="2793" y="51596"/>
                </a:lnTo>
                <a:lnTo>
                  <a:pt x="1862" y="56226"/>
                </a:lnTo>
                <a:lnTo>
                  <a:pt x="1241" y="61296"/>
                </a:lnTo>
                <a:lnTo>
                  <a:pt x="827" y="65669"/>
                </a:lnTo>
                <a:lnTo>
                  <a:pt x="551" y="69576"/>
                </a:lnTo>
                <a:lnTo>
                  <a:pt x="367" y="73173"/>
                </a:lnTo>
                <a:lnTo>
                  <a:pt x="162" y="82461"/>
                </a:lnTo>
                <a:lnTo>
                  <a:pt x="0" y="199308"/>
                </a:lnTo>
                <a:lnTo>
                  <a:pt x="991" y="202325"/>
                </a:lnTo>
                <a:lnTo>
                  <a:pt x="2645" y="205329"/>
                </a:lnTo>
                <a:lnTo>
                  <a:pt x="8929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75"/>
          <p:cNvSpPr/>
          <p:nvPr/>
        </p:nvSpPr>
        <p:spPr>
          <a:xfrm>
            <a:off x="991195" y="3214688"/>
            <a:ext cx="250032" cy="17859"/>
          </a:xfrm>
          <a:custGeom>
            <a:avLst/>
            <a:gdLst/>
            <a:ahLst/>
            <a:cxnLst/>
            <a:rect l="0" t="0" r="0" b="0"/>
            <a:pathLst>
              <a:path w="250032" h="17859">
                <a:moveTo>
                  <a:pt x="0" y="17858"/>
                </a:moveTo>
                <a:lnTo>
                  <a:pt x="4740" y="13118"/>
                </a:lnTo>
                <a:lnTo>
                  <a:pt x="7129" y="11721"/>
                </a:lnTo>
                <a:lnTo>
                  <a:pt x="9713" y="10790"/>
                </a:lnTo>
                <a:lnTo>
                  <a:pt x="12429" y="10170"/>
                </a:lnTo>
                <a:lnTo>
                  <a:pt x="15231" y="9756"/>
                </a:lnTo>
                <a:lnTo>
                  <a:pt x="20991" y="9296"/>
                </a:lnTo>
                <a:lnTo>
                  <a:pt x="23916" y="8182"/>
                </a:lnTo>
                <a:lnTo>
                  <a:pt x="26858" y="6446"/>
                </a:lnTo>
                <a:lnTo>
                  <a:pt x="29811" y="4297"/>
                </a:lnTo>
                <a:lnTo>
                  <a:pt x="33765" y="2865"/>
                </a:lnTo>
                <a:lnTo>
                  <a:pt x="38385" y="1909"/>
                </a:lnTo>
                <a:lnTo>
                  <a:pt x="43449" y="1272"/>
                </a:lnTo>
                <a:lnTo>
                  <a:pt x="48810" y="848"/>
                </a:lnTo>
                <a:lnTo>
                  <a:pt x="54368" y="565"/>
                </a:lnTo>
                <a:lnTo>
                  <a:pt x="60058" y="376"/>
                </a:lnTo>
                <a:lnTo>
                  <a:pt x="90577" y="73"/>
                </a:lnTo>
                <a:lnTo>
                  <a:pt x="192279" y="0"/>
                </a:lnTo>
                <a:lnTo>
                  <a:pt x="202599" y="992"/>
                </a:lnTo>
                <a:lnTo>
                  <a:pt x="212457" y="2645"/>
                </a:lnTo>
                <a:lnTo>
                  <a:pt x="222005" y="4740"/>
                </a:lnTo>
                <a:lnTo>
                  <a:pt x="229363" y="6136"/>
                </a:lnTo>
                <a:lnTo>
                  <a:pt x="235260" y="7067"/>
                </a:lnTo>
                <a:lnTo>
                  <a:pt x="250031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76"/>
          <p:cNvSpPr/>
          <p:nvPr/>
        </p:nvSpPr>
        <p:spPr>
          <a:xfrm>
            <a:off x="973335" y="3607961"/>
            <a:ext cx="250033" cy="8563"/>
          </a:xfrm>
          <a:custGeom>
            <a:avLst/>
            <a:gdLst/>
            <a:ahLst/>
            <a:cxnLst/>
            <a:rect l="0" t="0" r="0" b="0"/>
            <a:pathLst>
              <a:path w="250033" h="8563">
                <a:moveTo>
                  <a:pt x="0" y="8562"/>
                </a:moveTo>
                <a:lnTo>
                  <a:pt x="63232" y="8562"/>
                </a:lnTo>
                <a:lnTo>
                  <a:pt x="72912" y="7569"/>
                </a:lnTo>
                <a:lnTo>
                  <a:pt x="83335" y="5916"/>
                </a:lnTo>
                <a:lnTo>
                  <a:pt x="94252" y="3821"/>
                </a:lnTo>
                <a:lnTo>
                  <a:pt x="105499" y="2425"/>
                </a:lnTo>
                <a:lnTo>
                  <a:pt x="116966" y="1494"/>
                </a:lnTo>
                <a:lnTo>
                  <a:pt x="128579" y="873"/>
                </a:lnTo>
                <a:lnTo>
                  <a:pt x="154711" y="183"/>
                </a:lnTo>
                <a:lnTo>
                  <a:pt x="168625" y="0"/>
                </a:lnTo>
                <a:lnTo>
                  <a:pt x="181870" y="869"/>
                </a:lnTo>
                <a:lnTo>
                  <a:pt x="194669" y="2441"/>
                </a:lnTo>
                <a:lnTo>
                  <a:pt x="207170" y="4481"/>
                </a:lnTo>
                <a:lnTo>
                  <a:pt x="217488" y="5842"/>
                </a:lnTo>
                <a:lnTo>
                  <a:pt x="226352" y="6748"/>
                </a:lnTo>
                <a:lnTo>
                  <a:pt x="250032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77"/>
          <p:cNvSpPr/>
          <p:nvPr/>
        </p:nvSpPr>
        <p:spPr>
          <a:xfrm>
            <a:off x="6590109" y="3214687"/>
            <a:ext cx="8931" cy="187524"/>
          </a:xfrm>
          <a:custGeom>
            <a:avLst/>
            <a:gdLst/>
            <a:ahLst/>
            <a:cxnLst/>
            <a:rect l="0" t="0" r="0" b="0"/>
            <a:pathLst>
              <a:path w="8931" h="187524">
                <a:moveTo>
                  <a:pt x="0" y="0"/>
                </a:moveTo>
                <a:lnTo>
                  <a:pt x="0" y="181935"/>
                </a:lnTo>
                <a:lnTo>
                  <a:pt x="991" y="183798"/>
                </a:lnTo>
                <a:lnTo>
                  <a:pt x="2645" y="185039"/>
                </a:lnTo>
                <a:lnTo>
                  <a:pt x="893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78"/>
          <p:cNvSpPr/>
          <p:nvPr/>
        </p:nvSpPr>
        <p:spPr>
          <a:xfrm>
            <a:off x="6457562" y="3590105"/>
            <a:ext cx="248219" cy="187007"/>
          </a:xfrm>
          <a:custGeom>
            <a:avLst/>
            <a:gdLst/>
            <a:ahLst/>
            <a:cxnLst/>
            <a:rect l="0" t="0" r="0" b="0"/>
            <a:pathLst>
              <a:path w="248219" h="187007">
                <a:moveTo>
                  <a:pt x="212914" y="17488"/>
                </a:moveTo>
                <a:lnTo>
                  <a:pt x="212914" y="12748"/>
                </a:lnTo>
                <a:lnTo>
                  <a:pt x="211922" y="11351"/>
                </a:lnTo>
                <a:lnTo>
                  <a:pt x="210268" y="10420"/>
                </a:lnTo>
                <a:lnTo>
                  <a:pt x="205784" y="9386"/>
                </a:lnTo>
                <a:lnTo>
                  <a:pt x="200485" y="8926"/>
                </a:lnTo>
                <a:lnTo>
                  <a:pt x="194822" y="8722"/>
                </a:lnTo>
                <a:lnTo>
                  <a:pt x="191923" y="8667"/>
                </a:lnTo>
                <a:lnTo>
                  <a:pt x="188006" y="7639"/>
                </a:lnTo>
                <a:lnTo>
                  <a:pt x="183410" y="5961"/>
                </a:lnTo>
                <a:lnTo>
                  <a:pt x="178362" y="3851"/>
                </a:lnTo>
                <a:lnTo>
                  <a:pt x="174005" y="2443"/>
                </a:lnTo>
                <a:lnTo>
                  <a:pt x="166516" y="880"/>
                </a:lnTo>
                <a:lnTo>
                  <a:pt x="162139" y="463"/>
                </a:lnTo>
                <a:lnTo>
                  <a:pt x="157235" y="185"/>
                </a:lnTo>
                <a:lnTo>
                  <a:pt x="151982" y="0"/>
                </a:lnTo>
                <a:lnTo>
                  <a:pt x="146496" y="868"/>
                </a:lnTo>
                <a:lnTo>
                  <a:pt x="140854" y="2440"/>
                </a:lnTo>
                <a:lnTo>
                  <a:pt x="135108" y="4479"/>
                </a:lnTo>
                <a:lnTo>
                  <a:pt x="129293" y="5839"/>
                </a:lnTo>
                <a:lnTo>
                  <a:pt x="123433" y="6745"/>
                </a:lnTo>
                <a:lnTo>
                  <a:pt x="117541" y="7350"/>
                </a:lnTo>
                <a:lnTo>
                  <a:pt x="111629" y="7753"/>
                </a:lnTo>
                <a:lnTo>
                  <a:pt x="105703" y="8021"/>
                </a:lnTo>
                <a:lnTo>
                  <a:pt x="99767" y="8200"/>
                </a:lnTo>
                <a:lnTo>
                  <a:pt x="94819" y="9312"/>
                </a:lnTo>
                <a:lnTo>
                  <a:pt x="90527" y="11045"/>
                </a:lnTo>
                <a:lnTo>
                  <a:pt x="86674" y="13193"/>
                </a:lnTo>
                <a:lnTo>
                  <a:pt x="82121" y="14625"/>
                </a:lnTo>
                <a:lnTo>
                  <a:pt x="77101" y="15579"/>
                </a:lnTo>
                <a:lnTo>
                  <a:pt x="71771" y="16215"/>
                </a:lnTo>
                <a:lnTo>
                  <a:pt x="67225" y="17632"/>
                </a:lnTo>
                <a:lnTo>
                  <a:pt x="59528" y="21852"/>
                </a:lnTo>
                <a:lnTo>
                  <a:pt x="55094" y="24366"/>
                </a:lnTo>
                <a:lnTo>
                  <a:pt x="44876" y="29805"/>
                </a:lnTo>
                <a:lnTo>
                  <a:pt x="40365" y="32645"/>
                </a:lnTo>
                <a:lnTo>
                  <a:pt x="32707" y="38446"/>
                </a:lnTo>
                <a:lnTo>
                  <a:pt x="29276" y="41382"/>
                </a:lnTo>
                <a:lnTo>
                  <a:pt x="25996" y="44331"/>
                </a:lnTo>
                <a:lnTo>
                  <a:pt x="19706" y="50254"/>
                </a:lnTo>
                <a:lnTo>
                  <a:pt x="13604" y="56194"/>
                </a:lnTo>
                <a:lnTo>
                  <a:pt x="11579" y="59167"/>
                </a:lnTo>
                <a:lnTo>
                  <a:pt x="10230" y="62142"/>
                </a:lnTo>
                <a:lnTo>
                  <a:pt x="9330" y="65117"/>
                </a:lnTo>
                <a:lnTo>
                  <a:pt x="7737" y="68092"/>
                </a:lnTo>
                <a:lnTo>
                  <a:pt x="5684" y="71068"/>
                </a:lnTo>
                <a:lnTo>
                  <a:pt x="3323" y="74044"/>
                </a:lnTo>
                <a:lnTo>
                  <a:pt x="1749" y="77020"/>
                </a:lnTo>
                <a:lnTo>
                  <a:pt x="700" y="79996"/>
                </a:lnTo>
                <a:lnTo>
                  <a:pt x="0" y="82973"/>
                </a:lnTo>
                <a:lnTo>
                  <a:pt x="526" y="85949"/>
                </a:lnTo>
                <a:lnTo>
                  <a:pt x="1869" y="88926"/>
                </a:lnTo>
                <a:lnTo>
                  <a:pt x="3756" y="91902"/>
                </a:lnTo>
                <a:lnTo>
                  <a:pt x="5015" y="94879"/>
                </a:lnTo>
                <a:lnTo>
                  <a:pt x="5853" y="97855"/>
                </a:lnTo>
                <a:lnTo>
                  <a:pt x="6412" y="100832"/>
                </a:lnTo>
                <a:lnTo>
                  <a:pt x="7777" y="104800"/>
                </a:lnTo>
                <a:lnTo>
                  <a:pt x="9679" y="109431"/>
                </a:lnTo>
                <a:lnTo>
                  <a:pt x="11939" y="114502"/>
                </a:lnTo>
                <a:lnTo>
                  <a:pt x="15431" y="118875"/>
                </a:lnTo>
                <a:lnTo>
                  <a:pt x="19743" y="122782"/>
                </a:lnTo>
                <a:lnTo>
                  <a:pt x="24602" y="126380"/>
                </a:lnTo>
                <a:lnTo>
                  <a:pt x="29826" y="129770"/>
                </a:lnTo>
                <a:lnTo>
                  <a:pt x="35292" y="133022"/>
                </a:lnTo>
                <a:lnTo>
                  <a:pt x="40921" y="136183"/>
                </a:lnTo>
                <a:lnTo>
                  <a:pt x="46658" y="140274"/>
                </a:lnTo>
                <a:lnTo>
                  <a:pt x="52468" y="144986"/>
                </a:lnTo>
                <a:lnTo>
                  <a:pt x="58324" y="150112"/>
                </a:lnTo>
                <a:lnTo>
                  <a:pt x="64214" y="154521"/>
                </a:lnTo>
                <a:lnTo>
                  <a:pt x="70124" y="158453"/>
                </a:lnTo>
                <a:lnTo>
                  <a:pt x="76049" y="162066"/>
                </a:lnTo>
                <a:lnTo>
                  <a:pt x="82975" y="164475"/>
                </a:lnTo>
                <a:lnTo>
                  <a:pt x="90569" y="166081"/>
                </a:lnTo>
                <a:lnTo>
                  <a:pt x="98608" y="167152"/>
                </a:lnTo>
                <a:lnTo>
                  <a:pt x="105952" y="168857"/>
                </a:lnTo>
                <a:lnTo>
                  <a:pt x="112832" y="170987"/>
                </a:lnTo>
                <a:lnTo>
                  <a:pt x="119403" y="173399"/>
                </a:lnTo>
                <a:lnTo>
                  <a:pt x="125769" y="175999"/>
                </a:lnTo>
                <a:lnTo>
                  <a:pt x="131997" y="178725"/>
                </a:lnTo>
                <a:lnTo>
                  <a:pt x="138133" y="181534"/>
                </a:lnTo>
                <a:lnTo>
                  <a:pt x="145200" y="183406"/>
                </a:lnTo>
                <a:lnTo>
                  <a:pt x="152889" y="184655"/>
                </a:lnTo>
                <a:lnTo>
                  <a:pt x="160991" y="185487"/>
                </a:lnTo>
                <a:lnTo>
                  <a:pt x="167384" y="186042"/>
                </a:lnTo>
                <a:lnTo>
                  <a:pt x="172639" y="186412"/>
                </a:lnTo>
                <a:lnTo>
                  <a:pt x="177134" y="186659"/>
                </a:lnTo>
                <a:lnTo>
                  <a:pt x="187420" y="186933"/>
                </a:lnTo>
                <a:lnTo>
                  <a:pt x="192942" y="187006"/>
                </a:lnTo>
                <a:lnTo>
                  <a:pt x="197615" y="186063"/>
                </a:lnTo>
                <a:lnTo>
                  <a:pt x="201722" y="184441"/>
                </a:lnTo>
                <a:lnTo>
                  <a:pt x="208932" y="179994"/>
                </a:lnTo>
                <a:lnTo>
                  <a:pt x="215444" y="174710"/>
                </a:lnTo>
                <a:lnTo>
                  <a:pt x="221645" y="169055"/>
                </a:lnTo>
                <a:lnTo>
                  <a:pt x="224688" y="166157"/>
                </a:lnTo>
                <a:lnTo>
                  <a:pt x="227709" y="164226"/>
                </a:lnTo>
                <a:lnTo>
                  <a:pt x="233711" y="162080"/>
                </a:lnTo>
                <a:lnTo>
                  <a:pt x="235707" y="160516"/>
                </a:lnTo>
                <a:lnTo>
                  <a:pt x="237040" y="158480"/>
                </a:lnTo>
                <a:lnTo>
                  <a:pt x="237928" y="156131"/>
                </a:lnTo>
                <a:lnTo>
                  <a:pt x="241560" y="150875"/>
                </a:lnTo>
                <a:lnTo>
                  <a:pt x="243918" y="148085"/>
                </a:lnTo>
                <a:lnTo>
                  <a:pt x="245489" y="145232"/>
                </a:lnTo>
                <a:lnTo>
                  <a:pt x="247235" y="139417"/>
                </a:lnTo>
                <a:lnTo>
                  <a:pt x="247701" y="135485"/>
                </a:lnTo>
                <a:lnTo>
                  <a:pt x="248011" y="130879"/>
                </a:lnTo>
                <a:lnTo>
                  <a:pt x="248218" y="125825"/>
                </a:lnTo>
                <a:lnTo>
                  <a:pt x="247364" y="121463"/>
                </a:lnTo>
                <a:lnTo>
                  <a:pt x="245803" y="117562"/>
                </a:lnTo>
                <a:lnTo>
                  <a:pt x="243770" y="113970"/>
                </a:lnTo>
                <a:lnTo>
                  <a:pt x="242414" y="109590"/>
                </a:lnTo>
                <a:lnTo>
                  <a:pt x="241510" y="104687"/>
                </a:lnTo>
                <a:lnTo>
                  <a:pt x="240908" y="99433"/>
                </a:lnTo>
                <a:lnTo>
                  <a:pt x="239515" y="94939"/>
                </a:lnTo>
                <a:lnTo>
                  <a:pt x="237592" y="90950"/>
                </a:lnTo>
                <a:lnTo>
                  <a:pt x="235320" y="87298"/>
                </a:lnTo>
                <a:lnTo>
                  <a:pt x="231819" y="83872"/>
                </a:lnTo>
                <a:lnTo>
                  <a:pt x="227502" y="80596"/>
                </a:lnTo>
                <a:lnTo>
                  <a:pt x="222639" y="77419"/>
                </a:lnTo>
                <a:lnTo>
                  <a:pt x="218405" y="73317"/>
                </a:lnTo>
                <a:lnTo>
                  <a:pt x="214590" y="68598"/>
                </a:lnTo>
                <a:lnTo>
                  <a:pt x="211055" y="63468"/>
                </a:lnTo>
                <a:lnTo>
                  <a:pt x="206714" y="59055"/>
                </a:lnTo>
                <a:lnTo>
                  <a:pt x="201835" y="55122"/>
                </a:lnTo>
                <a:lnTo>
                  <a:pt x="196599" y="51507"/>
                </a:lnTo>
                <a:lnTo>
                  <a:pt x="192115" y="48105"/>
                </a:lnTo>
                <a:lnTo>
                  <a:pt x="188134" y="44845"/>
                </a:lnTo>
                <a:lnTo>
                  <a:pt x="184488" y="41679"/>
                </a:lnTo>
                <a:lnTo>
                  <a:pt x="180072" y="38576"/>
                </a:lnTo>
                <a:lnTo>
                  <a:pt x="175143" y="35516"/>
                </a:lnTo>
                <a:lnTo>
                  <a:pt x="169875" y="32483"/>
                </a:lnTo>
                <a:lnTo>
                  <a:pt x="164377" y="30461"/>
                </a:lnTo>
                <a:lnTo>
                  <a:pt x="158727" y="29114"/>
                </a:lnTo>
                <a:lnTo>
                  <a:pt x="152977" y="28215"/>
                </a:lnTo>
                <a:lnTo>
                  <a:pt x="148151" y="26624"/>
                </a:lnTo>
                <a:lnTo>
                  <a:pt x="143942" y="24571"/>
                </a:lnTo>
                <a:lnTo>
                  <a:pt x="132547" y="17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79"/>
          <p:cNvSpPr/>
          <p:nvPr/>
        </p:nvSpPr>
        <p:spPr>
          <a:xfrm>
            <a:off x="4786958" y="2411534"/>
            <a:ext cx="427820" cy="222601"/>
          </a:xfrm>
          <a:custGeom>
            <a:avLst/>
            <a:gdLst/>
            <a:ahLst/>
            <a:cxnLst/>
            <a:rect l="0" t="0" r="0" b="0"/>
            <a:pathLst>
              <a:path w="427820" h="222601">
                <a:moveTo>
                  <a:pt x="320823" y="44130"/>
                </a:moveTo>
                <a:lnTo>
                  <a:pt x="316083" y="44130"/>
                </a:lnTo>
                <a:lnTo>
                  <a:pt x="314686" y="43137"/>
                </a:lnTo>
                <a:lnTo>
                  <a:pt x="313755" y="41484"/>
                </a:lnTo>
                <a:lnTo>
                  <a:pt x="312261" y="36441"/>
                </a:lnTo>
                <a:lnTo>
                  <a:pt x="307261" y="30827"/>
                </a:lnTo>
                <a:lnTo>
                  <a:pt x="299496" y="22880"/>
                </a:lnTo>
                <a:lnTo>
                  <a:pt x="291170" y="17157"/>
                </a:lnTo>
                <a:lnTo>
                  <a:pt x="279862" y="11306"/>
                </a:lnTo>
                <a:lnTo>
                  <a:pt x="272679" y="8356"/>
                </a:lnTo>
                <a:lnTo>
                  <a:pt x="264915" y="5398"/>
                </a:lnTo>
                <a:lnTo>
                  <a:pt x="257754" y="3426"/>
                </a:lnTo>
                <a:lnTo>
                  <a:pt x="244506" y="1234"/>
                </a:lnTo>
                <a:lnTo>
                  <a:pt x="237202" y="650"/>
                </a:lnTo>
                <a:lnTo>
                  <a:pt x="229357" y="261"/>
                </a:lnTo>
                <a:lnTo>
                  <a:pt x="221151" y="0"/>
                </a:lnTo>
                <a:lnTo>
                  <a:pt x="213695" y="820"/>
                </a:lnTo>
                <a:lnTo>
                  <a:pt x="206741" y="2358"/>
                </a:lnTo>
                <a:lnTo>
                  <a:pt x="200119" y="4375"/>
                </a:lnTo>
                <a:lnTo>
                  <a:pt x="192729" y="5720"/>
                </a:lnTo>
                <a:lnTo>
                  <a:pt x="184826" y="6618"/>
                </a:lnTo>
                <a:lnTo>
                  <a:pt x="176580" y="7215"/>
                </a:lnTo>
                <a:lnTo>
                  <a:pt x="169098" y="8606"/>
                </a:lnTo>
                <a:lnTo>
                  <a:pt x="162126" y="10525"/>
                </a:lnTo>
                <a:lnTo>
                  <a:pt x="106107" y="29371"/>
                </a:lnTo>
                <a:lnTo>
                  <a:pt x="98304" y="33298"/>
                </a:lnTo>
                <a:lnTo>
                  <a:pt x="91117" y="37901"/>
                </a:lnTo>
                <a:lnTo>
                  <a:pt x="84342" y="42954"/>
                </a:lnTo>
                <a:lnTo>
                  <a:pt x="77841" y="47314"/>
                </a:lnTo>
                <a:lnTo>
                  <a:pt x="71522" y="51214"/>
                </a:lnTo>
                <a:lnTo>
                  <a:pt x="65325" y="54805"/>
                </a:lnTo>
                <a:lnTo>
                  <a:pt x="59210" y="59184"/>
                </a:lnTo>
                <a:lnTo>
                  <a:pt x="53148" y="64088"/>
                </a:lnTo>
                <a:lnTo>
                  <a:pt x="47124" y="69341"/>
                </a:lnTo>
                <a:lnTo>
                  <a:pt x="37783" y="77824"/>
                </a:lnTo>
                <a:lnTo>
                  <a:pt x="29332" y="85894"/>
                </a:lnTo>
                <a:lnTo>
                  <a:pt x="6707" y="108254"/>
                </a:lnTo>
                <a:lnTo>
                  <a:pt x="4256" y="112676"/>
                </a:lnTo>
                <a:lnTo>
                  <a:pt x="2622" y="117609"/>
                </a:lnTo>
                <a:lnTo>
                  <a:pt x="1533" y="122881"/>
                </a:lnTo>
                <a:lnTo>
                  <a:pt x="807" y="128381"/>
                </a:lnTo>
                <a:lnTo>
                  <a:pt x="323" y="134031"/>
                </a:lnTo>
                <a:lnTo>
                  <a:pt x="0" y="139783"/>
                </a:lnTo>
                <a:lnTo>
                  <a:pt x="777" y="144609"/>
                </a:lnTo>
                <a:lnTo>
                  <a:pt x="2287" y="148819"/>
                </a:lnTo>
                <a:lnTo>
                  <a:pt x="4286" y="152618"/>
                </a:lnTo>
                <a:lnTo>
                  <a:pt x="9153" y="159485"/>
                </a:lnTo>
                <a:lnTo>
                  <a:pt x="11839" y="162705"/>
                </a:lnTo>
                <a:lnTo>
                  <a:pt x="14623" y="166836"/>
                </a:lnTo>
                <a:lnTo>
                  <a:pt x="17471" y="171574"/>
                </a:lnTo>
                <a:lnTo>
                  <a:pt x="20362" y="176718"/>
                </a:lnTo>
                <a:lnTo>
                  <a:pt x="24273" y="181139"/>
                </a:lnTo>
                <a:lnTo>
                  <a:pt x="28865" y="185078"/>
                </a:lnTo>
                <a:lnTo>
                  <a:pt x="33911" y="188697"/>
                </a:lnTo>
                <a:lnTo>
                  <a:pt x="44809" y="195364"/>
                </a:lnTo>
                <a:lnTo>
                  <a:pt x="57260" y="201634"/>
                </a:lnTo>
                <a:lnTo>
                  <a:pt x="64747" y="204695"/>
                </a:lnTo>
                <a:lnTo>
                  <a:pt x="72715" y="207728"/>
                </a:lnTo>
                <a:lnTo>
                  <a:pt x="81003" y="209750"/>
                </a:lnTo>
                <a:lnTo>
                  <a:pt x="89506" y="211098"/>
                </a:lnTo>
                <a:lnTo>
                  <a:pt x="98150" y="211996"/>
                </a:lnTo>
                <a:lnTo>
                  <a:pt x="107882" y="213588"/>
                </a:lnTo>
                <a:lnTo>
                  <a:pt x="118339" y="215641"/>
                </a:lnTo>
                <a:lnTo>
                  <a:pt x="129279" y="218002"/>
                </a:lnTo>
                <a:lnTo>
                  <a:pt x="139549" y="219575"/>
                </a:lnTo>
                <a:lnTo>
                  <a:pt x="149372" y="220625"/>
                </a:lnTo>
                <a:lnTo>
                  <a:pt x="158898" y="221324"/>
                </a:lnTo>
                <a:lnTo>
                  <a:pt x="169216" y="221791"/>
                </a:lnTo>
                <a:lnTo>
                  <a:pt x="191265" y="222309"/>
                </a:lnTo>
                <a:lnTo>
                  <a:pt x="225991" y="222600"/>
                </a:lnTo>
                <a:lnTo>
                  <a:pt x="236765" y="221649"/>
                </a:lnTo>
                <a:lnTo>
                  <a:pt x="246925" y="220023"/>
                </a:lnTo>
                <a:lnTo>
                  <a:pt x="256675" y="217946"/>
                </a:lnTo>
                <a:lnTo>
                  <a:pt x="267143" y="216562"/>
                </a:lnTo>
                <a:lnTo>
                  <a:pt x="278091" y="215639"/>
                </a:lnTo>
                <a:lnTo>
                  <a:pt x="289358" y="215024"/>
                </a:lnTo>
                <a:lnTo>
                  <a:pt x="309815" y="214341"/>
                </a:lnTo>
                <a:lnTo>
                  <a:pt x="319437" y="214158"/>
                </a:lnTo>
                <a:lnTo>
                  <a:pt x="327837" y="213045"/>
                </a:lnTo>
                <a:lnTo>
                  <a:pt x="335420" y="211310"/>
                </a:lnTo>
                <a:lnTo>
                  <a:pt x="350131" y="206737"/>
                </a:lnTo>
                <a:lnTo>
                  <a:pt x="366591" y="201397"/>
                </a:lnTo>
                <a:lnTo>
                  <a:pt x="374155" y="198584"/>
                </a:lnTo>
                <a:lnTo>
                  <a:pt x="381183" y="195716"/>
                </a:lnTo>
                <a:lnTo>
                  <a:pt x="393290" y="189884"/>
                </a:lnTo>
                <a:lnTo>
                  <a:pt x="401978" y="183985"/>
                </a:lnTo>
                <a:lnTo>
                  <a:pt x="409147" y="178056"/>
                </a:lnTo>
                <a:lnTo>
                  <a:pt x="415641" y="172113"/>
                </a:lnTo>
                <a:lnTo>
                  <a:pt x="421834" y="166165"/>
                </a:lnTo>
                <a:lnTo>
                  <a:pt x="423882" y="163190"/>
                </a:lnTo>
                <a:lnTo>
                  <a:pt x="426158" y="157238"/>
                </a:lnTo>
                <a:lnTo>
                  <a:pt x="427169" y="151285"/>
                </a:lnTo>
                <a:lnTo>
                  <a:pt x="427619" y="145332"/>
                </a:lnTo>
                <a:lnTo>
                  <a:pt x="427819" y="139380"/>
                </a:lnTo>
                <a:lnTo>
                  <a:pt x="426880" y="136403"/>
                </a:lnTo>
                <a:lnTo>
                  <a:pt x="423191" y="130450"/>
                </a:lnTo>
                <a:lnTo>
                  <a:pt x="418244" y="124497"/>
                </a:lnTo>
                <a:lnTo>
                  <a:pt x="412738" y="118544"/>
                </a:lnTo>
                <a:lnTo>
                  <a:pt x="406984" y="112591"/>
                </a:lnTo>
                <a:lnTo>
                  <a:pt x="398473" y="106637"/>
                </a:lnTo>
                <a:lnTo>
                  <a:pt x="389068" y="100684"/>
                </a:lnTo>
                <a:lnTo>
                  <a:pt x="381581" y="94731"/>
                </a:lnTo>
                <a:lnTo>
                  <a:pt x="377203" y="92747"/>
                </a:lnTo>
                <a:lnTo>
                  <a:pt x="367047" y="90542"/>
                </a:lnTo>
                <a:lnTo>
                  <a:pt x="358565" y="86916"/>
                </a:lnTo>
                <a:lnTo>
                  <a:pt x="351488" y="82990"/>
                </a:lnTo>
                <a:lnTo>
                  <a:pt x="341925" y="79787"/>
                </a:lnTo>
                <a:lnTo>
                  <a:pt x="332451" y="72964"/>
                </a:lnTo>
                <a:lnTo>
                  <a:pt x="331552" y="72282"/>
                </a:lnTo>
                <a:lnTo>
                  <a:pt x="327906" y="71525"/>
                </a:lnTo>
                <a:lnTo>
                  <a:pt x="314767" y="70926"/>
                </a:lnTo>
                <a:lnTo>
                  <a:pt x="313170" y="70922"/>
                </a:lnTo>
                <a:lnTo>
                  <a:pt x="320823" y="70919"/>
                </a:lnTo>
                <a:lnTo>
                  <a:pt x="329752" y="619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80"/>
          <p:cNvSpPr/>
          <p:nvPr/>
        </p:nvSpPr>
        <p:spPr>
          <a:xfrm>
            <a:off x="4955976" y="2768203"/>
            <a:ext cx="26790" cy="214313"/>
          </a:xfrm>
          <a:custGeom>
            <a:avLst/>
            <a:gdLst/>
            <a:ahLst/>
            <a:cxnLst/>
            <a:rect l="0" t="0" r="0" b="0"/>
            <a:pathLst>
              <a:path w="26790" h="214313">
                <a:moveTo>
                  <a:pt x="0" y="0"/>
                </a:moveTo>
                <a:lnTo>
                  <a:pt x="0" y="20990"/>
                </a:lnTo>
                <a:lnTo>
                  <a:pt x="992" y="24908"/>
                </a:lnTo>
                <a:lnTo>
                  <a:pt x="2646" y="29503"/>
                </a:lnTo>
                <a:lnTo>
                  <a:pt x="4740" y="34552"/>
                </a:lnTo>
                <a:lnTo>
                  <a:pt x="6137" y="38909"/>
                </a:lnTo>
                <a:lnTo>
                  <a:pt x="7068" y="42807"/>
                </a:lnTo>
                <a:lnTo>
                  <a:pt x="7689" y="46397"/>
                </a:lnTo>
                <a:lnTo>
                  <a:pt x="8102" y="50775"/>
                </a:lnTo>
                <a:lnTo>
                  <a:pt x="8378" y="55678"/>
                </a:lnTo>
                <a:lnTo>
                  <a:pt x="8684" y="66417"/>
                </a:lnTo>
                <a:lnTo>
                  <a:pt x="8898" y="95372"/>
                </a:lnTo>
                <a:lnTo>
                  <a:pt x="9900" y="102277"/>
                </a:lnTo>
                <a:lnTo>
                  <a:pt x="11561" y="109856"/>
                </a:lnTo>
                <a:lnTo>
                  <a:pt x="13660" y="117886"/>
                </a:lnTo>
                <a:lnTo>
                  <a:pt x="15060" y="125223"/>
                </a:lnTo>
                <a:lnTo>
                  <a:pt x="15993" y="132099"/>
                </a:lnTo>
                <a:lnTo>
                  <a:pt x="16615" y="138667"/>
                </a:lnTo>
                <a:lnTo>
                  <a:pt x="17030" y="145031"/>
                </a:lnTo>
                <a:lnTo>
                  <a:pt x="17307" y="151257"/>
                </a:lnTo>
                <a:lnTo>
                  <a:pt x="17614" y="163468"/>
                </a:lnTo>
                <a:lnTo>
                  <a:pt x="17750" y="175509"/>
                </a:lnTo>
                <a:lnTo>
                  <a:pt x="18779" y="181498"/>
                </a:lnTo>
                <a:lnTo>
                  <a:pt x="20456" y="187475"/>
                </a:lnTo>
                <a:lnTo>
                  <a:pt x="22567" y="193444"/>
                </a:lnTo>
                <a:lnTo>
                  <a:pt x="23975" y="198416"/>
                </a:lnTo>
                <a:lnTo>
                  <a:pt x="24912" y="202722"/>
                </a:lnTo>
                <a:lnTo>
                  <a:pt x="26789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81"/>
          <p:cNvSpPr/>
          <p:nvPr/>
        </p:nvSpPr>
        <p:spPr>
          <a:xfrm>
            <a:off x="4973836" y="3170039"/>
            <a:ext cx="8930" cy="196454"/>
          </a:xfrm>
          <a:custGeom>
            <a:avLst/>
            <a:gdLst/>
            <a:ahLst/>
            <a:cxnLst/>
            <a:rect l="0" t="0" r="0" b="0"/>
            <a:pathLst>
              <a:path w="8930" h="196454">
                <a:moveTo>
                  <a:pt x="8929" y="0"/>
                </a:moveTo>
                <a:lnTo>
                  <a:pt x="4189" y="0"/>
                </a:lnTo>
                <a:lnTo>
                  <a:pt x="2792" y="992"/>
                </a:lnTo>
                <a:lnTo>
                  <a:pt x="1861" y="2645"/>
                </a:lnTo>
                <a:lnTo>
                  <a:pt x="367" y="7688"/>
                </a:lnTo>
                <a:lnTo>
                  <a:pt x="108" y="13302"/>
                </a:lnTo>
                <a:lnTo>
                  <a:pt x="4" y="38419"/>
                </a:lnTo>
                <a:lnTo>
                  <a:pt x="0" y="77548"/>
                </a:lnTo>
                <a:lnTo>
                  <a:pt x="992" y="83448"/>
                </a:lnTo>
                <a:lnTo>
                  <a:pt x="2645" y="89367"/>
                </a:lnTo>
                <a:lnTo>
                  <a:pt x="4740" y="95296"/>
                </a:lnTo>
                <a:lnTo>
                  <a:pt x="6136" y="101234"/>
                </a:lnTo>
                <a:lnTo>
                  <a:pt x="7067" y="107176"/>
                </a:lnTo>
                <a:lnTo>
                  <a:pt x="7688" y="113123"/>
                </a:lnTo>
                <a:lnTo>
                  <a:pt x="8102" y="120064"/>
                </a:lnTo>
                <a:lnTo>
                  <a:pt x="8561" y="135713"/>
                </a:lnTo>
                <a:lnTo>
                  <a:pt x="8897" y="175249"/>
                </a:lnTo>
                <a:lnTo>
                  <a:pt x="892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82"/>
          <p:cNvSpPr/>
          <p:nvPr/>
        </p:nvSpPr>
        <p:spPr>
          <a:xfrm>
            <a:off x="4955976" y="3527226"/>
            <a:ext cx="17860" cy="133946"/>
          </a:xfrm>
          <a:custGeom>
            <a:avLst/>
            <a:gdLst/>
            <a:ahLst/>
            <a:cxnLst/>
            <a:rect l="0" t="0" r="0" b="0"/>
            <a:pathLst>
              <a:path w="17860" h="133946">
                <a:moveTo>
                  <a:pt x="17859" y="0"/>
                </a:moveTo>
                <a:lnTo>
                  <a:pt x="17859" y="4740"/>
                </a:lnTo>
                <a:lnTo>
                  <a:pt x="16867" y="7129"/>
                </a:lnTo>
                <a:lnTo>
                  <a:pt x="15214" y="9713"/>
                </a:lnTo>
                <a:lnTo>
                  <a:pt x="13119" y="12429"/>
                </a:lnTo>
                <a:lnTo>
                  <a:pt x="11722" y="16223"/>
                </a:lnTo>
                <a:lnTo>
                  <a:pt x="10791" y="20738"/>
                </a:lnTo>
                <a:lnTo>
                  <a:pt x="10171" y="25731"/>
                </a:lnTo>
                <a:lnTo>
                  <a:pt x="9757" y="31045"/>
                </a:lnTo>
                <a:lnTo>
                  <a:pt x="9481" y="36571"/>
                </a:lnTo>
                <a:lnTo>
                  <a:pt x="9298" y="42240"/>
                </a:lnTo>
                <a:lnTo>
                  <a:pt x="9002" y="71733"/>
                </a:lnTo>
                <a:lnTo>
                  <a:pt x="8962" y="85129"/>
                </a:lnTo>
                <a:lnTo>
                  <a:pt x="7959" y="92471"/>
                </a:lnTo>
                <a:lnTo>
                  <a:pt x="6298" y="100343"/>
                </a:lnTo>
                <a:lnTo>
                  <a:pt x="4199" y="108567"/>
                </a:lnTo>
                <a:lnTo>
                  <a:pt x="2800" y="115042"/>
                </a:lnTo>
                <a:lnTo>
                  <a:pt x="1866" y="120351"/>
                </a:lnTo>
                <a:lnTo>
                  <a:pt x="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83"/>
          <p:cNvSpPr/>
          <p:nvPr/>
        </p:nvSpPr>
        <p:spPr>
          <a:xfrm>
            <a:off x="3107531" y="1593269"/>
            <a:ext cx="80368" cy="237317"/>
          </a:xfrm>
          <a:custGeom>
            <a:avLst/>
            <a:gdLst/>
            <a:ahLst/>
            <a:cxnLst/>
            <a:rect l="0" t="0" r="0" b="0"/>
            <a:pathLst>
              <a:path w="80368" h="237317">
                <a:moveTo>
                  <a:pt x="0" y="5145"/>
                </a:moveTo>
                <a:lnTo>
                  <a:pt x="7688" y="5145"/>
                </a:lnTo>
                <a:lnTo>
                  <a:pt x="9094" y="4152"/>
                </a:lnTo>
                <a:lnTo>
                  <a:pt x="11023" y="2499"/>
                </a:lnTo>
                <a:lnTo>
                  <a:pt x="13302" y="404"/>
                </a:lnTo>
                <a:lnTo>
                  <a:pt x="15814" y="0"/>
                </a:lnTo>
                <a:lnTo>
                  <a:pt x="18479" y="723"/>
                </a:lnTo>
                <a:lnTo>
                  <a:pt x="25147" y="4271"/>
                </a:lnTo>
                <a:lnTo>
                  <a:pt x="26686" y="5554"/>
                </a:lnTo>
                <a:lnTo>
                  <a:pt x="28705" y="7402"/>
                </a:lnTo>
                <a:lnTo>
                  <a:pt x="31043" y="9626"/>
                </a:lnTo>
                <a:lnTo>
                  <a:pt x="33594" y="11109"/>
                </a:lnTo>
                <a:lnTo>
                  <a:pt x="36286" y="12097"/>
                </a:lnTo>
                <a:lnTo>
                  <a:pt x="39073" y="12756"/>
                </a:lnTo>
                <a:lnTo>
                  <a:pt x="40932" y="15180"/>
                </a:lnTo>
                <a:lnTo>
                  <a:pt x="42170" y="18780"/>
                </a:lnTo>
                <a:lnTo>
                  <a:pt x="42997" y="23165"/>
                </a:lnTo>
                <a:lnTo>
                  <a:pt x="44539" y="27080"/>
                </a:lnTo>
                <a:lnTo>
                  <a:pt x="46560" y="30682"/>
                </a:lnTo>
                <a:lnTo>
                  <a:pt x="48899" y="34076"/>
                </a:lnTo>
                <a:lnTo>
                  <a:pt x="50459" y="37330"/>
                </a:lnTo>
                <a:lnTo>
                  <a:pt x="52191" y="43592"/>
                </a:lnTo>
                <a:lnTo>
                  <a:pt x="52654" y="47644"/>
                </a:lnTo>
                <a:lnTo>
                  <a:pt x="52962" y="52329"/>
                </a:lnTo>
                <a:lnTo>
                  <a:pt x="53167" y="57437"/>
                </a:lnTo>
                <a:lnTo>
                  <a:pt x="54296" y="62826"/>
                </a:lnTo>
                <a:lnTo>
                  <a:pt x="56041" y="68404"/>
                </a:lnTo>
                <a:lnTo>
                  <a:pt x="58197" y="74106"/>
                </a:lnTo>
                <a:lnTo>
                  <a:pt x="59634" y="78900"/>
                </a:lnTo>
                <a:lnTo>
                  <a:pt x="60591" y="83088"/>
                </a:lnTo>
                <a:lnTo>
                  <a:pt x="61230" y="86873"/>
                </a:lnTo>
                <a:lnTo>
                  <a:pt x="61656" y="91380"/>
                </a:lnTo>
                <a:lnTo>
                  <a:pt x="61940" y="96369"/>
                </a:lnTo>
                <a:lnTo>
                  <a:pt x="62255" y="107204"/>
                </a:lnTo>
                <a:lnTo>
                  <a:pt x="62498" y="154006"/>
                </a:lnTo>
                <a:lnTo>
                  <a:pt x="62507" y="182006"/>
                </a:lnTo>
                <a:lnTo>
                  <a:pt x="63499" y="186552"/>
                </a:lnTo>
                <a:lnTo>
                  <a:pt x="65153" y="190575"/>
                </a:lnTo>
                <a:lnTo>
                  <a:pt x="67248" y="194249"/>
                </a:lnTo>
                <a:lnTo>
                  <a:pt x="68644" y="198683"/>
                </a:lnTo>
                <a:lnTo>
                  <a:pt x="69575" y="203623"/>
                </a:lnTo>
                <a:lnTo>
                  <a:pt x="70196" y="208901"/>
                </a:lnTo>
                <a:lnTo>
                  <a:pt x="70610" y="213412"/>
                </a:lnTo>
                <a:lnTo>
                  <a:pt x="70885" y="217411"/>
                </a:lnTo>
                <a:lnTo>
                  <a:pt x="71328" y="226219"/>
                </a:lnTo>
                <a:lnTo>
                  <a:pt x="72357" y="227933"/>
                </a:lnTo>
                <a:lnTo>
                  <a:pt x="74035" y="230069"/>
                </a:lnTo>
                <a:lnTo>
                  <a:pt x="80367" y="2373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84"/>
          <p:cNvSpPr/>
          <p:nvPr/>
        </p:nvSpPr>
        <p:spPr>
          <a:xfrm>
            <a:off x="3304139" y="1589484"/>
            <a:ext cx="214158" cy="241102"/>
          </a:xfrm>
          <a:custGeom>
            <a:avLst/>
            <a:gdLst/>
            <a:ahLst/>
            <a:cxnLst/>
            <a:rect l="0" t="0" r="0" b="0"/>
            <a:pathLst>
              <a:path w="214158" h="241102">
                <a:moveTo>
                  <a:pt x="62353" y="0"/>
                </a:moveTo>
                <a:lnTo>
                  <a:pt x="62353" y="46397"/>
                </a:lnTo>
                <a:lnTo>
                  <a:pt x="61360" y="51767"/>
                </a:lnTo>
                <a:lnTo>
                  <a:pt x="59707" y="58324"/>
                </a:lnTo>
                <a:lnTo>
                  <a:pt x="57612" y="65672"/>
                </a:lnTo>
                <a:lnTo>
                  <a:pt x="56215" y="72554"/>
                </a:lnTo>
                <a:lnTo>
                  <a:pt x="55285" y="79127"/>
                </a:lnTo>
                <a:lnTo>
                  <a:pt x="54664" y="85493"/>
                </a:lnTo>
                <a:lnTo>
                  <a:pt x="53258" y="92715"/>
                </a:lnTo>
                <a:lnTo>
                  <a:pt x="51329" y="100505"/>
                </a:lnTo>
                <a:lnTo>
                  <a:pt x="49050" y="108675"/>
                </a:lnTo>
                <a:lnTo>
                  <a:pt x="46539" y="116106"/>
                </a:lnTo>
                <a:lnTo>
                  <a:pt x="43873" y="123045"/>
                </a:lnTo>
                <a:lnTo>
                  <a:pt x="41103" y="129655"/>
                </a:lnTo>
                <a:lnTo>
                  <a:pt x="38265" y="136046"/>
                </a:lnTo>
                <a:lnTo>
                  <a:pt x="32464" y="148439"/>
                </a:lnTo>
                <a:lnTo>
                  <a:pt x="14717" y="184512"/>
                </a:lnTo>
                <a:lnTo>
                  <a:pt x="11744" y="189485"/>
                </a:lnTo>
                <a:lnTo>
                  <a:pt x="8770" y="193792"/>
                </a:lnTo>
                <a:lnTo>
                  <a:pt x="5795" y="197655"/>
                </a:lnTo>
                <a:lnTo>
                  <a:pt x="2489" y="204594"/>
                </a:lnTo>
                <a:lnTo>
                  <a:pt x="1020" y="210985"/>
                </a:lnTo>
                <a:lnTo>
                  <a:pt x="367" y="217133"/>
                </a:lnTo>
                <a:lnTo>
                  <a:pt x="0" y="221432"/>
                </a:lnTo>
                <a:lnTo>
                  <a:pt x="940" y="222035"/>
                </a:lnTo>
                <a:lnTo>
                  <a:pt x="4631" y="222706"/>
                </a:lnTo>
                <a:lnTo>
                  <a:pt x="6012" y="221892"/>
                </a:lnTo>
                <a:lnTo>
                  <a:pt x="6933" y="220358"/>
                </a:lnTo>
                <a:lnTo>
                  <a:pt x="7547" y="218343"/>
                </a:lnTo>
                <a:lnTo>
                  <a:pt x="10874" y="213458"/>
                </a:lnTo>
                <a:lnTo>
                  <a:pt x="15661" y="207980"/>
                </a:lnTo>
                <a:lnTo>
                  <a:pt x="21096" y="202237"/>
                </a:lnTo>
                <a:lnTo>
                  <a:pt x="23934" y="198325"/>
                </a:lnTo>
                <a:lnTo>
                  <a:pt x="26818" y="193732"/>
                </a:lnTo>
                <a:lnTo>
                  <a:pt x="29733" y="188686"/>
                </a:lnTo>
                <a:lnTo>
                  <a:pt x="33661" y="183338"/>
                </a:lnTo>
                <a:lnTo>
                  <a:pt x="38264" y="177787"/>
                </a:lnTo>
                <a:lnTo>
                  <a:pt x="43317" y="172103"/>
                </a:lnTo>
                <a:lnTo>
                  <a:pt x="54223" y="160495"/>
                </a:lnTo>
                <a:lnTo>
                  <a:pt x="89212" y="124995"/>
                </a:lnTo>
                <a:lnTo>
                  <a:pt x="130818" y="83342"/>
                </a:lnTo>
                <a:lnTo>
                  <a:pt x="135777" y="77390"/>
                </a:lnTo>
                <a:lnTo>
                  <a:pt x="140075" y="71437"/>
                </a:lnTo>
                <a:lnTo>
                  <a:pt x="143934" y="65484"/>
                </a:lnTo>
                <a:lnTo>
                  <a:pt x="148490" y="60523"/>
                </a:lnTo>
                <a:lnTo>
                  <a:pt x="153512" y="56224"/>
                </a:lnTo>
                <a:lnTo>
                  <a:pt x="158844" y="52365"/>
                </a:lnTo>
                <a:lnTo>
                  <a:pt x="163391" y="48801"/>
                </a:lnTo>
                <a:lnTo>
                  <a:pt x="167415" y="45432"/>
                </a:lnTo>
                <a:lnTo>
                  <a:pt x="171089" y="42194"/>
                </a:lnTo>
                <a:lnTo>
                  <a:pt x="174531" y="40036"/>
                </a:lnTo>
                <a:lnTo>
                  <a:pt x="181002" y="37637"/>
                </a:lnTo>
                <a:lnTo>
                  <a:pt x="187184" y="36571"/>
                </a:lnTo>
                <a:lnTo>
                  <a:pt x="193239" y="36098"/>
                </a:lnTo>
                <a:lnTo>
                  <a:pt x="199238" y="35887"/>
                </a:lnTo>
                <a:lnTo>
                  <a:pt x="202227" y="36823"/>
                </a:lnTo>
                <a:lnTo>
                  <a:pt x="208193" y="40509"/>
                </a:lnTo>
                <a:lnTo>
                  <a:pt x="210181" y="42881"/>
                </a:lnTo>
                <a:lnTo>
                  <a:pt x="211506" y="45454"/>
                </a:lnTo>
                <a:lnTo>
                  <a:pt x="212390" y="48162"/>
                </a:lnTo>
                <a:lnTo>
                  <a:pt x="212979" y="51952"/>
                </a:lnTo>
                <a:lnTo>
                  <a:pt x="213372" y="56463"/>
                </a:lnTo>
                <a:lnTo>
                  <a:pt x="213634" y="61454"/>
                </a:lnTo>
                <a:lnTo>
                  <a:pt x="213924" y="72292"/>
                </a:lnTo>
                <a:lnTo>
                  <a:pt x="214157" y="184547"/>
                </a:lnTo>
                <a:lnTo>
                  <a:pt x="213165" y="190500"/>
                </a:lnTo>
                <a:lnTo>
                  <a:pt x="211511" y="196453"/>
                </a:lnTo>
                <a:lnTo>
                  <a:pt x="209416" y="202406"/>
                </a:lnTo>
                <a:lnTo>
                  <a:pt x="208020" y="207367"/>
                </a:lnTo>
                <a:lnTo>
                  <a:pt x="207089" y="211666"/>
                </a:lnTo>
                <a:lnTo>
                  <a:pt x="206055" y="219090"/>
                </a:lnTo>
                <a:lnTo>
                  <a:pt x="205595" y="225696"/>
                </a:lnTo>
                <a:lnTo>
                  <a:pt x="205391" y="231939"/>
                </a:lnTo>
                <a:lnTo>
                  <a:pt x="205228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85"/>
          <p:cNvSpPr/>
          <p:nvPr/>
        </p:nvSpPr>
        <p:spPr>
          <a:xfrm>
            <a:off x="3027164" y="1500187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0"/>
                </a:moveTo>
                <a:lnTo>
                  <a:pt x="0" y="7688"/>
                </a:lnTo>
                <a:lnTo>
                  <a:pt x="992" y="8102"/>
                </a:lnTo>
                <a:lnTo>
                  <a:pt x="2645" y="8378"/>
                </a:ln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86"/>
          <p:cNvSpPr/>
          <p:nvPr/>
        </p:nvSpPr>
        <p:spPr>
          <a:xfrm>
            <a:off x="6197761" y="1714500"/>
            <a:ext cx="343185" cy="141476"/>
          </a:xfrm>
          <a:custGeom>
            <a:avLst/>
            <a:gdLst/>
            <a:ahLst/>
            <a:cxnLst/>
            <a:rect l="0" t="0" r="0" b="0"/>
            <a:pathLst>
              <a:path w="343185" h="141476">
                <a:moveTo>
                  <a:pt x="97668" y="17859"/>
                </a:moveTo>
                <a:lnTo>
                  <a:pt x="71937" y="17859"/>
                </a:lnTo>
                <a:lnTo>
                  <a:pt x="66623" y="18851"/>
                </a:lnTo>
                <a:lnTo>
                  <a:pt x="61096" y="20505"/>
                </a:lnTo>
                <a:lnTo>
                  <a:pt x="55427" y="22599"/>
                </a:lnTo>
                <a:lnTo>
                  <a:pt x="50656" y="24988"/>
                </a:lnTo>
                <a:lnTo>
                  <a:pt x="46483" y="27573"/>
                </a:lnTo>
                <a:lnTo>
                  <a:pt x="42708" y="30288"/>
                </a:lnTo>
                <a:lnTo>
                  <a:pt x="38208" y="33090"/>
                </a:lnTo>
                <a:lnTo>
                  <a:pt x="33223" y="35951"/>
                </a:lnTo>
                <a:lnTo>
                  <a:pt x="27915" y="38850"/>
                </a:lnTo>
                <a:lnTo>
                  <a:pt x="23385" y="41774"/>
                </a:lnTo>
                <a:lnTo>
                  <a:pt x="19373" y="44717"/>
                </a:lnTo>
                <a:lnTo>
                  <a:pt x="15705" y="47670"/>
                </a:lnTo>
                <a:lnTo>
                  <a:pt x="12268" y="51624"/>
                </a:lnTo>
                <a:lnTo>
                  <a:pt x="8984" y="56244"/>
                </a:lnTo>
                <a:lnTo>
                  <a:pt x="5803" y="61308"/>
                </a:lnTo>
                <a:lnTo>
                  <a:pt x="3682" y="65677"/>
                </a:lnTo>
                <a:lnTo>
                  <a:pt x="2268" y="69581"/>
                </a:lnTo>
                <a:lnTo>
                  <a:pt x="1326" y="73176"/>
                </a:lnTo>
                <a:lnTo>
                  <a:pt x="698" y="76565"/>
                </a:lnTo>
                <a:lnTo>
                  <a:pt x="279" y="79817"/>
                </a:lnTo>
                <a:lnTo>
                  <a:pt x="0" y="82977"/>
                </a:lnTo>
                <a:lnTo>
                  <a:pt x="805" y="87067"/>
                </a:lnTo>
                <a:lnTo>
                  <a:pt x="2335" y="91779"/>
                </a:lnTo>
                <a:lnTo>
                  <a:pt x="4347" y="96905"/>
                </a:lnTo>
                <a:lnTo>
                  <a:pt x="6681" y="101314"/>
                </a:lnTo>
                <a:lnTo>
                  <a:pt x="9228" y="105245"/>
                </a:lnTo>
                <a:lnTo>
                  <a:pt x="11918" y="108859"/>
                </a:lnTo>
                <a:lnTo>
                  <a:pt x="14705" y="112260"/>
                </a:lnTo>
                <a:lnTo>
                  <a:pt x="17554" y="115519"/>
                </a:lnTo>
                <a:lnTo>
                  <a:pt x="20447" y="118685"/>
                </a:lnTo>
                <a:lnTo>
                  <a:pt x="25351" y="121787"/>
                </a:lnTo>
                <a:lnTo>
                  <a:pt x="31597" y="124847"/>
                </a:lnTo>
                <a:lnTo>
                  <a:pt x="38738" y="127880"/>
                </a:lnTo>
                <a:lnTo>
                  <a:pt x="46474" y="129901"/>
                </a:lnTo>
                <a:lnTo>
                  <a:pt x="54609" y="131249"/>
                </a:lnTo>
                <a:lnTo>
                  <a:pt x="63009" y="132148"/>
                </a:lnTo>
                <a:lnTo>
                  <a:pt x="72578" y="133739"/>
                </a:lnTo>
                <a:lnTo>
                  <a:pt x="82926" y="135792"/>
                </a:lnTo>
                <a:lnTo>
                  <a:pt x="93792" y="138153"/>
                </a:lnTo>
                <a:lnTo>
                  <a:pt x="105006" y="139727"/>
                </a:lnTo>
                <a:lnTo>
                  <a:pt x="116451" y="140776"/>
                </a:lnTo>
                <a:lnTo>
                  <a:pt x="128049" y="141475"/>
                </a:lnTo>
                <a:lnTo>
                  <a:pt x="138758" y="140950"/>
                </a:lnTo>
                <a:lnTo>
                  <a:pt x="148873" y="139607"/>
                </a:lnTo>
                <a:lnTo>
                  <a:pt x="158594" y="137720"/>
                </a:lnTo>
                <a:lnTo>
                  <a:pt x="169043" y="136461"/>
                </a:lnTo>
                <a:lnTo>
                  <a:pt x="179978" y="135622"/>
                </a:lnTo>
                <a:lnTo>
                  <a:pt x="191237" y="135063"/>
                </a:lnTo>
                <a:lnTo>
                  <a:pt x="202711" y="133698"/>
                </a:lnTo>
                <a:lnTo>
                  <a:pt x="214330" y="131796"/>
                </a:lnTo>
                <a:lnTo>
                  <a:pt x="226044" y="129536"/>
                </a:lnTo>
                <a:lnTo>
                  <a:pt x="236830" y="127037"/>
                </a:lnTo>
                <a:lnTo>
                  <a:pt x="246997" y="124378"/>
                </a:lnTo>
                <a:lnTo>
                  <a:pt x="256752" y="121614"/>
                </a:lnTo>
                <a:lnTo>
                  <a:pt x="275529" y="115897"/>
                </a:lnTo>
                <a:lnTo>
                  <a:pt x="284703" y="112983"/>
                </a:lnTo>
                <a:lnTo>
                  <a:pt x="292803" y="110048"/>
                </a:lnTo>
                <a:lnTo>
                  <a:pt x="300188" y="107100"/>
                </a:lnTo>
                <a:lnTo>
                  <a:pt x="307096" y="104142"/>
                </a:lnTo>
                <a:lnTo>
                  <a:pt x="320062" y="98209"/>
                </a:lnTo>
                <a:lnTo>
                  <a:pt x="326298" y="95238"/>
                </a:lnTo>
                <a:lnTo>
                  <a:pt x="330456" y="92266"/>
                </a:lnTo>
                <a:lnTo>
                  <a:pt x="333227" y="89292"/>
                </a:lnTo>
                <a:lnTo>
                  <a:pt x="335075" y="86316"/>
                </a:lnTo>
                <a:lnTo>
                  <a:pt x="337299" y="83341"/>
                </a:lnTo>
                <a:lnTo>
                  <a:pt x="339774" y="80365"/>
                </a:lnTo>
                <a:lnTo>
                  <a:pt x="342416" y="77389"/>
                </a:lnTo>
                <a:lnTo>
                  <a:pt x="343184" y="74413"/>
                </a:lnTo>
                <a:lnTo>
                  <a:pt x="342705" y="71436"/>
                </a:lnTo>
                <a:lnTo>
                  <a:pt x="341394" y="68460"/>
                </a:lnTo>
                <a:lnTo>
                  <a:pt x="340519" y="65484"/>
                </a:lnTo>
                <a:lnTo>
                  <a:pt x="339936" y="62507"/>
                </a:lnTo>
                <a:lnTo>
                  <a:pt x="339546" y="59531"/>
                </a:lnTo>
                <a:lnTo>
                  <a:pt x="337303" y="56554"/>
                </a:lnTo>
                <a:lnTo>
                  <a:pt x="333824" y="53578"/>
                </a:lnTo>
                <a:lnTo>
                  <a:pt x="329519" y="50601"/>
                </a:lnTo>
                <a:lnTo>
                  <a:pt x="324664" y="46632"/>
                </a:lnTo>
                <a:lnTo>
                  <a:pt x="319445" y="42002"/>
                </a:lnTo>
                <a:lnTo>
                  <a:pt x="313981" y="36931"/>
                </a:lnTo>
                <a:lnTo>
                  <a:pt x="308353" y="32558"/>
                </a:lnTo>
                <a:lnTo>
                  <a:pt x="302617" y="28651"/>
                </a:lnTo>
                <a:lnTo>
                  <a:pt x="296808" y="25053"/>
                </a:lnTo>
                <a:lnTo>
                  <a:pt x="289959" y="21663"/>
                </a:lnTo>
                <a:lnTo>
                  <a:pt x="282417" y="18411"/>
                </a:lnTo>
                <a:lnTo>
                  <a:pt x="274412" y="15250"/>
                </a:lnTo>
                <a:lnTo>
                  <a:pt x="267091" y="13143"/>
                </a:lnTo>
                <a:lnTo>
                  <a:pt x="260226" y="11739"/>
                </a:lnTo>
                <a:lnTo>
                  <a:pt x="253665" y="10802"/>
                </a:lnTo>
                <a:lnTo>
                  <a:pt x="243729" y="7116"/>
                </a:lnTo>
                <a:lnTo>
                  <a:pt x="2316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87"/>
          <p:cNvSpPr/>
          <p:nvPr/>
        </p:nvSpPr>
        <p:spPr>
          <a:xfrm>
            <a:off x="6608001" y="1562695"/>
            <a:ext cx="223210" cy="321470"/>
          </a:xfrm>
          <a:custGeom>
            <a:avLst/>
            <a:gdLst/>
            <a:ahLst/>
            <a:cxnLst/>
            <a:rect l="0" t="0" r="0" b="0"/>
            <a:pathLst>
              <a:path w="223210" h="321470">
                <a:moveTo>
                  <a:pt x="17827" y="0"/>
                </a:moveTo>
                <a:lnTo>
                  <a:pt x="17827" y="34552"/>
                </a:lnTo>
                <a:lnTo>
                  <a:pt x="16834" y="39902"/>
                </a:lnTo>
                <a:lnTo>
                  <a:pt x="15180" y="45453"/>
                </a:lnTo>
                <a:lnTo>
                  <a:pt x="13086" y="51137"/>
                </a:lnTo>
                <a:lnTo>
                  <a:pt x="11689" y="57904"/>
                </a:lnTo>
                <a:lnTo>
                  <a:pt x="10758" y="65392"/>
                </a:lnTo>
                <a:lnTo>
                  <a:pt x="10137" y="73360"/>
                </a:lnTo>
                <a:lnTo>
                  <a:pt x="9724" y="80657"/>
                </a:lnTo>
                <a:lnTo>
                  <a:pt x="9264" y="94056"/>
                </a:lnTo>
                <a:lnTo>
                  <a:pt x="8150" y="101399"/>
                </a:lnTo>
                <a:lnTo>
                  <a:pt x="6414" y="109271"/>
                </a:lnTo>
                <a:lnTo>
                  <a:pt x="4265" y="117496"/>
                </a:lnTo>
                <a:lnTo>
                  <a:pt x="2832" y="124963"/>
                </a:lnTo>
                <a:lnTo>
                  <a:pt x="1877" y="131926"/>
                </a:lnTo>
                <a:lnTo>
                  <a:pt x="1241" y="138552"/>
                </a:lnTo>
                <a:lnTo>
                  <a:pt x="816" y="144954"/>
                </a:lnTo>
                <a:lnTo>
                  <a:pt x="533" y="151206"/>
                </a:lnTo>
                <a:lnTo>
                  <a:pt x="218" y="163445"/>
                </a:lnTo>
                <a:lnTo>
                  <a:pt x="0" y="193441"/>
                </a:lnTo>
                <a:lnTo>
                  <a:pt x="981" y="198414"/>
                </a:lnTo>
                <a:lnTo>
                  <a:pt x="6110" y="210153"/>
                </a:lnTo>
                <a:lnTo>
                  <a:pt x="7658" y="216763"/>
                </a:lnTo>
                <a:lnTo>
                  <a:pt x="10055" y="219915"/>
                </a:lnTo>
                <a:lnTo>
                  <a:pt x="13639" y="223008"/>
                </a:lnTo>
                <a:lnTo>
                  <a:pt x="18011" y="226063"/>
                </a:lnTo>
                <a:lnTo>
                  <a:pt x="21918" y="228099"/>
                </a:lnTo>
                <a:lnTo>
                  <a:pt x="25515" y="229457"/>
                </a:lnTo>
                <a:lnTo>
                  <a:pt x="28906" y="230362"/>
                </a:lnTo>
                <a:lnTo>
                  <a:pt x="33150" y="231957"/>
                </a:lnTo>
                <a:lnTo>
                  <a:pt x="37964" y="234013"/>
                </a:lnTo>
                <a:lnTo>
                  <a:pt x="43158" y="236376"/>
                </a:lnTo>
                <a:lnTo>
                  <a:pt x="48605" y="236959"/>
                </a:lnTo>
                <a:lnTo>
                  <a:pt x="54220" y="236355"/>
                </a:lnTo>
                <a:lnTo>
                  <a:pt x="59948" y="234961"/>
                </a:lnTo>
                <a:lnTo>
                  <a:pt x="65752" y="234031"/>
                </a:lnTo>
                <a:lnTo>
                  <a:pt x="71604" y="233411"/>
                </a:lnTo>
                <a:lnTo>
                  <a:pt x="77490" y="232998"/>
                </a:lnTo>
                <a:lnTo>
                  <a:pt x="83399" y="231730"/>
                </a:lnTo>
                <a:lnTo>
                  <a:pt x="89322" y="229893"/>
                </a:lnTo>
                <a:lnTo>
                  <a:pt x="95256" y="227676"/>
                </a:lnTo>
                <a:lnTo>
                  <a:pt x="101197" y="225206"/>
                </a:lnTo>
                <a:lnTo>
                  <a:pt x="107141" y="222567"/>
                </a:lnTo>
                <a:lnTo>
                  <a:pt x="113088" y="219815"/>
                </a:lnTo>
                <a:lnTo>
                  <a:pt x="119038" y="215997"/>
                </a:lnTo>
                <a:lnTo>
                  <a:pt x="124988" y="211466"/>
                </a:lnTo>
                <a:lnTo>
                  <a:pt x="130939" y="206462"/>
                </a:lnTo>
                <a:lnTo>
                  <a:pt x="135898" y="202133"/>
                </a:lnTo>
                <a:lnTo>
                  <a:pt x="144055" y="194678"/>
                </a:lnTo>
                <a:lnTo>
                  <a:pt x="158966" y="180162"/>
                </a:lnTo>
                <a:lnTo>
                  <a:pt x="190345" y="148946"/>
                </a:lnTo>
                <a:lnTo>
                  <a:pt x="192369" y="145930"/>
                </a:lnTo>
                <a:lnTo>
                  <a:pt x="196212" y="136945"/>
                </a:lnTo>
                <a:lnTo>
                  <a:pt x="202201" y="128991"/>
                </a:lnTo>
                <a:lnTo>
                  <a:pt x="203950" y="126782"/>
                </a:lnTo>
                <a:lnTo>
                  <a:pt x="204728" y="123155"/>
                </a:lnTo>
                <a:lnTo>
                  <a:pt x="205228" y="117482"/>
                </a:lnTo>
                <a:lnTo>
                  <a:pt x="204276" y="118009"/>
                </a:lnTo>
                <a:lnTo>
                  <a:pt x="197651" y="123897"/>
                </a:lnTo>
                <a:lnTo>
                  <a:pt x="197240" y="125262"/>
                </a:lnTo>
                <a:lnTo>
                  <a:pt x="196663" y="132916"/>
                </a:lnTo>
                <a:lnTo>
                  <a:pt x="196528" y="142086"/>
                </a:lnTo>
                <a:lnTo>
                  <a:pt x="195500" y="146318"/>
                </a:lnTo>
                <a:lnTo>
                  <a:pt x="191712" y="153666"/>
                </a:lnTo>
                <a:lnTo>
                  <a:pt x="189367" y="162884"/>
                </a:lnTo>
                <a:lnTo>
                  <a:pt x="188324" y="172604"/>
                </a:lnTo>
                <a:lnTo>
                  <a:pt x="187861" y="180231"/>
                </a:lnTo>
                <a:lnTo>
                  <a:pt x="185009" y="189574"/>
                </a:lnTo>
                <a:lnTo>
                  <a:pt x="182860" y="194844"/>
                </a:lnTo>
                <a:lnTo>
                  <a:pt x="181427" y="200341"/>
                </a:lnTo>
                <a:lnTo>
                  <a:pt x="180472" y="205990"/>
                </a:lnTo>
                <a:lnTo>
                  <a:pt x="179835" y="211741"/>
                </a:lnTo>
                <a:lnTo>
                  <a:pt x="179410" y="217559"/>
                </a:lnTo>
                <a:lnTo>
                  <a:pt x="179128" y="223422"/>
                </a:lnTo>
                <a:lnTo>
                  <a:pt x="178813" y="235228"/>
                </a:lnTo>
                <a:lnTo>
                  <a:pt x="178571" y="275088"/>
                </a:lnTo>
                <a:lnTo>
                  <a:pt x="179559" y="279634"/>
                </a:lnTo>
                <a:lnTo>
                  <a:pt x="184700" y="290773"/>
                </a:lnTo>
                <a:lnTo>
                  <a:pt x="186250" y="297243"/>
                </a:lnTo>
                <a:lnTo>
                  <a:pt x="189586" y="303425"/>
                </a:lnTo>
                <a:lnTo>
                  <a:pt x="194375" y="309481"/>
                </a:lnTo>
                <a:lnTo>
                  <a:pt x="199810" y="315479"/>
                </a:lnTo>
                <a:lnTo>
                  <a:pt x="202649" y="317476"/>
                </a:lnTo>
                <a:lnTo>
                  <a:pt x="208449" y="319694"/>
                </a:lnTo>
                <a:lnTo>
                  <a:pt x="212552" y="320943"/>
                </a:lnTo>
                <a:lnTo>
                  <a:pt x="216157" y="321235"/>
                </a:lnTo>
                <a:lnTo>
                  <a:pt x="223209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88"/>
          <p:cNvSpPr/>
          <p:nvPr/>
        </p:nvSpPr>
        <p:spPr>
          <a:xfrm>
            <a:off x="7027818" y="1544835"/>
            <a:ext cx="169511" cy="258962"/>
          </a:xfrm>
          <a:custGeom>
            <a:avLst/>
            <a:gdLst/>
            <a:ahLst/>
            <a:cxnLst/>
            <a:rect l="0" t="0" r="0" b="0"/>
            <a:pathLst>
              <a:path w="169511" h="258962">
                <a:moveTo>
                  <a:pt x="89142" y="0"/>
                </a:moveTo>
                <a:lnTo>
                  <a:pt x="89142" y="4741"/>
                </a:lnTo>
                <a:lnTo>
                  <a:pt x="88150" y="6137"/>
                </a:lnTo>
                <a:lnTo>
                  <a:pt x="86496" y="7068"/>
                </a:lnTo>
                <a:lnTo>
                  <a:pt x="84402" y="7689"/>
                </a:lnTo>
                <a:lnTo>
                  <a:pt x="82013" y="10087"/>
                </a:lnTo>
                <a:lnTo>
                  <a:pt x="79429" y="13670"/>
                </a:lnTo>
                <a:lnTo>
                  <a:pt x="76714" y="18043"/>
                </a:lnTo>
                <a:lnTo>
                  <a:pt x="73911" y="21951"/>
                </a:lnTo>
                <a:lnTo>
                  <a:pt x="71051" y="25548"/>
                </a:lnTo>
                <a:lnTo>
                  <a:pt x="68151" y="28939"/>
                </a:lnTo>
                <a:lnTo>
                  <a:pt x="64235" y="33183"/>
                </a:lnTo>
                <a:lnTo>
                  <a:pt x="54590" y="43191"/>
                </a:lnTo>
                <a:lnTo>
                  <a:pt x="50233" y="48638"/>
                </a:lnTo>
                <a:lnTo>
                  <a:pt x="46336" y="54254"/>
                </a:lnTo>
                <a:lnTo>
                  <a:pt x="42745" y="59982"/>
                </a:lnTo>
                <a:lnTo>
                  <a:pt x="39359" y="65785"/>
                </a:lnTo>
                <a:lnTo>
                  <a:pt x="36109" y="71638"/>
                </a:lnTo>
                <a:lnTo>
                  <a:pt x="32951" y="77524"/>
                </a:lnTo>
                <a:lnTo>
                  <a:pt x="29854" y="84425"/>
                </a:lnTo>
                <a:lnTo>
                  <a:pt x="26796" y="92002"/>
                </a:lnTo>
                <a:lnTo>
                  <a:pt x="23766" y="100030"/>
                </a:lnTo>
                <a:lnTo>
                  <a:pt x="20754" y="107367"/>
                </a:lnTo>
                <a:lnTo>
                  <a:pt x="17753" y="114242"/>
                </a:lnTo>
                <a:lnTo>
                  <a:pt x="11773" y="127173"/>
                </a:lnTo>
                <a:lnTo>
                  <a:pt x="5808" y="139535"/>
                </a:lnTo>
                <a:lnTo>
                  <a:pt x="3821" y="145609"/>
                </a:lnTo>
                <a:lnTo>
                  <a:pt x="2496" y="151643"/>
                </a:lnTo>
                <a:lnTo>
                  <a:pt x="1612" y="157650"/>
                </a:lnTo>
                <a:lnTo>
                  <a:pt x="1023" y="163639"/>
                </a:lnTo>
                <a:lnTo>
                  <a:pt x="631" y="169616"/>
                </a:lnTo>
                <a:lnTo>
                  <a:pt x="194" y="180557"/>
                </a:lnTo>
                <a:lnTo>
                  <a:pt x="0" y="188727"/>
                </a:lnTo>
                <a:lnTo>
                  <a:pt x="941" y="193287"/>
                </a:lnTo>
                <a:lnTo>
                  <a:pt x="2560" y="198311"/>
                </a:lnTo>
                <a:lnTo>
                  <a:pt x="4631" y="203645"/>
                </a:lnTo>
                <a:lnTo>
                  <a:pt x="7006" y="208193"/>
                </a:lnTo>
                <a:lnTo>
                  <a:pt x="12287" y="215892"/>
                </a:lnTo>
                <a:lnTo>
                  <a:pt x="16078" y="219335"/>
                </a:lnTo>
                <a:lnTo>
                  <a:pt x="20589" y="222622"/>
                </a:lnTo>
                <a:lnTo>
                  <a:pt x="25580" y="225805"/>
                </a:lnTo>
                <a:lnTo>
                  <a:pt x="30893" y="228920"/>
                </a:lnTo>
                <a:lnTo>
                  <a:pt x="36419" y="231988"/>
                </a:lnTo>
                <a:lnTo>
                  <a:pt x="47850" y="238044"/>
                </a:lnTo>
                <a:lnTo>
                  <a:pt x="59546" y="244042"/>
                </a:lnTo>
                <a:lnTo>
                  <a:pt x="66435" y="246039"/>
                </a:lnTo>
                <a:lnTo>
                  <a:pt x="74003" y="247370"/>
                </a:lnTo>
                <a:lnTo>
                  <a:pt x="82027" y="248257"/>
                </a:lnTo>
                <a:lnTo>
                  <a:pt x="90352" y="249841"/>
                </a:lnTo>
                <a:lnTo>
                  <a:pt x="98878" y="251889"/>
                </a:lnTo>
                <a:lnTo>
                  <a:pt x="107539" y="254246"/>
                </a:lnTo>
                <a:lnTo>
                  <a:pt x="116289" y="255818"/>
                </a:lnTo>
                <a:lnTo>
                  <a:pt x="125099" y="256866"/>
                </a:lnTo>
                <a:lnTo>
                  <a:pt x="140842" y="258030"/>
                </a:lnTo>
                <a:lnTo>
                  <a:pt x="151146" y="258547"/>
                </a:lnTo>
                <a:lnTo>
                  <a:pt x="159034" y="258777"/>
                </a:lnTo>
                <a:lnTo>
                  <a:pt x="16951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89"/>
          <p:cNvSpPr/>
          <p:nvPr/>
        </p:nvSpPr>
        <p:spPr>
          <a:xfrm>
            <a:off x="7000875" y="1653352"/>
            <a:ext cx="205383" cy="34359"/>
          </a:xfrm>
          <a:custGeom>
            <a:avLst/>
            <a:gdLst/>
            <a:ahLst/>
            <a:cxnLst/>
            <a:rect l="0" t="0" r="0" b="0"/>
            <a:pathLst>
              <a:path w="205383" h="34359">
                <a:moveTo>
                  <a:pt x="0" y="34358"/>
                </a:moveTo>
                <a:lnTo>
                  <a:pt x="0" y="26670"/>
                </a:lnTo>
                <a:lnTo>
                  <a:pt x="991" y="25264"/>
                </a:lnTo>
                <a:lnTo>
                  <a:pt x="2645" y="23334"/>
                </a:lnTo>
                <a:lnTo>
                  <a:pt x="7687" y="17849"/>
                </a:lnTo>
                <a:lnTo>
                  <a:pt x="10086" y="16407"/>
                </a:lnTo>
                <a:lnTo>
                  <a:pt x="13668" y="14453"/>
                </a:lnTo>
                <a:lnTo>
                  <a:pt x="18043" y="12158"/>
                </a:lnTo>
                <a:lnTo>
                  <a:pt x="22942" y="10629"/>
                </a:lnTo>
                <a:lnTo>
                  <a:pt x="28193" y="9609"/>
                </a:lnTo>
                <a:lnTo>
                  <a:pt x="33679" y="8929"/>
                </a:lnTo>
                <a:lnTo>
                  <a:pt x="40311" y="7484"/>
                </a:lnTo>
                <a:lnTo>
                  <a:pt x="47710" y="5528"/>
                </a:lnTo>
                <a:lnTo>
                  <a:pt x="55619" y="3232"/>
                </a:lnTo>
                <a:lnTo>
                  <a:pt x="64860" y="1701"/>
                </a:lnTo>
                <a:lnTo>
                  <a:pt x="74990" y="680"/>
                </a:lnTo>
                <a:lnTo>
                  <a:pt x="85711" y="0"/>
                </a:lnTo>
                <a:lnTo>
                  <a:pt x="97820" y="539"/>
                </a:lnTo>
                <a:lnTo>
                  <a:pt x="110854" y="1890"/>
                </a:lnTo>
                <a:lnTo>
                  <a:pt x="124504" y="3783"/>
                </a:lnTo>
                <a:lnTo>
                  <a:pt x="136580" y="5045"/>
                </a:lnTo>
                <a:lnTo>
                  <a:pt x="147608" y="5887"/>
                </a:lnTo>
                <a:lnTo>
                  <a:pt x="157936" y="6447"/>
                </a:lnTo>
                <a:lnTo>
                  <a:pt x="167798" y="7814"/>
                </a:lnTo>
                <a:lnTo>
                  <a:pt x="177350" y="9717"/>
                </a:lnTo>
                <a:lnTo>
                  <a:pt x="205382" y="164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90"/>
          <p:cNvSpPr/>
          <p:nvPr/>
        </p:nvSpPr>
        <p:spPr>
          <a:xfrm>
            <a:off x="1759306" y="4120474"/>
            <a:ext cx="633838" cy="656269"/>
          </a:xfrm>
          <a:custGeom>
            <a:avLst/>
            <a:gdLst/>
            <a:ahLst/>
            <a:cxnLst/>
            <a:rect l="0" t="0" r="0" b="0"/>
            <a:pathLst>
              <a:path w="633838" h="656269">
                <a:moveTo>
                  <a:pt x="607061" y="317580"/>
                </a:moveTo>
                <a:lnTo>
                  <a:pt x="611801" y="312839"/>
                </a:lnTo>
                <a:lnTo>
                  <a:pt x="613197" y="310451"/>
                </a:lnTo>
                <a:lnTo>
                  <a:pt x="616155" y="302349"/>
                </a:lnTo>
                <a:lnTo>
                  <a:pt x="625540" y="290723"/>
                </a:lnTo>
                <a:lnTo>
                  <a:pt x="628310" y="287769"/>
                </a:lnTo>
                <a:lnTo>
                  <a:pt x="630157" y="284807"/>
                </a:lnTo>
                <a:lnTo>
                  <a:pt x="632208" y="278871"/>
                </a:lnTo>
                <a:lnTo>
                  <a:pt x="633525" y="260839"/>
                </a:lnTo>
                <a:lnTo>
                  <a:pt x="633785" y="244048"/>
                </a:lnTo>
                <a:lnTo>
                  <a:pt x="633837" y="226657"/>
                </a:lnTo>
                <a:lnTo>
                  <a:pt x="631198" y="217308"/>
                </a:lnTo>
                <a:lnTo>
                  <a:pt x="624134" y="200888"/>
                </a:lnTo>
                <a:lnTo>
                  <a:pt x="615757" y="183455"/>
                </a:lnTo>
                <a:lnTo>
                  <a:pt x="595141" y="141952"/>
                </a:lnTo>
                <a:lnTo>
                  <a:pt x="581480" y="124100"/>
                </a:lnTo>
                <a:lnTo>
                  <a:pt x="570556" y="109550"/>
                </a:lnTo>
                <a:lnTo>
                  <a:pt x="559086" y="95146"/>
                </a:lnTo>
                <a:lnTo>
                  <a:pt x="535554" y="75168"/>
                </a:lnTo>
                <a:lnTo>
                  <a:pt x="517743" y="58231"/>
                </a:lnTo>
                <a:lnTo>
                  <a:pt x="505848" y="47532"/>
                </a:lnTo>
                <a:lnTo>
                  <a:pt x="487995" y="35931"/>
                </a:lnTo>
                <a:lnTo>
                  <a:pt x="470138" y="26210"/>
                </a:lnTo>
                <a:lnTo>
                  <a:pt x="451287" y="17046"/>
                </a:lnTo>
                <a:lnTo>
                  <a:pt x="435633" y="11038"/>
                </a:lnTo>
                <a:lnTo>
                  <a:pt x="421399" y="7706"/>
                </a:lnTo>
                <a:lnTo>
                  <a:pt x="402229" y="5831"/>
                </a:lnTo>
                <a:lnTo>
                  <a:pt x="390017" y="4400"/>
                </a:lnTo>
                <a:lnTo>
                  <a:pt x="377974" y="457"/>
                </a:lnTo>
                <a:lnTo>
                  <a:pt x="370993" y="0"/>
                </a:lnTo>
                <a:lnTo>
                  <a:pt x="355298" y="2139"/>
                </a:lnTo>
                <a:lnTo>
                  <a:pt x="338401" y="3751"/>
                </a:lnTo>
                <a:lnTo>
                  <a:pt x="321961" y="4468"/>
                </a:lnTo>
                <a:lnTo>
                  <a:pt x="308040" y="4786"/>
                </a:lnTo>
                <a:lnTo>
                  <a:pt x="292592" y="7574"/>
                </a:lnTo>
                <a:lnTo>
                  <a:pt x="276797" y="12120"/>
                </a:lnTo>
                <a:lnTo>
                  <a:pt x="247842" y="23123"/>
                </a:lnTo>
                <a:lnTo>
                  <a:pt x="231111" y="29944"/>
                </a:lnTo>
                <a:lnTo>
                  <a:pt x="213753" y="39591"/>
                </a:lnTo>
                <a:lnTo>
                  <a:pt x="198763" y="47847"/>
                </a:lnTo>
                <a:lnTo>
                  <a:pt x="184493" y="55816"/>
                </a:lnTo>
                <a:lnTo>
                  <a:pt x="168230" y="65972"/>
                </a:lnTo>
                <a:lnTo>
                  <a:pt x="153725" y="77100"/>
                </a:lnTo>
                <a:lnTo>
                  <a:pt x="139672" y="88661"/>
                </a:lnTo>
                <a:lnTo>
                  <a:pt x="123504" y="100414"/>
                </a:lnTo>
                <a:lnTo>
                  <a:pt x="109043" y="112252"/>
                </a:lnTo>
                <a:lnTo>
                  <a:pt x="96001" y="125120"/>
                </a:lnTo>
                <a:lnTo>
                  <a:pt x="77502" y="148107"/>
                </a:lnTo>
                <a:lnTo>
                  <a:pt x="65446" y="161561"/>
                </a:lnTo>
                <a:lnTo>
                  <a:pt x="56119" y="176801"/>
                </a:lnTo>
                <a:lnTo>
                  <a:pt x="47674" y="192504"/>
                </a:lnTo>
                <a:lnTo>
                  <a:pt x="37307" y="206097"/>
                </a:lnTo>
                <a:lnTo>
                  <a:pt x="28730" y="221400"/>
                </a:lnTo>
                <a:lnTo>
                  <a:pt x="21611" y="238122"/>
                </a:lnTo>
                <a:lnTo>
                  <a:pt x="15139" y="255477"/>
                </a:lnTo>
                <a:lnTo>
                  <a:pt x="5918" y="281982"/>
                </a:lnTo>
                <a:lnTo>
                  <a:pt x="2542" y="297128"/>
                </a:lnTo>
                <a:lnTo>
                  <a:pt x="1042" y="311467"/>
                </a:lnTo>
                <a:lnTo>
                  <a:pt x="375" y="327762"/>
                </a:lnTo>
                <a:lnTo>
                  <a:pt x="0" y="353669"/>
                </a:lnTo>
                <a:lnTo>
                  <a:pt x="2558" y="371323"/>
                </a:lnTo>
                <a:lnTo>
                  <a:pt x="7002" y="388099"/>
                </a:lnTo>
                <a:lnTo>
                  <a:pt x="12285" y="402169"/>
                </a:lnTo>
                <a:lnTo>
                  <a:pt x="17940" y="417683"/>
                </a:lnTo>
                <a:lnTo>
                  <a:pt x="29655" y="451896"/>
                </a:lnTo>
                <a:lnTo>
                  <a:pt x="35582" y="466904"/>
                </a:lnTo>
                <a:lnTo>
                  <a:pt x="42515" y="480188"/>
                </a:lnTo>
                <a:lnTo>
                  <a:pt x="63136" y="507532"/>
                </a:lnTo>
                <a:lnTo>
                  <a:pt x="75597" y="523050"/>
                </a:lnTo>
                <a:lnTo>
                  <a:pt x="91058" y="536562"/>
                </a:lnTo>
                <a:lnTo>
                  <a:pt x="107851" y="549182"/>
                </a:lnTo>
                <a:lnTo>
                  <a:pt x="126229" y="562396"/>
                </a:lnTo>
                <a:lnTo>
                  <a:pt x="147626" y="578192"/>
                </a:lnTo>
                <a:lnTo>
                  <a:pt x="157896" y="584588"/>
                </a:lnTo>
                <a:lnTo>
                  <a:pt x="177244" y="594338"/>
                </a:lnTo>
                <a:lnTo>
                  <a:pt x="244338" y="627398"/>
                </a:lnTo>
                <a:lnTo>
                  <a:pt x="256105" y="632274"/>
                </a:lnTo>
                <a:lnTo>
                  <a:pt x="267918" y="636517"/>
                </a:lnTo>
                <a:lnTo>
                  <a:pt x="279763" y="640338"/>
                </a:lnTo>
                <a:lnTo>
                  <a:pt x="290635" y="642884"/>
                </a:lnTo>
                <a:lnTo>
                  <a:pt x="300861" y="644583"/>
                </a:lnTo>
                <a:lnTo>
                  <a:pt x="310654" y="645715"/>
                </a:lnTo>
                <a:lnTo>
                  <a:pt x="321151" y="647462"/>
                </a:lnTo>
                <a:lnTo>
                  <a:pt x="332119" y="649618"/>
                </a:lnTo>
                <a:lnTo>
                  <a:pt x="343399" y="652049"/>
                </a:lnTo>
                <a:lnTo>
                  <a:pt x="353896" y="653668"/>
                </a:lnTo>
                <a:lnTo>
                  <a:pt x="373496" y="655468"/>
                </a:lnTo>
                <a:lnTo>
                  <a:pt x="392129" y="656268"/>
                </a:lnTo>
                <a:lnTo>
                  <a:pt x="410332" y="655632"/>
                </a:lnTo>
                <a:lnTo>
                  <a:pt x="428345" y="652041"/>
                </a:lnTo>
                <a:lnTo>
                  <a:pt x="446272" y="649784"/>
                </a:lnTo>
                <a:lnTo>
                  <a:pt x="455220" y="649183"/>
                </a:lnTo>
                <a:lnTo>
                  <a:pt x="473099" y="643222"/>
                </a:lnTo>
                <a:lnTo>
                  <a:pt x="504090" y="627967"/>
                </a:lnTo>
                <a:lnTo>
                  <a:pt x="523193" y="613717"/>
                </a:lnTo>
                <a:lnTo>
                  <a:pt x="541421" y="596927"/>
                </a:lnTo>
                <a:lnTo>
                  <a:pt x="554649" y="579384"/>
                </a:lnTo>
                <a:lnTo>
                  <a:pt x="561608" y="564906"/>
                </a:lnTo>
                <a:lnTo>
                  <a:pt x="567015" y="548550"/>
                </a:lnTo>
                <a:lnTo>
                  <a:pt x="569419" y="531358"/>
                </a:lnTo>
                <a:lnTo>
                  <a:pt x="570487" y="513796"/>
                </a:lnTo>
                <a:lnTo>
                  <a:pt x="569970" y="495076"/>
                </a:lnTo>
                <a:lnTo>
                  <a:pt x="568443" y="484528"/>
                </a:lnTo>
                <a:lnTo>
                  <a:pt x="566432" y="473527"/>
                </a:lnTo>
                <a:lnTo>
                  <a:pt x="564101" y="462224"/>
                </a:lnTo>
                <a:lnTo>
                  <a:pt x="558863" y="439083"/>
                </a:lnTo>
                <a:lnTo>
                  <a:pt x="555085" y="428347"/>
                </a:lnTo>
                <a:lnTo>
                  <a:pt x="545596" y="408482"/>
                </a:lnTo>
                <a:lnTo>
                  <a:pt x="529097" y="375823"/>
                </a:lnTo>
                <a:lnTo>
                  <a:pt x="517509" y="355372"/>
                </a:lnTo>
                <a:lnTo>
                  <a:pt x="506737" y="335369"/>
                </a:lnTo>
                <a:lnTo>
                  <a:pt x="502475" y="324479"/>
                </a:lnTo>
                <a:lnTo>
                  <a:pt x="498641" y="313249"/>
                </a:lnTo>
                <a:lnTo>
                  <a:pt x="486445" y="292835"/>
                </a:lnTo>
                <a:lnTo>
                  <a:pt x="472094" y="274832"/>
                </a:lnTo>
                <a:lnTo>
                  <a:pt x="459102" y="260216"/>
                </a:lnTo>
                <a:lnTo>
                  <a:pt x="446713" y="244460"/>
                </a:lnTo>
                <a:lnTo>
                  <a:pt x="431227" y="224147"/>
                </a:lnTo>
                <a:lnTo>
                  <a:pt x="420355" y="211844"/>
                </a:lnTo>
                <a:lnTo>
                  <a:pt x="410608" y="2014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91"/>
          <p:cNvSpPr/>
          <p:nvPr/>
        </p:nvSpPr>
        <p:spPr>
          <a:xfrm>
            <a:off x="3197106" y="4357687"/>
            <a:ext cx="481392" cy="418177"/>
          </a:xfrm>
          <a:custGeom>
            <a:avLst/>
            <a:gdLst/>
            <a:ahLst/>
            <a:cxnLst/>
            <a:rect l="0" t="0" r="0" b="0"/>
            <a:pathLst>
              <a:path w="481392" h="418177">
                <a:moveTo>
                  <a:pt x="410487" y="71438"/>
                </a:moveTo>
                <a:lnTo>
                  <a:pt x="397185" y="58135"/>
                </a:lnTo>
                <a:lnTo>
                  <a:pt x="384497" y="50188"/>
                </a:lnTo>
                <a:lnTo>
                  <a:pt x="372910" y="41549"/>
                </a:lnTo>
                <a:lnTo>
                  <a:pt x="368569" y="39605"/>
                </a:lnTo>
                <a:lnTo>
                  <a:pt x="358453" y="37446"/>
                </a:lnTo>
                <a:lnTo>
                  <a:pt x="347343" y="33841"/>
                </a:lnTo>
                <a:lnTo>
                  <a:pt x="341602" y="31491"/>
                </a:lnTo>
                <a:lnTo>
                  <a:pt x="327285" y="28878"/>
                </a:lnTo>
                <a:lnTo>
                  <a:pt x="319301" y="28182"/>
                </a:lnTo>
                <a:lnTo>
                  <a:pt x="311001" y="27718"/>
                </a:lnTo>
                <a:lnTo>
                  <a:pt x="293841" y="27202"/>
                </a:lnTo>
                <a:lnTo>
                  <a:pt x="285098" y="28056"/>
                </a:lnTo>
                <a:lnTo>
                  <a:pt x="276293" y="29618"/>
                </a:lnTo>
                <a:lnTo>
                  <a:pt x="267446" y="31652"/>
                </a:lnTo>
                <a:lnTo>
                  <a:pt x="258572" y="33008"/>
                </a:lnTo>
                <a:lnTo>
                  <a:pt x="249679" y="33911"/>
                </a:lnTo>
                <a:lnTo>
                  <a:pt x="240774" y="34514"/>
                </a:lnTo>
                <a:lnTo>
                  <a:pt x="231861" y="35907"/>
                </a:lnTo>
                <a:lnTo>
                  <a:pt x="222942" y="37829"/>
                </a:lnTo>
                <a:lnTo>
                  <a:pt x="214020" y="40102"/>
                </a:lnTo>
                <a:lnTo>
                  <a:pt x="204103" y="43602"/>
                </a:lnTo>
                <a:lnTo>
                  <a:pt x="193523" y="47920"/>
                </a:lnTo>
                <a:lnTo>
                  <a:pt x="182500" y="52782"/>
                </a:lnTo>
                <a:lnTo>
                  <a:pt x="172176" y="57016"/>
                </a:lnTo>
                <a:lnTo>
                  <a:pt x="162316" y="60831"/>
                </a:lnTo>
                <a:lnTo>
                  <a:pt x="152766" y="64366"/>
                </a:lnTo>
                <a:lnTo>
                  <a:pt x="143424" y="68708"/>
                </a:lnTo>
                <a:lnTo>
                  <a:pt x="134218" y="73587"/>
                </a:lnTo>
                <a:lnTo>
                  <a:pt x="117045" y="83307"/>
                </a:lnTo>
                <a:lnTo>
                  <a:pt x="102798" y="90934"/>
                </a:lnTo>
                <a:lnTo>
                  <a:pt x="95228" y="96341"/>
                </a:lnTo>
                <a:lnTo>
                  <a:pt x="87205" y="102923"/>
                </a:lnTo>
                <a:lnTo>
                  <a:pt x="78880" y="110287"/>
                </a:lnTo>
                <a:lnTo>
                  <a:pt x="64338" y="123761"/>
                </a:lnTo>
                <a:lnTo>
                  <a:pt x="57682" y="130133"/>
                </a:lnTo>
                <a:lnTo>
                  <a:pt x="51261" y="137356"/>
                </a:lnTo>
                <a:lnTo>
                  <a:pt x="44994" y="145149"/>
                </a:lnTo>
                <a:lnTo>
                  <a:pt x="38833" y="153321"/>
                </a:lnTo>
                <a:lnTo>
                  <a:pt x="33734" y="160753"/>
                </a:lnTo>
                <a:lnTo>
                  <a:pt x="29342" y="167692"/>
                </a:lnTo>
                <a:lnTo>
                  <a:pt x="25421" y="174302"/>
                </a:lnTo>
                <a:lnTo>
                  <a:pt x="15774" y="189585"/>
                </a:lnTo>
                <a:lnTo>
                  <a:pt x="10423" y="197827"/>
                </a:lnTo>
                <a:lnTo>
                  <a:pt x="6856" y="205306"/>
                </a:lnTo>
                <a:lnTo>
                  <a:pt x="4478" y="212277"/>
                </a:lnTo>
                <a:lnTo>
                  <a:pt x="2893" y="218909"/>
                </a:lnTo>
                <a:lnTo>
                  <a:pt x="1836" y="226306"/>
                </a:lnTo>
                <a:lnTo>
                  <a:pt x="1131" y="234215"/>
                </a:lnTo>
                <a:lnTo>
                  <a:pt x="661" y="242464"/>
                </a:lnTo>
                <a:lnTo>
                  <a:pt x="139" y="256920"/>
                </a:lnTo>
                <a:lnTo>
                  <a:pt x="0" y="263554"/>
                </a:lnTo>
                <a:lnTo>
                  <a:pt x="899" y="270952"/>
                </a:lnTo>
                <a:lnTo>
                  <a:pt x="2491" y="278862"/>
                </a:lnTo>
                <a:lnTo>
                  <a:pt x="4545" y="287111"/>
                </a:lnTo>
                <a:lnTo>
                  <a:pt x="7898" y="295587"/>
                </a:lnTo>
                <a:lnTo>
                  <a:pt x="12118" y="304214"/>
                </a:lnTo>
                <a:lnTo>
                  <a:pt x="16915" y="312942"/>
                </a:lnTo>
                <a:lnTo>
                  <a:pt x="22098" y="320746"/>
                </a:lnTo>
                <a:lnTo>
                  <a:pt x="27538" y="327932"/>
                </a:lnTo>
                <a:lnTo>
                  <a:pt x="33149" y="334707"/>
                </a:lnTo>
                <a:lnTo>
                  <a:pt x="47320" y="347527"/>
                </a:lnTo>
                <a:lnTo>
                  <a:pt x="55267" y="353723"/>
                </a:lnTo>
                <a:lnTo>
                  <a:pt x="63541" y="359839"/>
                </a:lnTo>
                <a:lnTo>
                  <a:pt x="80672" y="371926"/>
                </a:lnTo>
                <a:lnTo>
                  <a:pt x="89407" y="376935"/>
                </a:lnTo>
                <a:lnTo>
                  <a:pt x="98207" y="381267"/>
                </a:lnTo>
                <a:lnTo>
                  <a:pt x="107050" y="385146"/>
                </a:lnTo>
                <a:lnTo>
                  <a:pt x="127460" y="394749"/>
                </a:lnTo>
                <a:lnTo>
                  <a:pt x="138459" y="400088"/>
                </a:lnTo>
                <a:lnTo>
                  <a:pt x="148768" y="403647"/>
                </a:lnTo>
                <a:lnTo>
                  <a:pt x="158617" y="406019"/>
                </a:lnTo>
                <a:lnTo>
                  <a:pt x="168159" y="407602"/>
                </a:lnTo>
                <a:lnTo>
                  <a:pt x="178490" y="409649"/>
                </a:lnTo>
                <a:lnTo>
                  <a:pt x="200552" y="414569"/>
                </a:lnTo>
                <a:lnTo>
                  <a:pt x="210999" y="416278"/>
                </a:lnTo>
                <a:lnTo>
                  <a:pt x="220940" y="417417"/>
                </a:lnTo>
                <a:lnTo>
                  <a:pt x="230545" y="418176"/>
                </a:lnTo>
                <a:lnTo>
                  <a:pt x="239924" y="417691"/>
                </a:lnTo>
                <a:lnTo>
                  <a:pt x="249153" y="416375"/>
                </a:lnTo>
                <a:lnTo>
                  <a:pt x="258283" y="414505"/>
                </a:lnTo>
                <a:lnTo>
                  <a:pt x="268338" y="413259"/>
                </a:lnTo>
                <a:lnTo>
                  <a:pt x="279010" y="412428"/>
                </a:lnTo>
                <a:lnTo>
                  <a:pt x="290094" y="411874"/>
                </a:lnTo>
                <a:lnTo>
                  <a:pt x="300459" y="410512"/>
                </a:lnTo>
                <a:lnTo>
                  <a:pt x="310346" y="408613"/>
                </a:lnTo>
                <a:lnTo>
                  <a:pt x="319914" y="406354"/>
                </a:lnTo>
                <a:lnTo>
                  <a:pt x="329269" y="402863"/>
                </a:lnTo>
                <a:lnTo>
                  <a:pt x="338482" y="398552"/>
                </a:lnTo>
                <a:lnTo>
                  <a:pt x="363025" y="385649"/>
                </a:lnTo>
                <a:lnTo>
                  <a:pt x="377486" y="377775"/>
                </a:lnTo>
                <a:lnTo>
                  <a:pt x="385510" y="372897"/>
                </a:lnTo>
                <a:lnTo>
                  <a:pt x="393836" y="367661"/>
                </a:lnTo>
                <a:lnTo>
                  <a:pt x="408378" y="356551"/>
                </a:lnTo>
                <a:lnTo>
                  <a:pt x="420464" y="344998"/>
                </a:lnTo>
                <a:lnTo>
                  <a:pt x="433838" y="327338"/>
                </a:lnTo>
                <a:lnTo>
                  <a:pt x="444347" y="315478"/>
                </a:lnTo>
                <a:lnTo>
                  <a:pt x="452987" y="303593"/>
                </a:lnTo>
                <a:lnTo>
                  <a:pt x="460133" y="290704"/>
                </a:lnTo>
                <a:lnTo>
                  <a:pt x="463428" y="283100"/>
                </a:lnTo>
                <a:lnTo>
                  <a:pt x="466618" y="275053"/>
                </a:lnTo>
                <a:lnTo>
                  <a:pt x="469735" y="267705"/>
                </a:lnTo>
                <a:lnTo>
                  <a:pt x="475846" y="254248"/>
                </a:lnTo>
                <a:lnTo>
                  <a:pt x="477872" y="246889"/>
                </a:lnTo>
                <a:lnTo>
                  <a:pt x="479223" y="239006"/>
                </a:lnTo>
                <a:lnTo>
                  <a:pt x="480124" y="230776"/>
                </a:lnTo>
                <a:lnTo>
                  <a:pt x="480724" y="223303"/>
                </a:lnTo>
                <a:lnTo>
                  <a:pt x="481124" y="216338"/>
                </a:lnTo>
                <a:lnTo>
                  <a:pt x="481391" y="209710"/>
                </a:lnTo>
                <a:lnTo>
                  <a:pt x="480576" y="202314"/>
                </a:lnTo>
                <a:lnTo>
                  <a:pt x="479041" y="194407"/>
                </a:lnTo>
                <a:lnTo>
                  <a:pt x="477026" y="186159"/>
                </a:lnTo>
                <a:lnTo>
                  <a:pt x="474690" y="177684"/>
                </a:lnTo>
                <a:lnTo>
                  <a:pt x="469448" y="160330"/>
                </a:lnTo>
                <a:lnTo>
                  <a:pt x="466662" y="152528"/>
                </a:lnTo>
                <a:lnTo>
                  <a:pt x="463812" y="145342"/>
                </a:lnTo>
                <a:lnTo>
                  <a:pt x="460919" y="138566"/>
                </a:lnTo>
                <a:lnTo>
                  <a:pt x="457007" y="131073"/>
                </a:lnTo>
                <a:lnTo>
                  <a:pt x="452415" y="123100"/>
                </a:lnTo>
                <a:lnTo>
                  <a:pt x="447369" y="114809"/>
                </a:lnTo>
                <a:lnTo>
                  <a:pt x="443012" y="107297"/>
                </a:lnTo>
                <a:lnTo>
                  <a:pt x="435526" y="93659"/>
                </a:lnTo>
                <a:lnTo>
                  <a:pt x="426246" y="80983"/>
                </a:lnTo>
                <a:lnTo>
                  <a:pt x="415506" y="68735"/>
                </a:lnTo>
                <a:lnTo>
                  <a:pt x="404119" y="56676"/>
                </a:lnTo>
                <a:lnTo>
                  <a:pt x="389797" y="47348"/>
                </a:lnTo>
                <a:lnTo>
                  <a:pt x="381811" y="43472"/>
                </a:lnTo>
                <a:lnTo>
                  <a:pt x="367646" y="33873"/>
                </a:lnTo>
                <a:lnTo>
                  <a:pt x="354736" y="23985"/>
                </a:lnTo>
                <a:lnTo>
                  <a:pt x="342383" y="16282"/>
                </a:lnTo>
                <a:lnTo>
                  <a:pt x="330279" y="12197"/>
                </a:lnTo>
                <a:lnTo>
                  <a:pt x="324273" y="11108"/>
                </a:lnTo>
                <a:lnTo>
                  <a:pt x="314954" y="7252"/>
                </a:lnTo>
                <a:lnTo>
                  <a:pt x="3033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92"/>
          <p:cNvSpPr/>
          <p:nvPr/>
        </p:nvSpPr>
        <p:spPr>
          <a:xfrm>
            <a:off x="1893139" y="4411265"/>
            <a:ext cx="169487" cy="142753"/>
          </a:xfrm>
          <a:custGeom>
            <a:avLst/>
            <a:gdLst/>
            <a:ahLst/>
            <a:cxnLst/>
            <a:rect l="0" t="0" r="0" b="0"/>
            <a:pathLst>
              <a:path w="169487" h="142753">
                <a:moveTo>
                  <a:pt x="116040" y="17860"/>
                </a:moveTo>
                <a:lnTo>
                  <a:pt x="81488" y="17860"/>
                </a:lnTo>
                <a:lnTo>
                  <a:pt x="77131" y="18852"/>
                </a:lnTo>
                <a:lnTo>
                  <a:pt x="73233" y="20505"/>
                </a:lnTo>
                <a:lnTo>
                  <a:pt x="69643" y="22600"/>
                </a:lnTo>
                <a:lnTo>
                  <a:pt x="65265" y="24989"/>
                </a:lnTo>
                <a:lnTo>
                  <a:pt x="55109" y="30288"/>
                </a:lnTo>
                <a:lnTo>
                  <a:pt x="50615" y="32098"/>
                </a:lnTo>
                <a:lnTo>
                  <a:pt x="46626" y="33305"/>
                </a:lnTo>
                <a:lnTo>
                  <a:pt x="42975" y="34110"/>
                </a:lnTo>
                <a:lnTo>
                  <a:pt x="39549" y="35638"/>
                </a:lnTo>
                <a:lnTo>
                  <a:pt x="36273" y="37649"/>
                </a:lnTo>
                <a:lnTo>
                  <a:pt x="33096" y="39982"/>
                </a:lnTo>
                <a:lnTo>
                  <a:pt x="29986" y="42530"/>
                </a:lnTo>
                <a:lnTo>
                  <a:pt x="26921" y="45221"/>
                </a:lnTo>
                <a:lnTo>
                  <a:pt x="23885" y="48006"/>
                </a:lnTo>
                <a:lnTo>
                  <a:pt x="17866" y="53748"/>
                </a:lnTo>
                <a:lnTo>
                  <a:pt x="5918" y="65518"/>
                </a:lnTo>
                <a:lnTo>
                  <a:pt x="3930" y="68484"/>
                </a:lnTo>
                <a:lnTo>
                  <a:pt x="2605" y="71452"/>
                </a:lnTo>
                <a:lnTo>
                  <a:pt x="1721" y="74424"/>
                </a:lnTo>
                <a:lnTo>
                  <a:pt x="1132" y="77397"/>
                </a:lnTo>
                <a:lnTo>
                  <a:pt x="740" y="80372"/>
                </a:lnTo>
                <a:lnTo>
                  <a:pt x="478" y="83347"/>
                </a:lnTo>
                <a:lnTo>
                  <a:pt x="303" y="86322"/>
                </a:lnTo>
                <a:lnTo>
                  <a:pt x="109" y="92274"/>
                </a:lnTo>
                <a:lnTo>
                  <a:pt x="0" y="101204"/>
                </a:lnTo>
                <a:lnTo>
                  <a:pt x="977" y="104180"/>
                </a:lnTo>
                <a:lnTo>
                  <a:pt x="2620" y="107156"/>
                </a:lnTo>
                <a:lnTo>
                  <a:pt x="4708" y="110133"/>
                </a:lnTo>
                <a:lnTo>
                  <a:pt x="7092" y="113110"/>
                </a:lnTo>
                <a:lnTo>
                  <a:pt x="9674" y="116086"/>
                </a:lnTo>
                <a:lnTo>
                  <a:pt x="12387" y="119063"/>
                </a:lnTo>
                <a:lnTo>
                  <a:pt x="18048" y="125016"/>
                </a:lnTo>
                <a:lnTo>
                  <a:pt x="20946" y="127992"/>
                </a:lnTo>
                <a:lnTo>
                  <a:pt x="24863" y="129976"/>
                </a:lnTo>
                <a:lnTo>
                  <a:pt x="29458" y="131300"/>
                </a:lnTo>
                <a:lnTo>
                  <a:pt x="34506" y="132182"/>
                </a:lnTo>
                <a:lnTo>
                  <a:pt x="38864" y="133762"/>
                </a:lnTo>
                <a:lnTo>
                  <a:pt x="42761" y="135807"/>
                </a:lnTo>
                <a:lnTo>
                  <a:pt x="46352" y="138163"/>
                </a:lnTo>
                <a:lnTo>
                  <a:pt x="50730" y="139734"/>
                </a:lnTo>
                <a:lnTo>
                  <a:pt x="55633" y="140781"/>
                </a:lnTo>
                <a:lnTo>
                  <a:pt x="60886" y="141478"/>
                </a:lnTo>
                <a:lnTo>
                  <a:pt x="66372" y="141944"/>
                </a:lnTo>
                <a:lnTo>
                  <a:pt x="72014" y="142254"/>
                </a:lnTo>
                <a:lnTo>
                  <a:pt x="83575" y="142599"/>
                </a:lnTo>
                <a:lnTo>
                  <a:pt x="95327" y="142752"/>
                </a:lnTo>
                <a:lnTo>
                  <a:pt x="100247" y="141801"/>
                </a:lnTo>
                <a:lnTo>
                  <a:pt x="104519" y="140175"/>
                </a:lnTo>
                <a:lnTo>
                  <a:pt x="108360" y="138098"/>
                </a:lnTo>
                <a:lnTo>
                  <a:pt x="111912" y="135722"/>
                </a:lnTo>
                <a:lnTo>
                  <a:pt x="115272" y="133145"/>
                </a:lnTo>
                <a:lnTo>
                  <a:pt x="118505" y="130435"/>
                </a:lnTo>
                <a:lnTo>
                  <a:pt x="121652" y="127636"/>
                </a:lnTo>
                <a:lnTo>
                  <a:pt x="127795" y="121881"/>
                </a:lnTo>
                <a:lnTo>
                  <a:pt x="130822" y="119949"/>
                </a:lnTo>
                <a:lnTo>
                  <a:pt x="133832" y="118662"/>
                </a:lnTo>
                <a:lnTo>
                  <a:pt x="136831" y="117803"/>
                </a:lnTo>
                <a:lnTo>
                  <a:pt x="140815" y="115246"/>
                </a:lnTo>
                <a:lnTo>
                  <a:pt x="145455" y="111557"/>
                </a:lnTo>
                <a:lnTo>
                  <a:pt x="150533" y="107114"/>
                </a:lnTo>
                <a:lnTo>
                  <a:pt x="153918" y="103159"/>
                </a:lnTo>
                <a:lnTo>
                  <a:pt x="156175" y="99531"/>
                </a:lnTo>
                <a:lnTo>
                  <a:pt x="157680" y="96120"/>
                </a:lnTo>
                <a:lnTo>
                  <a:pt x="159675" y="92853"/>
                </a:lnTo>
                <a:lnTo>
                  <a:pt x="161997" y="89684"/>
                </a:lnTo>
                <a:lnTo>
                  <a:pt x="164538" y="86578"/>
                </a:lnTo>
                <a:lnTo>
                  <a:pt x="166231" y="83516"/>
                </a:lnTo>
                <a:lnTo>
                  <a:pt x="167360" y="80482"/>
                </a:lnTo>
                <a:lnTo>
                  <a:pt x="168113" y="77467"/>
                </a:lnTo>
                <a:lnTo>
                  <a:pt x="168615" y="74465"/>
                </a:lnTo>
                <a:lnTo>
                  <a:pt x="168949" y="71471"/>
                </a:lnTo>
                <a:lnTo>
                  <a:pt x="169172" y="68484"/>
                </a:lnTo>
                <a:lnTo>
                  <a:pt x="169321" y="65500"/>
                </a:lnTo>
                <a:lnTo>
                  <a:pt x="169486" y="59538"/>
                </a:lnTo>
                <a:lnTo>
                  <a:pt x="168538" y="56559"/>
                </a:lnTo>
                <a:lnTo>
                  <a:pt x="166914" y="53581"/>
                </a:lnTo>
                <a:lnTo>
                  <a:pt x="164839" y="50603"/>
                </a:lnTo>
                <a:lnTo>
                  <a:pt x="162463" y="47626"/>
                </a:lnTo>
                <a:lnTo>
                  <a:pt x="159887" y="44650"/>
                </a:lnTo>
                <a:lnTo>
                  <a:pt x="157178" y="41673"/>
                </a:lnTo>
                <a:lnTo>
                  <a:pt x="151522" y="35719"/>
                </a:lnTo>
                <a:lnTo>
                  <a:pt x="121989" y="5953"/>
                </a:lnTo>
                <a:lnTo>
                  <a:pt x="119014" y="3969"/>
                </a:lnTo>
                <a:lnTo>
                  <a:pt x="116038" y="2646"/>
                </a:lnTo>
                <a:lnTo>
                  <a:pt x="1071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93"/>
          <p:cNvSpPr/>
          <p:nvPr/>
        </p:nvSpPr>
        <p:spPr>
          <a:xfrm>
            <a:off x="1089836" y="4036342"/>
            <a:ext cx="642524" cy="544587"/>
          </a:xfrm>
          <a:custGeom>
            <a:avLst/>
            <a:gdLst/>
            <a:ahLst/>
            <a:cxnLst/>
            <a:rect l="0" t="0" r="0" b="0"/>
            <a:pathLst>
              <a:path w="642524" h="544587">
                <a:moveTo>
                  <a:pt x="642523" y="491009"/>
                </a:moveTo>
                <a:lnTo>
                  <a:pt x="642523" y="507624"/>
                </a:lnTo>
                <a:lnTo>
                  <a:pt x="634835" y="516448"/>
                </a:lnTo>
                <a:lnTo>
                  <a:pt x="629220" y="522139"/>
                </a:lnTo>
                <a:lnTo>
                  <a:pt x="627701" y="524660"/>
                </a:lnTo>
                <a:lnTo>
                  <a:pt x="626014" y="530109"/>
                </a:lnTo>
                <a:lnTo>
                  <a:pt x="624571" y="531958"/>
                </a:lnTo>
                <a:lnTo>
                  <a:pt x="622618" y="533191"/>
                </a:lnTo>
                <a:lnTo>
                  <a:pt x="620323" y="534013"/>
                </a:lnTo>
                <a:lnTo>
                  <a:pt x="615127" y="537573"/>
                </a:lnTo>
                <a:lnTo>
                  <a:pt x="612353" y="539911"/>
                </a:lnTo>
                <a:lnTo>
                  <a:pt x="608519" y="541470"/>
                </a:lnTo>
                <a:lnTo>
                  <a:pt x="593642" y="543664"/>
                </a:lnTo>
                <a:lnTo>
                  <a:pt x="576666" y="544314"/>
                </a:lnTo>
                <a:lnTo>
                  <a:pt x="535150" y="544564"/>
                </a:lnTo>
                <a:lnTo>
                  <a:pt x="467704" y="544586"/>
                </a:lnTo>
                <a:lnTo>
                  <a:pt x="447747" y="541941"/>
                </a:lnTo>
                <a:lnTo>
                  <a:pt x="428956" y="538450"/>
                </a:lnTo>
                <a:lnTo>
                  <a:pt x="410682" y="536899"/>
                </a:lnTo>
                <a:lnTo>
                  <a:pt x="392639" y="533563"/>
                </a:lnTo>
                <a:lnTo>
                  <a:pt x="374698" y="528774"/>
                </a:lnTo>
                <a:lnTo>
                  <a:pt x="356802" y="523338"/>
                </a:lnTo>
                <a:lnTo>
                  <a:pt x="329992" y="514699"/>
                </a:lnTo>
                <a:lnTo>
                  <a:pt x="320068" y="510771"/>
                </a:lnTo>
                <a:lnTo>
                  <a:pt x="309482" y="506168"/>
                </a:lnTo>
                <a:lnTo>
                  <a:pt x="298457" y="501115"/>
                </a:lnTo>
                <a:lnTo>
                  <a:pt x="288130" y="496754"/>
                </a:lnTo>
                <a:lnTo>
                  <a:pt x="268718" y="489263"/>
                </a:lnTo>
                <a:lnTo>
                  <a:pt x="241055" y="479468"/>
                </a:lnTo>
                <a:lnTo>
                  <a:pt x="222991" y="470666"/>
                </a:lnTo>
                <a:lnTo>
                  <a:pt x="206033" y="460139"/>
                </a:lnTo>
                <a:lnTo>
                  <a:pt x="184337" y="443057"/>
                </a:lnTo>
                <a:lnTo>
                  <a:pt x="168018" y="431333"/>
                </a:lnTo>
                <a:lnTo>
                  <a:pt x="142095" y="413576"/>
                </a:lnTo>
                <a:lnTo>
                  <a:pt x="127085" y="401694"/>
                </a:lnTo>
                <a:lnTo>
                  <a:pt x="113798" y="388806"/>
                </a:lnTo>
                <a:lnTo>
                  <a:pt x="95162" y="365807"/>
                </a:lnTo>
                <a:lnTo>
                  <a:pt x="83074" y="352351"/>
                </a:lnTo>
                <a:lnTo>
                  <a:pt x="71087" y="337110"/>
                </a:lnTo>
                <a:lnTo>
                  <a:pt x="59145" y="321406"/>
                </a:lnTo>
                <a:lnTo>
                  <a:pt x="47223" y="307812"/>
                </a:lnTo>
                <a:lnTo>
                  <a:pt x="37956" y="292510"/>
                </a:lnTo>
                <a:lnTo>
                  <a:pt x="30529" y="275787"/>
                </a:lnTo>
                <a:lnTo>
                  <a:pt x="27160" y="267161"/>
                </a:lnTo>
                <a:lnTo>
                  <a:pt x="20770" y="250630"/>
                </a:lnTo>
                <a:lnTo>
                  <a:pt x="14623" y="236669"/>
                </a:lnTo>
                <a:lnTo>
                  <a:pt x="11230" y="221203"/>
                </a:lnTo>
                <a:lnTo>
                  <a:pt x="8729" y="205400"/>
                </a:lnTo>
                <a:lnTo>
                  <a:pt x="4311" y="191762"/>
                </a:lnTo>
                <a:lnTo>
                  <a:pt x="1685" y="176440"/>
                </a:lnTo>
                <a:lnTo>
                  <a:pt x="519" y="160701"/>
                </a:lnTo>
                <a:lnTo>
                  <a:pt x="0" y="147091"/>
                </a:lnTo>
                <a:lnTo>
                  <a:pt x="2416" y="134427"/>
                </a:lnTo>
                <a:lnTo>
                  <a:pt x="5804" y="121192"/>
                </a:lnTo>
                <a:lnTo>
                  <a:pt x="7310" y="105388"/>
                </a:lnTo>
                <a:lnTo>
                  <a:pt x="10625" y="91089"/>
                </a:lnTo>
                <a:lnTo>
                  <a:pt x="15406" y="79110"/>
                </a:lnTo>
                <a:lnTo>
                  <a:pt x="20838" y="70480"/>
                </a:lnTo>
                <a:lnTo>
                  <a:pt x="34215" y="55302"/>
                </a:lnTo>
                <a:lnTo>
                  <a:pt x="42427" y="44023"/>
                </a:lnTo>
                <a:lnTo>
                  <a:pt x="46006" y="38237"/>
                </a:lnTo>
                <a:lnTo>
                  <a:pt x="55274" y="29162"/>
                </a:lnTo>
                <a:lnTo>
                  <a:pt x="67000" y="21822"/>
                </a:lnTo>
                <a:lnTo>
                  <a:pt x="82133" y="15252"/>
                </a:lnTo>
                <a:lnTo>
                  <a:pt x="96135" y="11671"/>
                </a:lnTo>
                <a:lnTo>
                  <a:pt x="109965" y="9087"/>
                </a:lnTo>
                <a:lnTo>
                  <a:pt x="126034" y="4631"/>
                </a:lnTo>
                <a:lnTo>
                  <a:pt x="143097" y="1990"/>
                </a:lnTo>
                <a:lnTo>
                  <a:pt x="161595" y="816"/>
                </a:lnTo>
                <a:lnTo>
                  <a:pt x="183045" y="294"/>
                </a:lnTo>
                <a:lnTo>
                  <a:pt x="217434" y="0"/>
                </a:lnTo>
                <a:lnTo>
                  <a:pt x="229154" y="951"/>
                </a:lnTo>
                <a:lnTo>
                  <a:pt x="240936" y="2577"/>
                </a:lnTo>
                <a:lnTo>
                  <a:pt x="252759" y="4653"/>
                </a:lnTo>
                <a:lnTo>
                  <a:pt x="264610" y="7030"/>
                </a:lnTo>
                <a:lnTo>
                  <a:pt x="288361" y="12317"/>
                </a:lnTo>
                <a:lnTo>
                  <a:pt x="359754" y="29689"/>
                </a:lnTo>
                <a:lnTo>
                  <a:pt x="371659" y="33642"/>
                </a:lnTo>
                <a:lnTo>
                  <a:pt x="383564" y="38262"/>
                </a:lnTo>
                <a:lnTo>
                  <a:pt x="395469" y="43326"/>
                </a:lnTo>
                <a:lnTo>
                  <a:pt x="407375" y="47694"/>
                </a:lnTo>
                <a:lnTo>
                  <a:pt x="419281" y="51598"/>
                </a:lnTo>
                <a:lnTo>
                  <a:pt x="431187" y="55194"/>
                </a:lnTo>
                <a:lnTo>
                  <a:pt x="442101" y="59575"/>
                </a:lnTo>
                <a:lnTo>
                  <a:pt x="471683" y="74230"/>
                </a:lnTo>
                <a:lnTo>
                  <a:pt x="490196" y="81870"/>
                </a:lnTo>
                <a:lnTo>
                  <a:pt x="505699" y="91220"/>
                </a:lnTo>
                <a:lnTo>
                  <a:pt x="525584" y="104993"/>
                </a:lnTo>
                <a:lnTo>
                  <a:pt x="544044" y="115358"/>
                </a:lnTo>
                <a:lnTo>
                  <a:pt x="556090" y="122639"/>
                </a:lnTo>
                <a:lnTo>
                  <a:pt x="574028" y="136902"/>
                </a:lnTo>
                <a:lnTo>
                  <a:pt x="590919" y="147853"/>
                </a:lnTo>
                <a:lnTo>
                  <a:pt x="609257" y="163475"/>
                </a:lnTo>
                <a:lnTo>
                  <a:pt x="612408" y="165497"/>
                </a:lnTo>
                <a:lnTo>
                  <a:pt x="618555" y="167743"/>
                </a:lnTo>
                <a:lnTo>
                  <a:pt x="620591" y="169335"/>
                </a:lnTo>
                <a:lnTo>
                  <a:pt x="621949" y="171388"/>
                </a:lnTo>
                <a:lnTo>
                  <a:pt x="624664" y="178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41177" y="4241601"/>
            <a:ext cx="116060" cy="169509"/>
          </a:xfrm>
          <a:custGeom>
            <a:avLst/>
            <a:gdLst/>
            <a:ahLst/>
            <a:cxnLst/>
            <a:rect l="0" t="0" r="0" b="0"/>
            <a:pathLst>
              <a:path w="116060" h="169509">
                <a:moveTo>
                  <a:pt x="44635" y="0"/>
                </a:moveTo>
                <a:lnTo>
                  <a:pt x="39894" y="0"/>
                </a:lnTo>
                <a:lnTo>
                  <a:pt x="38498" y="992"/>
                </a:lnTo>
                <a:lnTo>
                  <a:pt x="37567" y="2646"/>
                </a:lnTo>
                <a:lnTo>
                  <a:pt x="36946" y="4740"/>
                </a:lnTo>
                <a:lnTo>
                  <a:pt x="33611" y="9713"/>
                </a:lnTo>
                <a:lnTo>
                  <a:pt x="31333" y="12429"/>
                </a:lnTo>
                <a:lnTo>
                  <a:pt x="28821" y="15231"/>
                </a:lnTo>
                <a:lnTo>
                  <a:pt x="23385" y="20991"/>
                </a:lnTo>
                <a:lnTo>
                  <a:pt x="20547" y="24908"/>
                </a:lnTo>
                <a:lnTo>
                  <a:pt x="17662" y="29503"/>
                </a:lnTo>
                <a:lnTo>
                  <a:pt x="14747" y="34552"/>
                </a:lnTo>
                <a:lnTo>
                  <a:pt x="11811" y="38910"/>
                </a:lnTo>
                <a:lnTo>
                  <a:pt x="8862" y="42807"/>
                </a:lnTo>
                <a:lnTo>
                  <a:pt x="5903" y="46398"/>
                </a:lnTo>
                <a:lnTo>
                  <a:pt x="3931" y="50775"/>
                </a:lnTo>
                <a:lnTo>
                  <a:pt x="2616" y="55678"/>
                </a:lnTo>
                <a:lnTo>
                  <a:pt x="1740" y="60931"/>
                </a:lnTo>
                <a:lnTo>
                  <a:pt x="1155" y="66418"/>
                </a:lnTo>
                <a:lnTo>
                  <a:pt x="766" y="72059"/>
                </a:lnTo>
                <a:lnTo>
                  <a:pt x="506" y="77805"/>
                </a:lnTo>
                <a:lnTo>
                  <a:pt x="217" y="89481"/>
                </a:lnTo>
                <a:lnTo>
                  <a:pt x="0" y="123291"/>
                </a:lnTo>
                <a:lnTo>
                  <a:pt x="988" y="127835"/>
                </a:lnTo>
                <a:lnTo>
                  <a:pt x="2638" y="131856"/>
                </a:lnTo>
                <a:lnTo>
                  <a:pt x="4731" y="135529"/>
                </a:lnTo>
                <a:lnTo>
                  <a:pt x="6126" y="138970"/>
                </a:lnTo>
                <a:lnTo>
                  <a:pt x="7056" y="142256"/>
                </a:lnTo>
                <a:lnTo>
                  <a:pt x="7676" y="145439"/>
                </a:lnTo>
                <a:lnTo>
                  <a:pt x="9082" y="148553"/>
                </a:lnTo>
                <a:lnTo>
                  <a:pt x="11011" y="151621"/>
                </a:lnTo>
                <a:lnTo>
                  <a:pt x="13289" y="154658"/>
                </a:lnTo>
                <a:lnTo>
                  <a:pt x="15800" y="157676"/>
                </a:lnTo>
                <a:lnTo>
                  <a:pt x="18467" y="160680"/>
                </a:lnTo>
                <a:lnTo>
                  <a:pt x="21236" y="163675"/>
                </a:lnTo>
                <a:lnTo>
                  <a:pt x="24075" y="165671"/>
                </a:lnTo>
                <a:lnTo>
                  <a:pt x="26960" y="167002"/>
                </a:lnTo>
                <a:lnTo>
                  <a:pt x="29875" y="167889"/>
                </a:lnTo>
                <a:lnTo>
                  <a:pt x="32811" y="168480"/>
                </a:lnTo>
                <a:lnTo>
                  <a:pt x="35760" y="168875"/>
                </a:lnTo>
                <a:lnTo>
                  <a:pt x="38718" y="169139"/>
                </a:lnTo>
                <a:lnTo>
                  <a:pt x="41683" y="169313"/>
                </a:lnTo>
                <a:lnTo>
                  <a:pt x="47622" y="169508"/>
                </a:lnTo>
                <a:lnTo>
                  <a:pt x="50595" y="168568"/>
                </a:lnTo>
                <a:lnTo>
                  <a:pt x="53570" y="166949"/>
                </a:lnTo>
                <a:lnTo>
                  <a:pt x="56544" y="164878"/>
                </a:lnTo>
                <a:lnTo>
                  <a:pt x="59520" y="163497"/>
                </a:lnTo>
                <a:lnTo>
                  <a:pt x="62496" y="162576"/>
                </a:lnTo>
                <a:lnTo>
                  <a:pt x="65472" y="161962"/>
                </a:lnTo>
                <a:lnTo>
                  <a:pt x="68448" y="159568"/>
                </a:lnTo>
                <a:lnTo>
                  <a:pt x="71424" y="155989"/>
                </a:lnTo>
                <a:lnTo>
                  <a:pt x="74401" y="151617"/>
                </a:lnTo>
                <a:lnTo>
                  <a:pt x="77377" y="147711"/>
                </a:lnTo>
                <a:lnTo>
                  <a:pt x="80354" y="144115"/>
                </a:lnTo>
                <a:lnTo>
                  <a:pt x="83331" y="140725"/>
                </a:lnTo>
                <a:lnTo>
                  <a:pt x="86307" y="137473"/>
                </a:lnTo>
                <a:lnTo>
                  <a:pt x="92260" y="131213"/>
                </a:lnTo>
                <a:lnTo>
                  <a:pt x="95237" y="127164"/>
                </a:lnTo>
                <a:lnTo>
                  <a:pt x="98213" y="122478"/>
                </a:lnTo>
                <a:lnTo>
                  <a:pt x="101190" y="117371"/>
                </a:lnTo>
                <a:lnTo>
                  <a:pt x="104166" y="112974"/>
                </a:lnTo>
                <a:lnTo>
                  <a:pt x="107143" y="109050"/>
                </a:lnTo>
                <a:lnTo>
                  <a:pt x="110120" y="105442"/>
                </a:lnTo>
                <a:lnTo>
                  <a:pt x="112104" y="101052"/>
                </a:lnTo>
                <a:lnTo>
                  <a:pt x="113427" y="96141"/>
                </a:lnTo>
                <a:lnTo>
                  <a:pt x="114309" y="90884"/>
                </a:lnTo>
                <a:lnTo>
                  <a:pt x="114897" y="86386"/>
                </a:lnTo>
                <a:lnTo>
                  <a:pt x="115289" y="82395"/>
                </a:lnTo>
                <a:lnTo>
                  <a:pt x="115550" y="78743"/>
                </a:lnTo>
                <a:lnTo>
                  <a:pt x="115724" y="74323"/>
                </a:lnTo>
                <a:lnTo>
                  <a:pt x="115969" y="59615"/>
                </a:lnTo>
                <a:lnTo>
                  <a:pt x="116059" y="42075"/>
                </a:lnTo>
                <a:lnTo>
                  <a:pt x="115071" y="38964"/>
                </a:lnTo>
                <a:lnTo>
                  <a:pt x="113421" y="35898"/>
                </a:lnTo>
                <a:lnTo>
                  <a:pt x="111328" y="32862"/>
                </a:lnTo>
                <a:lnTo>
                  <a:pt x="109933" y="29845"/>
                </a:lnTo>
                <a:lnTo>
                  <a:pt x="109003" y="26842"/>
                </a:lnTo>
                <a:lnTo>
                  <a:pt x="108383" y="23848"/>
                </a:lnTo>
                <a:lnTo>
                  <a:pt x="106978" y="20860"/>
                </a:lnTo>
                <a:lnTo>
                  <a:pt x="105048" y="17875"/>
                </a:lnTo>
                <a:lnTo>
                  <a:pt x="102770" y="14893"/>
                </a:lnTo>
                <a:lnTo>
                  <a:pt x="100259" y="12906"/>
                </a:lnTo>
                <a:lnTo>
                  <a:pt x="97593" y="11580"/>
                </a:lnTo>
                <a:lnTo>
                  <a:pt x="94823" y="10697"/>
                </a:lnTo>
                <a:lnTo>
                  <a:pt x="91984" y="9116"/>
                </a:lnTo>
                <a:lnTo>
                  <a:pt x="89100" y="7069"/>
                </a:lnTo>
                <a:lnTo>
                  <a:pt x="86184" y="4713"/>
                </a:lnTo>
                <a:lnTo>
                  <a:pt x="83249" y="3142"/>
                </a:lnTo>
                <a:lnTo>
                  <a:pt x="80299" y="2095"/>
                </a:lnTo>
                <a:lnTo>
                  <a:pt x="77341" y="1396"/>
                </a:lnTo>
                <a:lnTo>
                  <a:pt x="74376" y="931"/>
                </a:lnTo>
                <a:lnTo>
                  <a:pt x="71408" y="621"/>
                </a:lnTo>
                <a:lnTo>
                  <a:pt x="68437" y="414"/>
                </a:lnTo>
                <a:lnTo>
                  <a:pt x="65464" y="276"/>
                </a:lnTo>
                <a:lnTo>
                  <a:pt x="55328" y="36"/>
                </a:lnTo>
                <a:lnTo>
                  <a:pt x="48768" y="7"/>
                </a:lnTo>
                <a:lnTo>
                  <a:pt x="49375" y="5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95"/>
          <p:cNvSpPr/>
          <p:nvPr/>
        </p:nvSpPr>
        <p:spPr>
          <a:xfrm>
            <a:off x="848320" y="4179093"/>
            <a:ext cx="107157" cy="348259"/>
          </a:xfrm>
          <a:custGeom>
            <a:avLst/>
            <a:gdLst/>
            <a:ahLst/>
            <a:cxnLst/>
            <a:rect l="0" t="0" r="0" b="0"/>
            <a:pathLst>
              <a:path w="107157" h="348259">
                <a:moveTo>
                  <a:pt x="107156" y="0"/>
                </a:moveTo>
                <a:lnTo>
                  <a:pt x="99467" y="7689"/>
                </a:lnTo>
                <a:lnTo>
                  <a:pt x="98778" y="11024"/>
                </a:lnTo>
                <a:lnTo>
                  <a:pt x="98275" y="19906"/>
                </a:lnTo>
                <a:lnTo>
                  <a:pt x="98227" y="60963"/>
                </a:lnTo>
                <a:lnTo>
                  <a:pt x="97235" y="66439"/>
                </a:lnTo>
                <a:lnTo>
                  <a:pt x="95581" y="72073"/>
                </a:lnTo>
                <a:lnTo>
                  <a:pt x="93486" y="77815"/>
                </a:lnTo>
                <a:lnTo>
                  <a:pt x="92090" y="83627"/>
                </a:lnTo>
                <a:lnTo>
                  <a:pt x="91159" y="89485"/>
                </a:lnTo>
                <a:lnTo>
                  <a:pt x="90538" y="95376"/>
                </a:lnTo>
                <a:lnTo>
                  <a:pt x="89132" y="102279"/>
                </a:lnTo>
                <a:lnTo>
                  <a:pt x="87203" y="109859"/>
                </a:lnTo>
                <a:lnTo>
                  <a:pt x="84924" y="117887"/>
                </a:lnTo>
                <a:lnTo>
                  <a:pt x="83405" y="126217"/>
                </a:lnTo>
                <a:lnTo>
                  <a:pt x="82392" y="134746"/>
                </a:lnTo>
                <a:lnTo>
                  <a:pt x="81717" y="143409"/>
                </a:lnTo>
                <a:lnTo>
                  <a:pt x="80275" y="151168"/>
                </a:lnTo>
                <a:lnTo>
                  <a:pt x="78321" y="158326"/>
                </a:lnTo>
                <a:lnTo>
                  <a:pt x="59411" y="214695"/>
                </a:lnTo>
                <a:lnTo>
                  <a:pt x="56475" y="222504"/>
                </a:lnTo>
                <a:lnTo>
                  <a:pt x="53525" y="229696"/>
                </a:lnTo>
                <a:lnTo>
                  <a:pt x="50566" y="236475"/>
                </a:lnTo>
                <a:lnTo>
                  <a:pt x="47601" y="243970"/>
                </a:lnTo>
                <a:lnTo>
                  <a:pt x="41661" y="260236"/>
                </a:lnTo>
                <a:lnTo>
                  <a:pt x="38688" y="267749"/>
                </a:lnTo>
                <a:lnTo>
                  <a:pt x="35714" y="274741"/>
                </a:lnTo>
                <a:lnTo>
                  <a:pt x="29763" y="287802"/>
                </a:lnTo>
                <a:lnTo>
                  <a:pt x="17859" y="312356"/>
                </a:lnTo>
                <a:lnTo>
                  <a:pt x="14882" y="318371"/>
                </a:lnTo>
                <a:lnTo>
                  <a:pt x="11575" y="327698"/>
                </a:lnTo>
                <a:lnTo>
                  <a:pt x="10693" y="331575"/>
                </a:lnTo>
                <a:lnTo>
                  <a:pt x="9113" y="335152"/>
                </a:lnTo>
                <a:lnTo>
                  <a:pt x="7067" y="338528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96"/>
          <p:cNvSpPr/>
          <p:nvPr/>
        </p:nvSpPr>
        <p:spPr>
          <a:xfrm>
            <a:off x="937617" y="4455914"/>
            <a:ext cx="133564" cy="124970"/>
          </a:xfrm>
          <a:custGeom>
            <a:avLst/>
            <a:gdLst/>
            <a:ahLst/>
            <a:cxnLst/>
            <a:rect l="0" t="0" r="0" b="0"/>
            <a:pathLst>
              <a:path w="133564" h="124970">
                <a:moveTo>
                  <a:pt x="80367" y="0"/>
                </a:moveTo>
                <a:lnTo>
                  <a:pt x="67938" y="0"/>
                </a:lnTo>
                <a:lnTo>
                  <a:pt x="65136" y="992"/>
                </a:lnTo>
                <a:lnTo>
                  <a:pt x="62275" y="2645"/>
                </a:lnTo>
                <a:lnTo>
                  <a:pt x="59376" y="4740"/>
                </a:lnTo>
                <a:lnTo>
                  <a:pt x="57443" y="7129"/>
                </a:lnTo>
                <a:lnTo>
                  <a:pt x="56155" y="9713"/>
                </a:lnTo>
                <a:lnTo>
                  <a:pt x="55296" y="12428"/>
                </a:lnTo>
                <a:lnTo>
                  <a:pt x="52739" y="15231"/>
                </a:lnTo>
                <a:lnTo>
                  <a:pt x="49050" y="18091"/>
                </a:lnTo>
                <a:lnTo>
                  <a:pt x="44606" y="20990"/>
                </a:lnTo>
                <a:lnTo>
                  <a:pt x="41643" y="23915"/>
                </a:lnTo>
                <a:lnTo>
                  <a:pt x="39668" y="26857"/>
                </a:lnTo>
                <a:lnTo>
                  <a:pt x="38352" y="29811"/>
                </a:lnTo>
                <a:lnTo>
                  <a:pt x="36482" y="32772"/>
                </a:lnTo>
                <a:lnTo>
                  <a:pt x="34243" y="35738"/>
                </a:lnTo>
                <a:lnTo>
                  <a:pt x="31758" y="38708"/>
                </a:lnTo>
                <a:lnTo>
                  <a:pt x="30102" y="41681"/>
                </a:lnTo>
                <a:lnTo>
                  <a:pt x="28997" y="44654"/>
                </a:lnTo>
                <a:lnTo>
                  <a:pt x="28261" y="47628"/>
                </a:lnTo>
                <a:lnTo>
                  <a:pt x="27770" y="51596"/>
                </a:lnTo>
                <a:lnTo>
                  <a:pt x="27443" y="56225"/>
                </a:lnTo>
                <a:lnTo>
                  <a:pt x="27080" y="65668"/>
                </a:lnTo>
                <a:lnTo>
                  <a:pt x="26918" y="73173"/>
                </a:lnTo>
                <a:lnTo>
                  <a:pt x="27867" y="76563"/>
                </a:lnTo>
                <a:lnTo>
                  <a:pt x="29492" y="79815"/>
                </a:lnTo>
                <a:lnTo>
                  <a:pt x="31568" y="82976"/>
                </a:lnTo>
                <a:lnTo>
                  <a:pt x="32951" y="86075"/>
                </a:lnTo>
                <a:lnTo>
                  <a:pt x="33873" y="89133"/>
                </a:lnTo>
                <a:lnTo>
                  <a:pt x="34488" y="92164"/>
                </a:lnTo>
                <a:lnTo>
                  <a:pt x="35891" y="95177"/>
                </a:lnTo>
                <a:lnTo>
                  <a:pt x="37817" y="98178"/>
                </a:lnTo>
                <a:lnTo>
                  <a:pt x="40094" y="101171"/>
                </a:lnTo>
                <a:lnTo>
                  <a:pt x="42604" y="104158"/>
                </a:lnTo>
                <a:lnTo>
                  <a:pt x="45270" y="107141"/>
                </a:lnTo>
                <a:lnTo>
                  <a:pt x="50877" y="113102"/>
                </a:lnTo>
                <a:lnTo>
                  <a:pt x="56677" y="119059"/>
                </a:lnTo>
                <a:lnTo>
                  <a:pt x="60605" y="121044"/>
                </a:lnTo>
                <a:lnTo>
                  <a:pt x="65208" y="122368"/>
                </a:lnTo>
                <a:lnTo>
                  <a:pt x="70261" y="123250"/>
                </a:lnTo>
                <a:lnTo>
                  <a:pt x="74622" y="123839"/>
                </a:lnTo>
                <a:lnTo>
                  <a:pt x="78521" y="124231"/>
                </a:lnTo>
                <a:lnTo>
                  <a:pt x="82113" y="124492"/>
                </a:lnTo>
                <a:lnTo>
                  <a:pt x="85500" y="124666"/>
                </a:lnTo>
                <a:lnTo>
                  <a:pt x="91908" y="124860"/>
                </a:lnTo>
                <a:lnTo>
                  <a:pt x="101095" y="124969"/>
                </a:lnTo>
                <a:lnTo>
                  <a:pt x="104107" y="123992"/>
                </a:lnTo>
                <a:lnTo>
                  <a:pt x="107108" y="122349"/>
                </a:lnTo>
                <a:lnTo>
                  <a:pt x="110100" y="120262"/>
                </a:lnTo>
                <a:lnTo>
                  <a:pt x="113087" y="118869"/>
                </a:lnTo>
                <a:lnTo>
                  <a:pt x="116071" y="117942"/>
                </a:lnTo>
                <a:lnTo>
                  <a:pt x="119053" y="117323"/>
                </a:lnTo>
                <a:lnTo>
                  <a:pt x="121040" y="115918"/>
                </a:lnTo>
                <a:lnTo>
                  <a:pt x="122365" y="113990"/>
                </a:lnTo>
                <a:lnTo>
                  <a:pt x="123248" y="111712"/>
                </a:lnTo>
                <a:lnTo>
                  <a:pt x="123837" y="109201"/>
                </a:lnTo>
                <a:lnTo>
                  <a:pt x="124230" y="106535"/>
                </a:lnTo>
                <a:lnTo>
                  <a:pt x="124492" y="103765"/>
                </a:lnTo>
                <a:lnTo>
                  <a:pt x="125658" y="100927"/>
                </a:lnTo>
                <a:lnTo>
                  <a:pt x="127428" y="98042"/>
                </a:lnTo>
                <a:lnTo>
                  <a:pt x="129600" y="95127"/>
                </a:lnTo>
                <a:lnTo>
                  <a:pt x="131049" y="92191"/>
                </a:lnTo>
                <a:lnTo>
                  <a:pt x="132014" y="89242"/>
                </a:lnTo>
                <a:lnTo>
                  <a:pt x="133563" y="82120"/>
                </a:lnTo>
                <a:lnTo>
                  <a:pt x="132698" y="80543"/>
                </a:lnTo>
                <a:lnTo>
                  <a:pt x="131129" y="78500"/>
                </a:lnTo>
                <a:lnTo>
                  <a:pt x="129091" y="76146"/>
                </a:lnTo>
                <a:lnTo>
                  <a:pt x="127733" y="73584"/>
                </a:lnTo>
                <a:lnTo>
                  <a:pt x="126827" y="70884"/>
                </a:lnTo>
                <a:lnTo>
                  <a:pt x="126223" y="68092"/>
                </a:lnTo>
                <a:lnTo>
                  <a:pt x="124828" y="65238"/>
                </a:lnTo>
                <a:lnTo>
                  <a:pt x="122906" y="62344"/>
                </a:lnTo>
                <a:lnTo>
                  <a:pt x="120633" y="59422"/>
                </a:lnTo>
                <a:lnTo>
                  <a:pt x="118125" y="57473"/>
                </a:lnTo>
                <a:lnTo>
                  <a:pt x="115461" y="56175"/>
                </a:lnTo>
                <a:lnTo>
                  <a:pt x="112692" y="55309"/>
                </a:lnTo>
                <a:lnTo>
                  <a:pt x="109855" y="53740"/>
                </a:lnTo>
                <a:lnTo>
                  <a:pt x="106971" y="51701"/>
                </a:lnTo>
                <a:lnTo>
                  <a:pt x="104056" y="49350"/>
                </a:lnTo>
                <a:lnTo>
                  <a:pt x="101120" y="46791"/>
                </a:lnTo>
                <a:lnTo>
                  <a:pt x="98171" y="44092"/>
                </a:lnTo>
                <a:lnTo>
                  <a:pt x="95213" y="41301"/>
                </a:lnTo>
                <a:lnTo>
                  <a:pt x="91256" y="39440"/>
                </a:lnTo>
                <a:lnTo>
                  <a:pt x="86634" y="38199"/>
                </a:lnTo>
                <a:lnTo>
                  <a:pt x="81568" y="37372"/>
                </a:lnTo>
                <a:lnTo>
                  <a:pt x="76207" y="35828"/>
                </a:lnTo>
                <a:lnTo>
                  <a:pt x="70648" y="33808"/>
                </a:lnTo>
                <a:lnTo>
                  <a:pt x="64958" y="31468"/>
                </a:lnTo>
                <a:lnTo>
                  <a:pt x="60173" y="29908"/>
                </a:lnTo>
                <a:lnTo>
                  <a:pt x="55990" y="28868"/>
                </a:lnTo>
                <a:lnTo>
                  <a:pt x="52209" y="28175"/>
                </a:lnTo>
                <a:lnTo>
                  <a:pt x="47705" y="26721"/>
                </a:lnTo>
                <a:lnTo>
                  <a:pt x="42717" y="24759"/>
                </a:lnTo>
                <a:lnTo>
                  <a:pt x="37408" y="22459"/>
                </a:lnTo>
                <a:lnTo>
                  <a:pt x="32876" y="20926"/>
                </a:lnTo>
                <a:lnTo>
                  <a:pt x="28862" y="19903"/>
                </a:lnTo>
                <a:lnTo>
                  <a:pt x="25195" y="19222"/>
                </a:lnTo>
                <a:lnTo>
                  <a:pt x="21757" y="18767"/>
                </a:lnTo>
                <a:lnTo>
                  <a:pt x="18473" y="18464"/>
                </a:lnTo>
                <a:lnTo>
                  <a:pt x="10815" y="17978"/>
                </a:lnTo>
                <a:lnTo>
                  <a:pt x="7121" y="17912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97"/>
          <p:cNvSpPr/>
          <p:nvPr/>
        </p:nvSpPr>
        <p:spPr>
          <a:xfrm>
            <a:off x="2259210" y="4411265"/>
            <a:ext cx="971971" cy="160700"/>
          </a:xfrm>
          <a:custGeom>
            <a:avLst/>
            <a:gdLst/>
            <a:ahLst/>
            <a:cxnLst/>
            <a:rect l="0" t="0" r="0" b="0"/>
            <a:pathLst>
              <a:path w="971971" h="160700">
                <a:moveTo>
                  <a:pt x="0" y="98227"/>
                </a:moveTo>
                <a:lnTo>
                  <a:pt x="68886" y="98227"/>
                </a:lnTo>
                <a:lnTo>
                  <a:pt x="80556" y="100872"/>
                </a:lnTo>
                <a:lnTo>
                  <a:pt x="93350" y="104363"/>
                </a:lnTo>
                <a:lnTo>
                  <a:pt x="116295" y="107321"/>
                </a:lnTo>
                <a:lnTo>
                  <a:pt x="129739" y="111529"/>
                </a:lnTo>
                <a:lnTo>
                  <a:pt x="153205" y="114736"/>
                </a:lnTo>
                <a:lnTo>
                  <a:pt x="170286" y="118132"/>
                </a:lnTo>
                <a:lnTo>
                  <a:pt x="188792" y="121956"/>
                </a:lnTo>
                <a:lnTo>
                  <a:pt x="210246" y="123656"/>
                </a:lnTo>
                <a:lnTo>
                  <a:pt x="230365" y="127057"/>
                </a:lnTo>
                <a:lnTo>
                  <a:pt x="258426" y="131904"/>
                </a:lnTo>
                <a:lnTo>
                  <a:pt x="285592" y="133341"/>
                </a:lnTo>
                <a:lnTo>
                  <a:pt x="315138" y="133766"/>
                </a:lnTo>
                <a:lnTo>
                  <a:pt x="336515" y="134858"/>
                </a:lnTo>
                <a:lnTo>
                  <a:pt x="355937" y="138651"/>
                </a:lnTo>
                <a:lnTo>
                  <a:pt x="383606" y="141623"/>
                </a:lnTo>
                <a:lnTo>
                  <a:pt x="404318" y="142319"/>
                </a:lnTo>
                <a:lnTo>
                  <a:pt x="449951" y="142765"/>
                </a:lnTo>
                <a:lnTo>
                  <a:pt x="473491" y="145472"/>
                </a:lnTo>
                <a:lnTo>
                  <a:pt x="496191" y="148990"/>
                </a:lnTo>
                <a:lnTo>
                  <a:pt x="516201" y="150554"/>
                </a:lnTo>
                <a:lnTo>
                  <a:pt x="537663" y="151249"/>
                </a:lnTo>
                <a:lnTo>
                  <a:pt x="597670" y="151756"/>
                </a:lnTo>
                <a:lnTo>
                  <a:pt x="656021" y="151802"/>
                </a:lnTo>
                <a:lnTo>
                  <a:pt x="679887" y="147063"/>
                </a:lnTo>
                <a:lnTo>
                  <a:pt x="707490" y="143703"/>
                </a:lnTo>
                <a:lnTo>
                  <a:pt x="732050" y="143038"/>
                </a:lnTo>
                <a:lnTo>
                  <a:pt x="809624" y="142876"/>
                </a:lnTo>
                <a:lnTo>
                  <a:pt x="821531" y="145521"/>
                </a:lnTo>
                <a:lnTo>
                  <a:pt x="836745" y="149943"/>
                </a:lnTo>
                <a:lnTo>
                  <a:pt x="845161" y="151969"/>
                </a:lnTo>
                <a:lnTo>
                  <a:pt x="855515" y="156177"/>
                </a:lnTo>
                <a:lnTo>
                  <a:pt x="866732" y="158709"/>
                </a:lnTo>
                <a:lnTo>
                  <a:pt x="894879" y="160557"/>
                </a:lnTo>
                <a:lnTo>
                  <a:pt x="912419" y="160699"/>
                </a:lnTo>
                <a:lnTo>
                  <a:pt x="915857" y="159719"/>
                </a:lnTo>
                <a:lnTo>
                  <a:pt x="922324" y="155983"/>
                </a:lnTo>
                <a:lnTo>
                  <a:pt x="931151" y="153662"/>
                </a:lnTo>
                <a:lnTo>
                  <a:pt x="948246" y="152172"/>
                </a:lnTo>
                <a:lnTo>
                  <a:pt x="950657" y="151057"/>
                </a:lnTo>
                <a:lnTo>
                  <a:pt x="952264" y="149322"/>
                </a:lnTo>
                <a:lnTo>
                  <a:pt x="953335" y="147173"/>
                </a:lnTo>
                <a:lnTo>
                  <a:pt x="955041" y="145740"/>
                </a:lnTo>
                <a:lnTo>
                  <a:pt x="957171" y="144785"/>
                </a:lnTo>
                <a:lnTo>
                  <a:pt x="962978" y="143252"/>
                </a:lnTo>
                <a:lnTo>
                  <a:pt x="971970" y="142908"/>
                </a:lnTo>
                <a:lnTo>
                  <a:pt x="968191" y="142885"/>
                </a:lnTo>
                <a:lnTo>
                  <a:pt x="966930" y="141890"/>
                </a:lnTo>
                <a:lnTo>
                  <a:pt x="966089" y="140234"/>
                </a:lnTo>
                <a:lnTo>
                  <a:pt x="965528" y="138138"/>
                </a:lnTo>
                <a:lnTo>
                  <a:pt x="964162" y="136740"/>
                </a:lnTo>
                <a:lnTo>
                  <a:pt x="962260" y="135809"/>
                </a:lnTo>
                <a:lnTo>
                  <a:pt x="959998" y="135188"/>
                </a:lnTo>
                <a:lnTo>
                  <a:pt x="954841" y="131852"/>
                </a:lnTo>
                <a:lnTo>
                  <a:pt x="949241" y="127062"/>
                </a:lnTo>
                <a:lnTo>
                  <a:pt x="943445" y="121626"/>
                </a:lnTo>
                <a:lnTo>
                  <a:pt x="939518" y="118787"/>
                </a:lnTo>
                <a:lnTo>
                  <a:pt x="934916" y="115902"/>
                </a:lnTo>
                <a:lnTo>
                  <a:pt x="929863" y="112987"/>
                </a:lnTo>
                <a:lnTo>
                  <a:pt x="918958" y="107102"/>
                </a:lnTo>
                <a:lnTo>
                  <a:pt x="913271" y="104143"/>
                </a:lnTo>
                <a:lnTo>
                  <a:pt x="907496" y="100187"/>
                </a:lnTo>
                <a:lnTo>
                  <a:pt x="901662" y="95564"/>
                </a:lnTo>
                <a:lnTo>
                  <a:pt x="895788" y="90498"/>
                </a:lnTo>
                <a:lnTo>
                  <a:pt x="889887" y="86129"/>
                </a:lnTo>
                <a:lnTo>
                  <a:pt x="883969" y="82224"/>
                </a:lnTo>
                <a:lnTo>
                  <a:pt x="878040" y="78629"/>
                </a:lnTo>
                <a:lnTo>
                  <a:pt x="872102" y="75239"/>
                </a:lnTo>
                <a:lnTo>
                  <a:pt x="860213" y="68828"/>
                </a:lnTo>
                <a:lnTo>
                  <a:pt x="854265" y="64737"/>
                </a:lnTo>
                <a:lnTo>
                  <a:pt x="848315" y="60025"/>
                </a:lnTo>
                <a:lnTo>
                  <a:pt x="842364" y="54899"/>
                </a:lnTo>
                <a:lnTo>
                  <a:pt x="836412" y="50490"/>
                </a:lnTo>
                <a:lnTo>
                  <a:pt x="830460" y="46559"/>
                </a:lnTo>
                <a:lnTo>
                  <a:pt x="824507" y="42946"/>
                </a:lnTo>
                <a:lnTo>
                  <a:pt x="809956" y="38931"/>
                </a:lnTo>
                <a:lnTo>
                  <a:pt x="795551" y="36154"/>
                </a:lnTo>
                <a:lnTo>
                  <a:pt x="785841" y="31613"/>
                </a:lnTo>
                <a:lnTo>
                  <a:pt x="764395" y="20613"/>
                </a:lnTo>
                <a:lnTo>
                  <a:pt x="752812" y="14783"/>
                </a:lnTo>
                <a:lnTo>
                  <a:pt x="743695" y="11531"/>
                </a:lnTo>
                <a:lnTo>
                  <a:pt x="739875" y="10664"/>
                </a:lnTo>
                <a:lnTo>
                  <a:pt x="732985" y="7055"/>
                </a:lnTo>
                <a:lnTo>
                  <a:pt x="729758" y="4703"/>
                </a:lnTo>
                <a:lnTo>
                  <a:pt x="723527" y="2090"/>
                </a:lnTo>
                <a:lnTo>
                  <a:pt x="714441" y="620"/>
                </a:lnTo>
                <a:lnTo>
                  <a:pt x="7054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98"/>
          <p:cNvSpPr/>
          <p:nvPr/>
        </p:nvSpPr>
        <p:spPr>
          <a:xfrm>
            <a:off x="3009304" y="4554140"/>
            <a:ext cx="133947" cy="98228"/>
          </a:xfrm>
          <a:custGeom>
            <a:avLst/>
            <a:gdLst/>
            <a:ahLst/>
            <a:cxnLst/>
            <a:rect l="0" t="0" r="0" b="0"/>
            <a:pathLst>
              <a:path w="133947" h="98228">
                <a:moveTo>
                  <a:pt x="133946" y="0"/>
                </a:moveTo>
                <a:lnTo>
                  <a:pt x="129205" y="4741"/>
                </a:lnTo>
                <a:lnTo>
                  <a:pt x="125824" y="7129"/>
                </a:lnTo>
                <a:lnTo>
                  <a:pt x="121586" y="9713"/>
                </a:lnTo>
                <a:lnTo>
                  <a:pt x="116776" y="12429"/>
                </a:lnTo>
                <a:lnTo>
                  <a:pt x="112578" y="15231"/>
                </a:lnTo>
                <a:lnTo>
                  <a:pt x="108786" y="18092"/>
                </a:lnTo>
                <a:lnTo>
                  <a:pt x="105266" y="20991"/>
                </a:lnTo>
                <a:lnTo>
                  <a:pt x="100935" y="23916"/>
                </a:lnTo>
                <a:lnTo>
                  <a:pt x="96064" y="26857"/>
                </a:lnTo>
                <a:lnTo>
                  <a:pt x="90831" y="29811"/>
                </a:lnTo>
                <a:lnTo>
                  <a:pt x="85359" y="33765"/>
                </a:lnTo>
                <a:lnTo>
                  <a:pt x="79726" y="38385"/>
                </a:lnTo>
                <a:lnTo>
                  <a:pt x="69168" y="47818"/>
                </a:lnTo>
                <a:lnTo>
                  <a:pt x="61169" y="55317"/>
                </a:lnTo>
                <a:lnTo>
                  <a:pt x="56654" y="58706"/>
                </a:lnTo>
                <a:lnTo>
                  <a:pt x="51660" y="61958"/>
                </a:lnTo>
                <a:lnTo>
                  <a:pt x="46346" y="65118"/>
                </a:lnTo>
                <a:lnTo>
                  <a:pt x="40820" y="68217"/>
                </a:lnTo>
                <a:lnTo>
                  <a:pt x="29387" y="74305"/>
                </a:lnTo>
                <a:lnTo>
                  <a:pt x="24552" y="77318"/>
                </a:lnTo>
                <a:lnTo>
                  <a:pt x="20337" y="80318"/>
                </a:lnTo>
                <a:lnTo>
                  <a:pt x="16534" y="83312"/>
                </a:lnTo>
                <a:lnTo>
                  <a:pt x="13007" y="86299"/>
                </a:lnTo>
                <a:lnTo>
                  <a:pt x="9664" y="89282"/>
                </a:lnTo>
                <a:lnTo>
                  <a:pt x="0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99"/>
          <p:cNvSpPr/>
          <p:nvPr/>
        </p:nvSpPr>
        <p:spPr>
          <a:xfrm>
            <a:off x="3099018" y="4009595"/>
            <a:ext cx="365701" cy="490968"/>
          </a:xfrm>
          <a:custGeom>
            <a:avLst/>
            <a:gdLst/>
            <a:ahLst/>
            <a:cxnLst/>
            <a:rect l="0" t="0" r="0" b="0"/>
            <a:pathLst>
              <a:path w="365701" h="490968">
                <a:moveTo>
                  <a:pt x="178177" y="490967"/>
                </a:moveTo>
                <a:lnTo>
                  <a:pt x="178177" y="483279"/>
                </a:lnTo>
                <a:lnTo>
                  <a:pt x="171048" y="475153"/>
                </a:lnTo>
                <a:lnTo>
                  <a:pt x="152445" y="456338"/>
                </a:lnTo>
                <a:lnTo>
                  <a:pt x="144251" y="445480"/>
                </a:lnTo>
                <a:lnTo>
                  <a:pt x="136310" y="434040"/>
                </a:lnTo>
                <a:lnTo>
                  <a:pt x="126165" y="422340"/>
                </a:lnTo>
                <a:lnTo>
                  <a:pt x="115043" y="410526"/>
                </a:lnTo>
                <a:lnTo>
                  <a:pt x="109298" y="404597"/>
                </a:lnTo>
                <a:lnTo>
                  <a:pt x="103484" y="397668"/>
                </a:lnTo>
                <a:lnTo>
                  <a:pt x="97624" y="390073"/>
                </a:lnTo>
                <a:lnTo>
                  <a:pt x="91733" y="382032"/>
                </a:lnTo>
                <a:lnTo>
                  <a:pt x="82542" y="367807"/>
                </a:lnTo>
                <a:lnTo>
                  <a:pt x="74156" y="353878"/>
                </a:lnTo>
                <a:lnTo>
                  <a:pt x="63815" y="337765"/>
                </a:lnTo>
                <a:lnTo>
                  <a:pt x="55251" y="323327"/>
                </a:lnTo>
                <a:lnTo>
                  <a:pt x="47145" y="309304"/>
                </a:lnTo>
                <a:lnTo>
                  <a:pt x="36927" y="293150"/>
                </a:lnTo>
                <a:lnTo>
                  <a:pt x="32417" y="284675"/>
                </a:lnTo>
                <a:lnTo>
                  <a:pt x="28418" y="276048"/>
                </a:lnTo>
                <a:lnTo>
                  <a:pt x="24759" y="267321"/>
                </a:lnTo>
                <a:lnTo>
                  <a:pt x="21328" y="258526"/>
                </a:lnTo>
                <a:lnTo>
                  <a:pt x="14870" y="240816"/>
                </a:lnTo>
                <a:lnTo>
                  <a:pt x="12751" y="231926"/>
                </a:lnTo>
                <a:lnTo>
                  <a:pt x="11338" y="223023"/>
                </a:lnTo>
                <a:lnTo>
                  <a:pt x="10396" y="214111"/>
                </a:lnTo>
                <a:lnTo>
                  <a:pt x="8776" y="205193"/>
                </a:lnTo>
                <a:lnTo>
                  <a:pt x="6704" y="196271"/>
                </a:lnTo>
                <a:lnTo>
                  <a:pt x="4330" y="187347"/>
                </a:lnTo>
                <a:lnTo>
                  <a:pt x="1693" y="172140"/>
                </a:lnTo>
                <a:lnTo>
                  <a:pt x="521" y="157774"/>
                </a:lnTo>
                <a:lnTo>
                  <a:pt x="0" y="141467"/>
                </a:lnTo>
                <a:lnTo>
                  <a:pt x="2414" y="126944"/>
                </a:lnTo>
                <a:lnTo>
                  <a:pt x="6794" y="112882"/>
                </a:lnTo>
                <a:lnTo>
                  <a:pt x="12049" y="96710"/>
                </a:lnTo>
                <a:lnTo>
                  <a:pt x="17691" y="82247"/>
                </a:lnTo>
                <a:lnTo>
                  <a:pt x="23506" y="69204"/>
                </a:lnTo>
                <a:lnTo>
                  <a:pt x="29398" y="56793"/>
                </a:lnTo>
                <a:lnTo>
                  <a:pt x="38293" y="43390"/>
                </a:lnTo>
                <a:lnTo>
                  <a:pt x="46884" y="33744"/>
                </a:lnTo>
                <a:lnTo>
                  <a:pt x="57317" y="23835"/>
                </a:lnTo>
                <a:lnTo>
                  <a:pt x="68568" y="16124"/>
                </a:lnTo>
                <a:lnTo>
                  <a:pt x="74346" y="12678"/>
                </a:lnTo>
                <a:lnTo>
                  <a:pt x="80183" y="9389"/>
                </a:lnTo>
                <a:lnTo>
                  <a:pt x="86059" y="6204"/>
                </a:lnTo>
                <a:lnTo>
                  <a:pt x="92952" y="4081"/>
                </a:lnTo>
                <a:lnTo>
                  <a:pt x="100524" y="2665"/>
                </a:lnTo>
                <a:lnTo>
                  <a:pt x="108549" y="1722"/>
                </a:lnTo>
                <a:lnTo>
                  <a:pt x="115884" y="1092"/>
                </a:lnTo>
                <a:lnTo>
                  <a:pt x="122757" y="673"/>
                </a:lnTo>
                <a:lnTo>
                  <a:pt x="129324" y="393"/>
                </a:lnTo>
                <a:lnTo>
                  <a:pt x="144559" y="83"/>
                </a:lnTo>
                <a:lnTo>
                  <a:pt x="152788" y="0"/>
                </a:lnTo>
                <a:lnTo>
                  <a:pt x="160259" y="937"/>
                </a:lnTo>
                <a:lnTo>
                  <a:pt x="167224" y="2554"/>
                </a:lnTo>
                <a:lnTo>
                  <a:pt x="173851" y="4624"/>
                </a:lnTo>
                <a:lnTo>
                  <a:pt x="181246" y="6004"/>
                </a:lnTo>
                <a:lnTo>
                  <a:pt x="189152" y="6924"/>
                </a:lnTo>
                <a:lnTo>
                  <a:pt x="197400" y="7537"/>
                </a:lnTo>
                <a:lnTo>
                  <a:pt x="204883" y="9930"/>
                </a:lnTo>
                <a:lnTo>
                  <a:pt x="211856" y="13510"/>
                </a:lnTo>
                <a:lnTo>
                  <a:pt x="218489" y="17881"/>
                </a:lnTo>
                <a:lnTo>
                  <a:pt x="224895" y="21787"/>
                </a:lnTo>
                <a:lnTo>
                  <a:pt x="231151" y="25384"/>
                </a:lnTo>
                <a:lnTo>
                  <a:pt x="237305" y="28773"/>
                </a:lnTo>
                <a:lnTo>
                  <a:pt x="244385" y="33018"/>
                </a:lnTo>
                <a:lnTo>
                  <a:pt x="260188" y="43025"/>
                </a:lnTo>
                <a:lnTo>
                  <a:pt x="267578" y="47480"/>
                </a:lnTo>
                <a:lnTo>
                  <a:pt x="274488" y="51442"/>
                </a:lnTo>
                <a:lnTo>
                  <a:pt x="281080" y="55075"/>
                </a:lnTo>
                <a:lnTo>
                  <a:pt x="287459" y="60474"/>
                </a:lnTo>
                <a:lnTo>
                  <a:pt x="293695" y="67049"/>
                </a:lnTo>
                <a:lnTo>
                  <a:pt x="299837" y="74410"/>
                </a:lnTo>
                <a:lnTo>
                  <a:pt x="305917" y="81301"/>
                </a:lnTo>
                <a:lnTo>
                  <a:pt x="317963" y="94250"/>
                </a:lnTo>
                <a:lnTo>
                  <a:pt x="327286" y="106620"/>
                </a:lnTo>
                <a:lnTo>
                  <a:pt x="334736" y="118732"/>
                </a:lnTo>
                <a:lnTo>
                  <a:pt x="341355" y="130729"/>
                </a:lnTo>
                <a:lnTo>
                  <a:pt x="347604" y="145322"/>
                </a:lnTo>
                <a:lnTo>
                  <a:pt x="350660" y="153381"/>
                </a:lnTo>
                <a:lnTo>
                  <a:pt x="356700" y="167626"/>
                </a:lnTo>
                <a:lnTo>
                  <a:pt x="359700" y="174203"/>
                </a:lnTo>
                <a:lnTo>
                  <a:pt x="363033" y="189449"/>
                </a:lnTo>
                <a:lnTo>
                  <a:pt x="363923" y="197682"/>
                </a:lnTo>
                <a:lnTo>
                  <a:pt x="364910" y="212120"/>
                </a:lnTo>
                <a:lnTo>
                  <a:pt x="365349" y="225152"/>
                </a:lnTo>
                <a:lnTo>
                  <a:pt x="365596" y="244638"/>
                </a:lnTo>
                <a:lnTo>
                  <a:pt x="365687" y="276591"/>
                </a:lnTo>
                <a:lnTo>
                  <a:pt x="363048" y="286879"/>
                </a:lnTo>
                <a:lnTo>
                  <a:pt x="359561" y="298066"/>
                </a:lnTo>
                <a:lnTo>
                  <a:pt x="358010" y="309652"/>
                </a:lnTo>
                <a:lnTo>
                  <a:pt x="354676" y="321416"/>
                </a:lnTo>
                <a:lnTo>
                  <a:pt x="349886" y="332267"/>
                </a:lnTo>
                <a:lnTo>
                  <a:pt x="342604" y="343954"/>
                </a:lnTo>
                <a:lnTo>
                  <a:pt x="339014" y="353701"/>
                </a:lnTo>
                <a:lnTo>
                  <a:pt x="332106" y="362873"/>
                </a:lnTo>
                <a:lnTo>
                  <a:pt x="321161" y="374688"/>
                </a:lnTo>
                <a:lnTo>
                  <a:pt x="316801" y="379095"/>
                </a:lnTo>
                <a:lnTo>
                  <a:pt x="314249" y="380667"/>
                </a:lnTo>
                <a:lnTo>
                  <a:pt x="303682" y="383688"/>
                </a:lnTo>
                <a:lnTo>
                  <a:pt x="298597" y="383774"/>
                </a:lnTo>
                <a:lnTo>
                  <a:pt x="298144" y="382794"/>
                </a:lnTo>
                <a:lnTo>
                  <a:pt x="298835" y="381149"/>
                </a:lnTo>
                <a:lnTo>
                  <a:pt x="302332" y="376119"/>
                </a:lnTo>
                <a:lnTo>
                  <a:pt x="302937" y="370507"/>
                </a:lnTo>
                <a:lnTo>
                  <a:pt x="303117" y="362561"/>
                </a:lnTo>
                <a:lnTo>
                  <a:pt x="304134" y="359722"/>
                </a:lnTo>
                <a:lnTo>
                  <a:pt x="307910" y="353922"/>
                </a:lnTo>
                <a:lnTo>
                  <a:pt x="310250" y="345391"/>
                </a:lnTo>
                <a:lnTo>
                  <a:pt x="310875" y="340339"/>
                </a:lnTo>
                <a:lnTo>
                  <a:pt x="312282" y="335978"/>
                </a:lnTo>
                <a:lnTo>
                  <a:pt x="318012" y="325100"/>
                </a:lnTo>
                <a:lnTo>
                  <a:pt x="319701" y="318691"/>
                </a:lnTo>
                <a:lnTo>
                  <a:pt x="320651" y="304764"/>
                </a:lnTo>
                <a:lnTo>
                  <a:pt x="323519" y="293778"/>
                </a:lnTo>
                <a:lnTo>
                  <a:pt x="328067" y="279082"/>
                </a:lnTo>
                <a:lnTo>
                  <a:pt x="328705" y="275296"/>
                </a:lnTo>
                <a:lnTo>
                  <a:pt x="332060" y="268444"/>
                </a:lnTo>
                <a:lnTo>
                  <a:pt x="342299" y="255960"/>
                </a:lnTo>
                <a:lnTo>
                  <a:pt x="344146" y="252937"/>
                </a:lnTo>
                <a:lnTo>
                  <a:pt x="347739" y="243940"/>
                </a:lnTo>
                <a:lnTo>
                  <a:pt x="353653" y="234991"/>
                </a:lnTo>
                <a:lnTo>
                  <a:pt x="355385" y="229034"/>
                </a:lnTo>
                <a:lnTo>
                  <a:pt x="356839" y="227048"/>
                </a:lnTo>
                <a:lnTo>
                  <a:pt x="358801" y="225724"/>
                </a:lnTo>
                <a:lnTo>
                  <a:pt x="365700" y="2230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00"/>
          <p:cNvSpPr/>
          <p:nvPr/>
        </p:nvSpPr>
        <p:spPr>
          <a:xfrm>
            <a:off x="3420070" y="4339828"/>
            <a:ext cx="116087" cy="44649"/>
          </a:xfrm>
          <a:custGeom>
            <a:avLst/>
            <a:gdLst/>
            <a:ahLst/>
            <a:cxnLst/>
            <a:rect l="0" t="0" r="0" b="0"/>
            <a:pathLst>
              <a:path w="116087" h="44649">
                <a:moveTo>
                  <a:pt x="0" y="44648"/>
                </a:moveTo>
                <a:lnTo>
                  <a:pt x="4740" y="44648"/>
                </a:lnTo>
                <a:lnTo>
                  <a:pt x="7129" y="43655"/>
                </a:lnTo>
                <a:lnTo>
                  <a:pt x="9713" y="42002"/>
                </a:lnTo>
                <a:lnTo>
                  <a:pt x="12429" y="39907"/>
                </a:lnTo>
                <a:lnTo>
                  <a:pt x="15231" y="37519"/>
                </a:lnTo>
                <a:lnTo>
                  <a:pt x="18091" y="34934"/>
                </a:lnTo>
                <a:lnTo>
                  <a:pt x="20990" y="32219"/>
                </a:lnTo>
                <a:lnTo>
                  <a:pt x="23915" y="30409"/>
                </a:lnTo>
                <a:lnTo>
                  <a:pt x="26857" y="29202"/>
                </a:lnTo>
                <a:lnTo>
                  <a:pt x="29811" y="28398"/>
                </a:lnTo>
                <a:lnTo>
                  <a:pt x="32773" y="26869"/>
                </a:lnTo>
                <a:lnTo>
                  <a:pt x="35739" y="24858"/>
                </a:lnTo>
                <a:lnTo>
                  <a:pt x="38709" y="22525"/>
                </a:lnTo>
                <a:lnTo>
                  <a:pt x="42673" y="19977"/>
                </a:lnTo>
                <a:lnTo>
                  <a:pt x="47300" y="17287"/>
                </a:lnTo>
                <a:lnTo>
                  <a:pt x="52369" y="14501"/>
                </a:lnTo>
                <a:lnTo>
                  <a:pt x="56741" y="12643"/>
                </a:lnTo>
                <a:lnTo>
                  <a:pt x="60647" y="11405"/>
                </a:lnTo>
                <a:lnTo>
                  <a:pt x="64244" y="10580"/>
                </a:lnTo>
                <a:lnTo>
                  <a:pt x="68626" y="9037"/>
                </a:lnTo>
                <a:lnTo>
                  <a:pt x="73532" y="7017"/>
                </a:lnTo>
                <a:lnTo>
                  <a:pt x="78786" y="4678"/>
                </a:lnTo>
                <a:lnTo>
                  <a:pt x="84275" y="3118"/>
                </a:lnTo>
                <a:lnTo>
                  <a:pt x="89917" y="2079"/>
                </a:lnTo>
                <a:lnTo>
                  <a:pt x="95664" y="1386"/>
                </a:lnTo>
                <a:lnTo>
                  <a:pt x="100487" y="924"/>
                </a:lnTo>
                <a:lnTo>
                  <a:pt x="104694" y="615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01"/>
          <p:cNvSpPr/>
          <p:nvPr/>
        </p:nvSpPr>
        <p:spPr>
          <a:xfrm>
            <a:off x="3312914" y="4652403"/>
            <a:ext cx="544712" cy="427788"/>
          </a:xfrm>
          <a:custGeom>
            <a:avLst/>
            <a:gdLst/>
            <a:ahLst/>
            <a:cxnLst/>
            <a:rect l="0" t="0" r="0" b="0"/>
            <a:pathLst>
              <a:path w="544712" h="427788">
                <a:moveTo>
                  <a:pt x="0" y="205347"/>
                </a:moveTo>
                <a:lnTo>
                  <a:pt x="0" y="226596"/>
                </a:lnTo>
                <a:lnTo>
                  <a:pt x="2646" y="234965"/>
                </a:lnTo>
                <a:lnTo>
                  <a:pt x="7129" y="244307"/>
                </a:lnTo>
                <a:lnTo>
                  <a:pt x="15231" y="256136"/>
                </a:lnTo>
                <a:lnTo>
                  <a:pt x="20990" y="266285"/>
                </a:lnTo>
                <a:lnTo>
                  <a:pt x="29504" y="277410"/>
                </a:lnTo>
                <a:lnTo>
                  <a:pt x="39901" y="288968"/>
                </a:lnTo>
                <a:lnTo>
                  <a:pt x="51137" y="300720"/>
                </a:lnTo>
                <a:lnTo>
                  <a:pt x="68619" y="318493"/>
                </a:lnTo>
                <a:lnTo>
                  <a:pt x="83083" y="330378"/>
                </a:lnTo>
                <a:lnTo>
                  <a:pt x="98441" y="343268"/>
                </a:lnTo>
                <a:lnTo>
                  <a:pt x="105315" y="350872"/>
                </a:lnTo>
                <a:lnTo>
                  <a:pt x="111881" y="358918"/>
                </a:lnTo>
                <a:lnTo>
                  <a:pt x="127115" y="370504"/>
                </a:lnTo>
                <a:lnTo>
                  <a:pt x="142816" y="379953"/>
                </a:lnTo>
                <a:lnTo>
                  <a:pt x="156408" y="390767"/>
                </a:lnTo>
                <a:lnTo>
                  <a:pt x="171710" y="399542"/>
                </a:lnTo>
                <a:lnTo>
                  <a:pt x="187440" y="406750"/>
                </a:lnTo>
                <a:lnTo>
                  <a:pt x="201046" y="413260"/>
                </a:lnTo>
                <a:lnTo>
                  <a:pt x="216354" y="419461"/>
                </a:lnTo>
                <a:lnTo>
                  <a:pt x="232087" y="424532"/>
                </a:lnTo>
                <a:lnTo>
                  <a:pt x="245693" y="426786"/>
                </a:lnTo>
                <a:lnTo>
                  <a:pt x="261002" y="427787"/>
                </a:lnTo>
                <a:lnTo>
                  <a:pt x="276735" y="427240"/>
                </a:lnTo>
                <a:lnTo>
                  <a:pt x="296749" y="422347"/>
                </a:lnTo>
                <a:lnTo>
                  <a:pt x="309159" y="420854"/>
                </a:lnTo>
                <a:lnTo>
                  <a:pt x="323935" y="417544"/>
                </a:lnTo>
                <a:lnTo>
                  <a:pt x="339432" y="412766"/>
                </a:lnTo>
                <a:lnTo>
                  <a:pt x="352934" y="407335"/>
                </a:lnTo>
                <a:lnTo>
                  <a:pt x="365549" y="401614"/>
                </a:lnTo>
                <a:lnTo>
                  <a:pt x="383808" y="392815"/>
                </a:lnTo>
                <a:lnTo>
                  <a:pt x="395808" y="385900"/>
                </a:lnTo>
                <a:lnTo>
                  <a:pt x="407755" y="376212"/>
                </a:lnTo>
                <a:lnTo>
                  <a:pt x="417034" y="365292"/>
                </a:lnTo>
                <a:lnTo>
                  <a:pt x="424466" y="352832"/>
                </a:lnTo>
                <a:lnTo>
                  <a:pt x="427836" y="345342"/>
                </a:lnTo>
                <a:lnTo>
                  <a:pt x="431076" y="337372"/>
                </a:lnTo>
                <a:lnTo>
                  <a:pt x="434227" y="330075"/>
                </a:lnTo>
                <a:lnTo>
                  <a:pt x="440375" y="316675"/>
                </a:lnTo>
                <a:lnTo>
                  <a:pt x="443403" y="309331"/>
                </a:lnTo>
                <a:lnTo>
                  <a:pt x="446415" y="301458"/>
                </a:lnTo>
                <a:lnTo>
                  <a:pt x="449414" y="293233"/>
                </a:lnTo>
                <a:lnTo>
                  <a:pt x="451414" y="284774"/>
                </a:lnTo>
                <a:lnTo>
                  <a:pt x="452748" y="276158"/>
                </a:lnTo>
                <a:lnTo>
                  <a:pt x="453636" y="267437"/>
                </a:lnTo>
                <a:lnTo>
                  <a:pt x="453237" y="258646"/>
                </a:lnTo>
                <a:lnTo>
                  <a:pt x="451978" y="249810"/>
                </a:lnTo>
                <a:lnTo>
                  <a:pt x="450146" y="240941"/>
                </a:lnTo>
                <a:lnTo>
                  <a:pt x="448926" y="232053"/>
                </a:lnTo>
                <a:lnTo>
                  <a:pt x="448112" y="223151"/>
                </a:lnTo>
                <a:lnTo>
                  <a:pt x="447569" y="214240"/>
                </a:lnTo>
                <a:lnTo>
                  <a:pt x="446215" y="205322"/>
                </a:lnTo>
                <a:lnTo>
                  <a:pt x="444320" y="196401"/>
                </a:lnTo>
                <a:lnTo>
                  <a:pt x="442065" y="187476"/>
                </a:lnTo>
                <a:lnTo>
                  <a:pt x="440561" y="178550"/>
                </a:lnTo>
                <a:lnTo>
                  <a:pt x="439559" y="169623"/>
                </a:lnTo>
                <a:lnTo>
                  <a:pt x="438891" y="160695"/>
                </a:lnTo>
                <a:lnTo>
                  <a:pt x="437453" y="151766"/>
                </a:lnTo>
                <a:lnTo>
                  <a:pt x="435502" y="142837"/>
                </a:lnTo>
                <a:lnTo>
                  <a:pt x="433210" y="133907"/>
                </a:lnTo>
                <a:lnTo>
                  <a:pt x="429697" y="125971"/>
                </a:lnTo>
                <a:lnTo>
                  <a:pt x="425370" y="118694"/>
                </a:lnTo>
                <a:lnTo>
                  <a:pt x="416264" y="105319"/>
                </a:lnTo>
                <a:lnTo>
                  <a:pt x="408910" y="92760"/>
                </a:lnTo>
                <a:lnTo>
                  <a:pt x="399688" y="80563"/>
                </a:lnTo>
                <a:lnTo>
                  <a:pt x="389967" y="68528"/>
                </a:lnTo>
                <a:lnTo>
                  <a:pt x="382339" y="56564"/>
                </a:lnTo>
                <a:lnTo>
                  <a:pt x="372996" y="47278"/>
                </a:lnTo>
                <a:lnTo>
                  <a:pt x="356579" y="36473"/>
                </a:lnTo>
                <a:lnTo>
                  <a:pt x="345011" y="30080"/>
                </a:lnTo>
                <a:lnTo>
                  <a:pt x="327342" y="20903"/>
                </a:lnTo>
                <a:lnTo>
                  <a:pt x="310530" y="12893"/>
                </a:lnTo>
                <a:lnTo>
                  <a:pt x="297833" y="9086"/>
                </a:lnTo>
                <a:lnTo>
                  <a:pt x="282936" y="3107"/>
                </a:lnTo>
                <a:lnTo>
                  <a:pt x="271797" y="895"/>
                </a:lnTo>
                <a:lnTo>
                  <a:pt x="259519" y="0"/>
                </a:lnTo>
                <a:lnTo>
                  <a:pt x="259209" y="2625"/>
                </a:lnTo>
                <a:lnTo>
                  <a:pt x="258965" y="8784"/>
                </a:lnTo>
                <a:lnTo>
                  <a:pt x="263702" y="8861"/>
                </a:lnTo>
                <a:lnTo>
                  <a:pt x="266091" y="9863"/>
                </a:lnTo>
                <a:lnTo>
                  <a:pt x="274192" y="15024"/>
                </a:lnTo>
                <a:lnTo>
                  <a:pt x="288465" y="19916"/>
                </a:lnTo>
                <a:lnTo>
                  <a:pt x="297870" y="24706"/>
                </a:lnTo>
                <a:lnTo>
                  <a:pt x="305358" y="30143"/>
                </a:lnTo>
                <a:lnTo>
                  <a:pt x="309736" y="31989"/>
                </a:lnTo>
                <a:lnTo>
                  <a:pt x="326370" y="35581"/>
                </a:lnTo>
                <a:lnTo>
                  <a:pt x="341506" y="39936"/>
                </a:lnTo>
                <a:lnTo>
                  <a:pt x="355509" y="45180"/>
                </a:lnTo>
                <a:lnTo>
                  <a:pt x="368348" y="50818"/>
                </a:lnTo>
                <a:lnTo>
                  <a:pt x="380668" y="56630"/>
                </a:lnTo>
                <a:lnTo>
                  <a:pt x="395404" y="59875"/>
                </a:lnTo>
                <a:lnTo>
                  <a:pt x="410883" y="62309"/>
                </a:lnTo>
                <a:lnTo>
                  <a:pt x="424378" y="66699"/>
                </a:lnTo>
                <a:lnTo>
                  <a:pt x="436989" y="71957"/>
                </a:lnTo>
                <a:lnTo>
                  <a:pt x="449210" y="77601"/>
                </a:lnTo>
                <a:lnTo>
                  <a:pt x="461255" y="83417"/>
                </a:lnTo>
                <a:lnTo>
                  <a:pt x="475869" y="89309"/>
                </a:lnTo>
                <a:lnTo>
                  <a:pt x="491294" y="95235"/>
                </a:lnTo>
                <a:lnTo>
                  <a:pt x="504764" y="101177"/>
                </a:lnTo>
                <a:lnTo>
                  <a:pt x="518764" y="110099"/>
                </a:lnTo>
                <a:lnTo>
                  <a:pt x="523444" y="112083"/>
                </a:lnTo>
                <a:lnTo>
                  <a:pt x="533936" y="114287"/>
                </a:lnTo>
                <a:lnTo>
                  <a:pt x="537527" y="115866"/>
                </a:lnTo>
                <a:lnTo>
                  <a:pt x="539922" y="117912"/>
                </a:lnTo>
                <a:lnTo>
                  <a:pt x="544711" y="1249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02"/>
          <p:cNvSpPr/>
          <p:nvPr/>
        </p:nvSpPr>
        <p:spPr>
          <a:xfrm>
            <a:off x="3402210" y="4572000"/>
            <a:ext cx="17861" cy="160735"/>
          </a:xfrm>
          <a:custGeom>
            <a:avLst/>
            <a:gdLst/>
            <a:ahLst/>
            <a:cxnLst/>
            <a:rect l="0" t="0" r="0" b="0"/>
            <a:pathLst>
              <a:path w="17861" h="160735">
                <a:moveTo>
                  <a:pt x="0" y="0"/>
                </a:moveTo>
                <a:lnTo>
                  <a:pt x="0" y="51160"/>
                </a:lnTo>
                <a:lnTo>
                  <a:pt x="993" y="56927"/>
                </a:lnTo>
                <a:lnTo>
                  <a:pt x="2646" y="62756"/>
                </a:lnTo>
                <a:lnTo>
                  <a:pt x="4741" y="68626"/>
                </a:lnTo>
                <a:lnTo>
                  <a:pt x="6137" y="74524"/>
                </a:lnTo>
                <a:lnTo>
                  <a:pt x="7069" y="80440"/>
                </a:lnTo>
                <a:lnTo>
                  <a:pt x="7689" y="86369"/>
                </a:lnTo>
                <a:lnTo>
                  <a:pt x="9094" y="93298"/>
                </a:lnTo>
                <a:lnTo>
                  <a:pt x="11024" y="100893"/>
                </a:lnTo>
                <a:lnTo>
                  <a:pt x="13303" y="108934"/>
                </a:lnTo>
                <a:lnTo>
                  <a:pt x="14822" y="116279"/>
                </a:lnTo>
                <a:lnTo>
                  <a:pt x="15834" y="123160"/>
                </a:lnTo>
                <a:lnTo>
                  <a:pt x="16509" y="129731"/>
                </a:lnTo>
                <a:lnTo>
                  <a:pt x="16959" y="136096"/>
                </a:lnTo>
                <a:lnTo>
                  <a:pt x="17260" y="142324"/>
                </a:lnTo>
                <a:lnTo>
                  <a:pt x="1786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991600" cy="103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352800"/>
            <a:ext cx="2797851" cy="275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05000"/>
            <a:ext cx="8991600" cy="101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" name="Group 30"/>
          <p:cNvGrpSpPr/>
          <p:nvPr/>
        </p:nvGrpSpPr>
        <p:grpSpPr>
          <a:xfrm>
            <a:off x="750097" y="2759273"/>
            <a:ext cx="7965268" cy="2169792"/>
            <a:chOff x="750097" y="2759273"/>
            <a:chExt cx="7965268" cy="2169792"/>
          </a:xfrm>
        </p:grpSpPr>
        <p:sp>
          <p:nvSpPr>
            <p:cNvPr id="5" name="SMARTInkAnnotation123"/>
            <p:cNvSpPr/>
            <p:nvPr/>
          </p:nvSpPr>
          <p:spPr>
            <a:xfrm>
              <a:off x="4902398" y="3527226"/>
              <a:ext cx="1169790" cy="1357302"/>
            </a:xfrm>
            <a:custGeom>
              <a:avLst/>
              <a:gdLst/>
              <a:ahLst/>
              <a:cxnLst/>
              <a:rect l="0" t="0" r="0" b="0"/>
              <a:pathLst>
                <a:path w="1169790" h="1357302">
                  <a:moveTo>
                    <a:pt x="142875" y="0"/>
                  </a:moveTo>
                  <a:lnTo>
                    <a:pt x="142875" y="4740"/>
                  </a:lnTo>
                  <a:lnTo>
                    <a:pt x="143867" y="7129"/>
                  </a:lnTo>
                  <a:lnTo>
                    <a:pt x="149012" y="15231"/>
                  </a:lnTo>
                  <a:lnTo>
                    <a:pt x="150564" y="20991"/>
                  </a:lnTo>
                  <a:lnTo>
                    <a:pt x="151756" y="62746"/>
                  </a:lnTo>
                  <a:lnTo>
                    <a:pt x="150791" y="75512"/>
                  </a:lnTo>
                  <a:lnTo>
                    <a:pt x="144113" y="111882"/>
                  </a:lnTo>
                  <a:lnTo>
                    <a:pt x="142127" y="149945"/>
                  </a:lnTo>
                  <a:lnTo>
                    <a:pt x="135855" y="189802"/>
                  </a:lnTo>
                  <a:lnTo>
                    <a:pt x="131866" y="223917"/>
                  </a:lnTo>
                  <a:lnTo>
                    <a:pt x="127045" y="259161"/>
                  </a:lnTo>
                  <a:lnTo>
                    <a:pt x="122971" y="294739"/>
                  </a:lnTo>
                  <a:lnTo>
                    <a:pt x="118126" y="333062"/>
                  </a:lnTo>
                  <a:lnTo>
                    <a:pt x="116000" y="361347"/>
                  </a:lnTo>
                  <a:lnTo>
                    <a:pt x="111748" y="390456"/>
                  </a:lnTo>
                  <a:lnTo>
                    <a:pt x="106551" y="419929"/>
                  </a:lnTo>
                  <a:lnTo>
                    <a:pt x="101926" y="450557"/>
                  </a:lnTo>
                  <a:lnTo>
                    <a:pt x="99871" y="484013"/>
                  </a:lnTo>
                  <a:lnTo>
                    <a:pt x="96311" y="516081"/>
                  </a:lnTo>
                  <a:lnTo>
                    <a:pt x="92414" y="546869"/>
                  </a:lnTo>
                  <a:lnTo>
                    <a:pt x="90682" y="577090"/>
                  </a:lnTo>
                  <a:lnTo>
                    <a:pt x="87267" y="609703"/>
                  </a:lnTo>
                  <a:lnTo>
                    <a:pt x="82441" y="643050"/>
                  </a:lnTo>
                  <a:lnTo>
                    <a:pt x="76990" y="674406"/>
                  </a:lnTo>
                  <a:lnTo>
                    <a:pt x="73905" y="707525"/>
                  </a:lnTo>
                  <a:lnTo>
                    <a:pt x="71542" y="741096"/>
                  </a:lnTo>
                  <a:lnTo>
                    <a:pt x="67184" y="772553"/>
                  </a:lnTo>
                  <a:lnTo>
                    <a:pt x="59153" y="822894"/>
                  </a:lnTo>
                  <a:lnTo>
                    <a:pt x="56055" y="855210"/>
                  </a:lnTo>
                  <a:lnTo>
                    <a:pt x="53687" y="886109"/>
                  </a:lnTo>
                  <a:lnTo>
                    <a:pt x="49327" y="916378"/>
                  </a:lnTo>
                  <a:lnTo>
                    <a:pt x="46728" y="946367"/>
                  </a:lnTo>
                  <a:lnTo>
                    <a:pt x="42619" y="988496"/>
                  </a:lnTo>
                  <a:lnTo>
                    <a:pt x="37763" y="1028760"/>
                  </a:lnTo>
                  <a:lnTo>
                    <a:pt x="36324" y="1069463"/>
                  </a:lnTo>
                  <a:lnTo>
                    <a:pt x="33252" y="1106659"/>
                  </a:lnTo>
                  <a:lnTo>
                    <a:pt x="28704" y="1140170"/>
                  </a:lnTo>
                  <a:lnTo>
                    <a:pt x="24711" y="1168950"/>
                  </a:lnTo>
                  <a:lnTo>
                    <a:pt x="19889" y="1196329"/>
                  </a:lnTo>
                  <a:lnTo>
                    <a:pt x="15815" y="1223294"/>
                  </a:lnTo>
                  <a:lnTo>
                    <a:pt x="10969" y="1247489"/>
                  </a:lnTo>
                  <a:lnTo>
                    <a:pt x="9109" y="1285641"/>
                  </a:lnTo>
                  <a:lnTo>
                    <a:pt x="9049" y="1291672"/>
                  </a:lnTo>
                  <a:lnTo>
                    <a:pt x="6337" y="1303665"/>
                  </a:lnTo>
                  <a:lnTo>
                    <a:pt x="1877" y="1318927"/>
                  </a:lnTo>
                  <a:lnTo>
                    <a:pt x="32" y="1346573"/>
                  </a:lnTo>
                  <a:lnTo>
                    <a:pt x="0" y="1357276"/>
                  </a:lnTo>
                  <a:lnTo>
                    <a:pt x="4740" y="1357301"/>
                  </a:lnTo>
                  <a:lnTo>
                    <a:pt x="6137" y="1356313"/>
                  </a:lnTo>
                  <a:lnTo>
                    <a:pt x="7068" y="1354662"/>
                  </a:lnTo>
                  <a:lnTo>
                    <a:pt x="8562" y="1349623"/>
                  </a:lnTo>
                  <a:lnTo>
                    <a:pt x="9676" y="1349209"/>
                  </a:lnTo>
                  <a:lnTo>
                    <a:pt x="30276" y="1347463"/>
                  </a:lnTo>
                  <a:lnTo>
                    <a:pt x="44162" y="1341329"/>
                  </a:lnTo>
                  <a:lnTo>
                    <a:pt x="51377" y="1339295"/>
                  </a:lnTo>
                  <a:lnTo>
                    <a:pt x="69533" y="1332549"/>
                  </a:lnTo>
                  <a:lnTo>
                    <a:pt x="101489" y="1328055"/>
                  </a:lnTo>
                  <a:lnTo>
                    <a:pt x="123336" y="1323508"/>
                  </a:lnTo>
                  <a:lnTo>
                    <a:pt x="157978" y="1321972"/>
                  </a:lnTo>
                  <a:lnTo>
                    <a:pt x="417136" y="1321594"/>
                  </a:lnTo>
                  <a:lnTo>
                    <a:pt x="446670" y="1324239"/>
                  </a:lnTo>
                  <a:lnTo>
                    <a:pt x="476333" y="1327731"/>
                  </a:lnTo>
                  <a:lnTo>
                    <a:pt x="506052" y="1329282"/>
                  </a:lnTo>
                  <a:lnTo>
                    <a:pt x="535797" y="1329972"/>
                  </a:lnTo>
                  <a:lnTo>
                    <a:pt x="684609" y="1330513"/>
                  </a:lnTo>
                  <a:lnTo>
                    <a:pt x="714375" y="1333164"/>
                  </a:lnTo>
                  <a:lnTo>
                    <a:pt x="743148" y="1335667"/>
                  </a:lnTo>
                  <a:lnTo>
                    <a:pt x="769165" y="1333470"/>
                  </a:lnTo>
                  <a:lnTo>
                    <a:pt x="796604" y="1331833"/>
                  </a:lnTo>
                  <a:lnTo>
                    <a:pt x="824343" y="1331105"/>
                  </a:lnTo>
                  <a:lnTo>
                    <a:pt x="849900" y="1330782"/>
                  </a:lnTo>
                  <a:lnTo>
                    <a:pt x="874488" y="1327993"/>
                  </a:lnTo>
                  <a:lnTo>
                    <a:pt x="910644" y="1323489"/>
                  </a:lnTo>
                  <a:lnTo>
                    <a:pt x="943846" y="1319509"/>
                  </a:lnTo>
                  <a:lnTo>
                    <a:pt x="972536" y="1314693"/>
                  </a:lnTo>
                  <a:lnTo>
                    <a:pt x="999888" y="1310619"/>
                  </a:lnTo>
                  <a:lnTo>
                    <a:pt x="1031056" y="1300354"/>
                  </a:lnTo>
                  <a:lnTo>
                    <a:pt x="1062394" y="1285822"/>
                  </a:lnTo>
                  <a:lnTo>
                    <a:pt x="1091374" y="1271977"/>
                  </a:lnTo>
                  <a:lnTo>
                    <a:pt x="1103119" y="1268197"/>
                  </a:lnTo>
                  <a:lnTo>
                    <a:pt x="1112882" y="1261234"/>
                  </a:lnTo>
                  <a:lnTo>
                    <a:pt x="1128071" y="1247070"/>
                  </a:lnTo>
                  <a:lnTo>
                    <a:pt x="1130070" y="1243138"/>
                  </a:lnTo>
                  <a:lnTo>
                    <a:pt x="1133877" y="1229115"/>
                  </a:lnTo>
                  <a:lnTo>
                    <a:pt x="1148205" y="1202591"/>
                  </a:lnTo>
                  <a:lnTo>
                    <a:pt x="1157740" y="1173841"/>
                  </a:lnTo>
                  <a:lnTo>
                    <a:pt x="1165189" y="1133428"/>
                  </a:lnTo>
                  <a:lnTo>
                    <a:pt x="1168881" y="1097233"/>
                  </a:lnTo>
                  <a:lnTo>
                    <a:pt x="1169610" y="1055540"/>
                  </a:lnTo>
                  <a:lnTo>
                    <a:pt x="1169789" y="92833"/>
                  </a:lnTo>
                  <a:lnTo>
                    <a:pt x="1168797" y="87685"/>
                  </a:lnTo>
                  <a:lnTo>
                    <a:pt x="1162721" y="72295"/>
                  </a:lnTo>
                  <a:lnTo>
                    <a:pt x="1161227" y="59701"/>
                  </a:lnTo>
                  <a:lnTo>
                    <a:pt x="1160112" y="56668"/>
                  </a:lnTo>
                  <a:lnTo>
                    <a:pt x="1156228" y="50652"/>
                  </a:lnTo>
                  <a:lnTo>
                    <a:pt x="1148462" y="41687"/>
                  </a:lnTo>
                  <a:lnTo>
                    <a:pt x="1145650" y="39697"/>
                  </a:lnTo>
                  <a:lnTo>
                    <a:pt x="1136950" y="35906"/>
                  </a:lnTo>
                  <a:lnTo>
                    <a:pt x="1131050" y="31502"/>
                  </a:lnTo>
                  <a:lnTo>
                    <a:pt x="1127096" y="29931"/>
                  </a:lnTo>
                  <a:lnTo>
                    <a:pt x="1113042" y="26728"/>
                  </a:lnTo>
                  <a:lnTo>
                    <a:pt x="1105542" y="22463"/>
                  </a:lnTo>
                  <a:lnTo>
                    <a:pt x="1093610" y="19905"/>
                  </a:lnTo>
                  <a:lnTo>
                    <a:pt x="1059216" y="18129"/>
                  </a:lnTo>
                  <a:lnTo>
                    <a:pt x="1034831" y="16947"/>
                  </a:lnTo>
                  <a:lnTo>
                    <a:pt x="999925" y="10808"/>
                  </a:lnTo>
                  <a:lnTo>
                    <a:pt x="970630" y="9486"/>
                  </a:lnTo>
                  <a:lnTo>
                    <a:pt x="919586" y="9003"/>
                  </a:lnTo>
                  <a:lnTo>
                    <a:pt x="618720" y="8930"/>
                  </a:lnTo>
                  <a:lnTo>
                    <a:pt x="591825" y="11576"/>
                  </a:lnTo>
                  <a:lnTo>
                    <a:pt x="565651" y="15067"/>
                  </a:lnTo>
                  <a:lnTo>
                    <a:pt x="537481" y="16618"/>
                  </a:lnTo>
                  <a:lnTo>
                    <a:pt x="508425" y="17308"/>
                  </a:lnTo>
                  <a:lnTo>
                    <a:pt x="264950" y="17859"/>
                  </a:lnTo>
                  <a:lnTo>
                    <a:pt x="246409" y="20505"/>
                  </a:lnTo>
                  <a:lnTo>
                    <a:pt x="230562" y="23996"/>
                  </a:lnTo>
                  <a:lnTo>
                    <a:pt x="198781" y="26237"/>
                  </a:lnTo>
                  <a:lnTo>
                    <a:pt x="177841" y="26680"/>
                  </a:lnTo>
                  <a:lnTo>
                    <a:pt x="168006" y="29387"/>
                  </a:lnTo>
                  <a:lnTo>
                    <a:pt x="153960" y="33843"/>
                  </a:lnTo>
                  <a:lnTo>
                    <a:pt x="133951" y="35718"/>
                  </a:lnTo>
                  <a:lnTo>
                    <a:pt x="133950" y="35718"/>
                  </a:lnTo>
                  <a:lnTo>
                    <a:pt x="133947" y="35719"/>
                  </a:lnTo>
                  <a:lnTo>
                    <a:pt x="133946" y="35719"/>
                  </a:lnTo>
                  <a:lnTo>
                    <a:pt x="133945" y="30978"/>
                  </a:lnTo>
                  <a:lnTo>
                    <a:pt x="134937" y="29582"/>
                  </a:lnTo>
                  <a:lnTo>
                    <a:pt x="136591" y="28651"/>
                  </a:lnTo>
                  <a:lnTo>
                    <a:pt x="142875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24"/>
            <p:cNvSpPr/>
            <p:nvPr/>
          </p:nvSpPr>
          <p:spPr>
            <a:xfrm>
              <a:off x="4634508" y="3857625"/>
              <a:ext cx="375047" cy="53569"/>
            </a:xfrm>
            <a:custGeom>
              <a:avLst/>
              <a:gdLst/>
              <a:ahLst/>
              <a:cxnLst/>
              <a:rect l="0" t="0" r="0" b="0"/>
              <a:pathLst>
                <a:path w="375047" h="53569">
                  <a:moveTo>
                    <a:pt x="375046" y="0"/>
                  </a:moveTo>
                  <a:lnTo>
                    <a:pt x="366149" y="0"/>
                  </a:lnTo>
                  <a:lnTo>
                    <a:pt x="366119" y="7688"/>
                  </a:lnTo>
                  <a:lnTo>
                    <a:pt x="365126" y="8102"/>
                  </a:lnTo>
                  <a:lnTo>
                    <a:pt x="357022" y="8856"/>
                  </a:lnTo>
                  <a:lnTo>
                    <a:pt x="344867" y="8920"/>
                  </a:lnTo>
                  <a:lnTo>
                    <a:pt x="342028" y="9915"/>
                  </a:lnTo>
                  <a:lnTo>
                    <a:pt x="339143" y="11571"/>
                  </a:lnTo>
                  <a:lnTo>
                    <a:pt x="336228" y="13666"/>
                  </a:lnTo>
                  <a:lnTo>
                    <a:pt x="333292" y="15064"/>
                  </a:lnTo>
                  <a:lnTo>
                    <a:pt x="327385" y="16617"/>
                  </a:lnTo>
                  <a:lnTo>
                    <a:pt x="318481" y="17491"/>
                  </a:lnTo>
                  <a:lnTo>
                    <a:pt x="309559" y="17750"/>
                  </a:lnTo>
                  <a:lnTo>
                    <a:pt x="279273" y="17850"/>
                  </a:lnTo>
                  <a:lnTo>
                    <a:pt x="273494" y="18845"/>
                  </a:lnTo>
                  <a:lnTo>
                    <a:pt x="267657" y="20501"/>
                  </a:lnTo>
                  <a:lnTo>
                    <a:pt x="261781" y="22596"/>
                  </a:lnTo>
                  <a:lnTo>
                    <a:pt x="256872" y="23994"/>
                  </a:lnTo>
                  <a:lnTo>
                    <a:pt x="248772" y="25546"/>
                  </a:lnTo>
                  <a:lnTo>
                    <a:pt x="239219" y="26236"/>
                  </a:lnTo>
                  <a:lnTo>
                    <a:pt x="228358" y="26543"/>
                  </a:lnTo>
                  <a:lnTo>
                    <a:pt x="181537" y="26779"/>
                  </a:lnTo>
                  <a:lnTo>
                    <a:pt x="175595" y="27775"/>
                  </a:lnTo>
                  <a:lnTo>
                    <a:pt x="169649" y="29430"/>
                  </a:lnTo>
                  <a:lnTo>
                    <a:pt x="163701" y="31527"/>
                  </a:lnTo>
                  <a:lnTo>
                    <a:pt x="156758" y="32924"/>
                  </a:lnTo>
                  <a:lnTo>
                    <a:pt x="149154" y="33855"/>
                  </a:lnTo>
                  <a:lnTo>
                    <a:pt x="141108" y="34476"/>
                  </a:lnTo>
                  <a:lnTo>
                    <a:pt x="133759" y="34890"/>
                  </a:lnTo>
                  <a:lnTo>
                    <a:pt x="120302" y="35350"/>
                  </a:lnTo>
                  <a:lnTo>
                    <a:pt x="92106" y="35670"/>
                  </a:lnTo>
                  <a:lnTo>
                    <a:pt x="88192" y="35686"/>
                  </a:lnTo>
                  <a:lnTo>
                    <a:pt x="83599" y="36689"/>
                  </a:lnTo>
                  <a:lnTo>
                    <a:pt x="78553" y="38350"/>
                  </a:lnTo>
                  <a:lnTo>
                    <a:pt x="73204" y="40449"/>
                  </a:lnTo>
                  <a:lnTo>
                    <a:pt x="68646" y="41849"/>
                  </a:lnTo>
                  <a:lnTo>
                    <a:pt x="60936" y="43404"/>
                  </a:lnTo>
                  <a:lnTo>
                    <a:pt x="51556" y="44095"/>
                  </a:lnTo>
                  <a:lnTo>
                    <a:pt x="41765" y="44402"/>
                  </a:lnTo>
                  <a:lnTo>
                    <a:pt x="27395" y="44599"/>
                  </a:lnTo>
                  <a:lnTo>
                    <a:pt x="15002" y="44639"/>
                  </a:lnTo>
                  <a:lnTo>
                    <a:pt x="12977" y="45634"/>
                  </a:lnTo>
                  <a:lnTo>
                    <a:pt x="11628" y="47290"/>
                  </a:lnTo>
                  <a:lnTo>
                    <a:pt x="9462" y="52336"/>
                  </a:lnTo>
                  <a:lnTo>
                    <a:pt x="8292" y="52750"/>
                  </a:lnTo>
                  <a:lnTo>
                    <a:pt x="112" y="53568"/>
                  </a:lnTo>
                  <a:lnTo>
                    <a:pt x="75" y="52579"/>
                  </a:lnTo>
                  <a:lnTo>
                    <a:pt x="0" y="44720"/>
                  </a:lnTo>
                  <a:lnTo>
                    <a:pt x="0" y="44680"/>
                  </a:lnTo>
                  <a:lnTo>
                    <a:pt x="8929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25"/>
            <p:cNvSpPr/>
            <p:nvPr/>
          </p:nvSpPr>
          <p:spPr>
            <a:xfrm>
              <a:off x="3670102" y="3098674"/>
              <a:ext cx="3268266" cy="955372"/>
            </a:xfrm>
            <a:custGeom>
              <a:avLst/>
              <a:gdLst/>
              <a:ahLst/>
              <a:cxnLst/>
              <a:rect l="0" t="0" r="0" b="0"/>
              <a:pathLst>
                <a:path w="3268266" h="955372">
                  <a:moveTo>
                    <a:pt x="2366366" y="866107"/>
                  </a:moveTo>
                  <a:lnTo>
                    <a:pt x="2395919" y="866107"/>
                  </a:lnTo>
                  <a:lnTo>
                    <a:pt x="2404636" y="868753"/>
                  </a:lnTo>
                  <a:lnTo>
                    <a:pt x="2414132" y="872244"/>
                  </a:lnTo>
                  <a:lnTo>
                    <a:pt x="2426049" y="874209"/>
                  </a:lnTo>
                  <a:lnTo>
                    <a:pt x="2441707" y="875783"/>
                  </a:lnTo>
                  <a:lnTo>
                    <a:pt x="2459906" y="881101"/>
                  </a:lnTo>
                  <a:lnTo>
                    <a:pt x="2554750" y="893621"/>
                  </a:lnTo>
                  <a:lnTo>
                    <a:pt x="2656867" y="909402"/>
                  </a:lnTo>
                  <a:lnTo>
                    <a:pt x="2756408" y="926545"/>
                  </a:lnTo>
                  <a:lnTo>
                    <a:pt x="2794425" y="935077"/>
                  </a:lnTo>
                  <a:lnTo>
                    <a:pt x="2895759" y="946200"/>
                  </a:lnTo>
                  <a:lnTo>
                    <a:pt x="2919767" y="947385"/>
                  </a:lnTo>
                  <a:lnTo>
                    <a:pt x="2952326" y="954152"/>
                  </a:lnTo>
                  <a:lnTo>
                    <a:pt x="3006316" y="955371"/>
                  </a:lnTo>
                  <a:lnTo>
                    <a:pt x="3011280" y="954390"/>
                  </a:lnTo>
                  <a:lnTo>
                    <a:pt x="3024001" y="949261"/>
                  </a:lnTo>
                  <a:lnTo>
                    <a:pt x="3046602" y="946841"/>
                  </a:lnTo>
                  <a:lnTo>
                    <a:pt x="3102818" y="946474"/>
                  </a:lnTo>
                  <a:lnTo>
                    <a:pt x="3105381" y="945482"/>
                  </a:lnTo>
                  <a:lnTo>
                    <a:pt x="3114805" y="938786"/>
                  </a:lnTo>
                  <a:lnTo>
                    <a:pt x="3118370" y="938096"/>
                  </a:lnTo>
                  <a:lnTo>
                    <a:pt x="3132956" y="937554"/>
                  </a:lnTo>
                  <a:lnTo>
                    <a:pt x="3133411" y="936558"/>
                  </a:lnTo>
                  <a:lnTo>
                    <a:pt x="3133915" y="932807"/>
                  </a:lnTo>
                  <a:lnTo>
                    <a:pt x="3135043" y="931409"/>
                  </a:lnTo>
                  <a:lnTo>
                    <a:pt x="3136785" y="930478"/>
                  </a:lnTo>
                  <a:lnTo>
                    <a:pt x="3141972" y="928983"/>
                  </a:lnTo>
                  <a:lnTo>
                    <a:pt x="3147612" y="928723"/>
                  </a:lnTo>
                  <a:lnTo>
                    <a:pt x="3149133" y="927695"/>
                  </a:lnTo>
                  <a:lnTo>
                    <a:pt x="3150149" y="926017"/>
                  </a:lnTo>
                  <a:lnTo>
                    <a:pt x="3150825" y="923907"/>
                  </a:lnTo>
                  <a:lnTo>
                    <a:pt x="3152268" y="922499"/>
                  </a:lnTo>
                  <a:lnTo>
                    <a:pt x="3154224" y="921561"/>
                  </a:lnTo>
                  <a:lnTo>
                    <a:pt x="3159749" y="920056"/>
                  </a:lnTo>
                  <a:lnTo>
                    <a:pt x="3177324" y="919695"/>
                  </a:lnTo>
                  <a:lnTo>
                    <a:pt x="3180883" y="917044"/>
                  </a:lnTo>
                  <a:lnTo>
                    <a:pt x="3183221" y="914947"/>
                  </a:lnTo>
                  <a:lnTo>
                    <a:pt x="3185771" y="913550"/>
                  </a:lnTo>
                  <a:lnTo>
                    <a:pt x="3191252" y="911997"/>
                  </a:lnTo>
                  <a:lnTo>
                    <a:pt x="3209984" y="910788"/>
                  </a:lnTo>
                  <a:lnTo>
                    <a:pt x="3212543" y="909784"/>
                  </a:lnTo>
                  <a:lnTo>
                    <a:pt x="3221962" y="903069"/>
                  </a:lnTo>
                  <a:lnTo>
                    <a:pt x="3225527" y="902379"/>
                  </a:lnTo>
                  <a:lnTo>
                    <a:pt x="3245812" y="901828"/>
                  </a:lnTo>
                  <a:lnTo>
                    <a:pt x="3247343" y="900835"/>
                  </a:lnTo>
                  <a:lnTo>
                    <a:pt x="3248364" y="899181"/>
                  </a:lnTo>
                  <a:lnTo>
                    <a:pt x="3250286" y="893264"/>
                  </a:lnTo>
                  <a:lnTo>
                    <a:pt x="3258083" y="892928"/>
                  </a:lnTo>
                  <a:lnTo>
                    <a:pt x="3258500" y="891925"/>
                  </a:lnTo>
                  <a:lnTo>
                    <a:pt x="3259302" y="884335"/>
                  </a:lnTo>
                  <a:lnTo>
                    <a:pt x="3259325" y="879335"/>
                  </a:lnTo>
                  <a:lnTo>
                    <a:pt x="3260321" y="877902"/>
                  </a:lnTo>
                  <a:lnTo>
                    <a:pt x="3261977" y="876947"/>
                  </a:lnTo>
                  <a:lnTo>
                    <a:pt x="3267022" y="875414"/>
                  </a:lnTo>
                  <a:lnTo>
                    <a:pt x="3267437" y="874296"/>
                  </a:lnTo>
                  <a:lnTo>
                    <a:pt x="3268217" y="864027"/>
                  </a:lnTo>
                  <a:lnTo>
                    <a:pt x="3268265" y="752952"/>
                  </a:lnTo>
                  <a:lnTo>
                    <a:pt x="3263524" y="730384"/>
                  </a:lnTo>
                  <a:lnTo>
                    <a:pt x="3254026" y="703221"/>
                  </a:lnTo>
                  <a:lnTo>
                    <a:pt x="3248474" y="676101"/>
                  </a:lnTo>
                  <a:lnTo>
                    <a:pt x="3244586" y="659621"/>
                  </a:lnTo>
                  <a:lnTo>
                    <a:pt x="3241405" y="633608"/>
                  </a:lnTo>
                  <a:lnTo>
                    <a:pt x="3234619" y="607049"/>
                  </a:lnTo>
                  <a:lnTo>
                    <a:pt x="3227318" y="580328"/>
                  </a:lnTo>
                  <a:lnTo>
                    <a:pt x="3223721" y="553559"/>
                  </a:lnTo>
                  <a:lnTo>
                    <a:pt x="3216812" y="526776"/>
                  </a:lnTo>
                  <a:lnTo>
                    <a:pt x="3209473" y="499989"/>
                  </a:lnTo>
                  <a:lnTo>
                    <a:pt x="3205866" y="473200"/>
                  </a:lnTo>
                  <a:lnTo>
                    <a:pt x="3199946" y="446411"/>
                  </a:lnTo>
                  <a:lnTo>
                    <a:pt x="3197751" y="419622"/>
                  </a:lnTo>
                  <a:lnTo>
                    <a:pt x="3196109" y="393826"/>
                  </a:lnTo>
                  <a:lnTo>
                    <a:pt x="3189814" y="364183"/>
                  </a:lnTo>
                  <a:lnTo>
                    <a:pt x="3188466" y="338703"/>
                  </a:lnTo>
                  <a:lnTo>
                    <a:pt x="3188010" y="308168"/>
                  </a:lnTo>
                  <a:lnTo>
                    <a:pt x="3187900" y="252978"/>
                  </a:lnTo>
                  <a:lnTo>
                    <a:pt x="3188892" y="248003"/>
                  </a:lnTo>
                  <a:lnTo>
                    <a:pt x="3194035" y="235268"/>
                  </a:lnTo>
                  <a:lnTo>
                    <a:pt x="3196460" y="212660"/>
                  </a:lnTo>
                  <a:lnTo>
                    <a:pt x="3196817" y="184510"/>
                  </a:lnTo>
                  <a:lnTo>
                    <a:pt x="3196825" y="175555"/>
                  </a:lnTo>
                  <a:lnTo>
                    <a:pt x="3195833" y="173567"/>
                  </a:lnTo>
                  <a:lnTo>
                    <a:pt x="3194180" y="172242"/>
                  </a:lnTo>
                  <a:lnTo>
                    <a:pt x="3192086" y="171358"/>
                  </a:lnTo>
                  <a:lnTo>
                    <a:pt x="3184398" y="165374"/>
                  </a:lnTo>
                  <a:lnTo>
                    <a:pt x="3182588" y="162811"/>
                  </a:lnTo>
                  <a:lnTo>
                    <a:pt x="3180577" y="157317"/>
                  </a:lnTo>
                  <a:lnTo>
                    <a:pt x="3178056" y="154463"/>
                  </a:lnTo>
                  <a:lnTo>
                    <a:pt x="3149914" y="133858"/>
                  </a:lnTo>
                  <a:lnTo>
                    <a:pt x="3110374" y="113035"/>
                  </a:lnTo>
                  <a:lnTo>
                    <a:pt x="3098541" y="109729"/>
                  </a:lnTo>
                  <a:lnTo>
                    <a:pt x="3070036" y="102865"/>
                  </a:lnTo>
                  <a:lnTo>
                    <a:pt x="3009200" y="84190"/>
                  </a:lnTo>
                  <a:lnTo>
                    <a:pt x="2908982" y="62270"/>
                  </a:lnTo>
                  <a:lnTo>
                    <a:pt x="2874737" y="56102"/>
                  </a:lnTo>
                  <a:lnTo>
                    <a:pt x="2815745" y="46718"/>
                  </a:lnTo>
                  <a:lnTo>
                    <a:pt x="2768186" y="38127"/>
                  </a:lnTo>
                  <a:lnTo>
                    <a:pt x="2666815" y="26648"/>
                  </a:lnTo>
                  <a:lnTo>
                    <a:pt x="2573774" y="18392"/>
                  </a:lnTo>
                  <a:lnTo>
                    <a:pt x="2387167" y="8969"/>
                  </a:lnTo>
                  <a:lnTo>
                    <a:pt x="2297902" y="1178"/>
                  </a:lnTo>
                  <a:lnTo>
                    <a:pt x="2199862" y="0"/>
                  </a:lnTo>
                  <a:lnTo>
                    <a:pt x="2098312" y="6999"/>
                  </a:lnTo>
                  <a:lnTo>
                    <a:pt x="2001975" y="8748"/>
                  </a:lnTo>
                  <a:lnTo>
                    <a:pt x="1824364" y="8856"/>
                  </a:lnTo>
                  <a:lnTo>
                    <a:pt x="1735311" y="16545"/>
                  </a:lnTo>
                  <a:lnTo>
                    <a:pt x="1632146" y="26808"/>
                  </a:lnTo>
                  <a:lnTo>
                    <a:pt x="1535354" y="35041"/>
                  </a:lnTo>
                  <a:lnTo>
                    <a:pt x="1449205" y="38239"/>
                  </a:lnTo>
                  <a:lnTo>
                    <a:pt x="1350988" y="48945"/>
                  </a:lnTo>
                  <a:lnTo>
                    <a:pt x="1256251" y="54231"/>
                  </a:lnTo>
                  <a:lnTo>
                    <a:pt x="1160257" y="64514"/>
                  </a:lnTo>
                  <a:lnTo>
                    <a:pt x="1064332" y="70963"/>
                  </a:lnTo>
                  <a:lnTo>
                    <a:pt x="975593" y="80435"/>
                  </a:lnTo>
                  <a:lnTo>
                    <a:pt x="881960" y="91268"/>
                  </a:lnTo>
                  <a:lnTo>
                    <a:pt x="792166" y="102491"/>
                  </a:lnTo>
                  <a:lnTo>
                    <a:pt x="700342" y="112951"/>
                  </a:lnTo>
                  <a:lnTo>
                    <a:pt x="604274" y="120634"/>
                  </a:lnTo>
                  <a:lnTo>
                    <a:pt x="494856" y="133962"/>
                  </a:lnTo>
                  <a:lnTo>
                    <a:pt x="394832" y="149691"/>
                  </a:lnTo>
                  <a:lnTo>
                    <a:pt x="366687" y="153773"/>
                  </a:lnTo>
                  <a:lnTo>
                    <a:pt x="342142" y="158620"/>
                  </a:lnTo>
                  <a:lnTo>
                    <a:pt x="319656" y="162702"/>
                  </a:lnTo>
                  <a:lnTo>
                    <a:pt x="296788" y="167550"/>
                  </a:lnTo>
                  <a:lnTo>
                    <a:pt x="274798" y="171632"/>
                  </a:lnTo>
                  <a:lnTo>
                    <a:pt x="252077" y="176479"/>
                  </a:lnTo>
                  <a:lnTo>
                    <a:pt x="226671" y="179244"/>
                  </a:lnTo>
                  <a:lnTo>
                    <a:pt x="207529" y="185536"/>
                  </a:lnTo>
                  <a:lnTo>
                    <a:pt x="199391" y="187592"/>
                  </a:lnTo>
                  <a:lnTo>
                    <a:pt x="180643" y="194350"/>
                  </a:lnTo>
                  <a:lnTo>
                    <a:pt x="167092" y="195979"/>
                  </a:lnTo>
                  <a:lnTo>
                    <a:pt x="164972" y="197105"/>
                  </a:lnTo>
                  <a:lnTo>
                    <a:pt x="163559" y="198847"/>
                  </a:lnTo>
                  <a:lnTo>
                    <a:pt x="162617" y="201002"/>
                  </a:lnTo>
                  <a:lnTo>
                    <a:pt x="160997" y="202438"/>
                  </a:lnTo>
                  <a:lnTo>
                    <a:pt x="158925" y="203395"/>
                  </a:lnTo>
                  <a:lnTo>
                    <a:pt x="156551" y="204033"/>
                  </a:lnTo>
                  <a:lnTo>
                    <a:pt x="151268" y="207388"/>
                  </a:lnTo>
                  <a:lnTo>
                    <a:pt x="135331" y="221809"/>
                  </a:lnTo>
                  <a:lnTo>
                    <a:pt x="133877" y="222263"/>
                  </a:lnTo>
                  <a:lnTo>
                    <a:pt x="129615" y="222766"/>
                  </a:lnTo>
                  <a:lnTo>
                    <a:pt x="128082" y="223892"/>
                  </a:lnTo>
                  <a:lnTo>
                    <a:pt x="127059" y="225636"/>
                  </a:lnTo>
                  <a:lnTo>
                    <a:pt x="126377" y="227790"/>
                  </a:lnTo>
                  <a:lnTo>
                    <a:pt x="122975" y="232830"/>
                  </a:lnTo>
                  <a:lnTo>
                    <a:pt x="120678" y="235563"/>
                  </a:lnTo>
                  <a:lnTo>
                    <a:pt x="119147" y="238377"/>
                  </a:lnTo>
                  <a:lnTo>
                    <a:pt x="116000" y="247078"/>
                  </a:lnTo>
                  <a:lnTo>
                    <a:pt x="110217" y="255940"/>
                  </a:lnTo>
                  <a:lnTo>
                    <a:pt x="107070" y="264850"/>
                  </a:lnTo>
                  <a:lnTo>
                    <a:pt x="101287" y="273773"/>
                  </a:lnTo>
                  <a:lnTo>
                    <a:pt x="98141" y="282701"/>
                  </a:lnTo>
                  <a:lnTo>
                    <a:pt x="92357" y="291630"/>
                  </a:lnTo>
                  <a:lnTo>
                    <a:pt x="82408" y="319534"/>
                  </a:lnTo>
                  <a:lnTo>
                    <a:pt x="80281" y="327514"/>
                  </a:lnTo>
                  <a:lnTo>
                    <a:pt x="73506" y="342171"/>
                  </a:lnTo>
                  <a:lnTo>
                    <a:pt x="68057" y="349812"/>
                  </a:lnTo>
                  <a:lnTo>
                    <a:pt x="66207" y="354230"/>
                  </a:lnTo>
                  <a:lnTo>
                    <a:pt x="62611" y="368938"/>
                  </a:lnTo>
                  <a:lnTo>
                    <a:pt x="48364" y="396717"/>
                  </a:lnTo>
                  <a:lnTo>
                    <a:pt x="42736" y="419801"/>
                  </a:lnTo>
                  <a:lnTo>
                    <a:pt x="37845" y="430616"/>
                  </a:lnTo>
                  <a:lnTo>
                    <a:pt x="32364" y="438730"/>
                  </a:lnTo>
                  <a:lnTo>
                    <a:pt x="29266" y="448289"/>
                  </a:lnTo>
                  <a:lnTo>
                    <a:pt x="28440" y="453616"/>
                  </a:lnTo>
                  <a:lnTo>
                    <a:pt x="24877" y="462181"/>
                  </a:lnTo>
                  <a:lnTo>
                    <a:pt x="22537" y="465854"/>
                  </a:lnTo>
                  <a:lnTo>
                    <a:pt x="19938" y="475228"/>
                  </a:lnTo>
                  <a:lnTo>
                    <a:pt x="19245" y="480505"/>
                  </a:lnTo>
                  <a:lnTo>
                    <a:pt x="15829" y="489014"/>
                  </a:lnTo>
                  <a:lnTo>
                    <a:pt x="13529" y="492673"/>
                  </a:lnTo>
                  <a:lnTo>
                    <a:pt x="10973" y="502029"/>
                  </a:lnTo>
                  <a:lnTo>
                    <a:pt x="8206" y="523887"/>
                  </a:lnTo>
                  <a:lnTo>
                    <a:pt x="1914" y="542597"/>
                  </a:lnTo>
                  <a:lnTo>
                    <a:pt x="251" y="565389"/>
                  </a:lnTo>
                  <a:lnTo>
                    <a:pt x="6" y="595160"/>
                  </a:lnTo>
                  <a:lnTo>
                    <a:pt x="0" y="610112"/>
                  </a:lnTo>
                  <a:lnTo>
                    <a:pt x="992" y="613092"/>
                  </a:lnTo>
                  <a:lnTo>
                    <a:pt x="7687" y="623240"/>
                  </a:lnTo>
                  <a:lnTo>
                    <a:pt x="8377" y="626867"/>
                  </a:lnTo>
                  <a:lnTo>
                    <a:pt x="8561" y="629223"/>
                  </a:lnTo>
                  <a:lnTo>
                    <a:pt x="9676" y="630793"/>
                  </a:lnTo>
                  <a:lnTo>
                    <a:pt x="11411" y="631841"/>
                  </a:lnTo>
                  <a:lnTo>
                    <a:pt x="16585" y="633521"/>
                  </a:lnTo>
                  <a:lnTo>
                    <a:pt x="34357" y="650441"/>
                  </a:lnTo>
                  <a:lnTo>
                    <a:pt x="35803" y="650892"/>
                  </a:lnTo>
                  <a:lnTo>
                    <a:pt x="56402" y="651741"/>
                  </a:lnTo>
                  <a:lnTo>
                    <a:pt x="73207" y="651784"/>
                  </a:lnTo>
                  <a:lnTo>
                    <a:pt x="82476" y="654436"/>
                  </a:lnTo>
                  <a:lnTo>
                    <a:pt x="93210" y="657929"/>
                  </a:lnTo>
                  <a:lnTo>
                    <a:pt x="141067" y="663206"/>
                  </a:lnTo>
                  <a:lnTo>
                    <a:pt x="153977" y="666788"/>
                  </a:lnTo>
                  <a:lnTo>
                    <a:pt x="258896" y="679324"/>
                  </a:lnTo>
                  <a:lnTo>
                    <a:pt x="291302" y="686239"/>
                  </a:lnTo>
                  <a:lnTo>
                    <a:pt x="324256" y="688430"/>
                  </a:lnTo>
                  <a:lnTo>
                    <a:pt x="336405" y="693628"/>
                  </a:lnTo>
                  <a:lnTo>
                    <a:pt x="363948" y="696333"/>
                  </a:lnTo>
                  <a:lnTo>
                    <a:pt x="375009" y="696443"/>
                  </a:lnTo>
                  <a:lnTo>
                    <a:pt x="375046" y="6875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26"/>
            <p:cNvSpPr/>
            <p:nvPr/>
          </p:nvSpPr>
          <p:spPr>
            <a:xfrm>
              <a:off x="3554015" y="4018359"/>
              <a:ext cx="482204" cy="8931"/>
            </a:xfrm>
            <a:custGeom>
              <a:avLst/>
              <a:gdLst/>
              <a:ahLst/>
              <a:cxnLst/>
              <a:rect l="0" t="0" r="0" b="0"/>
              <a:pathLst>
                <a:path w="482204" h="8931">
                  <a:moveTo>
                    <a:pt x="0" y="8930"/>
                  </a:moveTo>
                  <a:lnTo>
                    <a:pt x="4741" y="8930"/>
                  </a:lnTo>
                  <a:lnTo>
                    <a:pt x="7130" y="7937"/>
                  </a:lnTo>
                  <a:lnTo>
                    <a:pt x="9713" y="6284"/>
                  </a:lnTo>
                  <a:lnTo>
                    <a:pt x="12429" y="4189"/>
                  </a:lnTo>
                  <a:lnTo>
                    <a:pt x="15231" y="2792"/>
                  </a:lnTo>
                  <a:lnTo>
                    <a:pt x="18092" y="1861"/>
                  </a:lnTo>
                  <a:lnTo>
                    <a:pt x="20991" y="1241"/>
                  </a:lnTo>
                  <a:lnTo>
                    <a:pt x="24908" y="827"/>
                  </a:lnTo>
                  <a:lnTo>
                    <a:pt x="29504" y="551"/>
                  </a:lnTo>
                  <a:lnTo>
                    <a:pt x="39902" y="245"/>
                  </a:lnTo>
                  <a:lnTo>
                    <a:pt x="85729" y="14"/>
                  </a:lnTo>
                  <a:lnTo>
                    <a:pt x="48220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27"/>
            <p:cNvSpPr/>
            <p:nvPr/>
          </p:nvSpPr>
          <p:spPr>
            <a:xfrm>
              <a:off x="3027164" y="3982640"/>
              <a:ext cx="133946" cy="232173"/>
            </a:xfrm>
            <a:custGeom>
              <a:avLst/>
              <a:gdLst/>
              <a:ahLst/>
              <a:cxnLst/>
              <a:rect l="0" t="0" r="0" b="0"/>
              <a:pathLst>
                <a:path w="133946" h="232173">
                  <a:moveTo>
                    <a:pt x="133945" y="0"/>
                  </a:moveTo>
                  <a:lnTo>
                    <a:pt x="133945" y="7688"/>
                  </a:lnTo>
                  <a:lnTo>
                    <a:pt x="131299" y="13670"/>
                  </a:lnTo>
                  <a:lnTo>
                    <a:pt x="129204" y="18043"/>
                  </a:lnTo>
                  <a:lnTo>
                    <a:pt x="126815" y="21950"/>
                  </a:lnTo>
                  <a:lnTo>
                    <a:pt x="124231" y="25548"/>
                  </a:lnTo>
                  <a:lnTo>
                    <a:pt x="121516" y="28938"/>
                  </a:lnTo>
                  <a:lnTo>
                    <a:pt x="118499" y="35351"/>
                  </a:lnTo>
                  <a:lnTo>
                    <a:pt x="117695" y="38450"/>
                  </a:lnTo>
                  <a:lnTo>
                    <a:pt x="115174" y="42501"/>
                  </a:lnTo>
                  <a:lnTo>
                    <a:pt x="111509" y="47185"/>
                  </a:lnTo>
                  <a:lnTo>
                    <a:pt x="107081" y="52293"/>
                  </a:lnTo>
                  <a:lnTo>
                    <a:pt x="103137" y="57682"/>
                  </a:lnTo>
                  <a:lnTo>
                    <a:pt x="99516" y="63259"/>
                  </a:lnTo>
                  <a:lnTo>
                    <a:pt x="96109" y="68962"/>
                  </a:lnTo>
                  <a:lnTo>
                    <a:pt x="92846" y="74748"/>
                  </a:lnTo>
                  <a:lnTo>
                    <a:pt x="86574" y="86469"/>
                  </a:lnTo>
                  <a:lnTo>
                    <a:pt x="77466" y="104224"/>
                  </a:lnTo>
                  <a:lnTo>
                    <a:pt x="73472" y="110162"/>
                  </a:lnTo>
                  <a:lnTo>
                    <a:pt x="68825" y="116105"/>
                  </a:lnTo>
                  <a:lnTo>
                    <a:pt x="63742" y="122052"/>
                  </a:lnTo>
                  <a:lnTo>
                    <a:pt x="59362" y="128001"/>
                  </a:lnTo>
                  <a:lnTo>
                    <a:pt x="55449" y="133951"/>
                  </a:lnTo>
                  <a:lnTo>
                    <a:pt x="51849" y="139902"/>
                  </a:lnTo>
                  <a:lnTo>
                    <a:pt x="48456" y="145854"/>
                  </a:lnTo>
                  <a:lnTo>
                    <a:pt x="42041" y="157759"/>
                  </a:lnTo>
                  <a:lnTo>
                    <a:pt x="32851" y="175618"/>
                  </a:lnTo>
                  <a:lnTo>
                    <a:pt x="29838" y="180578"/>
                  </a:lnTo>
                  <a:lnTo>
                    <a:pt x="26837" y="184878"/>
                  </a:lnTo>
                  <a:lnTo>
                    <a:pt x="23844" y="188736"/>
                  </a:lnTo>
                  <a:lnTo>
                    <a:pt x="20857" y="193293"/>
                  </a:lnTo>
                  <a:lnTo>
                    <a:pt x="17873" y="198315"/>
                  </a:lnTo>
                  <a:lnTo>
                    <a:pt x="14892" y="203648"/>
                  </a:lnTo>
                  <a:lnTo>
                    <a:pt x="12904" y="208194"/>
                  </a:lnTo>
                  <a:lnTo>
                    <a:pt x="11579" y="212218"/>
                  </a:lnTo>
                  <a:lnTo>
                    <a:pt x="10696" y="215893"/>
                  </a:lnTo>
                  <a:lnTo>
                    <a:pt x="9115" y="218343"/>
                  </a:lnTo>
                  <a:lnTo>
                    <a:pt x="7068" y="219976"/>
                  </a:lnTo>
                  <a:lnTo>
                    <a:pt x="4712" y="221065"/>
                  </a:lnTo>
                  <a:lnTo>
                    <a:pt x="3141" y="222783"/>
                  </a:lnTo>
                  <a:lnTo>
                    <a:pt x="2094" y="224921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28"/>
            <p:cNvSpPr/>
            <p:nvPr/>
          </p:nvSpPr>
          <p:spPr>
            <a:xfrm>
              <a:off x="3027164" y="4000500"/>
              <a:ext cx="196454" cy="294680"/>
            </a:xfrm>
            <a:custGeom>
              <a:avLst/>
              <a:gdLst/>
              <a:ahLst/>
              <a:cxnLst/>
              <a:rect l="0" t="0" r="0" b="0"/>
              <a:pathLst>
                <a:path w="196454" h="294680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7129" y="15231"/>
                  </a:lnTo>
                  <a:lnTo>
                    <a:pt x="12428" y="20990"/>
                  </a:lnTo>
                  <a:lnTo>
                    <a:pt x="18091" y="29504"/>
                  </a:lnTo>
                  <a:lnTo>
                    <a:pt x="20990" y="34552"/>
                  </a:lnTo>
                  <a:lnTo>
                    <a:pt x="26857" y="45453"/>
                  </a:lnTo>
                  <a:lnTo>
                    <a:pt x="29811" y="51137"/>
                  </a:lnTo>
                  <a:lnTo>
                    <a:pt x="33764" y="56912"/>
                  </a:lnTo>
                  <a:lnTo>
                    <a:pt x="38384" y="62746"/>
                  </a:lnTo>
                  <a:lnTo>
                    <a:pt x="43449" y="68619"/>
                  </a:lnTo>
                  <a:lnTo>
                    <a:pt x="47817" y="74519"/>
                  </a:lnTo>
                  <a:lnTo>
                    <a:pt x="51722" y="80438"/>
                  </a:lnTo>
                  <a:lnTo>
                    <a:pt x="55317" y="86367"/>
                  </a:lnTo>
                  <a:lnTo>
                    <a:pt x="64604" y="100893"/>
                  </a:lnTo>
                  <a:lnTo>
                    <a:pt x="69858" y="108934"/>
                  </a:lnTo>
                  <a:lnTo>
                    <a:pt x="75345" y="116278"/>
                  </a:lnTo>
                  <a:lnTo>
                    <a:pt x="80988" y="123159"/>
                  </a:lnTo>
                  <a:lnTo>
                    <a:pt x="86734" y="129731"/>
                  </a:lnTo>
                  <a:lnTo>
                    <a:pt x="92549" y="137089"/>
                  </a:lnTo>
                  <a:lnTo>
                    <a:pt x="98410" y="144970"/>
                  </a:lnTo>
                  <a:lnTo>
                    <a:pt x="104302" y="153201"/>
                  </a:lnTo>
                  <a:lnTo>
                    <a:pt x="109222" y="160673"/>
                  </a:lnTo>
                  <a:lnTo>
                    <a:pt x="113494" y="167639"/>
                  </a:lnTo>
                  <a:lnTo>
                    <a:pt x="117335" y="174266"/>
                  </a:lnTo>
                  <a:lnTo>
                    <a:pt x="121879" y="181662"/>
                  </a:lnTo>
                  <a:lnTo>
                    <a:pt x="132220" y="197816"/>
                  </a:lnTo>
                  <a:lnTo>
                    <a:pt x="136764" y="205299"/>
                  </a:lnTo>
                  <a:lnTo>
                    <a:pt x="140785" y="212272"/>
                  </a:lnTo>
                  <a:lnTo>
                    <a:pt x="144458" y="218905"/>
                  </a:lnTo>
                  <a:lnTo>
                    <a:pt x="148891" y="225312"/>
                  </a:lnTo>
                  <a:lnTo>
                    <a:pt x="153831" y="231567"/>
                  </a:lnTo>
                  <a:lnTo>
                    <a:pt x="159109" y="237721"/>
                  </a:lnTo>
                  <a:lnTo>
                    <a:pt x="163619" y="243809"/>
                  </a:lnTo>
                  <a:lnTo>
                    <a:pt x="167618" y="249852"/>
                  </a:lnTo>
                  <a:lnTo>
                    <a:pt x="171277" y="255865"/>
                  </a:lnTo>
                  <a:lnTo>
                    <a:pt x="174708" y="261858"/>
                  </a:lnTo>
                  <a:lnTo>
                    <a:pt x="181166" y="273808"/>
                  </a:lnTo>
                  <a:lnTo>
                    <a:pt x="184277" y="278781"/>
                  </a:lnTo>
                  <a:lnTo>
                    <a:pt x="187343" y="283088"/>
                  </a:lnTo>
                  <a:lnTo>
                    <a:pt x="196453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29"/>
            <p:cNvSpPr/>
            <p:nvPr/>
          </p:nvSpPr>
          <p:spPr>
            <a:xfrm>
              <a:off x="3902273" y="3679077"/>
              <a:ext cx="451251" cy="553592"/>
            </a:xfrm>
            <a:custGeom>
              <a:avLst/>
              <a:gdLst/>
              <a:ahLst/>
              <a:cxnLst/>
              <a:rect l="0" t="0" r="0" b="0"/>
              <a:pathLst>
                <a:path w="451251" h="553592">
                  <a:moveTo>
                    <a:pt x="0" y="26743"/>
                  </a:moveTo>
                  <a:lnTo>
                    <a:pt x="0" y="19055"/>
                  </a:lnTo>
                  <a:lnTo>
                    <a:pt x="992" y="18641"/>
                  </a:lnTo>
                  <a:lnTo>
                    <a:pt x="9094" y="17886"/>
                  </a:lnTo>
                  <a:lnTo>
                    <a:pt x="16509" y="17823"/>
                  </a:lnTo>
                  <a:lnTo>
                    <a:pt x="22199" y="22557"/>
                  </a:lnTo>
                  <a:lnTo>
                    <a:pt x="25714" y="23952"/>
                  </a:lnTo>
                  <a:lnTo>
                    <a:pt x="39148" y="26908"/>
                  </a:lnTo>
                  <a:lnTo>
                    <a:pt x="46503" y="31116"/>
                  </a:lnTo>
                  <a:lnTo>
                    <a:pt x="60302" y="42893"/>
                  </a:lnTo>
                  <a:lnTo>
                    <a:pt x="70126" y="52442"/>
                  </a:lnTo>
                  <a:lnTo>
                    <a:pt x="81107" y="60654"/>
                  </a:lnTo>
                  <a:lnTo>
                    <a:pt x="92602" y="68603"/>
                  </a:lnTo>
                  <a:lnTo>
                    <a:pt x="104326" y="78751"/>
                  </a:lnTo>
                  <a:lnTo>
                    <a:pt x="111222" y="84235"/>
                  </a:lnTo>
                  <a:lnTo>
                    <a:pt x="118797" y="89876"/>
                  </a:lnTo>
                  <a:lnTo>
                    <a:pt x="126823" y="95620"/>
                  </a:lnTo>
                  <a:lnTo>
                    <a:pt x="134158" y="101435"/>
                  </a:lnTo>
                  <a:lnTo>
                    <a:pt x="147599" y="113187"/>
                  </a:lnTo>
                  <a:lnTo>
                    <a:pt x="160188" y="125025"/>
                  </a:lnTo>
                  <a:lnTo>
                    <a:pt x="184439" y="148793"/>
                  </a:lnTo>
                  <a:lnTo>
                    <a:pt x="196405" y="163339"/>
                  </a:lnTo>
                  <a:lnTo>
                    <a:pt x="208338" y="178734"/>
                  </a:lnTo>
                  <a:lnTo>
                    <a:pt x="220256" y="192190"/>
                  </a:lnTo>
                  <a:lnTo>
                    <a:pt x="232168" y="207431"/>
                  </a:lnTo>
                  <a:lnTo>
                    <a:pt x="243084" y="223135"/>
                  </a:lnTo>
                  <a:lnTo>
                    <a:pt x="251243" y="236729"/>
                  </a:lnTo>
                  <a:lnTo>
                    <a:pt x="258176" y="252031"/>
                  </a:lnTo>
                  <a:lnTo>
                    <a:pt x="264566" y="267761"/>
                  </a:lnTo>
                  <a:lnTo>
                    <a:pt x="270712" y="281367"/>
                  </a:lnTo>
                  <a:lnTo>
                    <a:pt x="274105" y="294029"/>
                  </a:lnTo>
                  <a:lnTo>
                    <a:pt x="275613" y="306271"/>
                  </a:lnTo>
                  <a:lnTo>
                    <a:pt x="276463" y="323327"/>
                  </a:lnTo>
                  <a:lnTo>
                    <a:pt x="276661" y="331530"/>
                  </a:lnTo>
                  <a:lnTo>
                    <a:pt x="274104" y="343774"/>
                  </a:lnTo>
                  <a:lnTo>
                    <a:pt x="272033" y="351206"/>
                  </a:lnTo>
                  <a:lnTo>
                    <a:pt x="268668" y="357153"/>
                  </a:lnTo>
                  <a:lnTo>
                    <a:pt x="255442" y="371256"/>
                  </a:lnTo>
                  <a:lnTo>
                    <a:pt x="243808" y="386569"/>
                  </a:lnTo>
                  <a:lnTo>
                    <a:pt x="228233" y="398823"/>
                  </a:lnTo>
                  <a:lnTo>
                    <a:pt x="216861" y="409070"/>
                  </a:lnTo>
                  <a:lnTo>
                    <a:pt x="205193" y="417593"/>
                  </a:lnTo>
                  <a:lnTo>
                    <a:pt x="193392" y="424688"/>
                  </a:lnTo>
                  <a:lnTo>
                    <a:pt x="181533" y="431149"/>
                  </a:lnTo>
                  <a:lnTo>
                    <a:pt x="174600" y="434261"/>
                  </a:lnTo>
                  <a:lnTo>
                    <a:pt x="167001" y="437328"/>
                  </a:lnTo>
                  <a:lnTo>
                    <a:pt x="158959" y="440365"/>
                  </a:lnTo>
                  <a:lnTo>
                    <a:pt x="151614" y="443381"/>
                  </a:lnTo>
                  <a:lnTo>
                    <a:pt x="138160" y="449379"/>
                  </a:lnTo>
                  <a:lnTo>
                    <a:pt x="119429" y="458334"/>
                  </a:lnTo>
                  <a:lnTo>
                    <a:pt x="112362" y="461314"/>
                  </a:lnTo>
                  <a:lnTo>
                    <a:pt x="104673" y="464292"/>
                  </a:lnTo>
                  <a:lnTo>
                    <a:pt x="96571" y="467271"/>
                  </a:lnTo>
                  <a:lnTo>
                    <a:pt x="89186" y="470248"/>
                  </a:lnTo>
                  <a:lnTo>
                    <a:pt x="75688" y="476203"/>
                  </a:lnTo>
                  <a:lnTo>
                    <a:pt x="61673" y="485133"/>
                  </a:lnTo>
                  <a:lnTo>
                    <a:pt x="51884" y="491087"/>
                  </a:lnTo>
                  <a:lnTo>
                    <a:pt x="41911" y="496047"/>
                  </a:lnTo>
                  <a:lnTo>
                    <a:pt x="30719" y="499833"/>
                  </a:lnTo>
                  <a:lnTo>
                    <a:pt x="21118" y="506797"/>
                  </a:lnTo>
                  <a:lnTo>
                    <a:pt x="10731" y="516221"/>
                  </a:lnTo>
                  <a:lnTo>
                    <a:pt x="10130" y="517764"/>
                  </a:lnTo>
                  <a:lnTo>
                    <a:pt x="8934" y="526769"/>
                  </a:lnTo>
                  <a:lnTo>
                    <a:pt x="13671" y="531535"/>
                  </a:lnTo>
                  <a:lnTo>
                    <a:pt x="17052" y="532935"/>
                  </a:lnTo>
                  <a:lnTo>
                    <a:pt x="30298" y="535898"/>
                  </a:lnTo>
                  <a:lnTo>
                    <a:pt x="37608" y="540107"/>
                  </a:lnTo>
                  <a:lnTo>
                    <a:pt x="49457" y="542639"/>
                  </a:lnTo>
                  <a:lnTo>
                    <a:pt x="56784" y="543314"/>
                  </a:lnTo>
                  <a:lnTo>
                    <a:pt x="70216" y="544064"/>
                  </a:lnTo>
                  <a:lnTo>
                    <a:pt x="83793" y="544398"/>
                  </a:lnTo>
                  <a:lnTo>
                    <a:pt x="99749" y="544546"/>
                  </a:lnTo>
                  <a:lnTo>
                    <a:pt x="108171" y="545578"/>
                  </a:lnTo>
                  <a:lnTo>
                    <a:pt x="116763" y="547258"/>
                  </a:lnTo>
                  <a:lnTo>
                    <a:pt x="125467" y="549370"/>
                  </a:lnTo>
                  <a:lnTo>
                    <a:pt x="134246" y="550778"/>
                  </a:lnTo>
                  <a:lnTo>
                    <a:pt x="143075" y="551717"/>
                  </a:lnTo>
                  <a:lnTo>
                    <a:pt x="151938" y="552343"/>
                  </a:lnTo>
                  <a:lnTo>
                    <a:pt x="160823" y="552760"/>
                  </a:lnTo>
                  <a:lnTo>
                    <a:pt x="178633" y="553223"/>
                  </a:lnTo>
                  <a:lnTo>
                    <a:pt x="285750" y="553591"/>
                  </a:lnTo>
                  <a:lnTo>
                    <a:pt x="294680" y="552600"/>
                  </a:lnTo>
                  <a:lnTo>
                    <a:pt x="303609" y="550947"/>
                  </a:lnTo>
                  <a:lnTo>
                    <a:pt x="312539" y="548853"/>
                  </a:lnTo>
                  <a:lnTo>
                    <a:pt x="321469" y="547457"/>
                  </a:lnTo>
                  <a:lnTo>
                    <a:pt x="330398" y="546526"/>
                  </a:lnTo>
                  <a:lnTo>
                    <a:pt x="339328" y="545906"/>
                  </a:lnTo>
                  <a:lnTo>
                    <a:pt x="347265" y="543507"/>
                  </a:lnTo>
                  <a:lnTo>
                    <a:pt x="354542" y="539925"/>
                  </a:lnTo>
                  <a:lnTo>
                    <a:pt x="361376" y="535551"/>
                  </a:lnTo>
                  <a:lnTo>
                    <a:pt x="374263" y="530693"/>
                  </a:lnTo>
                  <a:lnTo>
                    <a:pt x="380477" y="529397"/>
                  </a:lnTo>
                  <a:lnTo>
                    <a:pt x="392674" y="522666"/>
                  </a:lnTo>
                  <a:lnTo>
                    <a:pt x="404709" y="514051"/>
                  </a:lnTo>
                  <a:lnTo>
                    <a:pt x="416673" y="506915"/>
                  </a:lnTo>
                  <a:lnTo>
                    <a:pt x="425959" y="497791"/>
                  </a:lnTo>
                  <a:lnTo>
                    <a:pt x="436764" y="481497"/>
                  </a:lnTo>
                  <a:lnTo>
                    <a:pt x="440004" y="475764"/>
                  </a:lnTo>
                  <a:lnTo>
                    <a:pt x="443604" y="464103"/>
                  </a:lnTo>
                  <a:lnTo>
                    <a:pt x="446197" y="452304"/>
                  </a:lnTo>
                  <a:lnTo>
                    <a:pt x="450656" y="440447"/>
                  </a:lnTo>
                  <a:lnTo>
                    <a:pt x="451250" y="433514"/>
                  </a:lnTo>
                  <a:lnTo>
                    <a:pt x="449264" y="417874"/>
                  </a:lnTo>
                  <a:lnTo>
                    <a:pt x="447720" y="401001"/>
                  </a:lnTo>
                  <a:lnTo>
                    <a:pt x="447308" y="392334"/>
                  </a:lnTo>
                  <a:lnTo>
                    <a:pt x="446041" y="382587"/>
                  </a:lnTo>
                  <a:lnTo>
                    <a:pt x="444205" y="372121"/>
                  </a:lnTo>
                  <a:lnTo>
                    <a:pt x="441988" y="361175"/>
                  </a:lnTo>
                  <a:lnTo>
                    <a:pt x="438526" y="350901"/>
                  </a:lnTo>
                  <a:lnTo>
                    <a:pt x="434234" y="341074"/>
                  </a:lnTo>
                  <a:lnTo>
                    <a:pt x="429387" y="331547"/>
                  </a:lnTo>
                  <a:lnTo>
                    <a:pt x="425164" y="322219"/>
                  </a:lnTo>
                  <a:lnTo>
                    <a:pt x="421357" y="313024"/>
                  </a:lnTo>
                  <a:lnTo>
                    <a:pt x="417826" y="303917"/>
                  </a:lnTo>
                  <a:lnTo>
                    <a:pt x="413488" y="293877"/>
                  </a:lnTo>
                  <a:lnTo>
                    <a:pt x="403377" y="272139"/>
                  </a:lnTo>
                  <a:lnTo>
                    <a:pt x="396910" y="261777"/>
                  </a:lnTo>
                  <a:lnTo>
                    <a:pt x="389623" y="251894"/>
                  </a:lnTo>
                  <a:lnTo>
                    <a:pt x="381787" y="242328"/>
                  </a:lnTo>
                  <a:lnTo>
                    <a:pt x="374579" y="232974"/>
                  </a:lnTo>
                  <a:lnTo>
                    <a:pt x="367790" y="223761"/>
                  </a:lnTo>
                  <a:lnTo>
                    <a:pt x="353962" y="204596"/>
                  </a:lnTo>
                  <a:lnTo>
                    <a:pt x="337895" y="182849"/>
                  </a:lnTo>
                  <a:lnTo>
                    <a:pt x="328451" y="172485"/>
                  </a:lnTo>
                  <a:lnTo>
                    <a:pt x="318186" y="162600"/>
                  </a:lnTo>
                  <a:lnTo>
                    <a:pt x="298182" y="144670"/>
                  </a:lnTo>
                  <a:lnTo>
                    <a:pt x="282676" y="130087"/>
                  </a:lnTo>
                  <a:lnTo>
                    <a:pt x="258050" y="105981"/>
                  </a:lnTo>
                  <a:lnTo>
                    <a:pt x="249424" y="98419"/>
                  </a:lnTo>
                  <a:lnTo>
                    <a:pt x="240696" y="91395"/>
                  </a:lnTo>
                  <a:lnTo>
                    <a:pt x="231902" y="84727"/>
                  </a:lnTo>
                  <a:lnTo>
                    <a:pt x="214192" y="72026"/>
                  </a:lnTo>
                  <a:lnTo>
                    <a:pt x="178570" y="47704"/>
                  </a:lnTo>
                  <a:lnTo>
                    <a:pt x="169648" y="42702"/>
                  </a:lnTo>
                  <a:lnTo>
                    <a:pt x="160724" y="38374"/>
                  </a:lnTo>
                  <a:lnTo>
                    <a:pt x="151798" y="34497"/>
                  </a:lnTo>
                  <a:lnTo>
                    <a:pt x="142870" y="30920"/>
                  </a:lnTo>
                  <a:lnTo>
                    <a:pt x="125013" y="24300"/>
                  </a:lnTo>
                  <a:lnTo>
                    <a:pt x="117077" y="21145"/>
                  </a:lnTo>
                  <a:lnTo>
                    <a:pt x="109801" y="18050"/>
                  </a:lnTo>
                  <a:lnTo>
                    <a:pt x="102966" y="14995"/>
                  </a:lnTo>
                  <a:lnTo>
                    <a:pt x="95433" y="11965"/>
                  </a:lnTo>
                  <a:lnTo>
                    <a:pt x="79126" y="5954"/>
                  </a:lnTo>
                  <a:lnTo>
                    <a:pt x="67248" y="2621"/>
                  </a:lnTo>
                  <a:lnTo>
                    <a:pt x="57669" y="1139"/>
                  </a:lnTo>
                  <a:lnTo>
                    <a:pt x="46797" y="480"/>
                  </a:lnTo>
                  <a:lnTo>
                    <a:pt x="35351" y="188"/>
                  </a:lnTo>
                  <a:lnTo>
                    <a:pt x="16574" y="0"/>
                  </a:lnTo>
                  <a:lnTo>
                    <a:pt x="13034" y="977"/>
                  </a:lnTo>
                  <a:lnTo>
                    <a:pt x="0" y="88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30"/>
            <p:cNvSpPr/>
            <p:nvPr/>
          </p:nvSpPr>
          <p:spPr>
            <a:xfrm>
              <a:off x="4321968" y="3955851"/>
              <a:ext cx="366118" cy="71439"/>
            </a:xfrm>
            <a:custGeom>
              <a:avLst/>
              <a:gdLst/>
              <a:ahLst/>
              <a:cxnLst/>
              <a:rect l="0" t="0" r="0" b="0"/>
              <a:pathLst>
                <a:path w="366118" h="71439">
                  <a:moveTo>
                    <a:pt x="0" y="71438"/>
                  </a:moveTo>
                  <a:lnTo>
                    <a:pt x="29888" y="71438"/>
                  </a:lnTo>
                  <a:lnTo>
                    <a:pt x="32824" y="70445"/>
                  </a:lnTo>
                  <a:lnTo>
                    <a:pt x="35774" y="68792"/>
                  </a:lnTo>
                  <a:lnTo>
                    <a:pt x="38732" y="66697"/>
                  </a:lnTo>
                  <a:lnTo>
                    <a:pt x="41697" y="65300"/>
                  </a:lnTo>
                  <a:lnTo>
                    <a:pt x="47636" y="63749"/>
                  </a:lnTo>
                  <a:lnTo>
                    <a:pt x="56558" y="62875"/>
                  </a:lnTo>
                  <a:lnTo>
                    <a:pt x="65485" y="62617"/>
                  </a:lnTo>
                  <a:lnTo>
                    <a:pt x="118953" y="62508"/>
                  </a:lnTo>
                  <a:lnTo>
                    <a:pt x="122959" y="61516"/>
                  </a:lnTo>
                  <a:lnTo>
                    <a:pt x="127613" y="59862"/>
                  </a:lnTo>
                  <a:lnTo>
                    <a:pt x="132700" y="57767"/>
                  </a:lnTo>
                  <a:lnTo>
                    <a:pt x="137085" y="56371"/>
                  </a:lnTo>
                  <a:lnTo>
                    <a:pt x="147994" y="54406"/>
                  </a:lnTo>
                  <a:lnTo>
                    <a:pt x="158503" y="53824"/>
                  </a:lnTo>
                  <a:lnTo>
                    <a:pt x="168342" y="53687"/>
                  </a:lnTo>
                  <a:lnTo>
                    <a:pt x="172751" y="52658"/>
                  </a:lnTo>
                  <a:lnTo>
                    <a:pt x="176683" y="50980"/>
                  </a:lnTo>
                  <a:lnTo>
                    <a:pt x="180297" y="48870"/>
                  </a:lnTo>
                  <a:lnTo>
                    <a:pt x="183698" y="47463"/>
                  </a:lnTo>
                  <a:lnTo>
                    <a:pt x="193225" y="45482"/>
                  </a:lnTo>
                  <a:lnTo>
                    <a:pt x="199318" y="45019"/>
                  </a:lnTo>
                  <a:lnTo>
                    <a:pt x="203324" y="43904"/>
                  </a:lnTo>
                  <a:lnTo>
                    <a:pt x="207979" y="42167"/>
                  </a:lnTo>
                  <a:lnTo>
                    <a:pt x="213067" y="40017"/>
                  </a:lnTo>
                  <a:lnTo>
                    <a:pt x="217451" y="38585"/>
                  </a:lnTo>
                  <a:lnTo>
                    <a:pt x="228362" y="36568"/>
                  </a:lnTo>
                  <a:lnTo>
                    <a:pt x="237878" y="35970"/>
                  </a:lnTo>
                  <a:lnTo>
                    <a:pt x="246982" y="35793"/>
                  </a:lnTo>
                  <a:lnTo>
                    <a:pt x="270864" y="35722"/>
                  </a:lnTo>
                  <a:lnTo>
                    <a:pt x="273842" y="34729"/>
                  </a:lnTo>
                  <a:lnTo>
                    <a:pt x="276819" y="33074"/>
                  </a:lnTo>
                  <a:lnTo>
                    <a:pt x="283986" y="28031"/>
                  </a:lnTo>
                  <a:lnTo>
                    <a:pt x="287612" y="27341"/>
                  </a:lnTo>
                  <a:lnTo>
                    <a:pt x="298024" y="26898"/>
                  </a:lnTo>
                  <a:lnTo>
                    <a:pt x="307860" y="26799"/>
                  </a:lnTo>
                  <a:lnTo>
                    <a:pt x="315893" y="26791"/>
                  </a:lnTo>
                  <a:lnTo>
                    <a:pt x="317752" y="25799"/>
                  </a:lnTo>
                  <a:lnTo>
                    <a:pt x="318991" y="24144"/>
                  </a:lnTo>
                  <a:lnTo>
                    <a:pt x="319817" y="22049"/>
                  </a:lnTo>
                  <a:lnTo>
                    <a:pt x="321360" y="20652"/>
                  </a:lnTo>
                  <a:lnTo>
                    <a:pt x="323381" y="19722"/>
                  </a:lnTo>
                  <a:lnTo>
                    <a:pt x="328272" y="18687"/>
                  </a:lnTo>
                  <a:lnTo>
                    <a:pt x="338838" y="17892"/>
                  </a:lnTo>
                  <a:lnTo>
                    <a:pt x="347877" y="17860"/>
                  </a:lnTo>
                  <a:lnTo>
                    <a:pt x="348997" y="16868"/>
                  </a:lnTo>
                  <a:lnTo>
                    <a:pt x="356810" y="9298"/>
                  </a:lnTo>
                  <a:lnTo>
                    <a:pt x="366117" y="8930"/>
                  </a:lnTo>
                  <a:lnTo>
                    <a:pt x="36611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31"/>
            <p:cNvSpPr/>
            <p:nvPr/>
          </p:nvSpPr>
          <p:spPr>
            <a:xfrm>
              <a:off x="4661296" y="3937992"/>
              <a:ext cx="8931" cy="71438"/>
            </a:xfrm>
            <a:custGeom>
              <a:avLst/>
              <a:gdLst/>
              <a:ahLst/>
              <a:cxnLst/>
              <a:rect l="0" t="0" r="0" b="0"/>
              <a:pathLst>
                <a:path w="8931" h="71438">
                  <a:moveTo>
                    <a:pt x="0" y="71437"/>
                  </a:moveTo>
                  <a:lnTo>
                    <a:pt x="0" y="57876"/>
                  </a:lnTo>
                  <a:lnTo>
                    <a:pt x="992" y="56443"/>
                  </a:lnTo>
                  <a:lnTo>
                    <a:pt x="2646" y="55488"/>
                  </a:lnTo>
                  <a:lnTo>
                    <a:pt x="4740" y="54851"/>
                  </a:lnTo>
                  <a:lnTo>
                    <a:pt x="6137" y="53435"/>
                  </a:lnTo>
                  <a:lnTo>
                    <a:pt x="7068" y="51498"/>
                  </a:lnTo>
                  <a:lnTo>
                    <a:pt x="8562" y="46001"/>
                  </a:lnTo>
                  <a:lnTo>
                    <a:pt x="8685" y="44558"/>
                  </a:lnTo>
                  <a:lnTo>
                    <a:pt x="8767" y="42604"/>
                  </a:lnTo>
                  <a:lnTo>
                    <a:pt x="8858" y="37786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32"/>
            <p:cNvSpPr/>
            <p:nvPr/>
          </p:nvSpPr>
          <p:spPr>
            <a:xfrm>
              <a:off x="6759773" y="4027289"/>
              <a:ext cx="723306" cy="62508"/>
            </a:xfrm>
            <a:custGeom>
              <a:avLst/>
              <a:gdLst/>
              <a:ahLst/>
              <a:cxnLst/>
              <a:rect l="0" t="0" r="0" b="0"/>
              <a:pathLst>
                <a:path w="723306" h="62508">
                  <a:moveTo>
                    <a:pt x="0" y="62507"/>
                  </a:moveTo>
                  <a:lnTo>
                    <a:pt x="0" y="57767"/>
                  </a:lnTo>
                  <a:lnTo>
                    <a:pt x="991" y="56371"/>
                  </a:lnTo>
                  <a:lnTo>
                    <a:pt x="2646" y="55439"/>
                  </a:lnTo>
                  <a:lnTo>
                    <a:pt x="8561" y="53686"/>
                  </a:lnTo>
                  <a:lnTo>
                    <a:pt x="9676" y="52658"/>
                  </a:lnTo>
                  <a:lnTo>
                    <a:pt x="16586" y="45899"/>
                  </a:lnTo>
                  <a:lnTo>
                    <a:pt x="19939" y="45204"/>
                  </a:lnTo>
                  <a:lnTo>
                    <a:pt x="31128" y="44681"/>
                  </a:lnTo>
                  <a:lnTo>
                    <a:pt x="33651" y="43678"/>
                  </a:lnTo>
                  <a:lnTo>
                    <a:pt x="36324" y="42017"/>
                  </a:lnTo>
                  <a:lnTo>
                    <a:pt x="43004" y="36962"/>
                  </a:lnTo>
                  <a:lnTo>
                    <a:pt x="46564" y="36271"/>
                  </a:lnTo>
                  <a:lnTo>
                    <a:pt x="61673" y="35827"/>
                  </a:lnTo>
                  <a:lnTo>
                    <a:pt x="65920" y="34799"/>
                  </a:lnTo>
                  <a:lnTo>
                    <a:pt x="69744" y="33121"/>
                  </a:lnTo>
                  <a:lnTo>
                    <a:pt x="73285" y="31010"/>
                  </a:lnTo>
                  <a:lnTo>
                    <a:pt x="77630" y="29603"/>
                  </a:lnTo>
                  <a:lnTo>
                    <a:pt x="87749" y="28039"/>
                  </a:lnTo>
                  <a:lnTo>
                    <a:pt x="105270" y="27036"/>
                  </a:lnTo>
                  <a:lnTo>
                    <a:pt x="357111" y="26789"/>
                  </a:lnTo>
                  <a:lnTo>
                    <a:pt x="366067" y="25796"/>
                  </a:lnTo>
                  <a:lnTo>
                    <a:pt x="375013" y="24143"/>
                  </a:lnTo>
                  <a:lnTo>
                    <a:pt x="383954" y="22048"/>
                  </a:lnTo>
                  <a:lnTo>
                    <a:pt x="392891" y="20651"/>
                  </a:lnTo>
                  <a:lnTo>
                    <a:pt x="410759" y="19100"/>
                  </a:lnTo>
                  <a:lnTo>
                    <a:pt x="428623" y="18410"/>
                  </a:lnTo>
                  <a:lnTo>
                    <a:pt x="455413" y="18022"/>
                  </a:lnTo>
                  <a:lnTo>
                    <a:pt x="517922" y="17869"/>
                  </a:lnTo>
                  <a:lnTo>
                    <a:pt x="525859" y="16873"/>
                  </a:lnTo>
                  <a:lnTo>
                    <a:pt x="533135" y="15218"/>
                  </a:lnTo>
                  <a:lnTo>
                    <a:pt x="539970" y="13121"/>
                  </a:lnTo>
                  <a:lnTo>
                    <a:pt x="547504" y="11724"/>
                  </a:lnTo>
                  <a:lnTo>
                    <a:pt x="563811" y="10171"/>
                  </a:lnTo>
                  <a:lnTo>
                    <a:pt x="584987" y="9297"/>
                  </a:lnTo>
                  <a:lnTo>
                    <a:pt x="603828" y="9038"/>
                  </a:lnTo>
                  <a:lnTo>
                    <a:pt x="609919" y="8010"/>
                  </a:lnTo>
                  <a:lnTo>
                    <a:pt x="615964" y="6331"/>
                  </a:lnTo>
                  <a:lnTo>
                    <a:pt x="621979" y="4221"/>
                  </a:lnTo>
                  <a:lnTo>
                    <a:pt x="627972" y="2814"/>
                  </a:lnTo>
                  <a:lnTo>
                    <a:pt x="639924" y="1250"/>
                  </a:lnTo>
                  <a:lnTo>
                    <a:pt x="657629" y="247"/>
                  </a:lnTo>
                  <a:lnTo>
                    <a:pt x="683678" y="21"/>
                  </a:lnTo>
                  <a:lnTo>
                    <a:pt x="7233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3"/>
            <p:cNvSpPr/>
            <p:nvPr/>
          </p:nvSpPr>
          <p:spPr>
            <a:xfrm>
              <a:off x="6438304" y="4375546"/>
              <a:ext cx="741165" cy="35720"/>
            </a:xfrm>
            <a:custGeom>
              <a:avLst/>
              <a:gdLst/>
              <a:ahLst/>
              <a:cxnLst/>
              <a:rect l="0" t="0" r="0" b="0"/>
              <a:pathLst>
                <a:path w="741165" h="35720">
                  <a:moveTo>
                    <a:pt x="0" y="0"/>
                  </a:moveTo>
                  <a:lnTo>
                    <a:pt x="25990" y="0"/>
                  </a:lnTo>
                  <a:lnTo>
                    <a:pt x="31218" y="993"/>
                  </a:lnTo>
                  <a:lnTo>
                    <a:pt x="36687" y="2646"/>
                  </a:lnTo>
                  <a:lnTo>
                    <a:pt x="42317" y="4741"/>
                  </a:lnTo>
                  <a:lnTo>
                    <a:pt x="48055" y="6137"/>
                  </a:lnTo>
                  <a:lnTo>
                    <a:pt x="53865" y="7068"/>
                  </a:lnTo>
                  <a:lnTo>
                    <a:pt x="65612" y="8103"/>
                  </a:lnTo>
                  <a:lnTo>
                    <a:pt x="77447" y="8562"/>
                  </a:lnTo>
                  <a:lnTo>
                    <a:pt x="83381" y="9677"/>
                  </a:lnTo>
                  <a:lnTo>
                    <a:pt x="89323" y="11412"/>
                  </a:lnTo>
                  <a:lnTo>
                    <a:pt x="95267" y="13562"/>
                  </a:lnTo>
                  <a:lnTo>
                    <a:pt x="102206" y="14994"/>
                  </a:lnTo>
                  <a:lnTo>
                    <a:pt x="109810" y="15949"/>
                  </a:lnTo>
                  <a:lnTo>
                    <a:pt x="117855" y="16586"/>
                  </a:lnTo>
                  <a:lnTo>
                    <a:pt x="127187" y="18002"/>
                  </a:lnTo>
                  <a:lnTo>
                    <a:pt x="137378" y="19939"/>
                  </a:lnTo>
                  <a:lnTo>
                    <a:pt x="148140" y="22223"/>
                  </a:lnTo>
                  <a:lnTo>
                    <a:pt x="159283" y="23745"/>
                  </a:lnTo>
                  <a:lnTo>
                    <a:pt x="170681" y="24760"/>
                  </a:lnTo>
                  <a:lnTo>
                    <a:pt x="182249" y="25436"/>
                  </a:lnTo>
                  <a:lnTo>
                    <a:pt x="205684" y="26188"/>
                  </a:lnTo>
                  <a:lnTo>
                    <a:pt x="257808" y="26670"/>
                  </a:lnTo>
                  <a:lnTo>
                    <a:pt x="272084" y="27702"/>
                  </a:lnTo>
                  <a:lnTo>
                    <a:pt x="286560" y="29382"/>
                  </a:lnTo>
                  <a:lnTo>
                    <a:pt x="301173" y="31494"/>
                  </a:lnTo>
                  <a:lnTo>
                    <a:pt x="314884" y="32903"/>
                  </a:lnTo>
                  <a:lnTo>
                    <a:pt x="327993" y="33841"/>
                  </a:lnTo>
                  <a:lnTo>
                    <a:pt x="340701" y="34467"/>
                  </a:lnTo>
                  <a:lnTo>
                    <a:pt x="354134" y="33892"/>
                  </a:lnTo>
                  <a:lnTo>
                    <a:pt x="368051" y="32517"/>
                  </a:lnTo>
                  <a:lnTo>
                    <a:pt x="382288" y="30608"/>
                  </a:lnTo>
                  <a:lnTo>
                    <a:pt x="396742" y="29335"/>
                  </a:lnTo>
                  <a:lnTo>
                    <a:pt x="411338" y="28487"/>
                  </a:lnTo>
                  <a:lnTo>
                    <a:pt x="440786" y="27544"/>
                  </a:lnTo>
                  <a:lnTo>
                    <a:pt x="514979" y="26889"/>
                  </a:lnTo>
                  <a:lnTo>
                    <a:pt x="672289" y="26790"/>
                  </a:lnTo>
                  <a:lnTo>
                    <a:pt x="683342" y="27782"/>
                  </a:lnTo>
                  <a:lnTo>
                    <a:pt x="693687" y="29435"/>
                  </a:lnTo>
                  <a:lnTo>
                    <a:pt x="703559" y="31530"/>
                  </a:lnTo>
                  <a:lnTo>
                    <a:pt x="712125" y="32926"/>
                  </a:lnTo>
                  <a:lnTo>
                    <a:pt x="719821" y="33857"/>
                  </a:lnTo>
                  <a:lnTo>
                    <a:pt x="741164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4"/>
            <p:cNvSpPr/>
            <p:nvPr/>
          </p:nvSpPr>
          <p:spPr>
            <a:xfrm>
              <a:off x="6179343" y="4277320"/>
              <a:ext cx="187525" cy="151806"/>
            </a:xfrm>
            <a:custGeom>
              <a:avLst/>
              <a:gdLst/>
              <a:ahLst/>
              <a:cxnLst/>
              <a:rect l="0" t="0" r="0" b="0"/>
              <a:pathLst>
                <a:path w="187525" h="151806">
                  <a:moveTo>
                    <a:pt x="187524" y="0"/>
                  </a:moveTo>
                  <a:lnTo>
                    <a:pt x="187524" y="4740"/>
                  </a:lnTo>
                  <a:lnTo>
                    <a:pt x="186532" y="6136"/>
                  </a:lnTo>
                  <a:lnTo>
                    <a:pt x="184878" y="7068"/>
                  </a:lnTo>
                  <a:lnTo>
                    <a:pt x="182784" y="7688"/>
                  </a:lnTo>
                  <a:lnTo>
                    <a:pt x="177810" y="11024"/>
                  </a:lnTo>
                  <a:lnTo>
                    <a:pt x="175095" y="13302"/>
                  </a:lnTo>
                  <a:lnTo>
                    <a:pt x="171300" y="16805"/>
                  </a:lnTo>
                  <a:lnTo>
                    <a:pt x="161792" y="25990"/>
                  </a:lnTo>
                  <a:lnTo>
                    <a:pt x="156479" y="30225"/>
                  </a:lnTo>
                  <a:lnTo>
                    <a:pt x="150952" y="34040"/>
                  </a:lnTo>
                  <a:lnTo>
                    <a:pt x="145283" y="37576"/>
                  </a:lnTo>
                  <a:lnTo>
                    <a:pt x="139520" y="40926"/>
                  </a:lnTo>
                  <a:lnTo>
                    <a:pt x="127824" y="47293"/>
                  </a:lnTo>
                  <a:lnTo>
                    <a:pt x="121927" y="51373"/>
                  </a:lnTo>
                  <a:lnTo>
                    <a:pt x="116012" y="56076"/>
                  </a:lnTo>
                  <a:lnTo>
                    <a:pt x="110083" y="61196"/>
                  </a:lnTo>
                  <a:lnTo>
                    <a:pt x="100851" y="69532"/>
                  </a:lnTo>
                  <a:lnTo>
                    <a:pt x="97000" y="73143"/>
                  </a:lnTo>
                  <a:lnTo>
                    <a:pt x="82098" y="87708"/>
                  </a:lnTo>
                  <a:lnTo>
                    <a:pt x="76560" y="92206"/>
                  </a:lnTo>
                  <a:lnTo>
                    <a:pt x="70884" y="96197"/>
                  </a:lnTo>
                  <a:lnTo>
                    <a:pt x="65115" y="99850"/>
                  </a:lnTo>
                  <a:lnTo>
                    <a:pt x="59285" y="104270"/>
                  </a:lnTo>
                  <a:lnTo>
                    <a:pt x="53414" y="109200"/>
                  </a:lnTo>
                  <a:lnTo>
                    <a:pt x="42591" y="118979"/>
                  </a:lnTo>
                  <a:lnTo>
                    <a:pt x="34474" y="126632"/>
                  </a:lnTo>
                  <a:lnTo>
                    <a:pt x="18088" y="142695"/>
                  </a:lnTo>
                  <a:lnTo>
                    <a:pt x="15035" y="145732"/>
                  </a:lnTo>
                  <a:lnTo>
                    <a:pt x="12008" y="147756"/>
                  </a:lnTo>
                  <a:lnTo>
                    <a:pt x="8997" y="149105"/>
                  </a:lnTo>
                  <a:lnTo>
                    <a:pt x="0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5"/>
            <p:cNvSpPr/>
            <p:nvPr/>
          </p:nvSpPr>
          <p:spPr>
            <a:xfrm>
              <a:off x="6241851" y="4295179"/>
              <a:ext cx="142876" cy="294681"/>
            </a:xfrm>
            <a:custGeom>
              <a:avLst/>
              <a:gdLst/>
              <a:ahLst/>
              <a:cxnLst/>
              <a:rect l="0" t="0" r="0" b="0"/>
              <a:pathLst>
                <a:path w="142876" h="294681">
                  <a:moveTo>
                    <a:pt x="0" y="0"/>
                  </a:moveTo>
                  <a:lnTo>
                    <a:pt x="0" y="4741"/>
                  </a:lnTo>
                  <a:lnTo>
                    <a:pt x="992" y="7129"/>
                  </a:lnTo>
                  <a:lnTo>
                    <a:pt x="7128" y="16224"/>
                  </a:lnTo>
                  <a:lnTo>
                    <a:pt x="9713" y="20738"/>
                  </a:lnTo>
                  <a:lnTo>
                    <a:pt x="15231" y="31045"/>
                  </a:lnTo>
                  <a:lnTo>
                    <a:pt x="29811" y="59700"/>
                  </a:lnTo>
                  <a:lnTo>
                    <a:pt x="32772" y="66589"/>
                  </a:lnTo>
                  <a:lnTo>
                    <a:pt x="35739" y="74158"/>
                  </a:lnTo>
                  <a:lnTo>
                    <a:pt x="38709" y="82181"/>
                  </a:lnTo>
                  <a:lnTo>
                    <a:pt x="42673" y="90506"/>
                  </a:lnTo>
                  <a:lnTo>
                    <a:pt x="47300" y="99033"/>
                  </a:lnTo>
                  <a:lnTo>
                    <a:pt x="52370" y="107694"/>
                  </a:lnTo>
                  <a:lnTo>
                    <a:pt x="57733" y="117436"/>
                  </a:lnTo>
                  <a:lnTo>
                    <a:pt x="68985" y="138845"/>
                  </a:lnTo>
                  <a:lnTo>
                    <a:pt x="86476" y="173210"/>
                  </a:lnTo>
                  <a:lnTo>
                    <a:pt x="91385" y="183935"/>
                  </a:lnTo>
                  <a:lnTo>
                    <a:pt x="95650" y="194060"/>
                  </a:lnTo>
                  <a:lnTo>
                    <a:pt x="99485" y="203788"/>
                  </a:lnTo>
                  <a:lnTo>
                    <a:pt x="104027" y="214241"/>
                  </a:lnTo>
                  <a:lnTo>
                    <a:pt x="114364" y="236440"/>
                  </a:lnTo>
                  <a:lnTo>
                    <a:pt x="118907" y="246923"/>
                  </a:lnTo>
                  <a:lnTo>
                    <a:pt x="122928" y="256889"/>
                  </a:lnTo>
                  <a:lnTo>
                    <a:pt x="126600" y="266510"/>
                  </a:lnTo>
                  <a:lnTo>
                    <a:pt x="130041" y="273915"/>
                  </a:lnTo>
                  <a:lnTo>
                    <a:pt x="133326" y="279844"/>
                  </a:lnTo>
                  <a:lnTo>
                    <a:pt x="142875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6"/>
            <p:cNvSpPr/>
            <p:nvPr/>
          </p:nvSpPr>
          <p:spPr>
            <a:xfrm>
              <a:off x="7259835" y="3902273"/>
              <a:ext cx="339282" cy="598290"/>
            </a:xfrm>
            <a:custGeom>
              <a:avLst/>
              <a:gdLst/>
              <a:ahLst/>
              <a:cxnLst/>
              <a:rect l="0" t="0" r="0" b="0"/>
              <a:pathLst>
                <a:path w="339282" h="598290">
                  <a:moveTo>
                    <a:pt x="98227" y="0"/>
                  </a:moveTo>
                  <a:lnTo>
                    <a:pt x="102966" y="0"/>
                  </a:lnTo>
                  <a:lnTo>
                    <a:pt x="105355" y="992"/>
                  </a:lnTo>
                  <a:lnTo>
                    <a:pt x="113458" y="6137"/>
                  </a:lnTo>
                  <a:lnTo>
                    <a:pt x="123135" y="9094"/>
                  </a:lnTo>
                  <a:lnTo>
                    <a:pt x="132778" y="13302"/>
                  </a:lnTo>
                  <a:lnTo>
                    <a:pt x="143679" y="18479"/>
                  </a:lnTo>
                  <a:lnTo>
                    <a:pt x="166847" y="29888"/>
                  </a:lnTo>
                  <a:lnTo>
                    <a:pt x="173739" y="33816"/>
                  </a:lnTo>
                  <a:lnTo>
                    <a:pt x="181310" y="38419"/>
                  </a:lnTo>
                  <a:lnTo>
                    <a:pt x="189334" y="43472"/>
                  </a:lnTo>
                  <a:lnTo>
                    <a:pt x="196668" y="48825"/>
                  </a:lnTo>
                  <a:lnTo>
                    <a:pt x="203542" y="54378"/>
                  </a:lnTo>
                  <a:lnTo>
                    <a:pt x="210109" y="60065"/>
                  </a:lnTo>
                  <a:lnTo>
                    <a:pt x="216471" y="65840"/>
                  </a:lnTo>
                  <a:lnTo>
                    <a:pt x="228831" y="77549"/>
                  </a:lnTo>
                  <a:lnTo>
                    <a:pt x="235898" y="82457"/>
                  </a:lnTo>
                  <a:lnTo>
                    <a:pt x="243586" y="86721"/>
                  </a:lnTo>
                  <a:lnTo>
                    <a:pt x="251687" y="90556"/>
                  </a:lnTo>
                  <a:lnTo>
                    <a:pt x="259073" y="95098"/>
                  </a:lnTo>
                  <a:lnTo>
                    <a:pt x="265980" y="100109"/>
                  </a:lnTo>
                  <a:lnTo>
                    <a:pt x="272571" y="105435"/>
                  </a:lnTo>
                  <a:lnTo>
                    <a:pt x="282539" y="116644"/>
                  </a:lnTo>
                  <a:lnTo>
                    <a:pt x="291268" y="129232"/>
                  </a:lnTo>
                  <a:lnTo>
                    <a:pt x="301762" y="144749"/>
                  </a:lnTo>
                  <a:lnTo>
                    <a:pt x="310395" y="158922"/>
                  </a:lnTo>
                  <a:lnTo>
                    <a:pt x="317539" y="171834"/>
                  </a:lnTo>
                  <a:lnTo>
                    <a:pt x="324021" y="184189"/>
                  </a:lnTo>
                  <a:lnTo>
                    <a:pt x="330211" y="198939"/>
                  </a:lnTo>
                  <a:lnTo>
                    <a:pt x="335275" y="215417"/>
                  </a:lnTo>
                  <a:lnTo>
                    <a:pt x="337527" y="232663"/>
                  </a:lnTo>
                  <a:lnTo>
                    <a:pt x="338528" y="250250"/>
                  </a:lnTo>
                  <a:lnTo>
                    <a:pt x="338973" y="267987"/>
                  </a:lnTo>
                  <a:lnTo>
                    <a:pt x="339281" y="312551"/>
                  </a:lnTo>
                  <a:lnTo>
                    <a:pt x="336661" y="330404"/>
                  </a:lnTo>
                  <a:lnTo>
                    <a:pt x="332189" y="348260"/>
                  </a:lnTo>
                  <a:lnTo>
                    <a:pt x="326894" y="366118"/>
                  </a:lnTo>
                  <a:lnTo>
                    <a:pt x="323102" y="376040"/>
                  </a:lnTo>
                  <a:lnTo>
                    <a:pt x="318589" y="386623"/>
                  </a:lnTo>
                  <a:lnTo>
                    <a:pt x="313595" y="397647"/>
                  </a:lnTo>
                  <a:lnTo>
                    <a:pt x="308282" y="407973"/>
                  </a:lnTo>
                  <a:lnTo>
                    <a:pt x="302756" y="417833"/>
                  </a:lnTo>
                  <a:lnTo>
                    <a:pt x="297088" y="427384"/>
                  </a:lnTo>
                  <a:lnTo>
                    <a:pt x="291324" y="435735"/>
                  </a:lnTo>
                  <a:lnTo>
                    <a:pt x="285497" y="443287"/>
                  </a:lnTo>
                  <a:lnTo>
                    <a:pt x="279628" y="450305"/>
                  </a:lnTo>
                  <a:lnTo>
                    <a:pt x="272739" y="457962"/>
                  </a:lnTo>
                  <a:lnTo>
                    <a:pt x="257148" y="474405"/>
                  </a:lnTo>
                  <a:lnTo>
                    <a:pt x="231634" y="500398"/>
                  </a:lnTo>
                  <a:lnTo>
                    <a:pt x="222884" y="508223"/>
                  </a:lnTo>
                  <a:lnTo>
                    <a:pt x="214073" y="515425"/>
                  </a:lnTo>
                  <a:lnTo>
                    <a:pt x="205224" y="522211"/>
                  </a:lnTo>
                  <a:lnTo>
                    <a:pt x="195355" y="528718"/>
                  </a:lnTo>
                  <a:lnTo>
                    <a:pt x="184807" y="535041"/>
                  </a:lnTo>
                  <a:lnTo>
                    <a:pt x="173806" y="541241"/>
                  </a:lnTo>
                  <a:lnTo>
                    <a:pt x="163497" y="547358"/>
                  </a:lnTo>
                  <a:lnTo>
                    <a:pt x="144102" y="559448"/>
                  </a:lnTo>
                  <a:lnTo>
                    <a:pt x="133771" y="564457"/>
                  </a:lnTo>
                  <a:lnTo>
                    <a:pt x="122915" y="568789"/>
                  </a:lnTo>
                  <a:lnTo>
                    <a:pt x="53979" y="592177"/>
                  </a:lnTo>
                  <a:lnTo>
                    <a:pt x="45908" y="594214"/>
                  </a:lnTo>
                  <a:lnTo>
                    <a:pt x="38542" y="595572"/>
                  </a:lnTo>
                  <a:lnTo>
                    <a:pt x="31648" y="596478"/>
                  </a:lnTo>
                  <a:lnTo>
                    <a:pt x="25068" y="597082"/>
                  </a:lnTo>
                  <a:lnTo>
                    <a:pt x="18696" y="597484"/>
                  </a:lnTo>
                  <a:lnTo>
                    <a:pt x="0" y="5982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37"/>
            <p:cNvSpPr/>
            <p:nvPr/>
          </p:nvSpPr>
          <p:spPr>
            <a:xfrm>
              <a:off x="7599164" y="3929062"/>
              <a:ext cx="714174" cy="687584"/>
            </a:xfrm>
            <a:custGeom>
              <a:avLst/>
              <a:gdLst/>
              <a:ahLst/>
              <a:cxnLst/>
              <a:rect l="0" t="0" r="0" b="0"/>
              <a:pathLst>
                <a:path w="714174" h="687584">
                  <a:moveTo>
                    <a:pt x="0" y="0"/>
                  </a:moveTo>
                  <a:lnTo>
                    <a:pt x="9480" y="4740"/>
                  </a:lnTo>
                  <a:lnTo>
                    <a:pt x="22073" y="7068"/>
                  </a:lnTo>
                  <a:lnTo>
                    <a:pt x="29598" y="7688"/>
                  </a:lnTo>
                  <a:lnTo>
                    <a:pt x="45897" y="13670"/>
                  </a:lnTo>
                  <a:lnTo>
                    <a:pt x="85353" y="33678"/>
                  </a:lnTo>
                  <a:lnTo>
                    <a:pt x="96590" y="38327"/>
                  </a:lnTo>
                  <a:lnTo>
                    <a:pt x="108049" y="42418"/>
                  </a:lnTo>
                  <a:lnTo>
                    <a:pt x="119657" y="46138"/>
                  </a:lnTo>
                  <a:lnTo>
                    <a:pt x="140493" y="58209"/>
                  </a:lnTo>
                  <a:lnTo>
                    <a:pt x="160668" y="72503"/>
                  </a:lnTo>
                  <a:lnTo>
                    <a:pt x="182864" y="85471"/>
                  </a:lnTo>
                  <a:lnTo>
                    <a:pt x="194339" y="92699"/>
                  </a:lnTo>
                  <a:lnTo>
                    <a:pt x="205958" y="100495"/>
                  </a:lnTo>
                  <a:lnTo>
                    <a:pt x="229450" y="117094"/>
                  </a:lnTo>
                  <a:lnTo>
                    <a:pt x="253121" y="134393"/>
                  </a:lnTo>
                  <a:lnTo>
                    <a:pt x="274225" y="152004"/>
                  </a:lnTo>
                  <a:lnTo>
                    <a:pt x="293526" y="169753"/>
                  </a:lnTo>
                  <a:lnTo>
                    <a:pt x="312026" y="187563"/>
                  </a:lnTo>
                  <a:lnTo>
                    <a:pt x="330169" y="208045"/>
                  </a:lnTo>
                  <a:lnTo>
                    <a:pt x="347164" y="229387"/>
                  </a:lnTo>
                  <a:lnTo>
                    <a:pt x="361331" y="248793"/>
                  </a:lnTo>
                  <a:lnTo>
                    <a:pt x="374242" y="269986"/>
                  </a:lnTo>
                  <a:lnTo>
                    <a:pt x="380463" y="281194"/>
                  </a:lnTo>
                  <a:lnTo>
                    <a:pt x="392667" y="301584"/>
                  </a:lnTo>
                  <a:lnTo>
                    <a:pt x="403714" y="320568"/>
                  </a:lnTo>
                  <a:lnTo>
                    <a:pt x="411931" y="338928"/>
                  </a:lnTo>
                  <a:lnTo>
                    <a:pt x="418890" y="357010"/>
                  </a:lnTo>
                  <a:lnTo>
                    <a:pt x="424298" y="374968"/>
                  </a:lnTo>
                  <a:lnTo>
                    <a:pt x="426701" y="392871"/>
                  </a:lnTo>
                  <a:lnTo>
                    <a:pt x="427770" y="410750"/>
                  </a:lnTo>
                  <a:lnTo>
                    <a:pt x="428245" y="427626"/>
                  </a:lnTo>
                  <a:lnTo>
                    <a:pt x="428456" y="441741"/>
                  </a:lnTo>
                  <a:lnTo>
                    <a:pt x="425903" y="457274"/>
                  </a:lnTo>
                  <a:lnTo>
                    <a:pt x="421462" y="473108"/>
                  </a:lnTo>
                  <a:lnTo>
                    <a:pt x="416181" y="486760"/>
                  </a:lnTo>
                  <a:lnTo>
                    <a:pt x="407881" y="499442"/>
                  </a:lnTo>
                  <a:lnTo>
                    <a:pt x="394696" y="517738"/>
                  </a:lnTo>
                  <a:lnTo>
                    <a:pt x="386757" y="529746"/>
                  </a:lnTo>
                  <a:lnTo>
                    <a:pt x="370137" y="547663"/>
                  </a:lnTo>
                  <a:lnTo>
                    <a:pt x="355005" y="559583"/>
                  </a:lnTo>
                  <a:lnTo>
                    <a:pt x="334492" y="572710"/>
                  </a:lnTo>
                  <a:lnTo>
                    <a:pt x="319320" y="579644"/>
                  </a:lnTo>
                  <a:lnTo>
                    <a:pt x="302654" y="586034"/>
                  </a:lnTo>
                  <a:lnTo>
                    <a:pt x="276536" y="595209"/>
                  </a:lnTo>
                  <a:lnTo>
                    <a:pt x="258834" y="601220"/>
                  </a:lnTo>
                  <a:lnTo>
                    <a:pt x="241045" y="604553"/>
                  </a:lnTo>
                  <a:lnTo>
                    <a:pt x="223217" y="607026"/>
                  </a:lnTo>
                  <a:lnTo>
                    <a:pt x="205372" y="611433"/>
                  </a:lnTo>
                  <a:lnTo>
                    <a:pt x="183330" y="619492"/>
                  </a:lnTo>
                  <a:lnTo>
                    <a:pt x="164232" y="628163"/>
                  </a:lnTo>
                  <a:lnTo>
                    <a:pt x="146005" y="637017"/>
                  </a:lnTo>
                  <a:lnTo>
                    <a:pt x="134013" y="640306"/>
                  </a:lnTo>
                  <a:lnTo>
                    <a:pt x="128037" y="641183"/>
                  </a:lnTo>
                  <a:lnTo>
                    <a:pt x="118751" y="644804"/>
                  </a:lnTo>
                  <a:lnTo>
                    <a:pt x="107690" y="651929"/>
                  </a:lnTo>
                  <a:lnTo>
                    <a:pt x="99669" y="659433"/>
                  </a:lnTo>
                  <a:lnTo>
                    <a:pt x="99187" y="660880"/>
                  </a:lnTo>
                  <a:lnTo>
                    <a:pt x="98653" y="665133"/>
                  </a:lnTo>
                  <a:lnTo>
                    <a:pt x="99503" y="666664"/>
                  </a:lnTo>
                  <a:lnTo>
                    <a:pt x="101062" y="667685"/>
                  </a:lnTo>
                  <a:lnTo>
                    <a:pt x="103093" y="668366"/>
                  </a:lnTo>
                  <a:lnTo>
                    <a:pt x="107995" y="671768"/>
                  </a:lnTo>
                  <a:lnTo>
                    <a:pt x="110692" y="674064"/>
                  </a:lnTo>
                  <a:lnTo>
                    <a:pt x="114475" y="675595"/>
                  </a:lnTo>
                  <a:lnTo>
                    <a:pt x="129278" y="677750"/>
                  </a:lnTo>
                  <a:lnTo>
                    <a:pt x="146232" y="679379"/>
                  </a:lnTo>
                  <a:lnTo>
                    <a:pt x="164816" y="684714"/>
                  </a:lnTo>
                  <a:lnTo>
                    <a:pt x="180408" y="686309"/>
                  </a:lnTo>
                  <a:lnTo>
                    <a:pt x="197258" y="687019"/>
                  </a:lnTo>
                  <a:lnTo>
                    <a:pt x="223480" y="687418"/>
                  </a:lnTo>
                  <a:lnTo>
                    <a:pt x="320231" y="687583"/>
                  </a:lnTo>
                  <a:lnTo>
                    <a:pt x="338778" y="684939"/>
                  </a:lnTo>
                  <a:lnTo>
                    <a:pt x="368600" y="677872"/>
                  </a:lnTo>
                  <a:lnTo>
                    <a:pt x="379678" y="675156"/>
                  </a:lnTo>
                  <a:lnTo>
                    <a:pt x="391032" y="673346"/>
                  </a:lnTo>
                  <a:lnTo>
                    <a:pt x="402571" y="672140"/>
                  </a:lnTo>
                  <a:lnTo>
                    <a:pt x="414232" y="671336"/>
                  </a:lnTo>
                  <a:lnTo>
                    <a:pt x="425975" y="669807"/>
                  </a:lnTo>
                  <a:lnTo>
                    <a:pt x="437772" y="667796"/>
                  </a:lnTo>
                  <a:lnTo>
                    <a:pt x="449605" y="665463"/>
                  </a:lnTo>
                  <a:lnTo>
                    <a:pt x="470691" y="660225"/>
                  </a:lnTo>
                  <a:lnTo>
                    <a:pt x="490977" y="653597"/>
                  </a:lnTo>
                  <a:lnTo>
                    <a:pt x="513222" y="644037"/>
                  </a:lnTo>
                  <a:lnTo>
                    <a:pt x="533693" y="633174"/>
                  </a:lnTo>
                  <a:lnTo>
                    <a:pt x="552712" y="621731"/>
                  </a:lnTo>
                  <a:lnTo>
                    <a:pt x="571086" y="610031"/>
                  </a:lnTo>
                  <a:lnTo>
                    <a:pt x="589175" y="600862"/>
                  </a:lnTo>
                  <a:lnTo>
                    <a:pt x="606144" y="592487"/>
                  </a:lnTo>
                  <a:lnTo>
                    <a:pt x="620300" y="582151"/>
                  </a:lnTo>
                  <a:lnTo>
                    <a:pt x="633207" y="568296"/>
                  </a:lnTo>
                  <a:lnTo>
                    <a:pt x="645557" y="553209"/>
                  </a:lnTo>
                  <a:lnTo>
                    <a:pt x="663667" y="532567"/>
                  </a:lnTo>
                  <a:lnTo>
                    <a:pt x="675632" y="516493"/>
                  </a:lnTo>
                  <a:lnTo>
                    <a:pt x="693524" y="495450"/>
                  </a:lnTo>
                  <a:lnTo>
                    <a:pt x="702793" y="477507"/>
                  </a:lnTo>
                  <a:lnTo>
                    <a:pt x="709227" y="457296"/>
                  </a:lnTo>
                  <a:lnTo>
                    <a:pt x="712086" y="438391"/>
                  </a:lnTo>
                  <a:lnTo>
                    <a:pt x="713358" y="420067"/>
                  </a:lnTo>
                  <a:lnTo>
                    <a:pt x="713923" y="401009"/>
                  </a:lnTo>
                  <a:lnTo>
                    <a:pt x="714173" y="379309"/>
                  </a:lnTo>
                  <a:lnTo>
                    <a:pt x="711639" y="359082"/>
                  </a:lnTo>
                  <a:lnTo>
                    <a:pt x="706213" y="339178"/>
                  </a:lnTo>
                  <a:lnTo>
                    <a:pt x="701988" y="328314"/>
                  </a:lnTo>
                  <a:lnTo>
                    <a:pt x="697187" y="317102"/>
                  </a:lnTo>
                  <a:lnTo>
                    <a:pt x="689207" y="296708"/>
                  </a:lnTo>
                  <a:lnTo>
                    <a:pt x="681361" y="277722"/>
                  </a:lnTo>
                  <a:lnTo>
                    <a:pt x="671258" y="259362"/>
                  </a:lnTo>
                  <a:lnTo>
                    <a:pt x="660155" y="241279"/>
                  </a:lnTo>
                  <a:lnTo>
                    <a:pt x="647612" y="223321"/>
                  </a:lnTo>
                  <a:lnTo>
                    <a:pt x="632116" y="205418"/>
                  </a:lnTo>
                  <a:lnTo>
                    <a:pt x="615308" y="190185"/>
                  </a:lnTo>
                  <a:lnTo>
                    <a:pt x="596923" y="175808"/>
                  </a:lnTo>
                  <a:lnTo>
                    <a:pt x="575522" y="159496"/>
                  </a:lnTo>
                  <a:lnTo>
                    <a:pt x="564259" y="151972"/>
                  </a:lnTo>
                  <a:lnTo>
                    <a:pt x="552783" y="144971"/>
                  </a:lnTo>
                  <a:lnTo>
                    <a:pt x="541162" y="138319"/>
                  </a:lnTo>
                  <a:lnTo>
                    <a:pt x="517668" y="125637"/>
                  </a:lnTo>
                  <a:lnTo>
                    <a:pt x="470246" y="101326"/>
                  </a:lnTo>
                  <a:lnTo>
                    <a:pt x="457365" y="96324"/>
                  </a:lnTo>
                  <a:lnTo>
                    <a:pt x="443816" y="91997"/>
                  </a:lnTo>
                  <a:lnTo>
                    <a:pt x="429823" y="88121"/>
                  </a:lnTo>
                  <a:lnTo>
                    <a:pt x="415532" y="84544"/>
                  </a:lnTo>
                  <a:lnTo>
                    <a:pt x="386425" y="77924"/>
                  </a:lnTo>
                  <a:lnTo>
                    <a:pt x="342148" y="68619"/>
                  </a:lnTo>
                  <a:lnTo>
                    <a:pt x="326325" y="66582"/>
                  </a:lnTo>
                  <a:lnTo>
                    <a:pt x="309823" y="65224"/>
                  </a:lnTo>
                  <a:lnTo>
                    <a:pt x="292869" y="64319"/>
                  </a:lnTo>
                  <a:lnTo>
                    <a:pt x="276605" y="62723"/>
                  </a:lnTo>
                  <a:lnTo>
                    <a:pt x="260802" y="60667"/>
                  </a:lnTo>
                  <a:lnTo>
                    <a:pt x="245306" y="58304"/>
                  </a:lnTo>
                  <a:lnTo>
                    <a:pt x="231005" y="56728"/>
                  </a:lnTo>
                  <a:lnTo>
                    <a:pt x="217503" y="55678"/>
                  </a:lnTo>
                  <a:lnTo>
                    <a:pt x="204534" y="54978"/>
                  </a:lnTo>
                  <a:lnTo>
                    <a:pt x="190926" y="55504"/>
                  </a:lnTo>
                  <a:lnTo>
                    <a:pt x="176893" y="56847"/>
                  </a:lnTo>
                  <a:lnTo>
                    <a:pt x="162577" y="58733"/>
                  </a:lnTo>
                  <a:lnTo>
                    <a:pt x="149064" y="59992"/>
                  </a:lnTo>
                  <a:lnTo>
                    <a:pt x="136087" y="60830"/>
                  </a:lnTo>
                  <a:lnTo>
                    <a:pt x="123466" y="61389"/>
                  </a:lnTo>
                  <a:lnTo>
                    <a:pt x="111084" y="62754"/>
                  </a:lnTo>
                  <a:lnTo>
                    <a:pt x="98860" y="64657"/>
                  </a:lnTo>
                  <a:lnTo>
                    <a:pt x="86742" y="66917"/>
                  </a:lnTo>
                  <a:lnTo>
                    <a:pt x="65341" y="72074"/>
                  </a:lnTo>
                  <a:lnTo>
                    <a:pt x="45908" y="76681"/>
                  </a:lnTo>
                  <a:lnTo>
                    <a:pt x="27348" y="78729"/>
                  </a:lnTo>
                  <a:lnTo>
                    <a:pt x="14469" y="82285"/>
                  </a:lnTo>
                  <a:lnTo>
                    <a:pt x="0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38"/>
            <p:cNvSpPr/>
            <p:nvPr/>
          </p:nvSpPr>
          <p:spPr>
            <a:xfrm>
              <a:off x="8349257" y="4295179"/>
              <a:ext cx="330400" cy="44650"/>
            </a:xfrm>
            <a:custGeom>
              <a:avLst/>
              <a:gdLst/>
              <a:ahLst/>
              <a:cxnLst/>
              <a:rect l="0" t="0" r="0" b="0"/>
              <a:pathLst>
                <a:path w="330400" h="44650">
                  <a:moveTo>
                    <a:pt x="0" y="44649"/>
                  </a:moveTo>
                  <a:lnTo>
                    <a:pt x="4740" y="39908"/>
                  </a:lnTo>
                  <a:lnTo>
                    <a:pt x="7129" y="38512"/>
                  </a:lnTo>
                  <a:lnTo>
                    <a:pt x="9714" y="37580"/>
                  </a:lnTo>
                  <a:lnTo>
                    <a:pt x="12429" y="36960"/>
                  </a:lnTo>
                  <a:lnTo>
                    <a:pt x="16223" y="35554"/>
                  </a:lnTo>
                  <a:lnTo>
                    <a:pt x="20737" y="33624"/>
                  </a:lnTo>
                  <a:lnTo>
                    <a:pt x="31044" y="28835"/>
                  </a:lnTo>
                  <a:lnTo>
                    <a:pt x="42240" y="23399"/>
                  </a:lnTo>
                  <a:lnTo>
                    <a:pt x="48996" y="21552"/>
                  </a:lnTo>
                  <a:lnTo>
                    <a:pt x="56476" y="20321"/>
                  </a:lnTo>
                  <a:lnTo>
                    <a:pt x="64440" y="19501"/>
                  </a:lnTo>
                  <a:lnTo>
                    <a:pt x="72725" y="17962"/>
                  </a:lnTo>
                  <a:lnTo>
                    <a:pt x="81226" y="15943"/>
                  </a:lnTo>
                  <a:lnTo>
                    <a:pt x="89869" y="13605"/>
                  </a:lnTo>
                  <a:lnTo>
                    <a:pt x="97616" y="12047"/>
                  </a:lnTo>
                  <a:lnTo>
                    <a:pt x="104765" y="11008"/>
                  </a:lnTo>
                  <a:lnTo>
                    <a:pt x="111515" y="10315"/>
                  </a:lnTo>
                  <a:lnTo>
                    <a:pt x="118992" y="8861"/>
                  </a:lnTo>
                  <a:lnTo>
                    <a:pt x="126953" y="6899"/>
                  </a:lnTo>
                  <a:lnTo>
                    <a:pt x="135237" y="4600"/>
                  </a:lnTo>
                  <a:lnTo>
                    <a:pt x="143736" y="3066"/>
                  </a:lnTo>
                  <a:lnTo>
                    <a:pt x="152378" y="2044"/>
                  </a:lnTo>
                  <a:lnTo>
                    <a:pt x="161117" y="1363"/>
                  </a:lnTo>
                  <a:lnTo>
                    <a:pt x="169919" y="909"/>
                  </a:lnTo>
                  <a:lnTo>
                    <a:pt x="187636" y="404"/>
                  </a:lnTo>
                  <a:lnTo>
                    <a:pt x="3303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39"/>
            <p:cNvSpPr/>
            <p:nvPr/>
          </p:nvSpPr>
          <p:spPr>
            <a:xfrm>
              <a:off x="8483203" y="3937992"/>
              <a:ext cx="232162" cy="321468"/>
            </a:xfrm>
            <a:custGeom>
              <a:avLst/>
              <a:gdLst/>
              <a:ahLst/>
              <a:cxnLst/>
              <a:rect l="0" t="0" r="0" b="0"/>
              <a:pathLst>
                <a:path w="232162" h="321468">
                  <a:moveTo>
                    <a:pt x="0" y="0"/>
                  </a:moveTo>
                  <a:lnTo>
                    <a:pt x="0" y="117411"/>
                  </a:lnTo>
                  <a:lnTo>
                    <a:pt x="991" y="120938"/>
                  </a:lnTo>
                  <a:lnTo>
                    <a:pt x="4740" y="127503"/>
                  </a:lnTo>
                  <a:lnTo>
                    <a:pt x="9713" y="133728"/>
                  </a:lnTo>
                  <a:lnTo>
                    <a:pt x="12428" y="136777"/>
                  </a:lnTo>
                  <a:lnTo>
                    <a:pt x="14238" y="140793"/>
                  </a:lnTo>
                  <a:lnTo>
                    <a:pt x="16250" y="150549"/>
                  </a:lnTo>
                  <a:lnTo>
                    <a:pt x="17778" y="153944"/>
                  </a:lnTo>
                  <a:lnTo>
                    <a:pt x="19790" y="156207"/>
                  </a:lnTo>
                  <a:lnTo>
                    <a:pt x="25662" y="159714"/>
                  </a:lnTo>
                  <a:lnTo>
                    <a:pt x="34887" y="164580"/>
                  </a:lnTo>
                  <a:lnTo>
                    <a:pt x="39133" y="167267"/>
                  </a:lnTo>
                  <a:lnTo>
                    <a:pt x="42955" y="170051"/>
                  </a:lnTo>
                  <a:lnTo>
                    <a:pt x="46496" y="172898"/>
                  </a:lnTo>
                  <a:lnTo>
                    <a:pt x="50841" y="174796"/>
                  </a:lnTo>
                  <a:lnTo>
                    <a:pt x="55721" y="176062"/>
                  </a:lnTo>
                  <a:lnTo>
                    <a:pt x="60959" y="176906"/>
                  </a:lnTo>
                  <a:lnTo>
                    <a:pt x="65444" y="177469"/>
                  </a:lnTo>
                  <a:lnTo>
                    <a:pt x="69426" y="177843"/>
                  </a:lnTo>
                  <a:lnTo>
                    <a:pt x="73073" y="178093"/>
                  </a:lnTo>
                  <a:lnTo>
                    <a:pt x="77489" y="178260"/>
                  </a:lnTo>
                  <a:lnTo>
                    <a:pt x="93184" y="178494"/>
                  </a:lnTo>
                  <a:lnTo>
                    <a:pt x="104584" y="178549"/>
                  </a:lnTo>
                  <a:lnTo>
                    <a:pt x="109410" y="177572"/>
                  </a:lnTo>
                  <a:lnTo>
                    <a:pt x="113620" y="175928"/>
                  </a:lnTo>
                  <a:lnTo>
                    <a:pt x="117418" y="173840"/>
                  </a:lnTo>
                  <a:lnTo>
                    <a:pt x="124284" y="168874"/>
                  </a:lnTo>
                  <a:lnTo>
                    <a:pt x="127504" y="166161"/>
                  </a:lnTo>
                  <a:lnTo>
                    <a:pt x="131635" y="163359"/>
                  </a:lnTo>
                  <a:lnTo>
                    <a:pt x="136373" y="160500"/>
                  </a:lnTo>
                  <a:lnTo>
                    <a:pt x="141517" y="157601"/>
                  </a:lnTo>
                  <a:lnTo>
                    <a:pt x="145938" y="154677"/>
                  </a:lnTo>
                  <a:lnTo>
                    <a:pt x="149878" y="151735"/>
                  </a:lnTo>
                  <a:lnTo>
                    <a:pt x="156901" y="145820"/>
                  </a:lnTo>
                  <a:lnTo>
                    <a:pt x="163330" y="139885"/>
                  </a:lnTo>
                  <a:lnTo>
                    <a:pt x="167425" y="137904"/>
                  </a:lnTo>
                  <a:lnTo>
                    <a:pt x="172140" y="136585"/>
                  </a:lnTo>
                  <a:lnTo>
                    <a:pt x="177267" y="135705"/>
                  </a:lnTo>
                  <a:lnTo>
                    <a:pt x="181678" y="134126"/>
                  </a:lnTo>
                  <a:lnTo>
                    <a:pt x="185611" y="132081"/>
                  </a:lnTo>
                  <a:lnTo>
                    <a:pt x="192626" y="127164"/>
                  </a:lnTo>
                  <a:lnTo>
                    <a:pt x="199051" y="121671"/>
                  </a:lnTo>
                  <a:lnTo>
                    <a:pt x="201161" y="118817"/>
                  </a:lnTo>
                  <a:lnTo>
                    <a:pt x="203506" y="113000"/>
                  </a:lnTo>
                  <a:lnTo>
                    <a:pt x="205124" y="111051"/>
                  </a:lnTo>
                  <a:lnTo>
                    <a:pt x="207193" y="109753"/>
                  </a:lnTo>
                  <a:lnTo>
                    <a:pt x="209567" y="108887"/>
                  </a:lnTo>
                  <a:lnTo>
                    <a:pt x="214848" y="105279"/>
                  </a:lnTo>
                  <a:lnTo>
                    <a:pt x="221583" y="99620"/>
                  </a:lnTo>
                  <a:lnTo>
                    <a:pt x="222136" y="98163"/>
                  </a:lnTo>
                  <a:lnTo>
                    <a:pt x="222750" y="93899"/>
                  </a:lnTo>
                  <a:lnTo>
                    <a:pt x="223905" y="92364"/>
                  </a:lnTo>
                  <a:lnTo>
                    <a:pt x="225669" y="91342"/>
                  </a:lnTo>
                  <a:lnTo>
                    <a:pt x="231791" y="89416"/>
                  </a:lnTo>
                  <a:lnTo>
                    <a:pt x="232120" y="99026"/>
                  </a:lnTo>
                  <a:lnTo>
                    <a:pt x="232161" y="110290"/>
                  </a:lnTo>
                  <a:lnTo>
                    <a:pt x="231172" y="113214"/>
                  </a:lnTo>
                  <a:lnTo>
                    <a:pt x="226032" y="122070"/>
                  </a:lnTo>
                  <a:lnTo>
                    <a:pt x="224482" y="128006"/>
                  </a:lnTo>
                  <a:lnTo>
                    <a:pt x="223793" y="136597"/>
                  </a:lnTo>
                  <a:lnTo>
                    <a:pt x="223608" y="141666"/>
                  </a:lnTo>
                  <a:lnTo>
                    <a:pt x="222494" y="146038"/>
                  </a:lnTo>
                  <a:lnTo>
                    <a:pt x="218610" y="153541"/>
                  </a:lnTo>
                  <a:lnTo>
                    <a:pt x="216222" y="162829"/>
                  </a:lnTo>
                  <a:lnTo>
                    <a:pt x="215586" y="168084"/>
                  </a:lnTo>
                  <a:lnTo>
                    <a:pt x="212232" y="176568"/>
                  </a:lnTo>
                  <a:lnTo>
                    <a:pt x="209949" y="180220"/>
                  </a:lnTo>
                  <a:lnTo>
                    <a:pt x="207412" y="189569"/>
                  </a:lnTo>
                  <a:lnTo>
                    <a:pt x="206735" y="194840"/>
                  </a:lnTo>
                  <a:lnTo>
                    <a:pt x="205292" y="200338"/>
                  </a:lnTo>
                  <a:lnTo>
                    <a:pt x="203338" y="205989"/>
                  </a:lnTo>
                  <a:lnTo>
                    <a:pt x="201042" y="211740"/>
                  </a:lnTo>
                  <a:lnTo>
                    <a:pt x="199513" y="217558"/>
                  </a:lnTo>
                  <a:lnTo>
                    <a:pt x="198492" y="223422"/>
                  </a:lnTo>
                  <a:lnTo>
                    <a:pt x="197812" y="229315"/>
                  </a:lnTo>
                  <a:lnTo>
                    <a:pt x="194410" y="238509"/>
                  </a:lnTo>
                  <a:lnTo>
                    <a:pt x="189592" y="245902"/>
                  </a:lnTo>
                  <a:lnTo>
                    <a:pt x="184143" y="252496"/>
                  </a:lnTo>
                  <a:lnTo>
                    <a:pt x="178414" y="258733"/>
                  </a:lnTo>
                  <a:lnTo>
                    <a:pt x="172560" y="265805"/>
                  </a:lnTo>
                  <a:lnTo>
                    <a:pt x="166651" y="275562"/>
                  </a:lnTo>
                  <a:lnTo>
                    <a:pt x="160718" y="283868"/>
                  </a:lnTo>
                  <a:lnTo>
                    <a:pt x="154774" y="290866"/>
                  </a:lnTo>
                  <a:lnTo>
                    <a:pt x="148824" y="297284"/>
                  </a:lnTo>
                  <a:lnTo>
                    <a:pt x="145848" y="299392"/>
                  </a:lnTo>
                  <a:lnTo>
                    <a:pt x="139897" y="301735"/>
                  </a:lnTo>
                  <a:lnTo>
                    <a:pt x="133945" y="305422"/>
                  </a:lnTo>
                  <a:lnTo>
                    <a:pt x="127000" y="310368"/>
                  </a:lnTo>
                  <a:lnTo>
                    <a:pt x="122369" y="313076"/>
                  </a:lnTo>
                  <a:lnTo>
                    <a:pt x="117298" y="315873"/>
                  </a:lnTo>
                  <a:lnTo>
                    <a:pt x="112925" y="317738"/>
                  </a:lnTo>
                  <a:lnTo>
                    <a:pt x="109017" y="318982"/>
                  </a:lnTo>
                  <a:lnTo>
                    <a:pt x="102030" y="320363"/>
                  </a:lnTo>
                  <a:lnTo>
                    <a:pt x="95616" y="320977"/>
                  </a:lnTo>
                  <a:lnTo>
                    <a:pt x="91525" y="321141"/>
                  </a:lnTo>
                  <a:lnTo>
                    <a:pt x="77279" y="321372"/>
                  </a:lnTo>
                  <a:lnTo>
                    <a:pt x="50266" y="321467"/>
                  </a:lnTo>
                  <a:lnTo>
                    <a:pt x="48393" y="320475"/>
                  </a:lnTo>
                  <a:lnTo>
                    <a:pt x="47145" y="318822"/>
                  </a:lnTo>
                  <a:lnTo>
                    <a:pt x="44794" y="312907"/>
                  </a:lnTo>
                  <a:lnTo>
                    <a:pt x="44660" y="304883"/>
                  </a:lnTo>
                  <a:lnTo>
                    <a:pt x="49393" y="299246"/>
                  </a:lnTo>
                  <a:lnTo>
                    <a:pt x="51779" y="297724"/>
                  </a:lnTo>
                  <a:lnTo>
                    <a:pt x="57078" y="296032"/>
                  </a:lnTo>
                  <a:lnTo>
                    <a:pt x="62740" y="292635"/>
                  </a:lnTo>
                  <a:lnTo>
                    <a:pt x="65638" y="290340"/>
                  </a:lnTo>
                  <a:lnTo>
                    <a:pt x="68564" y="288810"/>
                  </a:lnTo>
                  <a:lnTo>
                    <a:pt x="74459" y="287110"/>
                  </a:lnTo>
                  <a:lnTo>
                    <a:pt x="78413" y="285664"/>
                  </a:lnTo>
                  <a:lnTo>
                    <a:pt x="83033" y="283708"/>
                  </a:lnTo>
                  <a:lnTo>
                    <a:pt x="88097" y="281412"/>
                  </a:lnTo>
                  <a:lnTo>
                    <a:pt x="93457" y="279881"/>
                  </a:lnTo>
                  <a:lnTo>
                    <a:pt x="99016" y="278861"/>
                  </a:lnTo>
                  <a:lnTo>
                    <a:pt x="104706" y="278180"/>
                  </a:lnTo>
                  <a:lnTo>
                    <a:pt x="110483" y="276735"/>
                  </a:lnTo>
                  <a:lnTo>
                    <a:pt x="116319" y="274779"/>
                  </a:lnTo>
                  <a:lnTo>
                    <a:pt x="122194" y="272483"/>
                  </a:lnTo>
                  <a:lnTo>
                    <a:pt x="128096" y="270952"/>
                  </a:lnTo>
                  <a:lnTo>
                    <a:pt x="134013" y="269932"/>
                  </a:lnTo>
                  <a:lnTo>
                    <a:pt x="139944" y="269251"/>
                  </a:lnTo>
                  <a:lnTo>
                    <a:pt x="145881" y="268798"/>
                  </a:lnTo>
                  <a:lnTo>
                    <a:pt x="151824" y="268495"/>
                  </a:lnTo>
                  <a:lnTo>
                    <a:pt x="163719" y="268159"/>
                  </a:lnTo>
                  <a:lnTo>
                    <a:pt x="175620" y="268010"/>
                  </a:lnTo>
                  <a:lnTo>
                    <a:pt x="181572" y="268962"/>
                  </a:lnTo>
                  <a:lnTo>
                    <a:pt x="187525" y="270589"/>
                  </a:lnTo>
                  <a:lnTo>
                    <a:pt x="193477" y="272666"/>
                  </a:lnTo>
                  <a:lnTo>
                    <a:pt x="198437" y="274050"/>
                  </a:lnTo>
                  <a:lnTo>
                    <a:pt x="202737" y="274974"/>
                  </a:lnTo>
                  <a:lnTo>
                    <a:pt x="214312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40"/>
            <p:cNvSpPr/>
            <p:nvPr/>
          </p:nvSpPr>
          <p:spPr>
            <a:xfrm>
              <a:off x="2839640" y="2973585"/>
              <a:ext cx="759025" cy="1116212"/>
            </a:xfrm>
            <a:custGeom>
              <a:avLst/>
              <a:gdLst/>
              <a:ahLst/>
              <a:cxnLst/>
              <a:rect l="0" t="0" r="0" b="0"/>
              <a:pathLst>
                <a:path w="759025" h="1116212">
                  <a:moveTo>
                    <a:pt x="759024" y="1116211"/>
                  </a:moveTo>
                  <a:lnTo>
                    <a:pt x="509551" y="1116211"/>
                  </a:lnTo>
                  <a:lnTo>
                    <a:pt x="504417" y="1111471"/>
                  </a:lnTo>
                  <a:lnTo>
                    <a:pt x="502966" y="1109082"/>
                  </a:lnTo>
                  <a:lnTo>
                    <a:pt x="501353" y="1103782"/>
                  </a:lnTo>
                  <a:lnTo>
                    <a:pt x="500113" y="1077827"/>
                  </a:lnTo>
                  <a:lnTo>
                    <a:pt x="500063" y="971936"/>
                  </a:lnTo>
                  <a:lnTo>
                    <a:pt x="492995" y="928503"/>
                  </a:lnTo>
                  <a:lnTo>
                    <a:pt x="491684" y="901844"/>
                  </a:lnTo>
                  <a:lnTo>
                    <a:pt x="492370" y="883023"/>
                  </a:lnTo>
                  <a:lnTo>
                    <a:pt x="497342" y="851106"/>
                  </a:lnTo>
                  <a:lnTo>
                    <a:pt x="499257" y="821365"/>
                  </a:lnTo>
                  <a:lnTo>
                    <a:pt x="499823" y="788850"/>
                  </a:lnTo>
                  <a:lnTo>
                    <a:pt x="500984" y="758932"/>
                  </a:lnTo>
                  <a:lnTo>
                    <a:pt x="506179" y="725372"/>
                  </a:lnTo>
                  <a:lnTo>
                    <a:pt x="507742" y="702065"/>
                  </a:lnTo>
                  <a:lnTo>
                    <a:pt x="508436" y="678477"/>
                  </a:lnTo>
                  <a:lnTo>
                    <a:pt x="509737" y="654764"/>
                  </a:lnTo>
                  <a:lnTo>
                    <a:pt x="515056" y="620094"/>
                  </a:lnTo>
                  <a:lnTo>
                    <a:pt x="518065" y="589537"/>
                  </a:lnTo>
                  <a:lnTo>
                    <a:pt x="523807" y="555788"/>
                  </a:lnTo>
                  <a:lnTo>
                    <a:pt x="526942" y="521645"/>
                  </a:lnTo>
                  <a:lnTo>
                    <a:pt x="532721" y="491244"/>
                  </a:lnTo>
                  <a:lnTo>
                    <a:pt x="535867" y="458534"/>
                  </a:lnTo>
                  <a:lnTo>
                    <a:pt x="542642" y="428558"/>
                  </a:lnTo>
                  <a:lnTo>
                    <a:pt x="549941" y="395973"/>
                  </a:lnTo>
                  <a:lnTo>
                    <a:pt x="553536" y="367026"/>
                  </a:lnTo>
                  <a:lnTo>
                    <a:pt x="560445" y="339598"/>
                  </a:lnTo>
                  <a:lnTo>
                    <a:pt x="567784" y="312619"/>
                  </a:lnTo>
                  <a:lnTo>
                    <a:pt x="571391" y="285774"/>
                  </a:lnTo>
                  <a:lnTo>
                    <a:pt x="577311" y="258969"/>
                  </a:lnTo>
                  <a:lnTo>
                    <a:pt x="579814" y="225890"/>
                  </a:lnTo>
                  <a:lnTo>
                    <a:pt x="580308" y="195213"/>
                  </a:lnTo>
                  <a:lnTo>
                    <a:pt x="580429" y="99857"/>
                  </a:lnTo>
                  <a:lnTo>
                    <a:pt x="579437" y="95345"/>
                  </a:lnTo>
                  <a:lnTo>
                    <a:pt x="572742" y="82536"/>
                  </a:lnTo>
                  <a:lnTo>
                    <a:pt x="559180" y="68129"/>
                  </a:lnTo>
                  <a:lnTo>
                    <a:pt x="545801" y="59433"/>
                  </a:lnTo>
                  <a:lnTo>
                    <a:pt x="534943" y="56181"/>
                  </a:lnTo>
                  <a:lnTo>
                    <a:pt x="523503" y="53743"/>
                  </a:lnTo>
                  <a:lnTo>
                    <a:pt x="505905" y="47784"/>
                  </a:lnTo>
                  <a:lnTo>
                    <a:pt x="488123" y="44586"/>
                  </a:lnTo>
                  <a:lnTo>
                    <a:pt x="469295" y="38787"/>
                  </a:lnTo>
                  <a:lnTo>
                    <a:pt x="453646" y="37083"/>
                  </a:lnTo>
                  <a:lnTo>
                    <a:pt x="436769" y="33679"/>
                  </a:lnTo>
                  <a:lnTo>
                    <a:pt x="419346" y="29852"/>
                  </a:lnTo>
                  <a:lnTo>
                    <a:pt x="401681" y="28150"/>
                  </a:lnTo>
                  <a:lnTo>
                    <a:pt x="383908" y="27395"/>
                  </a:lnTo>
                  <a:lnTo>
                    <a:pt x="357167" y="26969"/>
                  </a:lnTo>
                  <a:lnTo>
                    <a:pt x="339319" y="25877"/>
                  </a:lnTo>
                  <a:lnTo>
                    <a:pt x="321465" y="22084"/>
                  </a:lnTo>
                  <a:lnTo>
                    <a:pt x="303608" y="19737"/>
                  </a:lnTo>
                  <a:lnTo>
                    <a:pt x="285749" y="18694"/>
                  </a:lnTo>
                  <a:lnTo>
                    <a:pt x="267890" y="18231"/>
                  </a:lnTo>
                  <a:lnTo>
                    <a:pt x="187524" y="17870"/>
                  </a:lnTo>
                  <a:lnTo>
                    <a:pt x="169664" y="15218"/>
                  </a:lnTo>
                  <a:lnTo>
                    <a:pt x="152797" y="11725"/>
                  </a:lnTo>
                  <a:lnTo>
                    <a:pt x="131153" y="9758"/>
                  </a:lnTo>
                  <a:lnTo>
                    <a:pt x="114845" y="9298"/>
                  </a:lnTo>
                  <a:lnTo>
                    <a:pt x="74828" y="8962"/>
                  </a:lnTo>
                  <a:lnTo>
                    <a:pt x="4716" y="8930"/>
                  </a:lnTo>
                  <a:lnTo>
                    <a:pt x="3144" y="7938"/>
                  </a:lnTo>
                  <a:lnTo>
                    <a:pt x="2096" y="6284"/>
                  </a:lnTo>
                  <a:lnTo>
                    <a:pt x="0" y="0"/>
                  </a:ln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41"/>
            <p:cNvSpPr/>
            <p:nvPr/>
          </p:nvSpPr>
          <p:spPr>
            <a:xfrm>
              <a:off x="1437682" y="2759273"/>
              <a:ext cx="1401950" cy="562561"/>
            </a:xfrm>
            <a:custGeom>
              <a:avLst/>
              <a:gdLst/>
              <a:ahLst/>
              <a:cxnLst/>
              <a:rect l="0" t="0" r="0" b="0"/>
              <a:pathLst>
                <a:path w="1401950" h="562561">
                  <a:moveTo>
                    <a:pt x="1384099" y="0"/>
                  </a:moveTo>
                  <a:lnTo>
                    <a:pt x="1392920" y="0"/>
                  </a:lnTo>
                  <a:lnTo>
                    <a:pt x="1393019" y="12429"/>
                  </a:lnTo>
                  <a:lnTo>
                    <a:pt x="1394014" y="15231"/>
                  </a:lnTo>
                  <a:lnTo>
                    <a:pt x="1397766" y="20991"/>
                  </a:lnTo>
                  <a:lnTo>
                    <a:pt x="1400095" y="29504"/>
                  </a:lnTo>
                  <a:lnTo>
                    <a:pt x="1401406" y="45453"/>
                  </a:lnTo>
                  <a:lnTo>
                    <a:pt x="1401795" y="62746"/>
                  </a:lnTo>
                  <a:lnTo>
                    <a:pt x="1401949" y="108934"/>
                  </a:lnTo>
                  <a:lnTo>
                    <a:pt x="1399308" y="123160"/>
                  </a:lnTo>
                  <a:lnTo>
                    <a:pt x="1395820" y="136097"/>
                  </a:lnTo>
                  <a:lnTo>
                    <a:pt x="1394269" y="148461"/>
                  </a:lnTo>
                  <a:lnTo>
                    <a:pt x="1393580" y="163217"/>
                  </a:lnTo>
                  <a:lnTo>
                    <a:pt x="1393192" y="188259"/>
                  </a:lnTo>
                  <a:lnTo>
                    <a:pt x="1393031" y="263531"/>
                  </a:lnTo>
                  <a:lnTo>
                    <a:pt x="1390384" y="276205"/>
                  </a:lnTo>
                  <a:lnTo>
                    <a:pt x="1386892" y="289445"/>
                  </a:lnTo>
                  <a:lnTo>
                    <a:pt x="1385341" y="305252"/>
                  </a:lnTo>
                  <a:lnTo>
                    <a:pt x="1384651" y="319553"/>
                  </a:lnTo>
                  <a:lnTo>
                    <a:pt x="1384344" y="332523"/>
                  </a:lnTo>
                  <a:lnTo>
                    <a:pt x="1384099" y="413728"/>
                  </a:lnTo>
                  <a:lnTo>
                    <a:pt x="1385091" y="416709"/>
                  </a:lnTo>
                  <a:lnTo>
                    <a:pt x="1391787" y="426860"/>
                  </a:lnTo>
                  <a:lnTo>
                    <a:pt x="1392477" y="430486"/>
                  </a:lnTo>
                  <a:lnTo>
                    <a:pt x="1393027" y="447207"/>
                  </a:lnTo>
                  <a:lnTo>
                    <a:pt x="1393028" y="464235"/>
                  </a:lnTo>
                  <a:lnTo>
                    <a:pt x="1385340" y="472023"/>
                  </a:lnTo>
                  <a:lnTo>
                    <a:pt x="1382005" y="472717"/>
                  </a:lnTo>
                  <a:lnTo>
                    <a:pt x="1371779" y="473163"/>
                  </a:lnTo>
                  <a:lnTo>
                    <a:pt x="1368940" y="474192"/>
                  </a:lnTo>
                  <a:lnTo>
                    <a:pt x="1363141" y="477981"/>
                  </a:lnTo>
                  <a:lnTo>
                    <a:pt x="1354610" y="480327"/>
                  </a:lnTo>
                  <a:lnTo>
                    <a:pt x="1315480" y="482093"/>
                  </a:lnTo>
                  <a:lnTo>
                    <a:pt x="992770" y="482203"/>
                  </a:lnTo>
                  <a:lnTo>
                    <a:pt x="949106" y="486944"/>
                  </a:lnTo>
                  <a:lnTo>
                    <a:pt x="919571" y="489271"/>
                  </a:lnTo>
                  <a:lnTo>
                    <a:pt x="888915" y="490305"/>
                  </a:lnTo>
                  <a:lnTo>
                    <a:pt x="855447" y="490765"/>
                  </a:lnTo>
                  <a:lnTo>
                    <a:pt x="823374" y="493615"/>
                  </a:lnTo>
                  <a:lnTo>
                    <a:pt x="791591" y="497197"/>
                  </a:lnTo>
                  <a:lnTo>
                    <a:pt x="757621" y="498789"/>
                  </a:lnTo>
                  <a:lnTo>
                    <a:pt x="725326" y="502142"/>
                  </a:lnTo>
                  <a:lnTo>
                    <a:pt x="693444" y="505948"/>
                  </a:lnTo>
                  <a:lnTo>
                    <a:pt x="659430" y="507639"/>
                  </a:lnTo>
                  <a:lnTo>
                    <a:pt x="627115" y="511037"/>
                  </a:lnTo>
                  <a:lnTo>
                    <a:pt x="596216" y="514862"/>
                  </a:lnTo>
                  <a:lnTo>
                    <a:pt x="565947" y="516561"/>
                  </a:lnTo>
                  <a:lnTo>
                    <a:pt x="533312" y="519963"/>
                  </a:lnTo>
                  <a:lnTo>
                    <a:pt x="499956" y="524782"/>
                  </a:lnTo>
                  <a:lnTo>
                    <a:pt x="468594" y="530231"/>
                  </a:lnTo>
                  <a:lnTo>
                    <a:pt x="438119" y="533314"/>
                  </a:lnTo>
                  <a:lnTo>
                    <a:pt x="408038" y="535677"/>
                  </a:lnTo>
                  <a:lnTo>
                    <a:pt x="378133" y="540034"/>
                  </a:lnTo>
                  <a:lnTo>
                    <a:pt x="348305" y="545278"/>
                  </a:lnTo>
                  <a:lnTo>
                    <a:pt x="306267" y="551163"/>
                  </a:lnTo>
                  <a:lnTo>
                    <a:pt x="268676" y="555552"/>
                  </a:lnTo>
                  <a:lnTo>
                    <a:pt x="225159" y="561184"/>
                  </a:lnTo>
                  <a:lnTo>
                    <a:pt x="181490" y="562388"/>
                  </a:lnTo>
                  <a:lnTo>
                    <a:pt x="141829" y="562560"/>
                  </a:lnTo>
                  <a:lnTo>
                    <a:pt x="138208" y="561571"/>
                  </a:lnTo>
                  <a:lnTo>
                    <a:pt x="128371" y="556431"/>
                  </a:lnTo>
                  <a:lnTo>
                    <a:pt x="122206" y="554881"/>
                  </a:lnTo>
                  <a:lnTo>
                    <a:pt x="120165" y="553475"/>
                  </a:lnTo>
                  <a:lnTo>
                    <a:pt x="118804" y="551546"/>
                  </a:lnTo>
                  <a:lnTo>
                    <a:pt x="117897" y="549268"/>
                  </a:lnTo>
                  <a:lnTo>
                    <a:pt x="116300" y="547749"/>
                  </a:lnTo>
                  <a:lnTo>
                    <a:pt x="114243" y="546736"/>
                  </a:lnTo>
                  <a:lnTo>
                    <a:pt x="111880" y="546061"/>
                  </a:lnTo>
                  <a:lnTo>
                    <a:pt x="110305" y="544619"/>
                  </a:lnTo>
                  <a:lnTo>
                    <a:pt x="109254" y="542665"/>
                  </a:lnTo>
                  <a:lnTo>
                    <a:pt x="108554" y="540371"/>
                  </a:lnTo>
                  <a:lnTo>
                    <a:pt x="107095" y="538841"/>
                  </a:lnTo>
                  <a:lnTo>
                    <a:pt x="105130" y="537821"/>
                  </a:lnTo>
                  <a:lnTo>
                    <a:pt x="102828" y="537141"/>
                  </a:lnTo>
                  <a:lnTo>
                    <a:pt x="101293" y="535696"/>
                  </a:lnTo>
                  <a:lnTo>
                    <a:pt x="100270" y="533739"/>
                  </a:lnTo>
                  <a:lnTo>
                    <a:pt x="99588" y="531443"/>
                  </a:lnTo>
                  <a:lnTo>
                    <a:pt x="96184" y="526246"/>
                  </a:lnTo>
                  <a:lnTo>
                    <a:pt x="93887" y="523472"/>
                  </a:lnTo>
                  <a:lnTo>
                    <a:pt x="92356" y="520629"/>
                  </a:lnTo>
                  <a:lnTo>
                    <a:pt x="89697" y="510721"/>
                  </a:lnTo>
                  <a:lnTo>
                    <a:pt x="89347" y="496860"/>
                  </a:lnTo>
                  <a:lnTo>
                    <a:pt x="89329" y="491975"/>
                  </a:lnTo>
                  <a:lnTo>
                    <a:pt x="88325" y="487725"/>
                  </a:lnTo>
                  <a:lnTo>
                    <a:pt x="83164" y="476012"/>
                  </a:lnTo>
                  <a:lnTo>
                    <a:pt x="80202" y="461407"/>
                  </a:lnTo>
                  <a:lnTo>
                    <a:pt x="70814" y="444434"/>
                  </a:lnTo>
                  <a:lnTo>
                    <a:pt x="68045" y="439165"/>
                  </a:lnTo>
                  <a:lnTo>
                    <a:pt x="64967" y="428017"/>
                  </a:lnTo>
                  <a:lnTo>
                    <a:pt x="62607" y="415457"/>
                  </a:lnTo>
                  <a:lnTo>
                    <a:pt x="58251" y="399952"/>
                  </a:lnTo>
                  <a:lnTo>
                    <a:pt x="50220" y="374489"/>
                  </a:lnTo>
                  <a:lnTo>
                    <a:pt x="47123" y="359585"/>
                  </a:lnTo>
                  <a:lnTo>
                    <a:pt x="44754" y="345355"/>
                  </a:lnTo>
                  <a:lnTo>
                    <a:pt x="40394" y="329108"/>
                  </a:lnTo>
                  <a:lnTo>
                    <a:pt x="37795" y="311966"/>
                  </a:lnTo>
                  <a:lnTo>
                    <a:pt x="35648" y="294425"/>
                  </a:lnTo>
                  <a:lnTo>
                    <a:pt x="33686" y="285580"/>
                  </a:lnTo>
                  <a:lnTo>
                    <a:pt x="31386" y="276707"/>
                  </a:lnTo>
                  <a:lnTo>
                    <a:pt x="28861" y="267815"/>
                  </a:lnTo>
                  <a:lnTo>
                    <a:pt x="23409" y="249998"/>
                  </a:lnTo>
                  <a:lnTo>
                    <a:pt x="21558" y="241079"/>
                  </a:lnTo>
                  <a:lnTo>
                    <a:pt x="20324" y="232157"/>
                  </a:lnTo>
                  <a:lnTo>
                    <a:pt x="17961" y="215298"/>
                  </a:lnTo>
                  <a:lnTo>
                    <a:pt x="13603" y="201190"/>
                  </a:lnTo>
                  <a:lnTo>
                    <a:pt x="11005" y="185660"/>
                  </a:lnTo>
                  <a:lnTo>
                    <a:pt x="9850" y="168836"/>
                  </a:lnTo>
                  <a:lnTo>
                    <a:pt x="9337" y="151436"/>
                  </a:lnTo>
                  <a:lnTo>
                    <a:pt x="6463" y="136427"/>
                  </a:lnTo>
                  <a:lnTo>
                    <a:pt x="2871" y="123142"/>
                  </a:lnTo>
                  <a:lnTo>
                    <a:pt x="1274" y="110623"/>
                  </a:lnTo>
                  <a:lnTo>
                    <a:pt x="565" y="98444"/>
                  </a:lnTo>
                  <a:lnTo>
                    <a:pt x="249" y="86417"/>
                  </a:lnTo>
                  <a:lnTo>
                    <a:pt x="0" y="41828"/>
                  </a:lnTo>
                  <a:lnTo>
                    <a:pt x="991" y="38799"/>
                  </a:lnTo>
                  <a:lnTo>
                    <a:pt x="7686" y="28567"/>
                  </a:lnTo>
                  <a:lnTo>
                    <a:pt x="9091" y="27974"/>
                  </a:lnTo>
                  <a:lnTo>
                    <a:pt x="15811" y="27140"/>
                  </a:lnTo>
                  <a:lnTo>
                    <a:pt x="57021" y="26795"/>
                  </a:lnTo>
                  <a:lnTo>
                    <a:pt x="99669" y="27782"/>
                  </a:lnTo>
                  <a:lnTo>
                    <a:pt x="132276" y="32926"/>
                  </a:lnTo>
                  <a:lnTo>
                    <a:pt x="167073" y="34891"/>
                  </a:lnTo>
                  <a:lnTo>
                    <a:pt x="203511" y="35473"/>
                  </a:lnTo>
                  <a:lnTo>
                    <a:pt x="436738" y="35718"/>
                  </a:lnTo>
                  <a:lnTo>
                    <a:pt x="475555" y="33073"/>
                  </a:lnTo>
                  <a:lnTo>
                    <a:pt x="516950" y="29582"/>
                  </a:lnTo>
                  <a:lnTo>
                    <a:pt x="539101" y="28651"/>
                  </a:lnTo>
                  <a:lnTo>
                    <a:pt x="583888" y="27616"/>
                  </a:lnTo>
                  <a:lnTo>
                    <a:pt x="1015817" y="26789"/>
                  </a:lnTo>
                  <a:lnTo>
                    <a:pt x="1052738" y="24143"/>
                  </a:lnTo>
                  <a:lnTo>
                    <a:pt x="1088992" y="20652"/>
                  </a:lnTo>
                  <a:lnTo>
                    <a:pt x="1124948" y="19101"/>
                  </a:lnTo>
                  <a:lnTo>
                    <a:pt x="1169179" y="18227"/>
                  </a:lnTo>
                  <a:lnTo>
                    <a:pt x="1212160" y="17968"/>
                  </a:lnTo>
                  <a:lnTo>
                    <a:pt x="1255878" y="11744"/>
                  </a:lnTo>
                  <a:lnTo>
                    <a:pt x="1297236" y="9177"/>
                  </a:lnTo>
                  <a:lnTo>
                    <a:pt x="1309444" y="9039"/>
                  </a:lnTo>
                  <a:lnTo>
                    <a:pt x="1314485" y="8011"/>
                  </a:lnTo>
                  <a:lnTo>
                    <a:pt x="1330509" y="7"/>
                  </a:lnTo>
                  <a:lnTo>
                    <a:pt x="1330521" y="0"/>
                  </a:lnTo>
                  <a:lnTo>
                    <a:pt x="1330521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42"/>
            <p:cNvSpPr/>
            <p:nvPr/>
          </p:nvSpPr>
          <p:spPr>
            <a:xfrm>
              <a:off x="1768091" y="2911078"/>
              <a:ext cx="160676" cy="258962"/>
            </a:xfrm>
            <a:custGeom>
              <a:avLst/>
              <a:gdLst/>
              <a:ahLst/>
              <a:cxnLst/>
              <a:rect l="0" t="0" r="0" b="0"/>
              <a:pathLst>
                <a:path w="160676" h="258962">
                  <a:moveTo>
                    <a:pt x="44635" y="0"/>
                  </a:moveTo>
                  <a:lnTo>
                    <a:pt x="39894" y="0"/>
                  </a:lnTo>
                  <a:lnTo>
                    <a:pt x="38498" y="992"/>
                  </a:lnTo>
                  <a:lnTo>
                    <a:pt x="37567" y="2645"/>
                  </a:lnTo>
                  <a:lnTo>
                    <a:pt x="36073" y="7688"/>
                  </a:lnTo>
                  <a:lnTo>
                    <a:pt x="31074" y="13302"/>
                  </a:lnTo>
                  <a:lnTo>
                    <a:pt x="23309" y="21249"/>
                  </a:lnTo>
                  <a:lnTo>
                    <a:pt x="20496" y="23096"/>
                  </a:lnTo>
                  <a:lnTo>
                    <a:pt x="17628" y="24326"/>
                  </a:lnTo>
                  <a:lnTo>
                    <a:pt x="14724" y="25147"/>
                  </a:lnTo>
                  <a:lnTo>
                    <a:pt x="11796" y="26687"/>
                  </a:lnTo>
                  <a:lnTo>
                    <a:pt x="8852" y="28705"/>
                  </a:lnTo>
                  <a:lnTo>
                    <a:pt x="5897" y="31043"/>
                  </a:lnTo>
                  <a:lnTo>
                    <a:pt x="3927" y="33594"/>
                  </a:lnTo>
                  <a:lnTo>
                    <a:pt x="2613" y="36286"/>
                  </a:lnTo>
                  <a:lnTo>
                    <a:pt x="1154" y="41924"/>
                  </a:lnTo>
                  <a:lnTo>
                    <a:pt x="506" y="47737"/>
                  </a:lnTo>
                  <a:lnTo>
                    <a:pt x="217" y="53628"/>
                  </a:lnTo>
                  <a:lnTo>
                    <a:pt x="89" y="59553"/>
                  </a:lnTo>
                  <a:lnTo>
                    <a:pt x="0" y="74416"/>
                  </a:lnTo>
                  <a:lnTo>
                    <a:pt x="988" y="77392"/>
                  </a:lnTo>
                  <a:lnTo>
                    <a:pt x="4731" y="83344"/>
                  </a:lnTo>
                  <a:lnTo>
                    <a:pt x="8110" y="85328"/>
                  </a:lnTo>
                  <a:lnTo>
                    <a:pt x="12348" y="86651"/>
                  </a:lnTo>
                  <a:lnTo>
                    <a:pt x="17157" y="87533"/>
                  </a:lnTo>
                  <a:lnTo>
                    <a:pt x="22348" y="89113"/>
                  </a:lnTo>
                  <a:lnTo>
                    <a:pt x="27792" y="91158"/>
                  </a:lnTo>
                  <a:lnTo>
                    <a:pt x="33406" y="93514"/>
                  </a:lnTo>
                  <a:lnTo>
                    <a:pt x="39134" y="95085"/>
                  </a:lnTo>
                  <a:lnTo>
                    <a:pt x="44936" y="96132"/>
                  </a:lnTo>
                  <a:lnTo>
                    <a:pt x="50789" y="96830"/>
                  </a:lnTo>
                  <a:lnTo>
                    <a:pt x="56675" y="98288"/>
                  </a:lnTo>
                  <a:lnTo>
                    <a:pt x="62584" y="100251"/>
                  </a:lnTo>
                  <a:lnTo>
                    <a:pt x="68507" y="102553"/>
                  </a:lnTo>
                  <a:lnTo>
                    <a:pt x="75433" y="104087"/>
                  </a:lnTo>
                  <a:lnTo>
                    <a:pt x="83026" y="105110"/>
                  </a:lnTo>
                  <a:lnTo>
                    <a:pt x="91065" y="105792"/>
                  </a:lnTo>
                  <a:lnTo>
                    <a:pt x="98409" y="107239"/>
                  </a:lnTo>
                  <a:lnTo>
                    <a:pt x="105289" y="109195"/>
                  </a:lnTo>
                  <a:lnTo>
                    <a:pt x="111860" y="111492"/>
                  </a:lnTo>
                  <a:lnTo>
                    <a:pt x="117233" y="113023"/>
                  </a:lnTo>
                  <a:lnTo>
                    <a:pt x="121807" y="114044"/>
                  </a:lnTo>
                  <a:lnTo>
                    <a:pt x="125849" y="114724"/>
                  </a:lnTo>
                  <a:lnTo>
                    <a:pt x="129535" y="116170"/>
                  </a:lnTo>
                  <a:lnTo>
                    <a:pt x="132985" y="118126"/>
                  </a:lnTo>
                  <a:lnTo>
                    <a:pt x="136277" y="120423"/>
                  </a:lnTo>
                  <a:lnTo>
                    <a:pt x="139464" y="122946"/>
                  </a:lnTo>
                  <a:lnTo>
                    <a:pt x="142581" y="125620"/>
                  </a:lnTo>
                  <a:lnTo>
                    <a:pt x="145651" y="128395"/>
                  </a:lnTo>
                  <a:lnTo>
                    <a:pt x="151708" y="134124"/>
                  </a:lnTo>
                  <a:lnTo>
                    <a:pt x="158941" y="141146"/>
                  </a:lnTo>
                  <a:lnTo>
                    <a:pt x="159534" y="142715"/>
                  </a:lnTo>
                  <a:lnTo>
                    <a:pt x="160369" y="149662"/>
                  </a:lnTo>
                  <a:lnTo>
                    <a:pt x="160565" y="155152"/>
                  </a:lnTo>
                  <a:lnTo>
                    <a:pt x="160675" y="163820"/>
                  </a:lnTo>
                  <a:lnTo>
                    <a:pt x="159698" y="166760"/>
                  </a:lnTo>
                  <a:lnTo>
                    <a:pt x="155967" y="172673"/>
                  </a:lnTo>
                  <a:lnTo>
                    <a:pt x="151001" y="178608"/>
                  </a:lnTo>
                  <a:lnTo>
                    <a:pt x="148288" y="181580"/>
                  </a:lnTo>
                  <a:lnTo>
                    <a:pt x="144495" y="184553"/>
                  </a:lnTo>
                  <a:lnTo>
                    <a:pt x="139982" y="187528"/>
                  </a:lnTo>
                  <a:lnTo>
                    <a:pt x="134988" y="190502"/>
                  </a:lnTo>
                  <a:lnTo>
                    <a:pt x="130668" y="193478"/>
                  </a:lnTo>
                  <a:lnTo>
                    <a:pt x="126795" y="196454"/>
                  </a:lnTo>
                  <a:lnTo>
                    <a:pt x="123221" y="199430"/>
                  </a:lnTo>
                  <a:lnTo>
                    <a:pt x="118854" y="202406"/>
                  </a:lnTo>
                  <a:lnTo>
                    <a:pt x="113958" y="205383"/>
                  </a:lnTo>
                  <a:lnTo>
                    <a:pt x="108710" y="208359"/>
                  </a:lnTo>
                  <a:lnTo>
                    <a:pt x="97587" y="214312"/>
                  </a:lnTo>
                  <a:lnTo>
                    <a:pt x="56505" y="235148"/>
                  </a:lnTo>
                  <a:lnTo>
                    <a:pt x="51556" y="237132"/>
                  </a:lnTo>
                  <a:lnTo>
                    <a:pt x="47265" y="238455"/>
                  </a:lnTo>
                  <a:lnTo>
                    <a:pt x="43411" y="239337"/>
                  </a:lnTo>
                  <a:lnTo>
                    <a:pt x="39851" y="240917"/>
                  </a:lnTo>
                  <a:lnTo>
                    <a:pt x="36485" y="242963"/>
                  </a:lnTo>
                  <a:lnTo>
                    <a:pt x="33248" y="245319"/>
                  </a:lnTo>
                  <a:lnTo>
                    <a:pt x="30099" y="246890"/>
                  </a:lnTo>
                  <a:lnTo>
                    <a:pt x="27006" y="247937"/>
                  </a:lnTo>
                  <a:lnTo>
                    <a:pt x="23953" y="248635"/>
                  </a:lnTo>
                  <a:lnTo>
                    <a:pt x="20925" y="250092"/>
                  </a:lnTo>
                  <a:lnTo>
                    <a:pt x="17914" y="252056"/>
                  </a:lnTo>
                  <a:lnTo>
                    <a:pt x="8922" y="258956"/>
                  </a:lnTo>
                  <a:lnTo>
                    <a:pt x="8921" y="258957"/>
                  </a:lnTo>
                  <a:lnTo>
                    <a:pt x="8919" y="258958"/>
                  </a:lnTo>
                  <a:lnTo>
                    <a:pt x="8916" y="258961"/>
                  </a:lnTo>
                  <a:lnTo>
                    <a:pt x="3772" y="258961"/>
                  </a:lnTo>
                  <a:lnTo>
                    <a:pt x="8840" y="258961"/>
                  </a:lnTo>
                  <a:lnTo>
                    <a:pt x="95" y="258961"/>
                  </a:lnTo>
                  <a:lnTo>
                    <a:pt x="4759" y="254220"/>
                  </a:lnTo>
                  <a:lnTo>
                    <a:pt x="7685" y="251272"/>
                  </a:lnTo>
                  <a:lnTo>
                    <a:pt x="11015" y="250582"/>
                  </a:lnTo>
                  <a:lnTo>
                    <a:pt x="17846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43"/>
            <p:cNvSpPr/>
            <p:nvPr/>
          </p:nvSpPr>
          <p:spPr>
            <a:xfrm>
              <a:off x="2018109" y="3116460"/>
              <a:ext cx="8931" cy="8564"/>
            </a:xfrm>
            <a:custGeom>
              <a:avLst/>
              <a:gdLst/>
              <a:ahLst/>
              <a:cxnLst/>
              <a:rect l="0" t="0" r="0" b="0"/>
              <a:pathLst>
                <a:path w="8931" h="8564">
                  <a:moveTo>
                    <a:pt x="8930" y="0"/>
                  </a:moveTo>
                  <a:lnTo>
                    <a:pt x="8930" y="8563"/>
                  </a:lnTo>
                  <a:lnTo>
                    <a:pt x="7937" y="7693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44"/>
            <p:cNvSpPr/>
            <p:nvPr/>
          </p:nvSpPr>
          <p:spPr>
            <a:xfrm>
              <a:off x="2197196" y="2911200"/>
              <a:ext cx="187031" cy="294558"/>
            </a:xfrm>
            <a:custGeom>
              <a:avLst/>
              <a:gdLst/>
              <a:ahLst/>
              <a:cxnLst/>
              <a:rect l="0" t="0" r="0" b="0"/>
              <a:pathLst>
                <a:path w="187031" h="294558">
                  <a:moveTo>
                    <a:pt x="35225" y="294557"/>
                  </a:moveTo>
                  <a:lnTo>
                    <a:pt x="30485" y="294557"/>
                  </a:lnTo>
                  <a:lnTo>
                    <a:pt x="29089" y="293565"/>
                  </a:lnTo>
                  <a:lnTo>
                    <a:pt x="28157" y="291911"/>
                  </a:lnTo>
                  <a:lnTo>
                    <a:pt x="27123" y="287428"/>
                  </a:lnTo>
                  <a:lnTo>
                    <a:pt x="26541" y="279326"/>
                  </a:lnTo>
                  <a:lnTo>
                    <a:pt x="26368" y="270642"/>
                  </a:lnTo>
                  <a:lnTo>
                    <a:pt x="26328" y="264746"/>
                  </a:lnTo>
                  <a:lnTo>
                    <a:pt x="25325" y="261784"/>
                  </a:lnTo>
                  <a:lnTo>
                    <a:pt x="21565" y="255848"/>
                  </a:lnTo>
                  <a:lnTo>
                    <a:pt x="19232" y="247257"/>
                  </a:lnTo>
                  <a:lnTo>
                    <a:pt x="18610" y="242188"/>
                  </a:lnTo>
                  <a:lnTo>
                    <a:pt x="18195" y="236824"/>
                  </a:lnTo>
                  <a:lnTo>
                    <a:pt x="17919" y="231264"/>
                  </a:lnTo>
                  <a:lnTo>
                    <a:pt x="17735" y="225572"/>
                  </a:lnTo>
                  <a:lnTo>
                    <a:pt x="16620" y="219794"/>
                  </a:lnTo>
                  <a:lnTo>
                    <a:pt x="14884" y="213957"/>
                  </a:lnTo>
                  <a:lnTo>
                    <a:pt x="12735" y="208082"/>
                  </a:lnTo>
                  <a:lnTo>
                    <a:pt x="10347" y="198908"/>
                  </a:lnTo>
                  <a:lnTo>
                    <a:pt x="9285" y="190530"/>
                  </a:lnTo>
                  <a:lnTo>
                    <a:pt x="9002" y="185518"/>
                  </a:lnTo>
                  <a:lnTo>
                    <a:pt x="8814" y="180193"/>
                  </a:lnTo>
                  <a:lnTo>
                    <a:pt x="8511" y="151251"/>
                  </a:lnTo>
                  <a:lnTo>
                    <a:pt x="8436" y="74191"/>
                  </a:lnTo>
                  <a:lnTo>
                    <a:pt x="9429" y="69264"/>
                  </a:lnTo>
                  <a:lnTo>
                    <a:pt x="13177" y="61143"/>
                  </a:lnTo>
                  <a:lnTo>
                    <a:pt x="14573" y="56596"/>
                  </a:lnTo>
                  <a:lnTo>
                    <a:pt x="15504" y="51580"/>
                  </a:lnTo>
                  <a:lnTo>
                    <a:pt x="16125" y="46252"/>
                  </a:lnTo>
                  <a:lnTo>
                    <a:pt x="19460" y="37686"/>
                  </a:lnTo>
                  <a:lnTo>
                    <a:pt x="24250" y="30572"/>
                  </a:lnTo>
                  <a:lnTo>
                    <a:pt x="29686" y="24103"/>
                  </a:lnTo>
                  <a:lnTo>
                    <a:pt x="31532" y="20989"/>
                  </a:lnTo>
                  <a:lnTo>
                    <a:pt x="33584" y="14883"/>
                  </a:lnTo>
                  <a:lnTo>
                    <a:pt x="36115" y="12857"/>
                  </a:lnTo>
                  <a:lnTo>
                    <a:pt x="39787" y="11507"/>
                  </a:lnTo>
                  <a:lnTo>
                    <a:pt x="44220" y="10607"/>
                  </a:lnTo>
                  <a:lnTo>
                    <a:pt x="48167" y="9015"/>
                  </a:lnTo>
                  <a:lnTo>
                    <a:pt x="51791" y="6961"/>
                  </a:lnTo>
                  <a:lnTo>
                    <a:pt x="55199" y="4600"/>
                  </a:lnTo>
                  <a:lnTo>
                    <a:pt x="58463" y="3026"/>
                  </a:lnTo>
                  <a:lnTo>
                    <a:pt x="61631" y="1976"/>
                  </a:lnTo>
                  <a:lnTo>
                    <a:pt x="64735" y="1277"/>
                  </a:lnTo>
                  <a:lnTo>
                    <a:pt x="67797" y="810"/>
                  </a:lnTo>
                  <a:lnTo>
                    <a:pt x="70830" y="499"/>
                  </a:lnTo>
                  <a:lnTo>
                    <a:pt x="73845" y="292"/>
                  </a:lnTo>
                  <a:lnTo>
                    <a:pt x="77839" y="154"/>
                  </a:lnTo>
                  <a:lnTo>
                    <a:pt x="87568" y="0"/>
                  </a:lnTo>
                  <a:lnTo>
                    <a:pt x="92941" y="952"/>
                  </a:lnTo>
                  <a:lnTo>
                    <a:pt x="98507" y="2578"/>
                  </a:lnTo>
                  <a:lnTo>
                    <a:pt x="104202" y="4654"/>
                  </a:lnTo>
                  <a:lnTo>
                    <a:pt x="108991" y="6039"/>
                  </a:lnTo>
                  <a:lnTo>
                    <a:pt x="113176" y="6961"/>
                  </a:lnTo>
                  <a:lnTo>
                    <a:pt x="116958" y="7576"/>
                  </a:lnTo>
                  <a:lnTo>
                    <a:pt x="121464" y="8979"/>
                  </a:lnTo>
                  <a:lnTo>
                    <a:pt x="126452" y="10906"/>
                  </a:lnTo>
                  <a:lnTo>
                    <a:pt x="131762" y="13183"/>
                  </a:lnTo>
                  <a:lnTo>
                    <a:pt x="136294" y="15693"/>
                  </a:lnTo>
                  <a:lnTo>
                    <a:pt x="140307" y="18359"/>
                  </a:lnTo>
                  <a:lnTo>
                    <a:pt x="143976" y="21128"/>
                  </a:lnTo>
                  <a:lnTo>
                    <a:pt x="147413" y="23966"/>
                  </a:lnTo>
                  <a:lnTo>
                    <a:pt x="150697" y="26851"/>
                  </a:lnTo>
                  <a:lnTo>
                    <a:pt x="153878" y="29766"/>
                  </a:lnTo>
                  <a:lnTo>
                    <a:pt x="160059" y="35651"/>
                  </a:lnTo>
                  <a:lnTo>
                    <a:pt x="181066" y="56436"/>
                  </a:lnTo>
                  <a:lnTo>
                    <a:pt x="183054" y="59411"/>
                  </a:lnTo>
                  <a:lnTo>
                    <a:pt x="185263" y="65363"/>
                  </a:lnTo>
                  <a:lnTo>
                    <a:pt x="186507" y="74292"/>
                  </a:lnTo>
                  <a:lnTo>
                    <a:pt x="186875" y="83221"/>
                  </a:lnTo>
                  <a:lnTo>
                    <a:pt x="185934" y="86198"/>
                  </a:lnTo>
                  <a:lnTo>
                    <a:pt x="182243" y="92151"/>
                  </a:lnTo>
                  <a:lnTo>
                    <a:pt x="177296" y="98104"/>
                  </a:lnTo>
                  <a:lnTo>
                    <a:pt x="174587" y="101081"/>
                  </a:lnTo>
                  <a:lnTo>
                    <a:pt x="171790" y="103065"/>
                  </a:lnTo>
                  <a:lnTo>
                    <a:pt x="166035" y="105270"/>
                  </a:lnTo>
                  <a:lnTo>
                    <a:pt x="163111" y="106850"/>
                  </a:lnTo>
                  <a:lnTo>
                    <a:pt x="160170" y="108896"/>
                  </a:lnTo>
                  <a:lnTo>
                    <a:pt x="157217" y="111251"/>
                  </a:lnTo>
                  <a:lnTo>
                    <a:pt x="153264" y="112822"/>
                  </a:lnTo>
                  <a:lnTo>
                    <a:pt x="148645" y="113870"/>
                  </a:lnTo>
                  <a:lnTo>
                    <a:pt x="143580" y="114567"/>
                  </a:lnTo>
                  <a:lnTo>
                    <a:pt x="138220" y="116025"/>
                  </a:lnTo>
                  <a:lnTo>
                    <a:pt x="132662" y="117989"/>
                  </a:lnTo>
                  <a:lnTo>
                    <a:pt x="126972" y="120290"/>
                  </a:lnTo>
                  <a:lnTo>
                    <a:pt x="121195" y="121825"/>
                  </a:lnTo>
                  <a:lnTo>
                    <a:pt x="115358" y="122847"/>
                  </a:lnTo>
                  <a:lnTo>
                    <a:pt x="109483" y="123529"/>
                  </a:lnTo>
                  <a:lnTo>
                    <a:pt x="104574" y="123984"/>
                  </a:lnTo>
                  <a:lnTo>
                    <a:pt x="100309" y="124287"/>
                  </a:lnTo>
                  <a:lnTo>
                    <a:pt x="96474" y="124489"/>
                  </a:lnTo>
                  <a:lnTo>
                    <a:pt x="91933" y="125616"/>
                  </a:lnTo>
                  <a:lnTo>
                    <a:pt x="86921" y="127359"/>
                  </a:lnTo>
                  <a:lnTo>
                    <a:pt x="81595" y="129514"/>
                  </a:lnTo>
                  <a:lnTo>
                    <a:pt x="76060" y="130950"/>
                  </a:lnTo>
                  <a:lnTo>
                    <a:pt x="70386" y="131908"/>
                  </a:lnTo>
                  <a:lnTo>
                    <a:pt x="64619" y="132546"/>
                  </a:lnTo>
                  <a:lnTo>
                    <a:pt x="59782" y="132972"/>
                  </a:lnTo>
                  <a:lnTo>
                    <a:pt x="55565" y="133255"/>
                  </a:lnTo>
                  <a:lnTo>
                    <a:pt x="51762" y="133445"/>
                  </a:lnTo>
                  <a:lnTo>
                    <a:pt x="42244" y="133655"/>
                  </a:lnTo>
                  <a:lnTo>
                    <a:pt x="36928" y="133711"/>
                  </a:lnTo>
                  <a:lnTo>
                    <a:pt x="32391" y="134740"/>
                  </a:lnTo>
                  <a:lnTo>
                    <a:pt x="28375" y="136419"/>
                  </a:lnTo>
                  <a:lnTo>
                    <a:pt x="19540" y="141502"/>
                  </a:lnTo>
                  <a:lnTo>
                    <a:pt x="15687" y="142197"/>
                  </a:lnTo>
                  <a:lnTo>
                    <a:pt x="10666" y="142505"/>
                  </a:lnTo>
                  <a:lnTo>
                    <a:pt x="5128" y="142643"/>
                  </a:lnTo>
                  <a:lnTo>
                    <a:pt x="3254" y="143671"/>
                  </a:lnTo>
                  <a:lnTo>
                    <a:pt x="2005" y="145350"/>
                  </a:lnTo>
                  <a:lnTo>
                    <a:pt x="0" y="150431"/>
                  </a:lnTo>
                  <a:lnTo>
                    <a:pt x="2372" y="153772"/>
                  </a:lnTo>
                  <a:lnTo>
                    <a:pt x="4393" y="156052"/>
                  </a:lnTo>
                  <a:lnTo>
                    <a:pt x="5741" y="158564"/>
                  </a:lnTo>
                  <a:lnTo>
                    <a:pt x="8630" y="166840"/>
                  </a:lnTo>
                  <a:lnTo>
                    <a:pt x="12822" y="172640"/>
                  </a:lnTo>
                  <a:lnTo>
                    <a:pt x="15329" y="174584"/>
                  </a:lnTo>
                  <a:lnTo>
                    <a:pt x="17992" y="175880"/>
                  </a:lnTo>
                  <a:lnTo>
                    <a:pt x="20760" y="176744"/>
                  </a:lnTo>
                  <a:lnTo>
                    <a:pt x="24589" y="178312"/>
                  </a:lnTo>
                  <a:lnTo>
                    <a:pt x="29127" y="180349"/>
                  </a:lnTo>
                  <a:lnTo>
                    <a:pt x="39460" y="185259"/>
                  </a:lnTo>
                  <a:lnTo>
                    <a:pt x="68133" y="199417"/>
                  </a:lnTo>
                  <a:lnTo>
                    <a:pt x="73039" y="202357"/>
                  </a:lnTo>
                  <a:lnTo>
                    <a:pt x="77301" y="205309"/>
                  </a:lnTo>
                  <a:lnTo>
                    <a:pt x="81135" y="208270"/>
                  </a:lnTo>
                  <a:lnTo>
                    <a:pt x="85676" y="211235"/>
                  </a:lnTo>
                  <a:lnTo>
                    <a:pt x="90687" y="214204"/>
                  </a:lnTo>
                  <a:lnTo>
                    <a:pt x="96012" y="217176"/>
                  </a:lnTo>
                  <a:lnTo>
                    <a:pt x="107221" y="223124"/>
                  </a:lnTo>
                  <a:lnTo>
                    <a:pt x="112988" y="226099"/>
                  </a:lnTo>
                  <a:lnTo>
                    <a:pt x="118817" y="228083"/>
                  </a:lnTo>
                  <a:lnTo>
                    <a:pt x="124688" y="229405"/>
                  </a:lnTo>
                  <a:lnTo>
                    <a:pt x="130586" y="230287"/>
                  </a:lnTo>
                  <a:lnTo>
                    <a:pt x="135510" y="231866"/>
                  </a:lnTo>
                  <a:lnTo>
                    <a:pt x="139785" y="233912"/>
                  </a:lnTo>
                  <a:lnTo>
                    <a:pt x="143627" y="236268"/>
                  </a:lnTo>
                  <a:lnTo>
                    <a:pt x="147180" y="238830"/>
                  </a:lnTo>
                  <a:lnTo>
                    <a:pt x="150542" y="241531"/>
                  </a:lnTo>
                  <a:lnTo>
                    <a:pt x="153775" y="244324"/>
                  </a:lnTo>
                  <a:lnTo>
                    <a:pt x="156923" y="247177"/>
                  </a:lnTo>
                  <a:lnTo>
                    <a:pt x="167362" y="257107"/>
                  </a:lnTo>
                  <a:lnTo>
                    <a:pt x="176700" y="266375"/>
                  </a:lnTo>
                  <a:lnTo>
                    <a:pt x="178159" y="266839"/>
                  </a:lnTo>
                  <a:lnTo>
                    <a:pt x="182426" y="267355"/>
                  </a:lnTo>
                  <a:lnTo>
                    <a:pt x="183961" y="268485"/>
                  </a:lnTo>
                  <a:lnTo>
                    <a:pt x="184984" y="270231"/>
                  </a:lnTo>
                  <a:lnTo>
                    <a:pt x="187029" y="276695"/>
                  </a:lnTo>
                  <a:lnTo>
                    <a:pt x="187030" y="267877"/>
                  </a:lnTo>
                  <a:lnTo>
                    <a:pt x="182289" y="267801"/>
                  </a:lnTo>
                  <a:lnTo>
                    <a:pt x="178100" y="267768"/>
                  </a:lnTo>
                  <a:lnTo>
                    <a:pt x="178100" y="258839"/>
                  </a:lnTo>
                  <a:lnTo>
                    <a:pt x="178100" y="2677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45"/>
            <p:cNvSpPr/>
            <p:nvPr/>
          </p:nvSpPr>
          <p:spPr>
            <a:xfrm>
              <a:off x="1134117" y="3134320"/>
              <a:ext cx="312483" cy="1"/>
            </a:xfrm>
            <a:custGeom>
              <a:avLst/>
              <a:gdLst/>
              <a:ahLst/>
              <a:cxnLst/>
              <a:rect l="0" t="0" r="0" b="0"/>
              <a:pathLst>
                <a:path w="312483" h="1">
                  <a:moveTo>
                    <a:pt x="303562" y="0"/>
                  </a:moveTo>
                  <a:lnTo>
                    <a:pt x="312482" y="0"/>
                  </a:lnTo>
                  <a:lnTo>
                    <a:pt x="0" y="0"/>
                  </a:lnTo>
                  <a:lnTo>
                    <a:pt x="88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46"/>
            <p:cNvSpPr/>
            <p:nvPr/>
          </p:nvSpPr>
          <p:spPr>
            <a:xfrm>
              <a:off x="750097" y="2973585"/>
              <a:ext cx="267862" cy="366114"/>
            </a:xfrm>
            <a:custGeom>
              <a:avLst/>
              <a:gdLst/>
              <a:ahLst/>
              <a:cxnLst/>
              <a:rect l="0" t="0" r="0" b="0"/>
              <a:pathLst>
                <a:path w="267862" h="366114">
                  <a:moveTo>
                    <a:pt x="107153" y="0"/>
                  </a:moveTo>
                  <a:lnTo>
                    <a:pt x="102412" y="0"/>
                  </a:lnTo>
                  <a:lnTo>
                    <a:pt x="101016" y="992"/>
                  </a:lnTo>
                  <a:lnTo>
                    <a:pt x="100085" y="2646"/>
                  </a:lnTo>
                  <a:lnTo>
                    <a:pt x="99464" y="4741"/>
                  </a:lnTo>
                  <a:lnTo>
                    <a:pt x="96129" y="9714"/>
                  </a:lnTo>
                  <a:lnTo>
                    <a:pt x="93850" y="12429"/>
                  </a:lnTo>
                  <a:lnTo>
                    <a:pt x="92331" y="15231"/>
                  </a:lnTo>
                  <a:lnTo>
                    <a:pt x="89201" y="23916"/>
                  </a:lnTo>
                  <a:lnTo>
                    <a:pt x="84953" y="29812"/>
                  </a:lnTo>
                  <a:lnTo>
                    <a:pt x="83423" y="33765"/>
                  </a:lnTo>
                  <a:lnTo>
                    <a:pt x="81723" y="43450"/>
                  </a:lnTo>
                  <a:lnTo>
                    <a:pt x="78322" y="51723"/>
                  </a:lnTo>
                  <a:lnTo>
                    <a:pt x="73503" y="59699"/>
                  </a:lnTo>
                  <a:lnTo>
                    <a:pt x="68054" y="69859"/>
                  </a:lnTo>
                  <a:lnTo>
                    <a:pt x="64971" y="78343"/>
                  </a:lnTo>
                  <a:lnTo>
                    <a:pt x="62608" y="86413"/>
                  </a:lnTo>
                  <a:lnTo>
                    <a:pt x="58251" y="96614"/>
                  </a:lnTo>
                  <a:lnTo>
                    <a:pt x="55653" y="107763"/>
                  </a:lnTo>
                  <a:lnTo>
                    <a:pt x="54960" y="113514"/>
                  </a:lnTo>
                  <a:lnTo>
                    <a:pt x="51545" y="122550"/>
                  </a:lnTo>
                  <a:lnTo>
                    <a:pt x="49245" y="126348"/>
                  </a:lnTo>
                  <a:lnTo>
                    <a:pt x="46689" y="135861"/>
                  </a:lnTo>
                  <a:lnTo>
                    <a:pt x="45553" y="145711"/>
                  </a:lnTo>
                  <a:lnTo>
                    <a:pt x="45049" y="153396"/>
                  </a:lnTo>
                  <a:lnTo>
                    <a:pt x="45906" y="155842"/>
                  </a:lnTo>
                  <a:lnTo>
                    <a:pt x="47470" y="157473"/>
                  </a:lnTo>
                  <a:lnTo>
                    <a:pt x="49505" y="158560"/>
                  </a:lnTo>
                  <a:lnTo>
                    <a:pt x="50861" y="160277"/>
                  </a:lnTo>
                  <a:lnTo>
                    <a:pt x="51766" y="162414"/>
                  </a:lnTo>
                  <a:lnTo>
                    <a:pt x="53217" y="168232"/>
                  </a:lnTo>
                  <a:lnTo>
                    <a:pt x="54329" y="168710"/>
                  </a:lnTo>
                  <a:lnTo>
                    <a:pt x="60633" y="169382"/>
                  </a:lnTo>
                  <a:lnTo>
                    <a:pt x="68785" y="169581"/>
                  </a:lnTo>
                  <a:lnTo>
                    <a:pt x="74556" y="169627"/>
                  </a:lnTo>
                  <a:lnTo>
                    <a:pt x="78476" y="168647"/>
                  </a:lnTo>
                  <a:lnTo>
                    <a:pt x="83074" y="167002"/>
                  </a:lnTo>
                  <a:lnTo>
                    <a:pt x="88124" y="164913"/>
                  </a:lnTo>
                  <a:lnTo>
                    <a:pt x="93474" y="162528"/>
                  </a:lnTo>
                  <a:lnTo>
                    <a:pt x="104711" y="157232"/>
                  </a:lnTo>
                  <a:lnTo>
                    <a:pt x="139942" y="139853"/>
                  </a:lnTo>
                  <a:lnTo>
                    <a:pt x="145879" y="135899"/>
                  </a:lnTo>
                  <a:lnTo>
                    <a:pt x="151822" y="131279"/>
                  </a:lnTo>
                  <a:lnTo>
                    <a:pt x="157768" y="126215"/>
                  </a:lnTo>
                  <a:lnTo>
                    <a:pt x="163717" y="121847"/>
                  </a:lnTo>
                  <a:lnTo>
                    <a:pt x="169667" y="117942"/>
                  </a:lnTo>
                  <a:lnTo>
                    <a:pt x="175618" y="114347"/>
                  </a:lnTo>
                  <a:lnTo>
                    <a:pt x="180577" y="109966"/>
                  </a:lnTo>
                  <a:lnTo>
                    <a:pt x="188734" y="99806"/>
                  </a:lnTo>
                  <a:lnTo>
                    <a:pt x="193290" y="95311"/>
                  </a:lnTo>
                  <a:lnTo>
                    <a:pt x="198312" y="91322"/>
                  </a:lnTo>
                  <a:lnTo>
                    <a:pt x="203644" y="87670"/>
                  </a:lnTo>
                  <a:lnTo>
                    <a:pt x="208191" y="84244"/>
                  </a:lnTo>
                  <a:lnTo>
                    <a:pt x="215889" y="77791"/>
                  </a:lnTo>
                  <a:lnTo>
                    <a:pt x="220323" y="73689"/>
                  </a:lnTo>
                  <a:lnTo>
                    <a:pt x="230542" y="63839"/>
                  </a:lnTo>
                  <a:lnTo>
                    <a:pt x="235053" y="60419"/>
                  </a:lnTo>
                  <a:lnTo>
                    <a:pt x="246142" y="54613"/>
                  </a:lnTo>
                  <a:lnTo>
                    <a:pt x="252600" y="49739"/>
                  </a:lnTo>
                  <a:lnTo>
                    <a:pt x="254719" y="47050"/>
                  </a:lnTo>
                  <a:lnTo>
                    <a:pt x="256132" y="44265"/>
                  </a:lnTo>
                  <a:lnTo>
                    <a:pt x="257074" y="41417"/>
                  </a:lnTo>
                  <a:lnTo>
                    <a:pt x="258694" y="39517"/>
                  </a:lnTo>
                  <a:lnTo>
                    <a:pt x="260766" y="38251"/>
                  </a:lnTo>
                  <a:lnTo>
                    <a:pt x="263140" y="37407"/>
                  </a:lnTo>
                  <a:lnTo>
                    <a:pt x="263730" y="36845"/>
                  </a:lnTo>
                  <a:lnTo>
                    <a:pt x="263131" y="36469"/>
                  </a:lnTo>
                  <a:lnTo>
                    <a:pt x="261740" y="36219"/>
                  </a:lnTo>
                  <a:lnTo>
                    <a:pt x="261805" y="36053"/>
                  </a:lnTo>
                  <a:lnTo>
                    <a:pt x="267592" y="35732"/>
                  </a:lnTo>
                  <a:lnTo>
                    <a:pt x="267848" y="45435"/>
                  </a:lnTo>
                  <a:lnTo>
                    <a:pt x="267861" y="48149"/>
                  </a:lnTo>
                  <a:lnTo>
                    <a:pt x="266878" y="50951"/>
                  </a:lnTo>
                  <a:lnTo>
                    <a:pt x="263139" y="56710"/>
                  </a:lnTo>
                  <a:lnTo>
                    <a:pt x="260816" y="65223"/>
                  </a:lnTo>
                  <a:lnTo>
                    <a:pt x="260196" y="70271"/>
                  </a:lnTo>
                  <a:lnTo>
                    <a:pt x="258791" y="74629"/>
                  </a:lnTo>
                  <a:lnTo>
                    <a:pt x="254584" y="82117"/>
                  </a:lnTo>
                  <a:lnTo>
                    <a:pt x="249407" y="91398"/>
                  </a:lnTo>
                  <a:lnTo>
                    <a:pt x="240914" y="107779"/>
                  </a:lnTo>
                  <a:lnTo>
                    <a:pt x="229155" y="131092"/>
                  </a:lnTo>
                  <a:lnTo>
                    <a:pt x="226191" y="137996"/>
                  </a:lnTo>
                  <a:lnTo>
                    <a:pt x="223222" y="145576"/>
                  </a:lnTo>
                  <a:lnTo>
                    <a:pt x="220251" y="153605"/>
                  </a:lnTo>
                  <a:lnTo>
                    <a:pt x="217278" y="160943"/>
                  </a:lnTo>
                  <a:lnTo>
                    <a:pt x="214304" y="167819"/>
                  </a:lnTo>
                  <a:lnTo>
                    <a:pt x="208353" y="180750"/>
                  </a:lnTo>
                  <a:lnTo>
                    <a:pt x="196449" y="205221"/>
                  </a:lnTo>
                  <a:lnTo>
                    <a:pt x="193473" y="211228"/>
                  </a:lnTo>
                  <a:lnTo>
                    <a:pt x="189504" y="217217"/>
                  </a:lnTo>
                  <a:lnTo>
                    <a:pt x="184874" y="223195"/>
                  </a:lnTo>
                  <a:lnTo>
                    <a:pt x="179803" y="229164"/>
                  </a:lnTo>
                  <a:lnTo>
                    <a:pt x="175430" y="236120"/>
                  </a:lnTo>
                  <a:lnTo>
                    <a:pt x="171522" y="243733"/>
                  </a:lnTo>
                  <a:lnTo>
                    <a:pt x="164535" y="259139"/>
                  </a:lnTo>
                  <a:lnTo>
                    <a:pt x="158122" y="272600"/>
                  </a:lnTo>
                  <a:lnTo>
                    <a:pt x="154031" y="277975"/>
                  </a:lnTo>
                  <a:lnTo>
                    <a:pt x="149319" y="282551"/>
                  </a:lnTo>
                  <a:lnTo>
                    <a:pt x="144193" y="286594"/>
                  </a:lnTo>
                  <a:lnTo>
                    <a:pt x="135852" y="296378"/>
                  </a:lnTo>
                  <a:lnTo>
                    <a:pt x="128838" y="306349"/>
                  </a:lnTo>
                  <a:lnTo>
                    <a:pt x="122413" y="314087"/>
                  </a:lnTo>
                  <a:lnTo>
                    <a:pt x="118318" y="318532"/>
                  </a:lnTo>
                  <a:lnTo>
                    <a:pt x="104067" y="333277"/>
                  </a:lnTo>
                  <a:lnTo>
                    <a:pt x="96521" y="340939"/>
                  </a:lnTo>
                  <a:lnTo>
                    <a:pt x="92127" y="344371"/>
                  </a:lnTo>
                  <a:lnTo>
                    <a:pt x="87214" y="347651"/>
                  </a:lnTo>
                  <a:lnTo>
                    <a:pt x="81954" y="350830"/>
                  </a:lnTo>
                  <a:lnTo>
                    <a:pt x="77455" y="353941"/>
                  </a:lnTo>
                  <a:lnTo>
                    <a:pt x="69810" y="360044"/>
                  </a:lnTo>
                  <a:lnTo>
                    <a:pt x="65391" y="362069"/>
                  </a:lnTo>
                  <a:lnTo>
                    <a:pt x="60460" y="363418"/>
                  </a:lnTo>
                  <a:lnTo>
                    <a:pt x="55188" y="364318"/>
                  </a:lnTo>
                  <a:lnTo>
                    <a:pt x="50682" y="364918"/>
                  </a:lnTo>
                  <a:lnTo>
                    <a:pt x="43028" y="365584"/>
                  </a:lnTo>
                  <a:lnTo>
                    <a:pt x="36320" y="365881"/>
                  </a:lnTo>
                  <a:lnTo>
                    <a:pt x="28669" y="366071"/>
                  </a:lnTo>
                  <a:lnTo>
                    <a:pt x="14522" y="366113"/>
                  </a:lnTo>
                  <a:lnTo>
                    <a:pt x="12657" y="365122"/>
                  </a:lnTo>
                  <a:lnTo>
                    <a:pt x="11413" y="363469"/>
                  </a:lnTo>
                  <a:lnTo>
                    <a:pt x="10584" y="361376"/>
                  </a:lnTo>
                  <a:lnTo>
                    <a:pt x="3117" y="350886"/>
                  </a:lnTo>
                  <a:lnTo>
                    <a:pt x="1383" y="345126"/>
                  </a:lnTo>
                  <a:lnTo>
                    <a:pt x="407" y="336306"/>
                  </a:lnTo>
                  <a:lnTo>
                    <a:pt x="118" y="327409"/>
                  </a:lnTo>
                  <a:lnTo>
                    <a:pt x="0" y="300633"/>
                  </a:lnTo>
                  <a:lnTo>
                    <a:pt x="991" y="297656"/>
                  </a:lnTo>
                  <a:lnTo>
                    <a:pt x="9710" y="283104"/>
                  </a:lnTo>
                  <a:lnTo>
                    <a:pt x="12425" y="278033"/>
                  </a:lnTo>
                  <a:lnTo>
                    <a:pt x="20734" y="269753"/>
                  </a:lnTo>
                  <a:lnTo>
                    <a:pt x="25728" y="266156"/>
                  </a:lnTo>
                  <a:lnTo>
                    <a:pt x="33922" y="259513"/>
                  </a:lnTo>
                  <a:lnTo>
                    <a:pt x="41864" y="253253"/>
                  </a:lnTo>
                  <a:lnTo>
                    <a:pt x="46759" y="250195"/>
                  </a:lnTo>
                  <a:lnTo>
                    <a:pt x="52008" y="247164"/>
                  </a:lnTo>
                  <a:lnTo>
                    <a:pt x="63131" y="241150"/>
                  </a:lnTo>
                  <a:lnTo>
                    <a:pt x="68875" y="238157"/>
                  </a:lnTo>
                  <a:lnTo>
                    <a:pt x="74689" y="236163"/>
                  </a:lnTo>
                  <a:lnTo>
                    <a:pt x="80549" y="234832"/>
                  </a:lnTo>
                  <a:lnTo>
                    <a:pt x="86440" y="233946"/>
                  </a:lnTo>
                  <a:lnTo>
                    <a:pt x="92352" y="232362"/>
                  </a:lnTo>
                  <a:lnTo>
                    <a:pt x="98278" y="230314"/>
                  </a:lnTo>
                  <a:lnTo>
                    <a:pt x="104213" y="227957"/>
                  </a:lnTo>
                  <a:lnTo>
                    <a:pt x="111146" y="226386"/>
                  </a:lnTo>
                  <a:lnTo>
                    <a:pt x="118745" y="225338"/>
                  </a:lnTo>
                  <a:lnTo>
                    <a:pt x="126787" y="224639"/>
                  </a:lnTo>
                  <a:lnTo>
                    <a:pt x="134133" y="224174"/>
                  </a:lnTo>
                  <a:lnTo>
                    <a:pt x="147586" y="223657"/>
                  </a:lnTo>
                  <a:lnTo>
                    <a:pt x="171057" y="223365"/>
                  </a:lnTo>
                  <a:lnTo>
                    <a:pt x="177537" y="224316"/>
                  </a:lnTo>
                  <a:lnTo>
                    <a:pt x="182849" y="225943"/>
                  </a:lnTo>
                  <a:lnTo>
                    <a:pt x="19645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47"/>
            <p:cNvSpPr/>
            <p:nvPr/>
          </p:nvSpPr>
          <p:spPr>
            <a:xfrm>
              <a:off x="4964906" y="4152304"/>
              <a:ext cx="418286" cy="258962"/>
            </a:xfrm>
            <a:custGeom>
              <a:avLst/>
              <a:gdLst/>
              <a:ahLst/>
              <a:cxnLst/>
              <a:rect l="0" t="0" r="0" b="0"/>
              <a:pathLst>
                <a:path w="418286" h="258962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8897" y="8821"/>
                  </a:lnTo>
                  <a:lnTo>
                    <a:pt x="13660" y="8897"/>
                  </a:lnTo>
                  <a:lnTo>
                    <a:pt x="15060" y="9900"/>
                  </a:lnTo>
                  <a:lnTo>
                    <a:pt x="15993" y="11561"/>
                  </a:lnTo>
                  <a:lnTo>
                    <a:pt x="16615" y="13661"/>
                  </a:lnTo>
                  <a:lnTo>
                    <a:pt x="18022" y="15060"/>
                  </a:lnTo>
                  <a:lnTo>
                    <a:pt x="19952" y="15993"/>
                  </a:lnTo>
                  <a:lnTo>
                    <a:pt x="22231" y="16615"/>
                  </a:lnTo>
                  <a:lnTo>
                    <a:pt x="27409" y="19952"/>
                  </a:lnTo>
                  <a:lnTo>
                    <a:pt x="35902" y="27409"/>
                  </a:lnTo>
                  <a:lnTo>
                    <a:pt x="42746" y="33018"/>
                  </a:lnTo>
                  <a:lnTo>
                    <a:pt x="52402" y="38818"/>
                  </a:lnTo>
                  <a:lnTo>
                    <a:pt x="57754" y="42746"/>
                  </a:lnTo>
                  <a:lnTo>
                    <a:pt x="63308" y="47349"/>
                  </a:lnTo>
                  <a:lnTo>
                    <a:pt x="68994" y="52402"/>
                  </a:lnTo>
                  <a:lnTo>
                    <a:pt x="75761" y="57755"/>
                  </a:lnTo>
                  <a:lnTo>
                    <a:pt x="83250" y="63308"/>
                  </a:lnTo>
                  <a:lnTo>
                    <a:pt x="99508" y="74770"/>
                  </a:lnTo>
                  <a:lnTo>
                    <a:pt x="169713" y="122053"/>
                  </a:lnTo>
                  <a:lnTo>
                    <a:pt x="179619" y="128002"/>
                  </a:lnTo>
                  <a:lnTo>
                    <a:pt x="190191" y="133952"/>
                  </a:lnTo>
                  <a:lnTo>
                    <a:pt x="201208" y="139903"/>
                  </a:lnTo>
                  <a:lnTo>
                    <a:pt x="211529" y="145854"/>
                  </a:lnTo>
                  <a:lnTo>
                    <a:pt x="221387" y="151806"/>
                  </a:lnTo>
                  <a:lnTo>
                    <a:pt x="230934" y="157759"/>
                  </a:lnTo>
                  <a:lnTo>
                    <a:pt x="241269" y="163712"/>
                  </a:lnTo>
                  <a:lnTo>
                    <a:pt x="263334" y="175618"/>
                  </a:lnTo>
                  <a:lnTo>
                    <a:pt x="273783" y="181571"/>
                  </a:lnTo>
                  <a:lnTo>
                    <a:pt x="283725" y="187524"/>
                  </a:lnTo>
                  <a:lnTo>
                    <a:pt x="302709" y="199430"/>
                  </a:lnTo>
                  <a:lnTo>
                    <a:pt x="321069" y="211336"/>
                  </a:lnTo>
                  <a:lnTo>
                    <a:pt x="329139" y="216297"/>
                  </a:lnTo>
                  <a:lnTo>
                    <a:pt x="336504" y="220597"/>
                  </a:lnTo>
                  <a:lnTo>
                    <a:pt x="349979" y="228020"/>
                  </a:lnTo>
                  <a:lnTo>
                    <a:pt x="368721" y="237777"/>
                  </a:lnTo>
                  <a:lnTo>
                    <a:pt x="380834" y="243923"/>
                  </a:lnTo>
                  <a:lnTo>
                    <a:pt x="390187" y="247317"/>
                  </a:lnTo>
                  <a:lnTo>
                    <a:pt x="394069" y="248222"/>
                  </a:lnTo>
                  <a:lnTo>
                    <a:pt x="401030" y="251873"/>
                  </a:lnTo>
                  <a:lnTo>
                    <a:pt x="408842" y="257561"/>
                  </a:lnTo>
                  <a:lnTo>
                    <a:pt x="412556" y="258339"/>
                  </a:lnTo>
                  <a:lnTo>
                    <a:pt x="418285" y="258838"/>
                  </a:lnTo>
                  <a:lnTo>
                    <a:pt x="406356" y="258958"/>
                  </a:lnTo>
                  <a:lnTo>
                    <a:pt x="351068" y="258961"/>
                  </a:lnTo>
                  <a:lnTo>
                    <a:pt x="344178" y="257969"/>
                  </a:lnTo>
                  <a:lnTo>
                    <a:pt x="336608" y="256316"/>
                  </a:lnTo>
                  <a:lnTo>
                    <a:pt x="328585" y="254220"/>
                  </a:lnTo>
                  <a:lnTo>
                    <a:pt x="320260" y="252824"/>
                  </a:lnTo>
                  <a:lnTo>
                    <a:pt x="311733" y="251893"/>
                  </a:lnTo>
                  <a:lnTo>
                    <a:pt x="303072" y="251273"/>
                  </a:lnTo>
                  <a:lnTo>
                    <a:pt x="294321" y="249867"/>
                  </a:lnTo>
                  <a:lnTo>
                    <a:pt x="285511" y="247937"/>
                  </a:lnTo>
                  <a:lnTo>
                    <a:pt x="276660" y="245659"/>
                  </a:lnTo>
                  <a:lnTo>
                    <a:pt x="267784" y="244140"/>
                  </a:lnTo>
                  <a:lnTo>
                    <a:pt x="258889" y="243127"/>
                  </a:lnTo>
                  <a:lnTo>
                    <a:pt x="249984" y="242452"/>
                  </a:lnTo>
                  <a:lnTo>
                    <a:pt x="241070" y="241010"/>
                  </a:lnTo>
                  <a:lnTo>
                    <a:pt x="232151" y="239056"/>
                  </a:lnTo>
                  <a:lnTo>
                    <a:pt x="223228" y="236761"/>
                  </a:lnTo>
                  <a:lnTo>
                    <a:pt x="214303" y="235232"/>
                  </a:lnTo>
                  <a:lnTo>
                    <a:pt x="205376" y="234211"/>
                  </a:lnTo>
                  <a:lnTo>
                    <a:pt x="196449" y="233532"/>
                  </a:lnTo>
                  <a:lnTo>
                    <a:pt x="187520" y="233079"/>
                  </a:lnTo>
                  <a:lnTo>
                    <a:pt x="169662" y="232575"/>
                  </a:lnTo>
                  <a:lnTo>
                    <a:pt x="142874" y="232291"/>
                  </a:lnTo>
                  <a:lnTo>
                    <a:pt x="134937" y="233243"/>
                  </a:lnTo>
                  <a:lnTo>
                    <a:pt x="127661" y="234871"/>
                  </a:lnTo>
                  <a:lnTo>
                    <a:pt x="120826" y="236948"/>
                  </a:lnTo>
                  <a:lnTo>
                    <a:pt x="107940" y="239255"/>
                  </a:lnTo>
                  <a:lnTo>
                    <a:pt x="95598" y="240281"/>
                  </a:lnTo>
                  <a:lnTo>
                    <a:pt x="83498" y="240737"/>
                  </a:lnTo>
                  <a:lnTo>
                    <a:pt x="78485" y="241851"/>
                  </a:lnTo>
                  <a:lnTo>
                    <a:pt x="65698" y="247166"/>
                  </a:lnTo>
                  <a:lnTo>
                    <a:pt x="55327" y="248758"/>
                  </a:lnTo>
                  <a:lnTo>
                    <a:pt x="43072" y="249654"/>
                  </a:lnTo>
                  <a:lnTo>
                    <a:pt x="40621" y="250772"/>
                  </a:lnTo>
                  <a:lnTo>
                    <a:pt x="38986" y="252510"/>
                  </a:lnTo>
                  <a:lnTo>
                    <a:pt x="37897" y="254660"/>
                  </a:lnTo>
                  <a:lnTo>
                    <a:pt x="36179" y="256093"/>
                  </a:lnTo>
                  <a:lnTo>
                    <a:pt x="34041" y="257050"/>
                  </a:lnTo>
                  <a:lnTo>
                    <a:pt x="26789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48"/>
            <p:cNvSpPr/>
            <p:nvPr/>
          </p:nvSpPr>
          <p:spPr>
            <a:xfrm>
              <a:off x="2053828" y="3330773"/>
              <a:ext cx="2937868" cy="1598292"/>
            </a:xfrm>
            <a:custGeom>
              <a:avLst/>
              <a:gdLst/>
              <a:ahLst/>
              <a:cxnLst/>
              <a:rect l="0" t="0" r="0" b="0"/>
              <a:pathLst>
                <a:path w="2937868" h="1598292">
                  <a:moveTo>
                    <a:pt x="2937867" y="1000125"/>
                  </a:moveTo>
                  <a:lnTo>
                    <a:pt x="2930178" y="1000125"/>
                  </a:lnTo>
                  <a:lnTo>
                    <a:pt x="2919824" y="995384"/>
                  </a:lnTo>
                  <a:lnTo>
                    <a:pt x="2904684" y="985886"/>
                  </a:lnTo>
                  <a:lnTo>
                    <a:pt x="2890221" y="982346"/>
                  </a:lnTo>
                  <a:lnTo>
                    <a:pt x="2843450" y="961316"/>
                  </a:lnTo>
                  <a:lnTo>
                    <a:pt x="2831081" y="958072"/>
                  </a:lnTo>
                  <a:lnTo>
                    <a:pt x="2753321" y="955490"/>
                  </a:lnTo>
                  <a:lnTo>
                    <a:pt x="2748360" y="956478"/>
                  </a:lnTo>
                  <a:lnTo>
                    <a:pt x="2735645" y="961616"/>
                  </a:lnTo>
                  <a:lnTo>
                    <a:pt x="2714073" y="966501"/>
                  </a:lnTo>
                  <a:lnTo>
                    <a:pt x="2703465" y="971290"/>
                  </a:lnTo>
                  <a:lnTo>
                    <a:pt x="2691916" y="978573"/>
                  </a:lnTo>
                  <a:lnTo>
                    <a:pt x="2685349" y="980624"/>
                  </a:lnTo>
                  <a:lnTo>
                    <a:pt x="2682209" y="983155"/>
                  </a:lnTo>
                  <a:lnTo>
                    <a:pt x="2676075" y="991260"/>
                  </a:lnTo>
                  <a:lnTo>
                    <a:pt x="2672686" y="998831"/>
                  </a:lnTo>
                  <a:lnTo>
                    <a:pt x="2671181" y="1006495"/>
                  </a:lnTo>
                  <a:lnTo>
                    <a:pt x="2670007" y="1049658"/>
                  </a:lnTo>
                  <a:lnTo>
                    <a:pt x="2670977" y="1072017"/>
                  </a:lnTo>
                  <a:lnTo>
                    <a:pt x="2685208" y="1117165"/>
                  </a:lnTo>
                  <a:lnTo>
                    <a:pt x="2692900" y="1143283"/>
                  </a:lnTo>
                  <a:lnTo>
                    <a:pt x="2700997" y="1187686"/>
                  </a:lnTo>
                  <a:lnTo>
                    <a:pt x="2710904" y="1229511"/>
                  </a:lnTo>
                  <a:lnTo>
                    <a:pt x="2714134" y="1276579"/>
                  </a:lnTo>
                  <a:lnTo>
                    <a:pt x="2713536" y="1306455"/>
                  </a:lnTo>
                  <a:lnTo>
                    <a:pt x="2702183" y="1348741"/>
                  </a:lnTo>
                  <a:lnTo>
                    <a:pt x="2690411" y="1390433"/>
                  </a:lnTo>
                  <a:lnTo>
                    <a:pt x="2689552" y="1397252"/>
                  </a:lnTo>
                  <a:lnTo>
                    <a:pt x="2683307" y="1412766"/>
                  </a:lnTo>
                  <a:lnTo>
                    <a:pt x="2663610" y="1448657"/>
                  </a:lnTo>
                  <a:lnTo>
                    <a:pt x="2619242" y="1497174"/>
                  </a:lnTo>
                  <a:lnTo>
                    <a:pt x="2576703" y="1529786"/>
                  </a:lnTo>
                  <a:lnTo>
                    <a:pt x="2490095" y="1565635"/>
                  </a:lnTo>
                  <a:lnTo>
                    <a:pt x="2432951" y="1583528"/>
                  </a:lnTo>
                  <a:lnTo>
                    <a:pt x="2350528" y="1596319"/>
                  </a:lnTo>
                  <a:lnTo>
                    <a:pt x="2266000" y="1598291"/>
                  </a:lnTo>
                  <a:lnTo>
                    <a:pt x="2203096" y="1595752"/>
                  </a:lnTo>
                  <a:lnTo>
                    <a:pt x="2118759" y="1590035"/>
                  </a:lnTo>
                  <a:lnTo>
                    <a:pt x="2064448" y="1584853"/>
                  </a:lnTo>
                  <a:lnTo>
                    <a:pt x="1976324" y="1573243"/>
                  </a:lnTo>
                  <a:lnTo>
                    <a:pt x="1894940" y="1562125"/>
                  </a:lnTo>
                  <a:lnTo>
                    <a:pt x="1812785" y="1548730"/>
                  </a:lnTo>
                  <a:lnTo>
                    <a:pt x="1730995" y="1540608"/>
                  </a:lnTo>
                  <a:lnTo>
                    <a:pt x="1642882" y="1529457"/>
                  </a:lnTo>
                  <a:lnTo>
                    <a:pt x="1554734" y="1520174"/>
                  </a:lnTo>
                  <a:lnTo>
                    <a:pt x="1250179" y="1470421"/>
                  </a:lnTo>
                  <a:lnTo>
                    <a:pt x="1160862" y="1462606"/>
                  </a:lnTo>
                  <a:lnTo>
                    <a:pt x="1071563" y="1449341"/>
                  </a:lnTo>
                  <a:lnTo>
                    <a:pt x="982265" y="1439411"/>
                  </a:lnTo>
                  <a:lnTo>
                    <a:pt x="900036" y="1428194"/>
                  </a:lnTo>
                  <a:lnTo>
                    <a:pt x="819485" y="1414786"/>
                  </a:lnTo>
                  <a:lnTo>
                    <a:pt x="729339" y="1404103"/>
                  </a:lnTo>
                  <a:lnTo>
                    <a:pt x="646104" y="1393142"/>
                  </a:lnTo>
                  <a:lnTo>
                    <a:pt x="561329" y="1382072"/>
                  </a:lnTo>
                  <a:lnTo>
                    <a:pt x="479153" y="1363147"/>
                  </a:lnTo>
                  <a:lnTo>
                    <a:pt x="394997" y="1339449"/>
                  </a:lnTo>
                  <a:lnTo>
                    <a:pt x="308385" y="1309688"/>
                  </a:lnTo>
                  <a:lnTo>
                    <a:pt x="284121" y="1297781"/>
                  </a:lnTo>
                  <a:lnTo>
                    <a:pt x="271156" y="1287859"/>
                  </a:lnTo>
                  <a:lnTo>
                    <a:pt x="248464" y="1266280"/>
                  </a:lnTo>
                  <a:lnTo>
                    <a:pt x="220164" y="1222908"/>
                  </a:lnTo>
                  <a:lnTo>
                    <a:pt x="189553" y="1171798"/>
                  </a:lnTo>
                  <a:lnTo>
                    <a:pt x="182472" y="1156791"/>
                  </a:lnTo>
                  <a:lnTo>
                    <a:pt x="166806" y="1108118"/>
                  </a:lnTo>
                  <a:lnTo>
                    <a:pt x="149659" y="1070735"/>
                  </a:lnTo>
                  <a:lnTo>
                    <a:pt x="139028" y="1014507"/>
                  </a:lnTo>
                  <a:lnTo>
                    <a:pt x="127820" y="967284"/>
                  </a:lnTo>
                  <a:lnTo>
                    <a:pt x="119011" y="930642"/>
                  </a:lnTo>
                  <a:lnTo>
                    <a:pt x="107146" y="876965"/>
                  </a:lnTo>
                  <a:lnTo>
                    <a:pt x="100869" y="837295"/>
                  </a:lnTo>
                  <a:lnTo>
                    <a:pt x="96364" y="794121"/>
                  </a:lnTo>
                  <a:lnTo>
                    <a:pt x="91390" y="749909"/>
                  </a:lnTo>
                  <a:lnTo>
                    <a:pt x="87271" y="705391"/>
                  </a:lnTo>
                  <a:lnTo>
                    <a:pt x="82412" y="660781"/>
                  </a:lnTo>
                  <a:lnTo>
                    <a:pt x="78327" y="616143"/>
                  </a:lnTo>
                  <a:lnTo>
                    <a:pt x="73479" y="571499"/>
                  </a:lnTo>
                  <a:lnTo>
                    <a:pt x="69396" y="526851"/>
                  </a:lnTo>
                  <a:lnTo>
                    <a:pt x="64548" y="482203"/>
                  </a:lnTo>
                  <a:lnTo>
                    <a:pt x="60466" y="440200"/>
                  </a:lnTo>
                  <a:lnTo>
                    <a:pt x="52973" y="399974"/>
                  </a:lnTo>
                  <a:lnTo>
                    <a:pt x="47115" y="359281"/>
                  </a:lnTo>
                  <a:lnTo>
                    <a:pt x="40395" y="309976"/>
                  </a:lnTo>
                  <a:lnTo>
                    <a:pt x="35650" y="263011"/>
                  </a:lnTo>
                  <a:lnTo>
                    <a:pt x="26187" y="221397"/>
                  </a:lnTo>
                  <a:lnTo>
                    <a:pt x="20326" y="189622"/>
                  </a:lnTo>
                  <a:lnTo>
                    <a:pt x="17963" y="171589"/>
                  </a:lnTo>
                  <a:lnTo>
                    <a:pt x="11008" y="141197"/>
                  </a:lnTo>
                  <a:lnTo>
                    <a:pt x="8861" y="125262"/>
                  </a:lnTo>
                  <a:lnTo>
                    <a:pt x="2044" y="98863"/>
                  </a:lnTo>
                  <a:lnTo>
                    <a:pt x="10" y="5065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78105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1000"/>
            <a:ext cx="8991600" cy="103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686800" cy="11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686800" cy="11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590800" y="2057400"/>
          <a:ext cx="3640942" cy="3886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1608"/>
                <a:gridCol w="321608"/>
                <a:gridCol w="321608"/>
                <a:gridCol w="464543"/>
                <a:gridCol w="442315"/>
                <a:gridCol w="442315"/>
                <a:gridCol w="442315"/>
                <a:gridCol w="442315"/>
                <a:gridCol w="442315"/>
              </a:tblGrid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r>
                        <a:rPr lang="en-US" sz="100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r>
                        <a:rPr lang="en-US" sz="105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71" name="Group 70"/>
          <p:cNvGrpSpPr/>
          <p:nvPr/>
        </p:nvGrpSpPr>
        <p:grpSpPr>
          <a:xfrm>
            <a:off x="1678781" y="1017984"/>
            <a:ext cx="7295555" cy="4874325"/>
            <a:chOff x="1678781" y="1017984"/>
            <a:chExt cx="7295555" cy="4874325"/>
          </a:xfrm>
        </p:grpSpPr>
        <p:sp>
          <p:nvSpPr>
            <p:cNvPr id="4" name="SMARTInkAnnotation149"/>
            <p:cNvSpPr/>
            <p:nvPr/>
          </p:nvSpPr>
          <p:spPr>
            <a:xfrm>
              <a:off x="1678781" y="1017984"/>
              <a:ext cx="5804298" cy="71438"/>
            </a:xfrm>
            <a:custGeom>
              <a:avLst/>
              <a:gdLst/>
              <a:ahLst/>
              <a:cxnLst/>
              <a:rect l="0" t="0" r="0" b="0"/>
              <a:pathLst>
                <a:path w="5804298" h="71438">
                  <a:moveTo>
                    <a:pt x="0" y="53578"/>
                  </a:moveTo>
                  <a:lnTo>
                    <a:pt x="4740" y="53578"/>
                  </a:lnTo>
                  <a:lnTo>
                    <a:pt x="7129" y="52586"/>
                  </a:lnTo>
                  <a:lnTo>
                    <a:pt x="9713" y="50932"/>
                  </a:lnTo>
                  <a:lnTo>
                    <a:pt x="16250" y="45890"/>
                  </a:lnTo>
                  <a:lnTo>
                    <a:pt x="19790" y="45200"/>
                  </a:lnTo>
                  <a:lnTo>
                    <a:pt x="39096" y="44658"/>
                  </a:lnTo>
                  <a:lnTo>
                    <a:pt x="41939" y="43663"/>
                  </a:lnTo>
                  <a:lnTo>
                    <a:pt x="44826" y="42007"/>
                  </a:lnTo>
                  <a:lnTo>
                    <a:pt x="47744" y="39911"/>
                  </a:lnTo>
                  <a:lnTo>
                    <a:pt x="50681" y="38513"/>
                  </a:lnTo>
                  <a:lnTo>
                    <a:pt x="56590" y="36961"/>
                  </a:lnTo>
                  <a:lnTo>
                    <a:pt x="112282" y="34728"/>
                  </a:lnTo>
                  <a:lnTo>
                    <a:pt x="115534" y="33074"/>
                  </a:lnTo>
                  <a:lnTo>
                    <a:pt x="118694" y="30979"/>
                  </a:lnTo>
                  <a:lnTo>
                    <a:pt x="122786" y="29582"/>
                  </a:lnTo>
                  <a:lnTo>
                    <a:pt x="138025" y="27617"/>
                  </a:lnTo>
                  <a:lnTo>
                    <a:pt x="314405" y="26789"/>
                  </a:lnTo>
                  <a:lnTo>
                    <a:pt x="849939" y="26789"/>
                  </a:lnTo>
                  <a:lnTo>
                    <a:pt x="857337" y="25797"/>
                  </a:lnTo>
                  <a:lnTo>
                    <a:pt x="864253" y="24143"/>
                  </a:lnTo>
                  <a:lnTo>
                    <a:pt x="870849" y="22049"/>
                  </a:lnTo>
                  <a:lnTo>
                    <a:pt x="878222" y="20652"/>
                  </a:lnTo>
                  <a:lnTo>
                    <a:pt x="901828" y="18687"/>
                  </a:lnTo>
                  <a:lnTo>
                    <a:pt x="1049366" y="17860"/>
                  </a:lnTo>
                  <a:lnTo>
                    <a:pt x="1056764" y="18852"/>
                  </a:lnTo>
                  <a:lnTo>
                    <a:pt x="1064674" y="20505"/>
                  </a:lnTo>
                  <a:lnTo>
                    <a:pt x="1072923" y="22600"/>
                  </a:lnTo>
                  <a:lnTo>
                    <a:pt x="1080407" y="23996"/>
                  </a:lnTo>
                  <a:lnTo>
                    <a:pt x="1101413" y="25961"/>
                  </a:lnTo>
                  <a:lnTo>
                    <a:pt x="1242077" y="27781"/>
                  </a:lnTo>
                  <a:lnTo>
                    <a:pt x="1250723" y="29434"/>
                  </a:lnTo>
                  <a:lnTo>
                    <a:pt x="1259464" y="31529"/>
                  </a:lnTo>
                  <a:lnTo>
                    <a:pt x="1267275" y="32926"/>
                  </a:lnTo>
                  <a:lnTo>
                    <a:pt x="1288742" y="34891"/>
                  </a:lnTo>
                  <a:lnTo>
                    <a:pt x="1378232" y="36704"/>
                  </a:lnTo>
                  <a:lnTo>
                    <a:pt x="1386141" y="38360"/>
                  </a:lnTo>
                  <a:lnTo>
                    <a:pt x="1394391" y="40456"/>
                  </a:lnTo>
                  <a:lnTo>
                    <a:pt x="1402867" y="41854"/>
                  </a:lnTo>
                  <a:lnTo>
                    <a:pt x="1428026" y="43820"/>
                  </a:lnTo>
                  <a:lnTo>
                    <a:pt x="1512230" y="45634"/>
                  </a:lnTo>
                  <a:lnTo>
                    <a:pt x="1520122" y="47290"/>
                  </a:lnTo>
                  <a:lnTo>
                    <a:pt x="1528360" y="49386"/>
                  </a:lnTo>
                  <a:lnTo>
                    <a:pt x="1536828" y="50783"/>
                  </a:lnTo>
                  <a:lnTo>
                    <a:pt x="1561976" y="52750"/>
                  </a:lnTo>
                  <a:lnTo>
                    <a:pt x="1741408" y="53578"/>
                  </a:lnTo>
                  <a:lnTo>
                    <a:pt x="2028290" y="53578"/>
                  </a:lnTo>
                  <a:lnTo>
                    <a:pt x="2035810" y="54570"/>
                  </a:lnTo>
                  <a:lnTo>
                    <a:pt x="2042808" y="56224"/>
                  </a:lnTo>
                  <a:lnTo>
                    <a:pt x="2049458" y="58318"/>
                  </a:lnTo>
                  <a:lnTo>
                    <a:pt x="2056868" y="59715"/>
                  </a:lnTo>
                  <a:lnTo>
                    <a:pt x="2081517" y="61680"/>
                  </a:lnTo>
                  <a:lnTo>
                    <a:pt x="2259379" y="62508"/>
                  </a:lnTo>
                  <a:lnTo>
                    <a:pt x="2303881" y="61515"/>
                  </a:lnTo>
                  <a:lnTo>
                    <a:pt x="2312804" y="59862"/>
                  </a:lnTo>
                  <a:lnTo>
                    <a:pt x="2321728" y="57767"/>
                  </a:lnTo>
                  <a:lnTo>
                    <a:pt x="2329662" y="56371"/>
                  </a:lnTo>
                  <a:lnTo>
                    <a:pt x="2351302" y="54405"/>
                  </a:lnTo>
                  <a:lnTo>
                    <a:pt x="2527347" y="53578"/>
                  </a:lnTo>
                  <a:lnTo>
                    <a:pt x="2696025" y="52586"/>
                  </a:lnTo>
                  <a:lnTo>
                    <a:pt x="2703217" y="50932"/>
                  </a:lnTo>
                  <a:lnTo>
                    <a:pt x="2709996" y="48838"/>
                  </a:lnTo>
                  <a:lnTo>
                    <a:pt x="2717492" y="47441"/>
                  </a:lnTo>
                  <a:lnTo>
                    <a:pt x="2741271" y="45476"/>
                  </a:lnTo>
                  <a:lnTo>
                    <a:pt x="2830625" y="43663"/>
                  </a:lnTo>
                  <a:lnTo>
                    <a:pt x="2837599" y="42007"/>
                  </a:lnTo>
                  <a:lnTo>
                    <a:pt x="2844232" y="39911"/>
                  </a:lnTo>
                  <a:lnTo>
                    <a:pt x="2850639" y="38513"/>
                  </a:lnTo>
                  <a:lnTo>
                    <a:pt x="2870129" y="36547"/>
                  </a:lnTo>
                  <a:lnTo>
                    <a:pt x="3047092" y="35719"/>
                  </a:lnTo>
                  <a:lnTo>
                    <a:pt x="3193842" y="35719"/>
                  </a:lnTo>
                  <a:lnTo>
                    <a:pt x="3199797" y="36711"/>
                  </a:lnTo>
                  <a:lnTo>
                    <a:pt x="3205753" y="38364"/>
                  </a:lnTo>
                  <a:lnTo>
                    <a:pt x="3211707" y="40459"/>
                  </a:lnTo>
                  <a:lnTo>
                    <a:pt x="3217662" y="41855"/>
                  </a:lnTo>
                  <a:lnTo>
                    <a:pt x="3235522" y="43821"/>
                  </a:lnTo>
                  <a:lnTo>
                    <a:pt x="3410977" y="44648"/>
                  </a:lnTo>
                  <a:lnTo>
                    <a:pt x="3552280" y="44648"/>
                  </a:lnTo>
                  <a:lnTo>
                    <a:pt x="3557820" y="45641"/>
                  </a:lnTo>
                  <a:lnTo>
                    <a:pt x="3563497" y="47294"/>
                  </a:lnTo>
                  <a:lnTo>
                    <a:pt x="3569266" y="49389"/>
                  </a:lnTo>
                  <a:lnTo>
                    <a:pt x="3575096" y="50785"/>
                  </a:lnTo>
                  <a:lnTo>
                    <a:pt x="3591791" y="52750"/>
                  </a:lnTo>
                  <a:lnTo>
                    <a:pt x="3734232" y="53578"/>
                  </a:lnTo>
                  <a:lnTo>
                    <a:pt x="3737660" y="54570"/>
                  </a:lnTo>
                  <a:lnTo>
                    <a:pt x="3740937" y="56224"/>
                  </a:lnTo>
                  <a:lnTo>
                    <a:pt x="3744114" y="58318"/>
                  </a:lnTo>
                  <a:lnTo>
                    <a:pt x="3747225" y="59715"/>
                  </a:lnTo>
                  <a:lnTo>
                    <a:pt x="3753326" y="61266"/>
                  </a:lnTo>
                  <a:lnTo>
                    <a:pt x="3817349" y="62508"/>
                  </a:lnTo>
                  <a:lnTo>
                    <a:pt x="3819860" y="61515"/>
                  </a:lnTo>
                  <a:lnTo>
                    <a:pt x="3822527" y="59862"/>
                  </a:lnTo>
                  <a:lnTo>
                    <a:pt x="3829194" y="54819"/>
                  </a:lnTo>
                  <a:lnTo>
                    <a:pt x="3832752" y="54130"/>
                  </a:lnTo>
                  <a:lnTo>
                    <a:pt x="3967767" y="53578"/>
                  </a:lnTo>
                  <a:lnTo>
                    <a:pt x="3970741" y="54570"/>
                  </a:lnTo>
                  <a:lnTo>
                    <a:pt x="3973715" y="56224"/>
                  </a:lnTo>
                  <a:lnTo>
                    <a:pt x="3976690" y="58318"/>
                  </a:lnTo>
                  <a:lnTo>
                    <a:pt x="3980658" y="59715"/>
                  </a:lnTo>
                  <a:lnTo>
                    <a:pt x="3995723" y="61680"/>
                  </a:lnTo>
                  <a:lnTo>
                    <a:pt x="4057309" y="63493"/>
                  </a:lnTo>
                  <a:lnTo>
                    <a:pt x="4063177" y="65149"/>
                  </a:lnTo>
                  <a:lnTo>
                    <a:pt x="4069073" y="67245"/>
                  </a:lnTo>
                  <a:lnTo>
                    <a:pt x="4074989" y="68643"/>
                  </a:lnTo>
                  <a:lnTo>
                    <a:pt x="4091803" y="70609"/>
                  </a:lnTo>
                  <a:lnTo>
                    <a:pt x="4262402" y="71437"/>
                  </a:lnTo>
                  <a:lnTo>
                    <a:pt x="4265390" y="70445"/>
                  </a:lnTo>
                  <a:lnTo>
                    <a:pt x="4268375" y="68792"/>
                  </a:lnTo>
                  <a:lnTo>
                    <a:pt x="4271356" y="66697"/>
                  </a:lnTo>
                  <a:lnTo>
                    <a:pt x="4274337" y="65301"/>
                  </a:lnTo>
                  <a:lnTo>
                    <a:pt x="4280293" y="63749"/>
                  </a:lnTo>
                  <a:lnTo>
                    <a:pt x="4345924" y="61517"/>
                  </a:lnTo>
                  <a:lnTo>
                    <a:pt x="4350838" y="59863"/>
                  </a:lnTo>
                  <a:lnTo>
                    <a:pt x="4356097" y="57768"/>
                  </a:lnTo>
                  <a:lnTo>
                    <a:pt x="4360596" y="56371"/>
                  </a:lnTo>
                  <a:lnTo>
                    <a:pt x="4372660" y="54406"/>
                  </a:lnTo>
                  <a:lnTo>
                    <a:pt x="4511745" y="52586"/>
                  </a:lnTo>
                  <a:lnTo>
                    <a:pt x="4515955" y="50932"/>
                  </a:lnTo>
                  <a:lnTo>
                    <a:pt x="4519753" y="48838"/>
                  </a:lnTo>
                  <a:lnTo>
                    <a:pt x="4524270" y="47441"/>
                  </a:lnTo>
                  <a:lnTo>
                    <a:pt x="4539117" y="45476"/>
                  </a:lnTo>
                  <a:lnTo>
                    <a:pt x="4573613" y="44681"/>
                  </a:lnTo>
                  <a:lnTo>
                    <a:pt x="4578037" y="43678"/>
                  </a:lnTo>
                  <a:lnTo>
                    <a:pt x="4582969" y="42017"/>
                  </a:lnTo>
                  <a:lnTo>
                    <a:pt x="4588242" y="39917"/>
                  </a:lnTo>
                  <a:lnTo>
                    <a:pt x="4592749" y="38518"/>
                  </a:lnTo>
                  <a:lnTo>
                    <a:pt x="4604826" y="36548"/>
                  </a:lnTo>
                  <a:lnTo>
                    <a:pt x="4627194" y="35828"/>
                  </a:lnTo>
                  <a:lnTo>
                    <a:pt x="4631616" y="34799"/>
                  </a:lnTo>
                  <a:lnTo>
                    <a:pt x="4636549" y="33121"/>
                  </a:lnTo>
                  <a:lnTo>
                    <a:pt x="4641821" y="31011"/>
                  </a:lnTo>
                  <a:lnTo>
                    <a:pt x="4646328" y="29603"/>
                  </a:lnTo>
                  <a:lnTo>
                    <a:pt x="4657413" y="27623"/>
                  </a:lnTo>
                  <a:lnTo>
                    <a:pt x="4663870" y="27159"/>
                  </a:lnTo>
                  <a:lnTo>
                    <a:pt x="4666981" y="26044"/>
                  </a:lnTo>
                  <a:lnTo>
                    <a:pt x="4670047" y="24308"/>
                  </a:lnTo>
                  <a:lnTo>
                    <a:pt x="4673083" y="22158"/>
                  </a:lnTo>
                  <a:lnTo>
                    <a:pt x="4677092" y="20725"/>
                  </a:lnTo>
                  <a:lnTo>
                    <a:pt x="4691223" y="18708"/>
                  </a:lnTo>
                  <a:lnTo>
                    <a:pt x="4698740" y="18237"/>
                  </a:lnTo>
                  <a:lnTo>
                    <a:pt x="4702134" y="17119"/>
                  </a:lnTo>
                  <a:lnTo>
                    <a:pt x="4705389" y="15381"/>
                  </a:lnTo>
                  <a:lnTo>
                    <a:pt x="4708551" y="13231"/>
                  </a:lnTo>
                  <a:lnTo>
                    <a:pt x="4711651" y="11797"/>
                  </a:lnTo>
                  <a:lnTo>
                    <a:pt x="4717741" y="10204"/>
                  </a:lnTo>
                  <a:lnTo>
                    <a:pt x="4761258" y="8939"/>
                  </a:lnTo>
                  <a:lnTo>
                    <a:pt x="4764647" y="7944"/>
                  </a:lnTo>
                  <a:lnTo>
                    <a:pt x="4767901" y="6288"/>
                  </a:lnTo>
                  <a:lnTo>
                    <a:pt x="4771060" y="4192"/>
                  </a:lnTo>
                  <a:lnTo>
                    <a:pt x="4774161" y="2795"/>
                  </a:lnTo>
                  <a:lnTo>
                    <a:pt x="4780250" y="1242"/>
                  </a:lnTo>
                  <a:lnTo>
                    <a:pt x="4958444" y="0"/>
                  </a:lnTo>
                  <a:lnTo>
                    <a:pt x="5158383" y="0"/>
                  </a:lnTo>
                  <a:lnTo>
                    <a:pt x="5164336" y="992"/>
                  </a:lnTo>
                  <a:lnTo>
                    <a:pt x="5170289" y="2646"/>
                  </a:lnTo>
                  <a:lnTo>
                    <a:pt x="5176242" y="4740"/>
                  </a:lnTo>
                  <a:lnTo>
                    <a:pt x="5182195" y="6137"/>
                  </a:lnTo>
                  <a:lnTo>
                    <a:pt x="5200054" y="8102"/>
                  </a:lnTo>
                  <a:lnTo>
                    <a:pt x="5322256" y="9921"/>
                  </a:lnTo>
                  <a:lnTo>
                    <a:pt x="5329147" y="11575"/>
                  </a:lnTo>
                  <a:lnTo>
                    <a:pt x="5335725" y="13670"/>
                  </a:lnTo>
                  <a:lnTo>
                    <a:pt x="5343088" y="15066"/>
                  </a:lnTo>
                  <a:lnTo>
                    <a:pt x="5366678" y="17032"/>
                  </a:lnTo>
                  <a:lnTo>
                    <a:pt x="5540973" y="17859"/>
                  </a:lnTo>
                  <a:lnTo>
                    <a:pt x="5731120" y="17859"/>
                  </a:lnTo>
                  <a:lnTo>
                    <a:pt x="5735669" y="18851"/>
                  </a:lnTo>
                  <a:lnTo>
                    <a:pt x="5739694" y="20505"/>
                  </a:lnTo>
                  <a:lnTo>
                    <a:pt x="5743369" y="22600"/>
                  </a:lnTo>
                  <a:lnTo>
                    <a:pt x="5746810" y="23996"/>
                  </a:lnTo>
                  <a:lnTo>
                    <a:pt x="5753280" y="25548"/>
                  </a:lnTo>
                  <a:lnTo>
                    <a:pt x="5762111" y="23591"/>
                  </a:lnTo>
                  <a:lnTo>
                    <a:pt x="5774467" y="18992"/>
                  </a:lnTo>
                  <a:lnTo>
                    <a:pt x="5784036" y="18083"/>
                  </a:lnTo>
                  <a:lnTo>
                    <a:pt x="5804297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50"/>
            <p:cNvSpPr/>
            <p:nvPr/>
          </p:nvSpPr>
          <p:spPr>
            <a:xfrm>
              <a:off x="3616523" y="3518296"/>
              <a:ext cx="241103" cy="187525"/>
            </a:xfrm>
            <a:custGeom>
              <a:avLst/>
              <a:gdLst/>
              <a:ahLst/>
              <a:cxnLst/>
              <a:rect l="0" t="0" r="0" b="0"/>
              <a:pathLst>
                <a:path w="241103" h="187525">
                  <a:moveTo>
                    <a:pt x="241102" y="0"/>
                  </a:moveTo>
                  <a:lnTo>
                    <a:pt x="227799" y="13303"/>
                  </a:lnTo>
                  <a:lnTo>
                    <a:pt x="224296" y="15814"/>
                  </a:lnTo>
                  <a:lnTo>
                    <a:pt x="219976" y="18480"/>
                  </a:lnTo>
                  <a:lnTo>
                    <a:pt x="215112" y="21250"/>
                  </a:lnTo>
                  <a:lnTo>
                    <a:pt x="209884" y="25081"/>
                  </a:lnTo>
                  <a:lnTo>
                    <a:pt x="204415" y="29619"/>
                  </a:lnTo>
                  <a:lnTo>
                    <a:pt x="198784" y="34628"/>
                  </a:lnTo>
                  <a:lnTo>
                    <a:pt x="193046" y="38961"/>
                  </a:lnTo>
                  <a:lnTo>
                    <a:pt x="187237" y="42841"/>
                  </a:lnTo>
                  <a:lnTo>
                    <a:pt x="181379" y="46420"/>
                  </a:lnTo>
                  <a:lnTo>
                    <a:pt x="175490" y="50790"/>
                  </a:lnTo>
                  <a:lnTo>
                    <a:pt x="169579" y="55689"/>
                  </a:lnTo>
                  <a:lnTo>
                    <a:pt x="163654" y="60939"/>
                  </a:lnTo>
                  <a:lnTo>
                    <a:pt x="151779" y="72063"/>
                  </a:lnTo>
                  <a:lnTo>
                    <a:pt x="145834" y="77808"/>
                  </a:lnTo>
                  <a:lnTo>
                    <a:pt x="138895" y="83622"/>
                  </a:lnTo>
                  <a:lnTo>
                    <a:pt x="131292" y="89483"/>
                  </a:lnTo>
                  <a:lnTo>
                    <a:pt x="123246" y="95374"/>
                  </a:lnTo>
                  <a:lnTo>
                    <a:pt x="115899" y="101286"/>
                  </a:lnTo>
                  <a:lnTo>
                    <a:pt x="109016" y="107212"/>
                  </a:lnTo>
                  <a:lnTo>
                    <a:pt x="102443" y="113147"/>
                  </a:lnTo>
                  <a:lnTo>
                    <a:pt x="89848" y="125032"/>
                  </a:lnTo>
                  <a:lnTo>
                    <a:pt x="65593" y="148832"/>
                  </a:lnTo>
                  <a:lnTo>
                    <a:pt x="58611" y="153792"/>
                  </a:lnTo>
                  <a:lnTo>
                    <a:pt x="50980" y="158090"/>
                  </a:lnTo>
                  <a:lnTo>
                    <a:pt x="42917" y="161948"/>
                  </a:lnTo>
                  <a:lnTo>
                    <a:pt x="36548" y="165512"/>
                  </a:lnTo>
                  <a:lnTo>
                    <a:pt x="31311" y="168880"/>
                  </a:lnTo>
                  <a:lnTo>
                    <a:pt x="26827" y="172119"/>
                  </a:lnTo>
                  <a:lnTo>
                    <a:pt x="22846" y="175269"/>
                  </a:lnTo>
                  <a:lnTo>
                    <a:pt x="19199" y="178362"/>
                  </a:lnTo>
                  <a:lnTo>
                    <a:pt x="15776" y="181415"/>
                  </a:lnTo>
                  <a:lnTo>
                    <a:pt x="12502" y="183452"/>
                  </a:lnTo>
                  <a:lnTo>
                    <a:pt x="9327" y="184809"/>
                  </a:lnTo>
                  <a:lnTo>
                    <a:pt x="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51"/>
            <p:cNvSpPr/>
            <p:nvPr/>
          </p:nvSpPr>
          <p:spPr>
            <a:xfrm>
              <a:off x="3670101" y="3482578"/>
              <a:ext cx="205384" cy="285751"/>
            </a:xfrm>
            <a:custGeom>
              <a:avLst/>
              <a:gdLst/>
              <a:ahLst/>
              <a:cxnLst/>
              <a:rect l="0" t="0" r="0" b="0"/>
              <a:pathLst>
                <a:path w="205384" h="285751">
                  <a:moveTo>
                    <a:pt x="0" y="0"/>
                  </a:moveTo>
                  <a:lnTo>
                    <a:pt x="0" y="4740"/>
                  </a:lnTo>
                  <a:lnTo>
                    <a:pt x="992" y="6136"/>
                  </a:lnTo>
                  <a:lnTo>
                    <a:pt x="2646" y="7068"/>
                  </a:lnTo>
                  <a:lnTo>
                    <a:pt x="4740" y="7688"/>
                  </a:lnTo>
                  <a:lnTo>
                    <a:pt x="6137" y="9094"/>
                  </a:lnTo>
                  <a:lnTo>
                    <a:pt x="7068" y="11023"/>
                  </a:lnTo>
                  <a:lnTo>
                    <a:pt x="9094" y="16805"/>
                  </a:lnTo>
                  <a:lnTo>
                    <a:pt x="11024" y="21125"/>
                  </a:lnTo>
                  <a:lnTo>
                    <a:pt x="15814" y="31217"/>
                  </a:lnTo>
                  <a:lnTo>
                    <a:pt x="21250" y="42317"/>
                  </a:lnTo>
                  <a:lnTo>
                    <a:pt x="24088" y="49047"/>
                  </a:lnTo>
                  <a:lnTo>
                    <a:pt x="26973" y="56510"/>
                  </a:lnTo>
                  <a:lnTo>
                    <a:pt x="29888" y="64462"/>
                  </a:lnTo>
                  <a:lnTo>
                    <a:pt x="33816" y="72741"/>
                  </a:lnTo>
                  <a:lnTo>
                    <a:pt x="38419" y="81236"/>
                  </a:lnTo>
                  <a:lnTo>
                    <a:pt x="43472" y="89876"/>
                  </a:lnTo>
                  <a:lnTo>
                    <a:pt x="54378" y="107413"/>
                  </a:lnTo>
                  <a:lnTo>
                    <a:pt x="83449" y="151838"/>
                  </a:lnTo>
                  <a:lnTo>
                    <a:pt x="113123" y="196457"/>
                  </a:lnTo>
                  <a:lnTo>
                    <a:pt x="120064" y="204393"/>
                  </a:lnTo>
                  <a:lnTo>
                    <a:pt x="127668" y="211668"/>
                  </a:lnTo>
                  <a:lnTo>
                    <a:pt x="135713" y="218503"/>
                  </a:lnTo>
                  <a:lnTo>
                    <a:pt x="143061" y="226036"/>
                  </a:lnTo>
                  <a:lnTo>
                    <a:pt x="149944" y="234034"/>
                  </a:lnTo>
                  <a:lnTo>
                    <a:pt x="156518" y="242343"/>
                  </a:lnTo>
                  <a:lnTo>
                    <a:pt x="162884" y="249866"/>
                  </a:lnTo>
                  <a:lnTo>
                    <a:pt x="169113" y="256867"/>
                  </a:lnTo>
                  <a:lnTo>
                    <a:pt x="175250" y="263518"/>
                  </a:lnTo>
                  <a:lnTo>
                    <a:pt x="181325" y="268944"/>
                  </a:lnTo>
                  <a:lnTo>
                    <a:pt x="187360" y="273554"/>
                  </a:lnTo>
                  <a:lnTo>
                    <a:pt x="205383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52"/>
            <p:cNvSpPr/>
            <p:nvPr/>
          </p:nvSpPr>
          <p:spPr>
            <a:xfrm>
              <a:off x="4098726" y="3562945"/>
              <a:ext cx="232173" cy="160735"/>
            </a:xfrm>
            <a:custGeom>
              <a:avLst/>
              <a:gdLst/>
              <a:ahLst/>
              <a:cxnLst/>
              <a:rect l="0" t="0" r="0" b="0"/>
              <a:pathLst>
                <a:path w="232173" h="160735">
                  <a:moveTo>
                    <a:pt x="232172" y="0"/>
                  </a:moveTo>
                  <a:lnTo>
                    <a:pt x="227431" y="0"/>
                  </a:lnTo>
                  <a:lnTo>
                    <a:pt x="226035" y="992"/>
                  </a:lnTo>
                  <a:lnTo>
                    <a:pt x="225104" y="2646"/>
                  </a:lnTo>
                  <a:lnTo>
                    <a:pt x="224484" y="4740"/>
                  </a:lnTo>
                  <a:lnTo>
                    <a:pt x="221148" y="9713"/>
                  </a:lnTo>
                  <a:lnTo>
                    <a:pt x="218870" y="12429"/>
                  </a:lnTo>
                  <a:lnTo>
                    <a:pt x="216358" y="15231"/>
                  </a:lnTo>
                  <a:lnTo>
                    <a:pt x="210922" y="20990"/>
                  </a:lnTo>
                  <a:lnTo>
                    <a:pt x="163545" y="68620"/>
                  </a:lnTo>
                  <a:lnTo>
                    <a:pt x="157647" y="73527"/>
                  </a:lnTo>
                  <a:lnTo>
                    <a:pt x="151731" y="77792"/>
                  </a:lnTo>
                  <a:lnTo>
                    <a:pt x="97700" y="113481"/>
                  </a:lnTo>
                  <a:lnTo>
                    <a:pt x="89938" y="118318"/>
                  </a:lnTo>
                  <a:lnTo>
                    <a:pt x="82779" y="122535"/>
                  </a:lnTo>
                  <a:lnTo>
                    <a:pt x="76022" y="126338"/>
                  </a:lnTo>
                  <a:lnTo>
                    <a:pt x="69533" y="130858"/>
                  </a:lnTo>
                  <a:lnTo>
                    <a:pt x="63222" y="135856"/>
                  </a:lnTo>
                  <a:lnTo>
                    <a:pt x="57031" y="141172"/>
                  </a:lnTo>
                  <a:lnTo>
                    <a:pt x="50919" y="144717"/>
                  </a:lnTo>
                  <a:lnTo>
                    <a:pt x="44860" y="147079"/>
                  </a:lnTo>
                  <a:lnTo>
                    <a:pt x="38836" y="148654"/>
                  </a:lnTo>
                  <a:lnTo>
                    <a:pt x="32836" y="150696"/>
                  </a:lnTo>
                  <a:lnTo>
                    <a:pt x="26852" y="153051"/>
                  </a:lnTo>
                  <a:lnTo>
                    <a:pt x="20878" y="155611"/>
                  </a:lnTo>
                  <a:lnTo>
                    <a:pt x="15903" y="157319"/>
                  </a:lnTo>
                  <a:lnTo>
                    <a:pt x="11594" y="158457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53"/>
            <p:cNvSpPr/>
            <p:nvPr/>
          </p:nvSpPr>
          <p:spPr>
            <a:xfrm>
              <a:off x="4134445" y="3527226"/>
              <a:ext cx="223243" cy="214314"/>
            </a:xfrm>
            <a:custGeom>
              <a:avLst/>
              <a:gdLst/>
              <a:ahLst/>
              <a:cxnLst/>
              <a:rect l="0" t="0" r="0" b="0"/>
              <a:pathLst>
                <a:path w="223243" h="214314">
                  <a:moveTo>
                    <a:pt x="0" y="0"/>
                  </a:moveTo>
                  <a:lnTo>
                    <a:pt x="4740" y="0"/>
                  </a:lnTo>
                  <a:lnTo>
                    <a:pt x="6136" y="992"/>
                  </a:lnTo>
                  <a:lnTo>
                    <a:pt x="7068" y="2646"/>
                  </a:lnTo>
                  <a:lnTo>
                    <a:pt x="7688" y="4740"/>
                  </a:lnTo>
                  <a:lnTo>
                    <a:pt x="11024" y="9713"/>
                  </a:lnTo>
                  <a:lnTo>
                    <a:pt x="16805" y="16223"/>
                  </a:lnTo>
                  <a:lnTo>
                    <a:pt x="25990" y="25731"/>
                  </a:lnTo>
                  <a:lnTo>
                    <a:pt x="31217" y="32037"/>
                  </a:lnTo>
                  <a:lnTo>
                    <a:pt x="36686" y="39217"/>
                  </a:lnTo>
                  <a:lnTo>
                    <a:pt x="42317" y="46981"/>
                  </a:lnTo>
                  <a:lnTo>
                    <a:pt x="48055" y="54141"/>
                  </a:lnTo>
                  <a:lnTo>
                    <a:pt x="53864" y="60899"/>
                  </a:lnTo>
                  <a:lnTo>
                    <a:pt x="59722" y="67388"/>
                  </a:lnTo>
                  <a:lnTo>
                    <a:pt x="74168" y="82536"/>
                  </a:lnTo>
                  <a:lnTo>
                    <a:pt x="134105" y="143002"/>
                  </a:lnTo>
                  <a:lnTo>
                    <a:pt x="143974" y="151889"/>
                  </a:lnTo>
                  <a:lnTo>
                    <a:pt x="154521" y="160791"/>
                  </a:lnTo>
                  <a:lnTo>
                    <a:pt x="165522" y="169702"/>
                  </a:lnTo>
                  <a:lnTo>
                    <a:pt x="174840" y="176635"/>
                  </a:lnTo>
                  <a:lnTo>
                    <a:pt x="183036" y="182249"/>
                  </a:lnTo>
                  <a:lnTo>
                    <a:pt x="190485" y="186984"/>
                  </a:lnTo>
                  <a:lnTo>
                    <a:pt x="197435" y="192124"/>
                  </a:lnTo>
                  <a:lnTo>
                    <a:pt x="204053" y="197536"/>
                  </a:lnTo>
                  <a:lnTo>
                    <a:pt x="223242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54"/>
            <p:cNvSpPr/>
            <p:nvPr/>
          </p:nvSpPr>
          <p:spPr>
            <a:xfrm>
              <a:off x="4518421" y="3571875"/>
              <a:ext cx="178595" cy="133946"/>
            </a:xfrm>
            <a:custGeom>
              <a:avLst/>
              <a:gdLst/>
              <a:ahLst/>
              <a:cxnLst/>
              <a:rect l="0" t="0" r="0" b="0"/>
              <a:pathLst>
                <a:path w="178595" h="133946">
                  <a:moveTo>
                    <a:pt x="178594" y="0"/>
                  </a:moveTo>
                  <a:lnTo>
                    <a:pt x="178594" y="12428"/>
                  </a:lnTo>
                  <a:lnTo>
                    <a:pt x="177602" y="15231"/>
                  </a:lnTo>
                  <a:lnTo>
                    <a:pt x="175949" y="18091"/>
                  </a:lnTo>
                  <a:lnTo>
                    <a:pt x="173854" y="20990"/>
                  </a:lnTo>
                  <a:lnTo>
                    <a:pt x="170473" y="23915"/>
                  </a:lnTo>
                  <a:lnTo>
                    <a:pt x="166235" y="26857"/>
                  </a:lnTo>
                  <a:lnTo>
                    <a:pt x="161425" y="29811"/>
                  </a:lnTo>
                  <a:lnTo>
                    <a:pt x="156234" y="33764"/>
                  </a:lnTo>
                  <a:lnTo>
                    <a:pt x="150789" y="38384"/>
                  </a:lnTo>
                  <a:lnTo>
                    <a:pt x="145175" y="43449"/>
                  </a:lnTo>
                  <a:lnTo>
                    <a:pt x="139447" y="47817"/>
                  </a:lnTo>
                  <a:lnTo>
                    <a:pt x="133645" y="51722"/>
                  </a:lnTo>
                  <a:lnTo>
                    <a:pt x="127792" y="55317"/>
                  </a:lnTo>
                  <a:lnTo>
                    <a:pt x="121905" y="59698"/>
                  </a:lnTo>
                  <a:lnTo>
                    <a:pt x="115997" y="64604"/>
                  </a:lnTo>
                  <a:lnTo>
                    <a:pt x="110074" y="69858"/>
                  </a:lnTo>
                  <a:lnTo>
                    <a:pt x="104140" y="74353"/>
                  </a:lnTo>
                  <a:lnTo>
                    <a:pt x="98200" y="78342"/>
                  </a:lnTo>
                  <a:lnTo>
                    <a:pt x="92256" y="81993"/>
                  </a:lnTo>
                  <a:lnTo>
                    <a:pt x="85316" y="85420"/>
                  </a:lnTo>
                  <a:lnTo>
                    <a:pt x="77714" y="88696"/>
                  </a:lnTo>
                  <a:lnTo>
                    <a:pt x="69669" y="91873"/>
                  </a:lnTo>
                  <a:lnTo>
                    <a:pt x="62321" y="95975"/>
                  </a:lnTo>
                  <a:lnTo>
                    <a:pt x="55438" y="100695"/>
                  </a:lnTo>
                  <a:lnTo>
                    <a:pt x="48865" y="105824"/>
                  </a:lnTo>
                  <a:lnTo>
                    <a:pt x="42499" y="110237"/>
                  </a:lnTo>
                  <a:lnTo>
                    <a:pt x="36270" y="114171"/>
                  </a:lnTo>
                  <a:lnTo>
                    <a:pt x="30133" y="117785"/>
                  </a:lnTo>
                  <a:lnTo>
                    <a:pt x="25050" y="121188"/>
                  </a:lnTo>
                  <a:lnTo>
                    <a:pt x="20669" y="124448"/>
                  </a:lnTo>
                  <a:lnTo>
                    <a:pt x="16756" y="127614"/>
                  </a:lnTo>
                  <a:lnTo>
                    <a:pt x="13155" y="129724"/>
                  </a:lnTo>
                  <a:lnTo>
                    <a:pt x="9762" y="131131"/>
                  </a:lnTo>
                  <a:lnTo>
                    <a:pt x="0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5"/>
            <p:cNvSpPr/>
            <p:nvPr/>
          </p:nvSpPr>
          <p:spPr>
            <a:xfrm>
              <a:off x="4554140" y="3536156"/>
              <a:ext cx="223243" cy="205384"/>
            </a:xfrm>
            <a:custGeom>
              <a:avLst/>
              <a:gdLst/>
              <a:ahLst/>
              <a:cxnLst/>
              <a:rect l="0" t="0" r="0" b="0"/>
              <a:pathLst>
                <a:path w="223243" h="205384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1" y="12428"/>
                  </a:lnTo>
                  <a:lnTo>
                    <a:pt x="8121" y="16223"/>
                  </a:lnTo>
                  <a:lnTo>
                    <a:pt x="17169" y="25731"/>
                  </a:lnTo>
                  <a:lnTo>
                    <a:pt x="33419" y="42240"/>
                  </a:lnTo>
                  <a:lnTo>
                    <a:pt x="40139" y="48003"/>
                  </a:lnTo>
                  <a:lnTo>
                    <a:pt x="47595" y="53830"/>
                  </a:lnTo>
                  <a:lnTo>
                    <a:pt x="55543" y="59699"/>
                  </a:lnTo>
                  <a:lnTo>
                    <a:pt x="62826" y="66588"/>
                  </a:lnTo>
                  <a:lnTo>
                    <a:pt x="69665" y="74158"/>
                  </a:lnTo>
                  <a:lnTo>
                    <a:pt x="76209" y="82181"/>
                  </a:lnTo>
                  <a:lnTo>
                    <a:pt x="83548" y="89513"/>
                  </a:lnTo>
                  <a:lnTo>
                    <a:pt x="91418" y="96387"/>
                  </a:lnTo>
                  <a:lnTo>
                    <a:pt x="99641" y="102953"/>
                  </a:lnTo>
                  <a:lnTo>
                    <a:pt x="108099" y="110307"/>
                  </a:lnTo>
                  <a:lnTo>
                    <a:pt x="116714" y="118186"/>
                  </a:lnTo>
                  <a:lnTo>
                    <a:pt x="140415" y="140851"/>
                  </a:lnTo>
                  <a:lnTo>
                    <a:pt x="170942" y="171028"/>
                  </a:lnTo>
                  <a:lnTo>
                    <a:pt x="178454" y="177519"/>
                  </a:lnTo>
                  <a:lnTo>
                    <a:pt x="185446" y="182838"/>
                  </a:lnTo>
                  <a:lnTo>
                    <a:pt x="192092" y="187376"/>
                  </a:lnTo>
                  <a:lnTo>
                    <a:pt x="198506" y="191394"/>
                  </a:lnTo>
                  <a:lnTo>
                    <a:pt x="204767" y="195065"/>
                  </a:lnTo>
                  <a:lnTo>
                    <a:pt x="223242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6"/>
            <p:cNvSpPr/>
            <p:nvPr/>
          </p:nvSpPr>
          <p:spPr>
            <a:xfrm>
              <a:off x="4964906" y="3527226"/>
              <a:ext cx="178595" cy="142876"/>
            </a:xfrm>
            <a:custGeom>
              <a:avLst/>
              <a:gdLst/>
              <a:ahLst/>
              <a:cxnLst/>
              <a:rect l="0" t="0" r="0" b="0"/>
              <a:pathLst>
                <a:path w="178595" h="142876">
                  <a:moveTo>
                    <a:pt x="178594" y="0"/>
                  </a:moveTo>
                  <a:lnTo>
                    <a:pt x="101045" y="77549"/>
                  </a:lnTo>
                  <a:lnTo>
                    <a:pt x="95144" y="82457"/>
                  </a:lnTo>
                  <a:lnTo>
                    <a:pt x="89226" y="86721"/>
                  </a:lnTo>
                  <a:lnTo>
                    <a:pt x="60729" y="105435"/>
                  </a:lnTo>
                  <a:lnTo>
                    <a:pt x="53385" y="109977"/>
                  </a:lnTo>
                  <a:lnTo>
                    <a:pt x="46504" y="113998"/>
                  </a:lnTo>
                  <a:lnTo>
                    <a:pt x="39933" y="117671"/>
                  </a:lnTo>
                  <a:lnTo>
                    <a:pt x="27339" y="124397"/>
                  </a:lnTo>
                  <a:lnTo>
                    <a:pt x="21202" y="127579"/>
                  </a:lnTo>
                  <a:lnTo>
                    <a:pt x="16119" y="130694"/>
                  </a:lnTo>
                  <a:lnTo>
                    <a:pt x="11739" y="133762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7"/>
            <p:cNvSpPr/>
            <p:nvPr/>
          </p:nvSpPr>
          <p:spPr>
            <a:xfrm>
              <a:off x="4991695" y="3527226"/>
              <a:ext cx="250032" cy="214314"/>
            </a:xfrm>
            <a:custGeom>
              <a:avLst/>
              <a:gdLst/>
              <a:ahLst/>
              <a:cxnLst/>
              <a:rect l="0" t="0" r="0" b="0"/>
              <a:pathLst>
                <a:path w="250032" h="214314">
                  <a:moveTo>
                    <a:pt x="0" y="0"/>
                  </a:moveTo>
                  <a:lnTo>
                    <a:pt x="13302" y="0"/>
                  </a:lnTo>
                  <a:lnTo>
                    <a:pt x="15814" y="992"/>
                  </a:lnTo>
                  <a:lnTo>
                    <a:pt x="25080" y="7129"/>
                  </a:lnTo>
                  <a:lnTo>
                    <a:pt x="29619" y="9713"/>
                  </a:lnTo>
                  <a:lnTo>
                    <a:pt x="34628" y="12429"/>
                  </a:lnTo>
                  <a:lnTo>
                    <a:pt x="39953" y="16223"/>
                  </a:lnTo>
                  <a:lnTo>
                    <a:pt x="45487" y="20738"/>
                  </a:lnTo>
                  <a:lnTo>
                    <a:pt x="51160" y="25731"/>
                  </a:lnTo>
                  <a:lnTo>
                    <a:pt x="56927" y="31045"/>
                  </a:lnTo>
                  <a:lnTo>
                    <a:pt x="68626" y="42240"/>
                  </a:lnTo>
                  <a:lnTo>
                    <a:pt x="75516" y="48004"/>
                  </a:lnTo>
                  <a:lnTo>
                    <a:pt x="83086" y="53830"/>
                  </a:lnTo>
                  <a:lnTo>
                    <a:pt x="91109" y="59700"/>
                  </a:lnTo>
                  <a:lnTo>
                    <a:pt x="98443" y="66589"/>
                  </a:lnTo>
                  <a:lnTo>
                    <a:pt x="105316" y="74158"/>
                  </a:lnTo>
                  <a:lnTo>
                    <a:pt x="111883" y="82181"/>
                  </a:lnTo>
                  <a:lnTo>
                    <a:pt x="119236" y="89514"/>
                  </a:lnTo>
                  <a:lnTo>
                    <a:pt x="127116" y="96387"/>
                  </a:lnTo>
                  <a:lnTo>
                    <a:pt x="135345" y="102953"/>
                  </a:lnTo>
                  <a:lnTo>
                    <a:pt x="142816" y="110307"/>
                  </a:lnTo>
                  <a:lnTo>
                    <a:pt x="149781" y="118186"/>
                  </a:lnTo>
                  <a:lnTo>
                    <a:pt x="156408" y="126416"/>
                  </a:lnTo>
                  <a:lnTo>
                    <a:pt x="163804" y="134879"/>
                  </a:lnTo>
                  <a:lnTo>
                    <a:pt x="171710" y="143498"/>
                  </a:lnTo>
                  <a:lnTo>
                    <a:pt x="179958" y="152219"/>
                  </a:lnTo>
                  <a:lnTo>
                    <a:pt x="188432" y="160019"/>
                  </a:lnTo>
                  <a:lnTo>
                    <a:pt x="197059" y="167203"/>
                  </a:lnTo>
                  <a:lnTo>
                    <a:pt x="205787" y="173976"/>
                  </a:lnTo>
                  <a:lnTo>
                    <a:pt x="212598" y="180476"/>
                  </a:lnTo>
                  <a:lnTo>
                    <a:pt x="218130" y="186794"/>
                  </a:lnTo>
                  <a:lnTo>
                    <a:pt x="222810" y="192990"/>
                  </a:lnTo>
                  <a:lnTo>
                    <a:pt x="227915" y="198113"/>
                  </a:lnTo>
                  <a:lnTo>
                    <a:pt x="233303" y="202521"/>
                  </a:lnTo>
                  <a:lnTo>
                    <a:pt x="250031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58"/>
            <p:cNvSpPr/>
            <p:nvPr/>
          </p:nvSpPr>
          <p:spPr>
            <a:xfrm>
              <a:off x="5429250" y="3562945"/>
              <a:ext cx="178594" cy="116087"/>
            </a:xfrm>
            <a:custGeom>
              <a:avLst/>
              <a:gdLst/>
              <a:ahLst/>
              <a:cxnLst/>
              <a:rect l="0" t="0" r="0" b="0"/>
              <a:pathLst>
                <a:path w="178594" h="116087">
                  <a:moveTo>
                    <a:pt x="178593" y="0"/>
                  </a:moveTo>
                  <a:lnTo>
                    <a:pt x="166164" y="12429"/>
                  </a:lnTo>
                  <a:lnTo>
                    <a:pt x="162370" y="15231"/>
                  </a:lnTo>
                  <a:lnTo>
                    <a:pt x="157855" y="18091"/>
                  </a:lnTo>
                  <a:lnTo>
                    <a:pt x="152862" y="20990"/>
                  </a:lnTo>
                  <a:lnTo>
                    <a:pt x="148540" y="24908"/>
                  </a:lnTo>
                  <a:lnTo>
                    <a:pt x="144667" y="29504"/>
                  </a:lnTo>
                  <a:lnTo>
                    <a:pt x="141093" y="34552"/>
                  </a:lnTo>
                  <a:lnTo>
                    <a:pt x="136726" y="38909"/>
                  </a:lnTo>
                  <a:lnTo>
                    <a:pt x="131830" y="42807"/>
                  </a:lnTo>
                  <a:lnTo>
                    <a:pt x="126582" y="46397"/>
                  </a:lnTo>
                  <a:lnTo>
                    <a:pt x="121099" y="49783"/>
                  </a:lnTo>
                  <a:lnTo>
                    <a:pt x="115459" y="53033"/>
                  </a:lnTo>
                  <a:lnTo>
                    <a:pt x="109715" y="56191"/>
                  </a:lnTo>
                  <a:lnTo>
                    <a:pt x="103901" y="60281"/>
                  </a:lnTo>
                  <a:lnTo>
                    <a:pt x="98041" y="64992"/>
                  </a:lnTo>
                  <a:lnTo>
                    <a:pt x="92149" y="70117"/>
                  </a:lnTo>
                  <a:lnTo>
                    <a:pt x="86237" y="74525"/>
                  </a:lnTo>
                  <a:lnTo>
                    <a:pt x="80312" y="78457"/>
                  </a:lnTo>
                  <a:lnTo>
                    <a:pt x="74377" y="82070"/>
                  </a:lnTo>
                  <a:lnTo>
                    <a:pt x="59845" y="91377"/>
                  </a:lnTo>
                  <a:lnTo>
                    <a:pt x="51803" y="96637"/>
                  </a:lnTo>
                  <a:lnTo>
                    <a:pt x="45449" y="100143"/>
                  </a:lnTo>
                  <a:lnTo>
                    <a:pt x="40221" y="102481"/>
                  </a:lnTo>
                  <a:lnTo>
                    <a:pt x="35744" y="104039"/>
                  </a:lnTo>
                  <a:lnTo>
                    <a:pt x="30774" y="106070"/>
                  </a:lnTo>
                  <a:lnTo>
                    <a:pt x="25477" y="108417"/>
                  </a:lnTo>
                  <a:lnTo>
                    <a:pt x="19961" y="110973"/>
                  </a:lnTo>
                  <a:lnTo>
                    <a:pt x="15292" y="112677"/>
                  </a:lnTo>
                  <a:lnTo>
                    <a:pt x="11186" y="113813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59"/>
            <p:cNvSpPr/>
            <p:nvPr/>
          </p:nvSpPr>
          <p:spPr>
            <a:xfrm>
              <a:off x="5491757" y="3571875"/>
              <a:ext cx="169665" cy="187524"/>
            </a:xfrm>
            <a:custGeom>
              <a:avLst/>
              <a:gdLst/>
              <a:ahLst/>
              <a:cxnLst/>
              <a:rect l="0" t="0" r="0" b="0"/>
              <a:pathLst>
                <a:path w="169665" h="187524">
                  <a:moveTo>
                    <a:pt x="0" y="0"/>
                  </a:moveTo>
                  <a:lnTo>
                    <a:pt x="4740" y="4740"/>
                  </a:lnTo>
                  <a:lnTo>
                    <a:pt x="6137" y="7129"/>
                  </a:lnTo>
                  <a:lnTo>
                    <a:pt x="7689" y="12428"/>
                  </a:lnTo>
                  <a:lnTo>
                    <a:pt x="10087" y="15231"/>
                  </a:lnTo>
                  <a:lnTo>
                    <a:pt x="13670" y="18091"/>
                  </a:lnTo>
                  <a:lnTo>
                    <a:pt x="18043" y="20990"/>
                  </a:lnTo>
                  <a:lnTo>
                    <a:pt x="21951" y="24907"/>
                  </a:lnTo>
                  <a:lnTo>
                    <a:pt x="25548" y="29504"/>
                  </a:lnTo>
                  <a:lnTo>
                    <a:pt x="28938" y="34552"/>
                  </a:lnTo>
                  <a:lnTo>
                    <a:pt x="33183" y="39901"/>
                  </a:lnTo>
                  <a:lnTo>
                    <a:pt x="37997" y="45453"/>
                  </a:lnTo>
                  <a:lnTo>
                    <a:pt x="43191" y="51137"/>
                  </a:lnTo>
                  <a:lnTo>
                    <a:pt x="48638" y="57904"/>
                  </a:lnTo>
                  <a:lnTo>
                    <a:pt x="54253" y="65392"/>
                  </a:lnTo>
                  <a:lnTo>
                    <a:pt x="59981" y="73360"/>
                  </a:lnTo>
                  <a:lnTo>
                    <a:pt x="65785" y="80656"/>
                  </a:lnTo>
                  <a:lnTo>
                    <a:pt x="71638" y="87505"/>
                  </a:lnTo>
                  <a:lnTo>
                    <a:pt x="77524" y="94055"/>
                  </a:lnTo>
                  <a:lnTo>
                    <a:pt x="89356" y="106625"/>
                  </a:lnTo>
                  <a:lnTo>
                    <a:pt x="95289" y="112755"/>
                  </a:lnTo>
                  <a:lnTo>
                    <a:pt x="101230" y="119818"/>
                  </a:lnTo>
                  <a:lnTo>
                    <a:pt x="107174" y="127504"/>
                  </a:lnTo>
                  <a:lnTo>
                    <a:pt x="113121" y="135604"/>
                  </a:lnTo>
                  <a:lnTo>
                    <a:pt x="119071" y="141996"/>
                  </a:lnTo>
                  <a:lnTo>
                    <a:pt x="125021" y="147250"/>
                  </a:lnTo>
                  <a:lnTo>
                    <a:pt x="130972" y="151745"/>
                  </a:lnTo>
                  <a:lnTo>
                    <a:pt x="136925" y="156726"/>
                  </a:lnTo>
                  <a:lnTo>
                    <a:pt x="142877" y="162030"/>
                  </a:lnTo>
                  <a:lnTo>
                    <a:pt x="153790" y="172224"/>
                  </a:lnTo>
                  <a:lnTo>
                    <a:pt x="169664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60"/>
            <p:cNvSpPr/>
            <p:nvPr/>
          </p:nvSpPr>
          <p:spPr>
            <a:xfrm>
              <a:off x="5840015" y="3545085"/>
              <a:ext cx="178595" cy="125017"/>
            </a:xfrm>
            <a:custGeom>
              <a:avLst/>
              <a:gdLst/>
              <a:ahLst/>
              <a:cxnLst/>
              <a:rect l="0" t="0" r="0" b="0"/>
              <a:pathLst>
                <a:path w="178595" h="125017">
                  <a:moveTo>
                    <a:pt x="178594" y="0"/>
                  </a:moveTo>
                  <a:lnTo>
                    <a:pt x="117655" y="60939"/>
                  </a:lnTo>
                  <a:lnTo>
                    <a:pt x="112172" y="65431"/>
                  </a:lnTo>
                  <a:lnTo>
                    <a:pt x="106530" y="69417"/>
                  </a:lnTo>
                  <a:lnTo>
                    <a:pt x="100786" y="73067"/>
                  </a:lnTo>
                  <a:lnTo>
                    <a:pt x="94973" y="77485"/>
                  </a:lnTo>
                  <a:lnTo>
                    <a:pt x="89112" y="82415"/>
                  </a:lnTo>
                  <a:lnTo>
                    <a:pt x="83219" y="87685"/>
                  </a:lnTo>
                  <a:lnTo>
                    <a:pt x="77308" y="92191"/>
                  </a:lnTo>
                  <a:lnTo>
                    <a:pt x="71383" y="96187"/>
                  </a:lnTo>
                  <a:lnTo>
                    <a:pt x="65448" y="99844"/>
                  </a:lnTo>
                  <a:lnTo>
                    <a:pt x="59507" y="103274"/>
                  </a:lnTo>
                  <a:lnTo>
                    <a:pt x="47615" y="109730"/>
                  </a:lnTo>
                  <a:lnTo>
                    <a:pt x="41665" y="111849"/>
                  </a:lnTo>
                  <a:lnTo>
                    <a:pt x="35714" y="113261"/>
                  </a:lnTo>
                  <a:lnTo>
                    <a:pt x="29762" y="114203"/>
                  </a:lnTo>
                  <a:lnTo>
                    <a:pt x="24803" y="115823"/>
                  </a:lnTo>
                  <a:lnTo>
                    <a:pt x="20504" y="117895"/>
                  </a:lnTo>
                  <a:lnTo>
                    <a:pt x="16646" y="120269"/>
                  </a:lnTo>
                  <a:lnTo>
                    <a:pt x="13081" y="121851"/>
                  </a:lnTo>
                  <a:lnTo>
                    <a:pt x="9713" y="122906"/>
                  </a:lnTo>
                  <a:lnTo>
                    <a:pt x="0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61"/>
            <p:cNvSpPr/>
            <p:nvPr/>
          </p:nvSpPr>
          <p:spPr>
            <a:xfrm>
              <a:off x="5840015" y="3491507"/>
              <a:ext cx="214314" cy="276822"/>
            </a:xfrm>
            <a:custGeom>
              <a:avLst/>
              <a:gdLst/>
              <a:ahLst/>
              <a:cxnLst/>
              <a:rect l="0" t="0" r="0" b="0"/>
              <a:pathLst>
                <a:path w="214314" h="276822">
                  <a:moveTo>
                    <a:pt x="0" y="0"/>
                  </a:moveTo>
                  <a:lnTo>
                    <a:pt x="4740" y="0"/>
                  </a:lnTo>
                  <a:lnTo>
                    <a:pt x="6137" y="993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11024" y="9714"/>
                  </a:lnTo>
                  <a:lnTo>
                    <a:pt x="16806" y="16224"/>
                  </a:lnTo>
                  <a:lnTo>
                    <a:pt x="25990" y="25731"/>
                  </a:lnTo>
                  <a:lnTo>
                    <a:pt x="72151" y="72129"/>
                  </a:lnTo>
                  <a:lnTo>
                    <a:pt x="80843" y="81820"/>
                  </a:lnTo>
                  <a:lnTo>
                    <a:pt x="89614" y="92250"/>
                  </a:lnTo>
                  <a:lnTo>
                    <a:pt x="98438" y="103172"/>
                  </a:lnTo>
                  <a:lnTo>
                    <a:pt x="107297" y="115414"/>
                  </a:lnTo>
                  <a:lnTo>
                    <a:pt x="116180" y="128537"/>
                  </a:lnTo>
                  <a:lnTo>
                    <a:pt x="125078" y="142246"/>
                  </a:lnTo>
                  <a:lnTo>
                    <a:pt x="134979" y="156346"/>
                  </a:lnTo>
                  <a:lnTo>
                    <a:pt x="156564" y="185242"/>
                  </a:lnTo>
                  <a:lnTo>
                    <a:pt x="165892" y="198901"/>
                  </a:lnTo>
                  <a:lnTo>
                    <a:pt x="174094" y="211976"/>
                  </a:lnTo>
                  <a:lnTo>
                    <a:pt x="181548" y="224661"/>
                  </a:lnTo>
                  <a:lnTo>
                    <a:pt x="195120" y="246693"/>
                  </a:lnTo>
                  <a:lnTo>
                    <a:pt x="214313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62"/>
            <p:cNvSpPr/>
            <p:nvPr/>
          </p:nvSpPr>
          <p:spPr>
            <a:xfrm>
              <a:off x="3661171" y="4804171"/>
              <a:ext cx="205384" cy="125017"/>
            </a:xfrm>
            <a:custGeom>
              <a:avLst/>
              <a:gdLst/>
              <a:ahLst/>
              <a:cxnLst/>
              <a:rect l="0" t="0" r="0" b="0"/>
              <a:pathLst>
                <a:path w="205384" h="125017">
                  <a:moveTo>
                    <a:pt x="205383" y="0"/>
                  </a:moveTo>
                  <a:lnTo>
                    <a:pt x="200643" y="0"/>
                  </a:lnTo>
                  <a:lnTo>
                    <a:pt x="199246" y="992"/>
                  </a:lnTo>
                  <a:lnTo>
                    <a:pt x="198315" y="2646"/>
                  </a:lnTo>
                  <a:lnTo>
                    <a:pt x="197695" y="4740"/>
                  </a:lnTo>
                  <a:lnTo>
                    <a:pt x="196289" y="7129"/>
                  </a:lnTo>
                  <a:lnTo>
                    <a:pt x="194359" y="9714"/>
                  </a:lnTo>
                  <a:lnTo>
                    <a:pt x="192081" y="12429"/>
                  </a:lnTo>
                  <a:lnTo>
                    <a:pt x="188577" y="16223"/>
                  </a:lnTo>
                  <a:lnTo>
                    <a:pt x="175158" y="30053"/>
                  </a:lnTo>
                  <a:lnTo>
                    <a:pt x="167806" y="37500"/>
                  </a:lnTo>
                  <a:lnTo>
                    <a:pt x="163465" y="40875"/>
                  </a:lnTo>
                  <a:lnTo>
                    <a:pt x="158586" y="44117"/>
                  </a:lnTo>
                  <a:lnTo>
                    <a:pt x="153349" y="47271"/>
                  </a:lnTo>
                  <a:lnTo>
                    <a:pt x="139593" y="56067"/>
                  </a:lnTo>
                  <a:lnTo>
                    <a:pt x="131757" y="61190"/>
                  </a:lnTo>
                  <a:lnTo>
                    <a:pt x="124549" y="65598"/>
                  </a:lnTo>
                  <a:lnTo>
                    <a:pt x="117759" y="69529"/>
                  </a:lnTo>
                  <a:lnTo>
                    <a:pt x="111249" y="73142"/>
                  </a:lnTo>
                  <a:lnTo>
                    <a:pt x="103932" y="76542"/>
                  </a:lnTo>
                  <a:lnTo>
                    <a:pt x="96077" y="79802"/>
                  </a:lnTo>
                  <a:lnTo>
                    <a:pt x="87864" y="82967"/>
                  </a:lnTo>
                  <a:lnTo>
                    <a:pt x="80404" y="86070"/>
                  </a:lnTo>
                  <a:lnTo>
                    <a:pt x="73447" y="89129"/>
                  </a:lnTo>
                  <a:lnTo>
                    <a:pt x="60425" y="95176"/>
                  </a:lnTo>
                  <a:lnTo>
                    <a:pt x="29883" y="110123"/>
                  </a:lnTo>
                  <a:lnTo>
                    <a:pt x="24883" y="113103"/>
                  </a:lnTo>
                  <a:lnTo>
                    <a:pt x="20558" y="116082"/>
                  </a:lnTo>
                  <a:lnTo>
                    <a:pt x="16682" y="119060"/>
                  </a:lnTo>
                  <a:lnTo>
                    <a:pt x="13106" y="121045"/>
                  </a:lnTo>
                  <a:lnTo>
                    <a:pt x="9729" y="122369"/>
                  </a:lnTo>
                  <a:lnTo>
                    <a:pt x="0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3"/>
            <p:cNvSpPr/>
            <p:nvPr/>
          </p:nvSpPr>
          <p:spPr>
            <a:xfrm>
              <a:off x="3652242" y="4795242"/>
              <a:ext cx="232173" cy="205384"/>
            </a:xfrm>
            <a:custGeom>
              <a:avLst/>
              <a:gdLst/>
              <a:ahLst/>
              <a:cxnLst/>
              <a:rect l="0" t="0" r="0" b="0"/>
              <a:pathLst>
                <a:path w="232173" h="205384">
                  <a:moveTo>
                    <a:pt x="0" y="0"/>
                  </a:moveTo>
                  <a:lnTo>
                    <a:pt x="4740" y="0"/>
                  </a:lnTo>
                  <a:lnTo>
                    <a:pt x="6137" y="991"/>
                  </a:lnTo>
                  <a:lnTo>
                    <a:pt x="7068" y="2645"/>
                  </a:lnTo>
                  <a:lnTo>
                    <a:pt x="7688" y="4740"/>
                  </a:lnTo>
                  <a:lnTo>
                    <a:pt x="10086" y="7129"/>
                  </a:lnTo>
                  <a:lnTo>
                    <a:pt x="13669" y="9713"/>
                  </a:lnTo>
                  <a:lnTo>
                    <a:pt x="18042" y="12428"/>
                  </a:lnTo>
                  <a:lnTo>
                    <a:pt x="21950" y="15231"/>
                  </a:lnTo>
                  <a:lnTo>
                    <a:pt x="28938" y="20990"/>
                  </a:lnTo>
                  <a:lnTo>
                    <a:pt x="33183" y="23915"/>
                  </a:lnTo>
                  <a:lnTo>
                    <a:pt x="37997" y="26857"/>
                  </a:lnTo>
                  <a:lnTo>
                    <a:pt x="43190" y="29811"/>
                  </a:lnTo>
                  <a:lnTo>
                    <a:pt x="48637" y="33765"/>
                  </a:lnTo>
                  <a:lnTo>
                    <a:pt x="54253" y="38385"/>
                  </a:lnTo>
                  <a:lnTo>
                    <a:pt x="59981" y="43449"/>
                  </a:lnTo>
                  <a:lnTo>
                    <a:pt x="65784" y="49802"/>
                  </a:lnTo>
                  <a:lnTo>
                    <a:pt x="71637" y="57013"/>
                  </a:lnTo>
                  <a:lnTo>
                    <a:pt x="77523" y="64798"/>
                  </a:lnTo>
                  <a:lnTo>
                    <a:pt x="83432" y="71972"/>
                  </a:lnTo>
                  <a:lnTo>
                    <a:pt x="89356" y="78739"/>
                  </a:lnTo>
                  <a:lnTo>
                    <a:pt x="95289" y="85235"/>
                  </a:lnTo>
                  <a:lnTo>
                    <a:pt x="109819" y="100390"/>
                  </a:lnTo>
                  <a:lnTo>
                    <a:pt x="165079" y="156120"/>
                  </a:lnTo>
                  <a:lnTo>
                    <a:pt x="172560" y="162619"/>
                  </a:lnTo>
                  <a:lnTo>
                    <a:pt x="180524" y="168936"/>
                  </a:lnTo>
                  <a:lnTo>
                    <a:pt x="188811" y="175132"/>
                  </a:lnTo>
                  <a:lnTo>
                    <a:pt x="196319" y="180255"/>
                  </a:lnTo>
                  <a:lnTo>
                    <a:pt x="203309" y="184661"/>
                  </a:lnTo>
                  <a:lnTo>
                    <a:pt x="209953" y="188592"/>
                  </a:lnTo>
                  <a:lnTo>
                    <a:pt x="215375" y="192204"/>
                  </a:lnTo>
                  <a:lnTo>
                    <a:pt x="219982" y="195604"/>
                  </a:lnTo>
                  <a:lnTo>
                    <a:pt x="232172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4"/>
            <p:cNvSpPr/>
            <p:nvPr/>
          </p:nvSpPr>
          <p:spPr>
            <a:xfrm>
              <a:off x="4089796" y="4830960"/>
              <a:ext cx="187525" cy="178595"/>
            </a:xfrm>
            <a:custGeom>
              <a:avLst/>
              <a:gdLst/>
              <a:ahLst/>
              <a:cxnLst/>
              <a:rect l="0" t="0" r="0" b="0"/>
              <a:pathLst>
                <a:path w="187525" h="178595">
                  <a:moveTo>
                    <a:pt x="187524" y="0"/>
                  </a:moveTo>
                  <a:lnTo>
                    <a:pt x="174222" y="13303"/>
                  </a:lnTo>
                  <a:lnTo>
                    <a:pt x="171710" y="16806"/>
                  </a:lnTo>
                  <a:lnTo>
                    <a:pt x="169044" y="21126"/>
                  </a:lnTo>
                  <a:lnTo>
                    <a:pt x="166274" y="25990"/>
                  </a:lnTo>
                  <a:lnTo>
                    <a:pt x="162443" y="30225"/>
                  </a:lnTo>
                  <a:lnTo>
                    <a:pt x="157905" y="34041"/>
                  </a:lnTo>
                  <a:lnTo>
                    <a:pt x="152895" y="37577"/>
                  </a:lnTo>
                  <a:lnTo>
                    <a:pt x="147570" y="41919"/>
                  </a:lnTo>
                  <a:lnTo>
                    <a:pt x="142037" y="46797"/>
                  </a:lnTo>
                  <a:lnTo>
                    <a:pt x="130597" y="57510"/>
                  </a:lnTo>
                  <a:lnTo>
                    <a:pt x="101154" y="86446"/>
                  </a:lnTo>
                  <a:lnTo>
                    <a:pt x="94225" y="92358"/>
                  </a:lnTo>
                  <a:lnTo>
                    <a:pt x="86630" y="98282"/>
                  </a:lnTo>
                  <a:lnTo>
                    <a:pt x="78589" y="104217"/>
                  </a:lnTo>
                  <a:lnTo>
                    <a:pt x="71244" y="110158"/>
                  </a:lnTo>
                  <a:lnTo>
                    <a:pt x="64364" y="116103"/>
                  </a:lnTo>
                  <a:lnTo>
                    <a:pt x="57792" y="122050"/>
                  </a:lnTo>
                  <a:lnTo>
                    <a:pt x="45199" y="133951"/>
                  </a:lnTo>
                  <a:lnTo>
                    <a:pt x="39062" y="139902"/>
                  </a:lnTo>
                  <a:lnTo>
                    <a:pt x="32987" y="144862"/>
                  </a:lnTo>
                  <a:lnTo>
                    <a:pt x="26952" y="149160"/>
                  </a:lnTo>
                  <a:lnTo>
                    <a:pt x="20945" y="153019"/>
                  </a:lnTo>
                  <a:lnTo>
                    <a:pt x="15948" y="156583"/>
                  </a:lnTo>
                  <a:lnTo>
                    <a:pt x="11624" y="159952"/>
                  </a:lnTo>
                  <a:lnTo>
                    <a:pt x="7750" y="163189"/>
                  </a:lnTo>
                  <a:lnTo>
                    <a:pt x="5166" y="166340"/>
                  </a:lnTo>
                  <a:lnTo>
                    <a:pt x="3444" y="169432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5"/>
            <p:cNvSpPr/>
            <p:nvPr/>
          </p:nvSpPr>
          <p:spPr>
            <a:xfrm>
              <a:off x="4107656" y="4813101"/>
              <a:ext cx="267891" cy="250032"/>
            </a:xfrm>
            <a:custGeom>
              <a:avLst/>
              <a:gdLst/>
              <a:ahLst/>
              <a:cxnLst/>
              <a:rect l="0" t="0" r="0" b="0"/>
              <a:pathLst>
                <a:path w="267891" h="250032">
                  <a:moveTo>
                    <a:pt x="0" y="0"/>
                  </a:moveTo>
                  <a:lnTo>
                    <a:pt x="7688" y="0"/>
                  </a:lnTo>
                  <a:lnTo>
                    <a:pt x="13302" y="4740"/>
                  </a:lnTo>
                  <a:lnTo>
                    <a:pt x="25990" y="17169"/>
                  </a:lnTo>
                  <a:lnTo>
                    <a:pt x="42317" y="33419"/>
                  </a:lnTo>
                  <a:lnTo>
                    <a:pt x="49047" y="39147"/>
                  </a:lnTo>
                  <a:lnTo>
                    <a:pt x="56510" y="44949"/>
                  </a:lnTo>
                  <a:lnTo>
                    <a:pt x="64462" y="50802"/>
                  </a:lnTo>
                  <a:lnTo>
                    <a:pt x="72741" y="57681"/>
                  </a:lnTo>
                  <a:lnTo>
                    <a:pt x="81236" y="65243"/>
                  </a:lnTo>
                  <a:lnTo>
                    <a:pt x="89876" y="73261"/>
                  </a:lnTo>
                  <a:lnTo>
                    <a:pt x="98612" y="82575"/>
                  </a:lnTo>
                  <a:lnTo>
                    <a:pt x="107413" y="92753"/>
                  </a:lnTo>
                  <a:lnTo>
                    <a:pt x="116257" y="103507"/>
                  </a:lnTo>
                  <a:lnTo>
                    <a:pt x="126122" y="113654"/>
                  </a:lnTo>
                  <a:lnTo>
                    <a:pt x="136667" y="123394"/>
                  </a:lnTo>
                  <a:lnTo>
                    <a:pt x="147666" y="132864"/>
                  </a:lnTo>
                  <a:lnTo>
                    <a:pt x="157975" y="143146"/>
                  </a:lnTo>
                  <a:lnTo>
                    <a:pt x="167825" y="153969"/>
                  </a:lnTo>
                  <a:lnTo>
                    <a:pt x="177367" y="165154"/>
                  </a:lnTo>
                  <a:lnTo>
                    <a:pt x="187698" y="175587"/>
                  </a:lnTo>
                  <a:lnTo>
                    <a:pt x="198554" y="185519"/>
                  </a:lnTo>
                  <a:lnTo>
                    <a:pt x="209760" y="195116"/>
                  </a:lnTo>
                  <a:lnTo>
                    <a:pt x="220207" y="203500"/>
                  </a:lnTo>
                  <a:lnTo>
                    <a:pt x="230148" y="211073"/>
                  </a:lnTo>
                  <a:lnTo>
                    <a:pt x="239753" y="218106"/>
                  </a:lnTo>
                  <a:lnTo>
                    <a:pt x="247147" y="224779"/>
                  </a:lnTo>
                  <a:lnTo>
                    <a:pt x="253069" y="231212"/>
                  </a:lnTo>
                  <a:lnTo>
                    <a:pt x="26789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6"/>
            <p:cNvSpPr/>
            <p:nvPr/>
          </p:nvSpPr>
          <p:spPr>
            <a:xfrm>
              <a:off x="4572000" y="4848820"/>
              <a:ext cx="187524" cy="116087"/>
            </a:xfrm>
            <a:custGeom>
              <a:avLst/>
              <a:gdLst/>
              <a:ahLst/>
              <a:cxnLst/>
              <a:rect l="0" t="0" r="0" b="0"/>
              <a:pathLst>
                <a:path w="187524" h="116087">
                  <a:moveTo>
                    <a:pt x="187523" y="0"/>
                  </a:moveTo>
                  <a:lnTo>
                    <a:pt x="187523" y="7688"/>
                  </a:lnTo>
                  <a:lnTo>
                    <a:pt x="184877" y="11024"/>
                  </a:lnTo>
                  <a:lnTo>
                    <a:pt x="179834" y="16509"/>
                  </a:lnTo>
                  <a:lnTo>
                    <a:pt x="174221" y="22200"/>
                  </a:lnTo>
                  <a:lnTo>
                    <a:pt x="170717" y="24722"/>
                  </a:lnTo>
                  <a:lnTo>
                    <a:pt x="166397" y="27395"/>
                  </a:lnTo>
                  <a:lnTo>
                    <a:pt x="161533" y="30170"/>
                  </a:lnTo>
                  <a:lnTo>
                    <a:pt x="157298" y="33011"/>
                  </a:lnTo>
                  <a:lnTo>
                    <a:pt x="153482" y="35898"/>
                  </a:lnTo>
                  <a:lnTo>
                    <a:pt x="149946" y="38814"/>
                  </a:lnTo>
                  <a:lnTo>
                    <a:pt x="145605" y="42744"/>
                  </a:lnTo>
                  <a:lnTo>
                    <a:pt x="135489" y="52401"/>
                  </a:lnTo>
                  <a:lnTo>
                    <a:pt x="130013" y="56762"/>
                  </a:lnTo>
                  <a:lnTo>
                    <a:pt x="124378" y="60661"/>
                  </a:lnTo>
                  <a:lnTo>
                    <a:pt x="118638" y="64253"/>
                  </a:lnTo>
                  <a:lnTo>
                    <a:pt x="112826" y="67640"/>
                  </a:lnTo>
                  <a:lnTo>
                    <a:pt x="106967" y="70890"/>
                  </a:lnTo>
                  <a:lnTo>
                    <a:pt x="95166" y="77148"/>
                  </a:lnTo>
                  <a:lnTo>
                    <a:pt x="83306" y="83235"/>
                  </a:lnTo>
                  <a:lnTo>
                    <a:pt x="76373" y="86248"/>
                  </a:lnTo>
                  <a:lnTo>
                    <a:pt x="68775" y="89249"/>
                  </a:lnTo>
                  <a:lnTo>
                    <a:pt x="60733" y="92241"/>
                  </a:lnTo>
                  <a:lnTo>
                    <a:pt x="54379" y="95228"/>
                  </a:lnTo>
                  <a:lnTo>
                    <a:pt x="49151" y="98212"/>
                  </a:lnTo>
                  <a:lnTo>
                    <a:pt x="44674" y="101194"/>
                  </a:lnTo>
                  <a:lnTo>
                    <a:pt x="39704" y="104173"/>
                  </a:lnTo>
                  <a:lnTo>
                    <a:pt x="34407" y="107152"/>
                  </a:lnTo>
                  <a:lnTo>
                    <a:pt x="28891" y="110130"/>
                  </a:lnTo>
                  <a:lnTo>
                    <a:pt x="24222" y="112115"/>
                  </a:lnTo>
                  <a:lnTo>
                    <a:pt x="20116" y="113439"/>
                  </a:lnTo>
                  <a:lnTo>
                    <a:pt x="16387" y="114321"/>
                  </a:lnTo>
                  <a:lnTo>
                    <a:pt x="12909" y="114909"/>
                  </a:lnTo>
                  <a:lnTo>
                    <a:pt x="9598" y="115301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67"/>
            <p:cNvSpPr/>
            <p:nvPr/>
          </p:nvSpPr>
          <p:spPr>
            <a:xfrm>
              <a:off x="4625578" y="4786312"/>
              <a:ext cx="169665" cy="169665"/>
            </a:xfrm>
            <a:custGeom>
              <a:avLst/>
              <a:gdLst/>
              <a:ahLst/>
              <a:cxnLst/>
              <a:rect l="0" t="0" r="0" b="0"/>
              <a:pathLst>
                <a:path w="169665" h="169665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12428" y="4740"/>
                  </a:lnTo>
                  <a:lnTo>
                    <a:pt x="15231" y="8121"/>
                  </a:lnTo>
                  <a:lnTo>
                    <a:pt x="18091" y="12359"/>
                  </a:lnTo>
                  <a:lnTo>
                    <a:pt x="20990" y="17169"/>
                  </a:lnTo>
                  <a:lnTo>
                    <a:pt x="23915" y="22360"/>
                  </a:lnTo>
                  <a:lnTo>
                    <a:pt x="29811" y="33419"/>
                  </a:lnTo>
                  <a:lnTo>
                    <a:pt x="33765" y="40139"/>
                  </a:lnTo>
                  <a:lnTo>
                    <a:pt x="43449" y="55543"/>
                  </a:lnTo>
                  <a:lnTo>
                    <a:pt x="49802" y="62826"/>
                  </a:lnTo>
                  <a:lnTo>
                    <a:pt x="57013" y="69665"/>
                  </a:lnTo>
                  <a:lnTo>
                    <a:pt x="64798" y="76209"/>
                  </a:lnTo>
                  <a:lnTo>
                    <a:pt x="72964" y="83548"/>
                  </a:lnTo>
                  <a:lnTo>
                    <a:pt x="89975" y="99640"/>
                  </a:lnTo>
                  <a:lnTo>
                    <a:pt x="138194" y="147188"/>
                  </a:lnTo>
                  <a:lnTo>
                    <a:pt x="144715" y="152696"/>
                  </a:lnTo>
                  <a:lnTo>
                    <a:pt x="151047" y="157359"/>
                  </a:lnTo>
                  <a:lnTo>
                    <a:pt x="169664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68"/>
            <p:cNvSpPr/>
            <p:nvPr/>
          </p:nvSpPr>
          <p:spPr>
            <a:xfrm>
              <a:off x="5000625" y="4848820"/>
              <a:ext cx="187524" cy="107157"/>
            </a:xfrm>
            <a:custGeom>
              <a:avLst/>
              <a:gdLst/>
              <a:ahLst/>
              <a:cxnLst/>
              <a:rect l="0" t="0" r="0" b="0"/>
              <a:pathLst>
                <a:path w="187524" h="107157">
                  <a:moveTo>
                    <a:pt x="187523" y="0"/>
                  </a:moveTo>
                  <a:lnTo>
                    <a:pt x="182783" y="4740"/>
                  </a:lnTo>
                  <a:lnTo>
                    <a:pt x="180394" y="6137"/>
                  </a:lnTo>
                  <a:lnTo>
                    <a:pt x="175094" y="7688"/>
                  </a:lnTo>
                  <a:lnTo>
                    <a:pt x="169431" y="11024"/>
                  </a:lnTo>
                  <a:lnTo>
                    <a:pt x="166532" y="13302"/>
                  </a:lnTo>
                  <a:lnTo>
                    <a:pt x="162615" y="15814"/>
                  </a:lnTo>
                  <a:lnTo>
                    <a:pt x="158019" y="18480"/>
                  </a:lnTo>
                  <a:lnTo>
                    <a:pt x="147621" y="24088"/>
                  </a:lnTo>
                  <a:lnTo>
                    <a:pt x="136385" y="29888"/>
                  </a:lnTo>
                  <a:lnTo>
                    <a:pt x="130611" y="33816"/>
                  </a:lnTo>
                  <a:lnTo>
                    <a:pt x="124777" y="38419"/>
                  </a:lnTo>
                  <a:lnTo>
                    <a:pt x="118903" y="43472"/>
                  </a:lnTo>
                  <a:lnTo>
                    <a:pt x="113003" y="47833"/>
                  </a:lnTo>
                  <a:lnTo>
                    <a:pt x="107084" y="51732"/>
                  </a:lnTo>
                  <a:lnTo>
                    <a:pt x="101156" y="55324"/>
                  </a:lnTo>
                  <a:lnTo>
                    <a:pt x="95218" y="58710"/>
                  </a:lnTo>
                  <a:lnTo>
                    <a:pt x="83329" y="65119"/>
                  </a:lnTo>
                  <a:lnTo>
                    <a:pt x="53575" y="80319"/>
                  </a:lnTo>
                  <a:lnTo>
                    <a:pt x="29765" y="92264"/>
                  </a:lnTo>
                  <a:lnTo>
                    <a:pt x="24804" y="95243"/>
                  </a:lnTo>
                  <a:lnTo>
                    <a:pt x="20504" y="98222"/>
                  </a:lnTo>
                  <a:lnTo>
                    <a:pt x="16646" y="101200"/>
                  </a:lnTo>
                  <a:lnTo>
                    <a:pt x="13082" y="103185"/>
                  </a:lnTo>
                  <a:lnTo>
                    <a:pt x="9713" y="104509"/>
                  </a:lnTo>
                  <a:lnTo>
                    <a:pt x="0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69"/>
            <p:cNvSpPr/>
            <p:nvPr/>
          </p:nvSpPr>
          <p:spPr>
            <a:xfrm>
              <a:off x="5036343" y="4813101"/>
              <a:ext cx="178595" cy="241103"/>
            </a:xfrm>
            <a:custGeom>
              <a:avLst/>
              <a:gdLst/>
              <a:ahLst/>
              <a:cxnLst/>
              <a:rect l="0" t="0" r="0" b="0"/>
              <a:pathLst>
                <a:path w="178595" h="241103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0" y="12429"/>
                  </a:lnTo>
                  <a:lnTo>
                    <a:pt x="8121" y="16223"/>
                  </a:lnTo>
                  <a:lnTo>
                    <a:pt x="17169" y="25731"/>
                  </a:lnTo>
                  <a:lnTo>
                    <a:pt x="22360" y="32037"/>
                  </a:lnTo>
                  <a:lnTo>
                    <a:pt x="27805" y="39218"/>
                  </a:lnTo>
                  <a:lnTo>
                    <a:pt x="55543" y="76869"/>
                  </a:lnTo>
                  <a:lnTo>
                    <a:pt x="107329" y="146067"/>
                  </a:lnTo>
                  <a:lnTo>
                    <a:pt x="115209" y="157901"/>
                  </a:lnTo>
                  <a:lnTo>
                    <a:pt x="122446" y="169760"/>
                  </a:lnTo>
                  <a:lnTo>
                    <a:pt x="129256" y="181635"/>
                  </a:lnTo>
                  <a:lnTo>
                    <a:pt x="136773" y="191535"/>
                  </a:lnTo>
                  <a:lnTo>
                    <a:pt x="144760" y="200120"/>
                  </a:lnTo>
                  <a:lnTo>
                    <a:pt x="153061" y="207827"/>
                  </a:lnTo>
                  <a:lnTo>
                    <a:pt x="159588" y="214950"/>
                  </a:lnTo>
                  <a:lnTo>
                    <a:pt x="164931" y="221683"/>
                  </a:lnTo>
                  <a:lnTo>
                    <a:pt x="178594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70"/>
            <p:cNvSpPr/>
            <p:nvPr/>
          </p:nvSpPr>
          <p:spPr>
            <a:xfrm>
              <a:off x="5429250" y="4830960"/>
              <a:ext cx="196454" cy="169666"/>
            </a:xfrm>
            <a:custGeom>
              <a:avLst/>
              <a:gdLst/>
              <a:ahLst/>
              <a:cxnLst/>
              <a:rect l="0" t="0" r="0" b="0"/>
              <a:pathLst>
                <a:path w="196454" h="169666">
                  <a:moveTo>
                    <a:pt x="196453" y="0"/>
                  </a:moveTo>
                  <a:lnTo>
                    <a:pt x="196453" y="7689"/>
                  </a:lnTo>
                  <a:lnTo>
                    <a:pt x="193807" y="11025"/>
                  </a:lnTo>
                  <a:lnTo>
                    <a:pt x="189324" y="15814"/>
                  </a:lnTo>
                  <a:lnTo>
                    <a:pt x="172537" y="32824"/>
                  </a:lnTo>
                  <a:lnTo>
                    <a:pt x="166641" y="38732"/>
                  </a:lnTo>
                  <a:lnTo>
                    <a:pt x="162688" y="41696"/>
                  </a:lnTo>
                  <a:lnTo>
                    <a:pt x="158067" y="44664"/>
                  </a:lnTo>
                  <a:lnTo>
                    <a:pt x="153003" y="47636"/>
                  </a:lnTo>
                  <a:lnTo>
                    <a:pt x="147643" y="51601"/>
                  </a:lnTo>
                  <a:lnTo>
                    <a:pt x="142084" y="56229"/>
                  </a:lnTo>
                  <a:lnTo>
                    <a:pt x="136394" y="61299"/>
                  </a:lnTo>
                  <a:lnTo>
                    <a:pt x="130617" y="65670"/>
                  </a:lnTo>
                  <a:lnTo>
                    <a:pt x="124781" y="69578"/>
                  </a:lnTo>
                  <a:lnTo>
                    <a:pt x="118906" y="73174"/>
                  </a:lnTo>
                  <a:lnTo>
                    <a:pt x="113005" y="77556"/>
                  </a:lnTo>
                  <a:lnTo>
                    <a:pt x="107086" y="82462"/>
                  </a:lnTo>
                  <a:lnTo>
                    <a:pt x="101157" y="87717"/>
                  </a:lnTo>
                  <a:lnTo>
                    <a:pt x="95218" y="92213"/>
                  </a:lnTo>
                  <a:lnTo>
                    <a:pt x="89276" y="96202"/>
                  </a:lnTo>
                  <a:lnTo>
                    <a:pt x="83329" y="99853"/>
                  </a:lnTo>
                  <a:lnTo>
                    <a:pt x="77381" y="104272"/>
                  </a:lnTo>
                  <a:lnTo>
                    <a:pt x="71431" y="109203"/>
                  </a:lnTo>
                  <a:lnTo>
                    <a:pt x="65480" y="114474"/>
                  </a:lnTo>
                  <a:lnTo>
                    <a:pt x="59528" y="118980"/>
                  </a:lnTo>
                  <a:lnTo>
                    <a:pt x="53575" y="122976"/>
                  </a:lnTo>
                  <a:lnTo>
                    <a:pt x="47623" y="126633"/>
                  </a:lnTo>
                  <a:lnTo>
                    <a:pt x="42663" y="131055"/>
                  </a:lnTo>
                  <a:lnTo>
                    <a:pt x="38363" y="135987"/>
                  </a:lnTo>
                  <a:lnTo>
                    <a:pt x="34505" y="141260"/>
                  </a:lnTo>
                  <a:lnTo>
                    <a:pt x="29948" y="145768"/>
                  </a:lnTo>
                  <a:lnTo>
                    <a:pt x="24926" y="149764"/>
                  </a:lnTo>
                  <a:lnTo>
                    <a:pt x="19594" y="153421"/>
                  </a:lnTo>
                  <a:lnTo>
                    <a:pt x="15046" y="155859"/>
                  </a:lnTo>
                  <a:lnTo>
                    <a:pt x="11023" y="157484"/>
                  </a:lnTo>
                  <a:lnTo>
                    <a:pt x="7349" y="158568"/>
                  </a:lnTo>
                  <a:lnTo>
                    <a:pt x="4898" y="160282"/>
                  </a:lnTo>
                  <a:lnTo>
                    <a:pt x="3266" y="162417"/>
                  </a:lnTo>
                  <a:lnTo>
                    <a:pt x="0" y="1696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71"/>
            <p:cNvSpPr/>
            <p:nvPr/>
          </p:nvSpPr>
          <p:spPr>
            <a:xfrm>
              <a:off x="5464968" y="4813101"/>
              <a:ext cx="178595" cy="223243"/>
            </a:xfrm>
            <a:custGeom>
              <a:avLst/>
              <a:gdLst/>
              <a:ahLst/>
              <a:cxnLst/>
              <a:rect l="0" t="0" r="0" b="0"/>
              <a:pathLst>
                <a:path w="178595" h="223243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0" y="12429"/>
                  </a:lnTo>
                  <a:lnTo>
                    <a:pt x="9714" y="18092"/>
                  </a:lnTo>
                  <a:lnTo>
                    <a:pt x="12429" y="20991"/>
                  </a:lnTo>
                  <a:lnTo>
                    <a:pt x="25731" y="34552"/>
                  </a:lnTo>
                  <a:lnTo>
                    <a:pt x="31045" y="40894"/>
                  </a:lnTo>
                  <a:lnTo>
                    <a:pt x="36571" y="48099"/>
                  </a:lnTo>
                  <a:lnTo>
                    <a:pt x="42241" y="55878"/>
                  </a:lnTo>
                  <a:lnTo>
                    <a:pt x="53831" y="72460"/>
                  </a:lnTo>
                  <a:lnTo>
                    <a:pt x="59699" y="81048"/>
                  </a:lnTo>
                  <a:lnTo>
                    <a:pt x="66589" y="89751"/>
                  </a:lnTo>
                  <a:lnTo>
                    <a:pt x="74159" y="98530"/>
                  </a:lnTo>
                  <a:lnTo>
                    <a:pt x="82181" y="107358"/>
                  </a:lnTo>
                  <a:lnTo>
                    <a:pt x="89514" y="116220"/>
                  </a:lnTo>
                  <a:lnTo>
                    <a:pt x="96387" y="125105"/>
                  </a:lnTo>
                  <a:lnTo>
                    <a:pt x="126416" y="165493"/>
                  </a:lnTo>
                  <a:lnTo>
                    <a:pt x="134879" y="175813"/>
                  </a:lnTo>
                  <a:lnTo>
                    <a:pt x="143498" y="185669"/>
                  </a:lnTo>
                  <a:lnTo>
                    <a:pt x="164557" y="208471"/>
                  </a:lnTo>
                  <a:lnTo>
                    <a:pt x="178594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72"/>
            <p:cNvSpPr/>
            <p:nvPr/>
          </p:nvSpPr>
          <p:spPr>
            <a:xfrm>
              <a:off x="5857875" y="4813101"/>
              <a:ext cx="169665" cy="187525"/>
            </a:xfrm>
            <a:custGeom>
              <a:avLst/>
              <a:gdLst/>
              <a:ahLst/>
              <a:cxnLst/>
              <a:rect l="0" t="0" r="0" b="0"/>
              <a:pathLst>
                <a:path w="169665" h="187525">
                  <a:moveTo>
                    <a:pt x="169664" y="0"/>
                  </a:moveTo>
                  <a:lnTo>
                    <a:pt x="148414" y="21250"/>
                  </a:lnTo>
                  <a:lnTo>
                    <a:pt x="144583" y="24089"/>
                  </a:lnTo>
                  <a:lnTo>
                    <a:pt x="140045" y="26973"/>
                  </a:lnTo>
                  <a:lnTo>
                    <a:pt x="135035" y="29889"/>
                  </a:lnTo>
                  <a:lnTo>
                    <a:pt x="130703" y="33816"/>
                  </a:lnTo>
                  <a:lnTo>
                    <a:pt x="126822" y="38419"/>
                  </a:lnTo>
                  <a:lnTo>
                    <a:pt x="123244" y="43472"/>
                  </a:lnTo>
                  <a:lnTo>
                    <a:pt x="118873" y="47833"/>
                  </a:lnTo>
                  <a:lnTo>
                    <a:pt x="113975" y="51732"/>
                  </a:lnTo>
                  <a:lnTo>
                    <a:pt x="108725" y="55324"/>
                  </a:lnTo>
                  <a:lnTo>
                    <a:pt x="103241" y="59703"/>
                  </a:lnTo>
                  <a:lnTo>
                    <a:pt x="97600" y="64607"/>
                  </a:lnTo>
                  <a:lnTo>
                    <a:pt x="91856" y="69860"/>
                  </a:lnTo>
                  <a:lnTo>
                    <a:pt x="87034" y="75347"/>
                  </a:lnTo>
                  <a:lnTo>
                    <a:pt x="82827" y="80989"/>
                  </a:lnTo>
                  <a:lnTo>
                    <a:pt x="79030" y="86735"/>
                  </a:lnTo>
                  <a:lnTo>
                    <a:pt x="74515" y="92550"/>
                  </a:lnTo>
                  <a:lnTo>
                    <a:pt x="69521" y="98411"/>
                  </a:lnTo>
                  <a:lnTo>
                    <a:pt x="64206" y="104302"/>
                  </a:lnTo>
                  <a:lnTo>
                    <a:pt x="53009" y="116140"/>
                  </a:lnTo>
                  <a:lnTo>
                    <a:pt x="34393" y="135169"/>
                  </a:lnTo>
                  <a:lnTo>
                    <a:pt x="30866" y="139722"/>
                  </a:lnTo>
                  <a:lnTo>
                    <a:pt x="27522" y="144742"/>
                  </a:lnTo>
                  <a:lnTo>
                    <a:pt x="24301" y="150072"/>
                  </a:lnTo>
                  <a:lnTo>
                    <a:pt x="21162" y="154619"/>
                  </a:lnTo>
                  <a:lnTo>
                    <a:pt x="18076" y="158642"/>
                  </a:lnTo>
                  <a:lnTo>
                    <a:pt x="15028" y="162316"/>
                  </a:lnTo>
                  <a:lnTo>
                    <a:pt x="12995" y="165757"/>
                  </a:lnTo>
                  <a:lnTo>
                    <a:pt x="11639" y="169044"/>
                  </a:lnTo>
                  <a:lnTo>
                    <a:pt x="10736" y="172227"/>
                  </a:lnTo>
                  <a:lnTo>
                    <a:pt x="9141" y="175341"/>
                  </a:lnTo>
                  <a:lnTo>
                    <a:pt x="7086" y="178410"/>
                  </a:lnTo>
                  <a:lnTo>
                    <a:pt x="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73"/>
            <p:cNvSpPr/>
            <p:nvPr/>
          </p:nvSpPr>
          <p:spPr>
            <a:xfrm>
              <a:off x="5884664" y="4768453"/>
              <a:ext cx="160735" cy="276821"/>
            </a:xfrm>
            <a:custGeom>
              <a:avLst/>
              <a:gdLst/>
              <a:ahLst/>
              <a:cxnLst/>
              <a:rect l="0" t="0" r="0" b="0"/>
              <a:pathLst>
                <a:path w="160735" h="276821">
                  <a:moveTo>
                    <a:pt x="0" y="0"/>
                  </a:moveTo>
                  <a:lnTo>
                    <a:pt x="4739" y="0"/>
                  </a:lnTo>
                  <a:lnTo>
                    <a:pt x="6136" y="991"/>
                  </a:lnTo>
                  <a:lnTo>
                    <a:pt x="7067" y="2645"/>
                  </a:lnTo>
                  <a:lnTo>
                    <a:pt x="7688" y="4740"/>
                  </a:lnTo>
                  <a:lnTo>
                    <a:pt x="11024" y="9713"/>
                  </a:lnTo>
                  <a:lnTo>
                    <a:pt x="13302" y="12428"/>
                  </a:lnTo>
                  <a:lnTo>
                    <a:pt x="16805" y="16223"/>
                  </a:lnTo>
                  <a:lnTo>
                    <a:pt x="31217" y="31044"/>
                  </a:lnTo>
                  <a:lnTo>
                    <a:pt x="42316" y="42240"/>
                  </a:lnTo>
                  <a:lnTo>
                    <a:pt x="48055" y="48996"/>
                  </a:lnTo>
                  <a:lnTo>
                    <a:pt x="53864" y="56476"/>
                  </a:lnTo>
                  <a:lnTo>
                    <a:pt x="59722" y="64439"/>
                  </a:lnTo>
                  <a:lnTo>
                    <a:pt x="65611" y="73717"/>
                  </a:lnTo>
                  <a:lnTo>
                    <a:pt x="71522" y="83871"/>
                  </a:lnTo>
                  <a:lnTo>
                    <a:pt x="77447" y="94609"/>
                  </a:lnTo>
                  <a:lnTo>
                    <a:pt x="83381" y="106729"/>
                  </a:lnTo>
                  <a:lnTo>
                    <a:pt x="89322" y="119770"/>
                  </a:lnTo>
                  <a:lnTo>
                    <a:pt x="95266" y="133424"/>
                  </a:lnTo>
                  <a:lnTo>
                    <a:pt x="102205" y="147489"/>
                  </a:lnTo>
                  <a:lnTo>
                    <a:pt x="109809" y="161825"/>
                  </a:lnTo>
                  <a:lnTo>
                    <a:pt x="117854" y="176344"/>
                  </a:lnTo>
                  <a:lnTo>
                    <a:pt x="125202" y="190984"/>
                  </a:lnTo>
                  <a:lnTo>
                    <a:pt x="132085" y="205706"/>
                  </a:lnTo>
                  <a:lnTo>
                    <a:pt x="138658" y="220481"/>
                  </a:lnTo>
                  <a:lnTo>
                    <a:pt x="144032" y="233307"/>
                  </a:lnTo>
                  <a:lnTo>
                    <a:pt x="148607" y="244835"/>
                  </a:lnTo>
                  <a:lnTo>
                    <a:pt x="160734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74"/>
            <p:cNvSpPr/>
            <p:nvPr/>
          </p:nvSpPr>
          <p:spPr>
            <a:xfrm>
              <a:off x="3602821" y="2687835"/>
              <a:ext cx="217653" cy="178440"/>
            </a:xfrm>
            <a:custGeom>
              <a:avLst/>
              <a:gdLst/>
              <a:ahLst/>
              <a:cxnLst/>
              <a:rect l="0" t="0" r="0" b="0"/>
              <a:pathLst>
                <a:path w="217653" h="178440">
                  <a:moveTo>
                    <a:pt x="138718" y="0"/>
                  </a:moveTo>
                  <a:lnTo>
                    <a:pt x="133977" y="0"/>
                  </a:lnTo>
                  <a:lnTo>
                    <a:pt x="130597" y="992"/>
                  </a:lnTo>
                  <a:lnTo>
                    <a:pt x="126358" y="2646"/>
                  </a:lnTo>
                  <a:lnTo>
                    <a:pt x="121548" y="4741"/>
                  </a:lnTo>
                  <a:lnTo>
                    <a:pt x="117349" y="7129"/>
                  </a:lnTo>
                  <a:lnTo>
                    <a:pt x="113558" y="9714"/>
                  </a:lnTo>
                  <a:lnTo>
                    <a:pt x="110038" y="12429"/>
                  </a:lnTo>
                  <a:lnTo>
                    <a:pt x="105707" y="14239"/>
                  </a:lnTo>
                  <a:lnTo>
                    <a:pt x="100836" y="15446"/>
                  </a:lnTo>
                  <a:lnTo>
                    <a:pt x="95604" y="16251"/>
                  </a:lnTo>
                  <a:lnTo>
                    <a:pt x="90131" y="17779"/>
                  </a:lnTo>
                  <a:lnTo>
                    <a:pt x="84498" y="19790"/>
                  </a:lnTo>
                  <a:lnTo>
                    <a:pt x="78759" y="22124"/>
                  </a:lnTo>
                  <a:lnTo>
                    <a:pt x="72948" y="25663"/>
                  </a:lnTo>
                  <a:lnTo>
                    <a:pt x="67090" y="30007"/>
                  </a:lnTo>
                  <a:lnTo>
                    <a:pt x="61201" y="34888"/>
                  </a:lnTo>
                  <a:lnTo>
                    <a:pt x="56282" y="39134"/>
                  </a:lnTo>
                  <a:lnTo>
                    <a:pt x="52010" y="42956"/>
                  </a:lnTo>
                  <a:lnTo>
                    <a:pt x="48170" y="46497"/>
                  </a:lnTo>
                  <a:lnTo>
                    <a:pt x="33286" y="60961"/>
                  </a:lnTo>
                  <a:lnTo>
                    <a:pt x="21048" y="73074"/>
                  </a:lnTo>
                  <a:lnTo>
                    <a:pt x="17607" y="77490"/>
                  </a:lnTo>
                  <a:lnTo>
                    <a:pt x="14321" y="82418"/>
                  </a:lnTo>
                  <a:lnTo>
                    <a:pt x="11138" y="87687"/>
                  </a:lnTo>
                  <a:lnTo>
                    <a:pt x="9016" y="92193"/>
                  </a:lnTo>
                  <a:lnTo>
                    <a:pt x="7602" y="96189"/>
                  </a:lnTo>
                  <a:lnTo>
                    <a:pt x="6658" y="99845"/>
                  </a:lnTo>
                  <a:lnTo>
                    <a:pt x="5037" y="104266"/>
                  </a:lnTo>
                  <a:lnTo>
                    <a:pt x="2965" y="109198"/>
                  </a:lnTo>
                  <a:lnTo>
                    <a:pt x="591" y="114471"/>
                  </a:lnTo>
                  <a:lnTo>
                    <a:pt x="0" y="118978"/>
                  </a:lnTo>
                  <a:lnTo>
                    <a:pt x="598" y="122975"/>
                  </a:lnTo>
                  <a:lnTo>
                    <a:pt x="1990" y="126632"/>
                  </a:lnTo>
                  <a:lnTo>
                    <a:pt x="2917" y="130062"/>
                  </a:lnTo>
                  <a:lnTo>
                    <a:pt x="3536" y="133341"/>
                  </a:lnTo>
                  <a:lnTo>
                    <a:pt x="3948" y="136519"/>
                  </a:lnTo>
                  <a:lnTo>
                    <a:pt x="5215" y="139630"/>
                  </a:lnTo>
                  <a:lnTo>
                    <a:pt x="7052" y="142696"/>
                  </a:lnTo>
                  <a:lnTo>
                    <a:pt x="9268" y="145732"/>
                  </a:lnTo>
                  <a:lnTo>
                    <a:pt x="11738" y="148749"/>
                  </a:lnTo>
                  <a:lnTo>
                    <a:pt x="14377" y="151752"/>
                  </a:lnTo>
                  <a:lnTo>
                    <a:pt x="17129" y="154746"/>
                  </a:lnTo>
                  <a:lnTo>
                    <a:pt x="20948" y="157735"/>
                  </a:lnTo>
                  <a:lnTo>
                    <a:pt x="25478" y="160719"/>
                  </a:lnTo>
                  <a:lnTo>
                    <a:pt x="30482" y="163701"/>
                  </a:lnTo>
                  <a:lnTo>
                    <a:pt x="35803" y="166681"/>
                  </a:lnTo>
                  <a:lnTo>
                    <a:pt x="47006" y="172638"/>
                  </a:lnTo>
                  <a:lnTo>
                    <a:pt x="52772" y="174623"/>
                  </a:lnTo>
                  <a:lnTo>
                    <a:pt x="58600" y="175947"/>
                  </a:lnTo>
                  <a:lnTo>
                    <a:pt x="64470" y="176829"/>
                  </a:lnTo>
                  <a:lnTo>
                    <a:pt x="70368" y="177418"/>
                  </a:lnTo>
                  <a:lnTo>
                    <a:pt x="76284" y="177810"/>
                  </a:lnTo>
                  <a:lnTo>
                    <a:pt x="82212" y="178071"/>
                  </a:lnTo>
                  <a:lnTo>
                    <a:pt x="94091" y="178362"/>
                  </a:lnTo>
                  <a:lnTo>
                    <a:pt x="100037" y="178439"/>
                  </a:lnTo>
                  <a:lnTo>
                    <a:pt x="106977" y="177499"/>
                  </a:lnTo>
                  <a:lnTo>
                    <a:pt x="114581" y="175879"/>
                  </a:lnTo>
                  <a:lnTo>
                    <a:pt x="122626" y="173808"/>
                  </a:lnTo>
                  <a:lnTo>
                    <a:pt x="129975" y="171435"/>
                  </a:lnTo>
                  <a:lnTo>
                    <a:pt x="136858" y="168860"/>
                  </a:lnTo>
                  <a:lnTo>
                    <a:pt x="143430" y="166152"/>
                  </a:lnTo>
                  <a:lnTo>
                    <a:pt x="149797" y="163354"/>
                  </a:lnTo>
                  <a:lnTo>
                    <a:pt x="162163" y="157599"/>
                  </a:lnTo>
                  <a:lnTo>
                    <a:pt x="167246" y="154676"/>
                  </a:lnTo>
                  <a:lnTo>
                    <a:pt x="171627" y="151734"/>
                  </a:lnTo>
                  <a:lnTo>
                    <a:pt x="175540" y="148781"/>
                  </a:lnTo>
                  <a:lnTo>
                    <a:pt x="180133" y="145820"/>
                  </a:lnTo>
                  <a:lnTo>
                    <a:pt x="185180" y="142855"/>
                  </a:lnTo>
                  <a:lnTo>
                    <a:pt x="190528" y="139885"/>
                  </a:lnTo>
                  <a:lnTo>
                    <a:pt x="195086" y="136913"/>
                  </a:lnTo>
                  <a:lnTo>
                    <a:pt x="199117" y="133939"/>
                  </a:lnTo>
                  <a:lnTo>
                    <a:pt x="202797" y="130965"/>
                  </a:lnTo>
                  <a:lnTo>
                    <a:pt x="205249" y="126998"/>
                  </a:lnTo>
                  <a:lnTo>
                    <a:pt x="206885" y="122368"/>
                  </a:lnTo>
                  <a:lnTo>
                    <a:pt x="207975" y="117298"/>
                  </a:lnTo>
                  <a:lnTo>
                    <a:pt x="209694" y="112925"/>
                  </a:lnTo>
                  <a:lnTo>
                    <a:pt x="211832" y="109018"/>
                  </a:lnTo>
                  <a:lnTo>
                    <a:pt x="214249" y="105421"/>
                  </a:lnTo>
                  <a:lnTo>
                    <a:pt x="215861" y="102031"/>
                  </a:lnTo>
                  <a:lnTo>
                    <a:pt x="216936" y="98779"/>
                  </a:lnTo>
                  <a:lnTo>
                    <a:pt x="217652" y="95618"/>
                  </a:lnTo>
                  <a:lnTo>
                    <a:pt x="217137" y="91527"/>
                  </a:lnTo>
                  <a:lnTo>
                    <a:pt x="215802" y="86815"/>
                  </a:lnTo>
                  <a:lnTo>
                    <a:pt x="213920" y="81689"/>
                  </a:lnTo>
                  <a:lnTo>
                    <a:pt x="212665" y="77280"/>
                  </a:lnTo>
                  <a:lnTo>
                    <a:pt x="211829" y="73348"/>
                  </a:lnTo>
                  <a:lnTo>
                    <a:pt x="211271" y="69735"/>
                  </a:lnTo>
                  <a:lnTo>
                    <a:pt x="209906" y="66334"/>
                  </a:lnTo>
                  <a:lnTo>
                    <a:pt x="208005" y="63074"/>
                  </a:lnTo>
                  <a:lnTo>
                    <a:pt x="205745" y="59909"/>
                  </a:lnTo>
                  <a:lnTo>
                    <a:pt x="202254" y="56807"/>
                  </a:lnTo>
                  <a:lnTo>
                    <a:pt x="197943" y="53746"/>
                  </a:lnTo>
                  <a:lnTo>
                    <a:pt x="193084" y="50714"/>
                  </a:lnTo>
                  <a:lnTo>
                    <a:pt x="187860" y="46708"/>
                  </a:lnTo>
                  <a:lnTo>
                    <a:pt x="182393" y="42053"/>
                  </a:lnTo>
                  <a:lnTo>
                    <a:pt x="176764" y="36965"/>
                  </a:lnTo>
                  <a:lnTo>
                    <a:pt x="171028" y="33573"/>
                  </a:lnTo>
                  <a:lnTo>
                    <a:pt x="165218" y="31312"/>
                  </a:lnTo>
                  <a:lnTo>
                    <a:pt x="159361" y="29804"/>
                  </a:lnTo>
                  <a:lnTo>
                    <a:pt x="153472" y="27807"/>
                  </a:lnTo>
                  <a:lnTo>
                    <a:pt x="147562" y="25484"/>
                  </a:lnTo>
                  <a:lnTo>
                    <a:pt x="141637" y="22942"/>
                  </a:lnTo>
                  <a:lnTo>
                    <a:pt x="135703" y="21248"/>
                  </a:lnTo>
                  <a:lnTo>
                    <a:pt x="129762" y="20119"/>
                  </a:lnTo>
                  <a:lnTo>
                    <a:pt x="123818" y="19366"/>
                  </a:lnTo>
                  <a:lnTo>
                    <a:pt x="117870" y="18864"/>
                  </a:lnTo>
                  <a:lnTo>
                    <a:pt x="111921" y="18529"/>
                  </a:lnTo>
                  <a:lnTo>
                    <a:pt x="105970" y="18306"/>
                  </a:lnTo>
                  <a:lnTo>
                    <a:pt x="101011" y="17165"/>
                  </a:lnTo>
                  <a:lnTo>
                    <a:pt x="96712" y="15412"/>
                  </a:lnTo>
                  <a:lnTo>
                    <a:pt x="92855" y="13252"/>
                  </a:lnTo>
                  <a:lnTo>
                    <a:pt x="89291" y="11811"/>
                  </a:lnTo>
                  <a:lnTo>
                    <a:pt x="85923" y="10851"/>
                  </a:lnTo>
                  <a:lnTo>
                    <a:pt x="7621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75"/>
            <p:cNvSpPr/>
            <p:nvPr/>
          </p:nvSpPr>
          <p:spPr>
            <a:xfrm>
              <a:off x="4090323" y="2678906"/>
              <a:ext cx="229713" cy="160318"/>
            </a:xfrm>
            <a:custGeom>
              <a:avLst/>
              <a:gdLst/>
              <a:ahLst/>
              <a:cxnLst/>
              <a:rect l="0" t="0" r="0" b="0"/>
              <a:pathLst>
                <a:path w="229713" h="160318">
                  <a:moveTo>
                    <a:pt x="133419" y="0"/>
                  </a:moveTo>
                  <a:lnTo>
                    <a:pt x="128678" y="4740"/>
                  </a:lnTo>
                  <a:lnTo>
                    <a:pt x="125297" y="7129"/>
                  </a:lnTo>
                  <a:lnTo>
                    <a:pt x="121059" y="9713"/>
                  </a:lnTo>
                  <a:lnTo>
                    <a:pt x="116249" y="12428"/>
                  </a:lnTo>
                  <a:lnTo>
                    <a:pt x="105613" y="18091"/>
                  </a:lnTo>
                  <a:lnTo>
                    <a:pt x="82617" y="29811"/>
                  </a:lnTo>
                  <a:lnTo>
                    <a:pt x="76730" y="33764"/>
                  </a:lnTo>
                  <a:lnTo>
                    <a:pt x="70822" y="38385"/>
                  </a:lnTo>
                  <a:lnTo>
                    <a:pt x="64898" y="43449"/>
                  </a:lnTo>
                  <a:lnTo>
                    <a:pt x="58965" y="47818"/>
                  </a:lnTo>
                  <a:lnTo>
                    <a:pt x="53025" y="51722"/>
                  </a:lnTo>
                  <a:lnTo>
                    <a:pt x="47081" y="55317"/>
                  </a:lnTo>
                  <a:lnTo>
                    <a:pt x="42126" y="59698"/>
                  </a:lnTo>
                  <a:lnTo>
                    <a:pt x="37830" y="64604"/>
                  </a:lnTo>
                  <a:lnTo>
                    <a:pt x="33974" y="69858"/>
                  </a:lnTo>
                  <a:lnTo>
                    <a:pt x="30411" y="75345"/>
                  </a:lnTo>
                  <a:lnTo>
                    <a:pt x="27044" y="80988"/>
                  </a:lnTo>
                  <a:lnTo>
                    <a:pt x="23807" y="86734"/>
                  </a:lnTo>
                  <a:lnTo>
                    <a:pt x="20656" y="91557"/>
                  </a:lnTo>
                  <a:lnTo>
                    <a:pt x="17565" y="95764"/>
                  </a:lnTo>
                  <a:lnTo>
                    <a:pt x="14510" y="99562"/>
                  </a:lnTo>
                  <a:lnTo>
                    <a:pt x="11482" y="103085"/>
                  </a:lnTo>
                  <a:lnTo>
                    <a:pt x="8472" y="106427"/>
                  </a:lnTo>
                  <a:lnTo>
                    <a:pt x="5473" y="109646"/>
                  </a:lnTo>
                  <a:lnTo>
                    <a:pt x="3473" y="113777"/>
                  </a:lnTo>
                  <a:lnTo>
                    <a:pt x="2139" y="118515"/>
                  </a:lnTo>
                  <a:lnTo>
                    <a:pt x="1251" y="123659"/>
                  </a:lnTo>
                  <a:lnTo>
                    <a:pt x="659" y="128080"/>
                  </a:lnTo>
                  <a:lnTo>
                    <a:pt x="264" y="132019"/>
                  </a:lnTo>
                  <a:lnTo>
                    <a:pt x="0" y="135638"/>
                  </a:lnTo>
                  <a:lnTo>
                    <a:pt x="817" y="139042"/>
                  </a:lnTo>
                  <a:lnTo>
                    <a:pt x="2353" y="142304"/>
                  </a:lnTo>
                  <a:lnTo>
                    <a:pt x="4370" y="145471"/>
                  </a:lnTo>
                  <a:lnTo>
                    <a:pt x="6707" y="147582"/>
                  </a:lnTo>
                  <a:lnTo>
                    <a:pt x="9256" y="148989"/>
                  </a:lnTo>
                  <a:lnTo>
                    <a:pt x="15728" y="151545"/>
                  </a:lnTo>
                  <a:lnTo>
                    <a:pt x="25218" y="155989"/>
                  </a:lnTo>
                  <a:lnTo>
                    <a:pt x="31519" y="157570"/>
                  </a:lnTo>
                  <a:lnTo>
                    <a:pt x="38697" y="158625"/>
                  </a:lnTo>
                  <a:lnTo>
                    <a:pt x="46458" y="159328"/>
                  </a:lnTo>
                  <a:lnTo>
                    <a:pt x="54609" y="159797"/>
                  </a:lnTo>
                  <a:lnTo>
                    <a:pt x="71603" y="160317"/>
                  </a:lnTo>
                  <a:lnTo>
                    <a:pt x="81294" y="159464"/>
                  </a:lnTo>
                  <a:lnTo>
                    <a:pt x="91724" y="157903"/>
                  </a:lnTo>
                  <a:lnTo>
                    <a:pt x="102645" y="155870"/>
                  </a:lnTo>
                  <a:lnTo>
                    <a:pt x="112903" y="154515"/>
                  </a:lnTo>
                  <a:lnTo>
                    <a:pt x="122718" y="153611"/>
                  </a:lnTo>
                  <a:lnTo>
                    <a:pt x="132238" y="153009"/>
                  </a:lnTo>
                  <a:lnTo>
                    <a:pt x="141561" y="151615"/>
                  </a:lnTo>
                  <a:lnTo>
                    <a:pt x="150753" y="149694"/>
                  </a:lnTo>
                  <a:lnTo>
                    <a:pt x="159857" y="147421"/>
                  </a:lnTo>
                  <a:lnTo>
                    <a:pt x="167912" y="144913"/>
                  </a:lnTo>
                  <a:lnTo>
                    <a:pt x="175266" y="142250"/>
                  </a:lnTo>
                  <a:lnTo>
                    <a:pt x="182153" y="139482"/>
                  </a:lnTo>
                  <a:lnTo>
                    <a:pt x="188728" y="136644"/>
                  </a:lnTo>
                  <a:lnTo>
                    <a:pt x="201326" y="130845"/>
                  </a:lnTo>
                  <a:lnTo>
                    <a:pt x="206471" y="127909"/>
                  </a:lnTo>
                  <a:lnTo>
                    <a:pt x="210894" y="124960"/>
                  </a:lnTo>
                  <a:lnTo>
                    <a:pt x="214834" y="122002"/>
                  </a:lnTo>
                  <a:lnTo>
                    <a:pt x="218453" y="119038"/>
                  </a:lnTo>
                  <a:lnTo>
                    <a:pt x="221858" y="116069"/>
                  </a:lnTo>
                  <a:lnTo>
                    <a:pt x="225120" y="113098"/>
                  </a:lnTo>
                  <a:lnTo>
                    <a:pt x="227295" y="110125"/>
                  </a:lnTo>
                  <a:lnTo>
                    <a:pt x="228745" y="107151"/>
                  </a:lnTo>
                  <a:lnTo>
                    <a:pt x="229712" y="104176"/>
                  </a:lnTo>
                  <a:lnTo>
                    <a:pt x="229364" y="101201"/>
                  </a:lnTo>
                  <a:lnTo>
                    <a:pt x="228140" y="98225"/>
                  </a:lnTo>
                  <a:lnTo>
                    <a:pt x="226332" y="95249"/>
                  </a:lnTo>
                  <a:lnTo>
                    <a:pt x="224134" y="92272"/>
                  </a:lnTo>
                  <a:lnTo>
                    <a:pt x="221676" y="89296"/>
                  </a:lnTo>
                  <a:lnTo>
                    <a:pt x="219046" y="86320"/>
                  </a:lnTo>
                  <a:lnTo>
                    <a:pt x="213478" y="80367"/>
                  </a:lnTo>
                  <a:lnTo>
                    <a:pt x="210604" y="77390"/>
                  </a:lnTo>
                  <a:lnTo>
                    <a:pt x="205712" y="74414"/>
                  </a:lnTo>
                  <a:lnTo>
                    <a:pt x="199473" y="71437"/>
                  </a:lnTo>
                  <a:lnTo>
                    <a:pt x="192338" y="68461"/>
                  </a:lnTo>
                  <a:lnTo>
                    <a:pt x="185597" y="65484"/>
                  </a:lnTo>
                  <a:lnTo>
                    <a:pt x="172814" y="59531"/>
                  </a:lnTo>
                  <a:lnTo>
                    <a:pt x="165636" y="55562"/>
                  </a:lnTo>
                  <a:lnTo>
                    <a:pt x="157873" y="50932"/>
                  </a:lnTo>
                  <a:lnTo>
                    <a:pt x="149722" y="45861"/>
                  </a:lnTo>
                  <a:lnTo>
                    <a:pt x="142303" y="41488"/>
                  </a:lnTo>
                  <a:lnTo>
                    <a:pt x="135372" y="37580"/>
                  </a:lnTo>
                  <a:lnTo>
                    <a:pt x="128768" y="33983"/>
                  </a:lnTo>
                  <a:lnTo>
                    <a:pt x="122381" y="31585"/>
                  </a:lnTo>
                  <a:lnTo>
                    <a:pt x="116138" y="29986"/>
                  </a:lnTo>
                  <a:lnTo>
                    <a:pt x="109992" y="28920"/>
                  </a:lnTo>
                  <a:lnTo>
                    <a:pt x="104902" y="27218"/>
                  </a:lnTo>
                  <a:lnTo>
                    <a:pt x="100517" y="25090"/>
                  </a:lnTo>
                  <a:lnTo>
                    <a:pt x="8877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76"/>
            <p:cNvSpPr/>
            <p:nvPr/>
          </p:nvSpPr>
          <p:spPr>
            <a:xfrm>
              <a:off x="4661296" y="2652117"/>
              <a:ext cx="26790" cy="223243"/>
            </a:xfrm>
            <a:custGeom>
              <a:avLst/>
              <a:gdLst/>
              <a:ahLst/>
              <a:cxnLst/>
              <a:rect l="0" t="0" r="0" b="0"/>
              <a:pathLst>
                <a:path w="26790" h="223243">
                  <a:moveTo>
                    <a:pt x="26789" y="0"/>
                  </a:moveTo>
                  <a:lnTo>
                    <a:pt x="26789" y="79046"/>
                  </a:lnTo>
                  <a:lnTo>
                    <a:pt x="25797" y="83455"/>
                  </a:lnTo>
                  <a:lnTo>
                    <a:pt x="24144" y="87387"/>
                  </a:lnTo>
                  <a:lnTo>
                    <a:pt x="22049" y="91000"/>
                  </a:lnTo>
                  <a:lnTo>
                    <a:pt x="20652" y="94401"/>
                  </a:lnTo>
                  <a:lnTo>
                    <a:pt x="19721" y="97660"/>
                  </a:lnTo>
                  <a:lnTo>
                    <a:pt x="19101" y="100825"/>
                  </a:lnTo>
                  <a:lnTo>
                    <a:pt x="18687" y="104920"/>
                  </a:lnTo>
                  <a:lnTo>
                    <a:pt x="18411" y="109634"/>
                  </a:lnTo>
                  <a:lnTo>
                    <a:pt x="18228" y="114761"/>
                  </a:lnTo>
                  <a:lnTo>
                    <a:pt x="17113" y="119172"/>
                  </a:lnTo>
                  <a:lnTo>
                    <a:pt x="15377" y="123104"/>
                  </a:lnTo>
                  <a:lnTo>
                    <a:pt x="13228" y="126718"/>
                  </a:lnTo>
                  <a:lnTo>
                    <a:pt x="11795" y="131111"/>
                  </a:lnTo>
                  <a:lnTo>
                    <a:pt x="10840" y="136025"/>
                  </a:lnTo>
                  <a:lnTo>
                    <a:pt x="10204" y="141284"/>
                  </a:lnTo>
                  <a:lnTo>
                    <a:pt x="9779" y="145783"/>
                  </a:lnTo>
                  <a:lnTo>
                    <a:pt x="9496" y="149775"/>
                  </a:lnTo>
                  <a:lnTo>
                    <a:pt x="9307" y="153428"/>
                  </a:lnTo>
                  <a:lnTo>
                    <a:pt x="9098" y="160133"/>
                  </a:lnTo>
                  <a:lnTo>
                    <a:pt x="9042" y="163309"/>
                  </a:lnTo>
                  <a:lnTo>
                    <a:pt x="8012" y="166420"/>
                  </a:lnTo>
                  <a:lnTo>
                    <a:pt x="6333" y="169485"/>
                  </a:lnTo>
                  <a:lnTo>
                    <a:pt x="4223" y="172522"/>
                  </a:lnTo>
                  <a:lnTo>
                    <a:pt x="2815" y="175538"/>
                  </a:lnTo>
                  <a:lnTo>
                    <a:pt x="1877" y="178541"/>
                  </a:lnTo>
                  <a:lnTo>
                    <a:pt x="1251" y="181535"/>
                  </a:lnTo>
                  <a:lnTo>
                    <a:pt x="556" y="187507"/>
                  </a:lnTo>
                  <a:lnTo>
                    <a:pt x="248" y="193469"/>
                  </a:lnTo>
                  <a:lnTo>
                    <a:pt x="110" y="199426"/>
                  </a:lnTo>
                  <a:lnTo>
                    <a:pt x="0" y="223242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77"/>
            <p:cNvSpPr/>
            <p:nvPr/>
          </p:nvSpPr>
          <p:spPr>
            <a:xfrm>
              <a:off x="3625467" y="3143250"/>
              <a:ext cx="232147" cy="178558"/>
            </a:xfrm>
            <a:custGeom>
              <a:avLst/>
              <a:gdLst/>
              <a:ahLst/>
              <a:cxnLst/>
              <a:rect l="0" t="0" r="0" b="0"/>
              <a:pathLst>
                <a:path w="232147" h="178558">
                  <a:moveTo>
                    <a:pt x="151790" y="0"/>
                  </a:moveTo>
                  <a:lnTo>
                    <a:pt x="144102" y="0"/>
                  </a:lnTo>
                  <a:lnTo>
                    <a:pt x="138488" y="4740"/>
                  </a:lnTo>
                  <a:lnTo>
                    <a:pt x="135977" y="6137"/>
                  </a:lnTo>
                  <a:lnTo>
                    <a:pt x="130541" y="7688"/>
                  </a:lnTo>
                  <a:lnTo>
                    <a:pt x="124817" y="8377"/>
                  </a:lnTo>
                  <a:lnTo>
                    <a:pt x="121902" y="8562"/>
                  </a:lnTo>
                  <a:lnTo>
                    <a:pt x="118966" y="9676"/>
                  </a:lnTo>
                  <a:lnTo>
                    <a:pt x="113059" y="13561"/>
                  </a:lnTo>
                  <a:lnTo>
                    <a:pt x="107125" y="15949"/>
                  </a:lnTo>
                  <a:lnTo>
                    <a:pt x="104155" y="16585"/>
                  </a:lnTo>
                  <a:lnTo>
                    <a:pt x="98207" y="19939"/>
                  </a:lnTo>
                  <a:lnTo>
                    <a:pt x="95232" y="22222"/>
                  </a:lnTo>
                  <a:lnTo>
                    <a:pt x="91265" y="23744"/>
                  </a:lnTo>
                  <a:lnTo>
                    <a:pt x="86635" y="24759"/>
                  </a:lnTo>
                  <a:lnTo>
                    <a:pt x="81564" y="25436"/>
                  </a:lnTo>
                  <a:lnTo>
                    <a:pt x="77192" y="26879"/>
                  </a:lnTo>
                  <a:lnTo>
                    <a:pt x="73284" y="28833"/>
                  </a:lnTo>
                  <a:lnTo>
                    <a:pt x="66297" y="33650"/>
                  </a:lnTo>
                  <a:lnTo>
                    <a:pt x="59885" y="39099"/>
                  </a:lnTo>
                  <a:lnTo>
                    <a:pt x="56786" y="41940"/>
                  </a:lnTo>
                  <a:lnTo>
                    <a:pt x="50696" y="47744"/>
                  </a:lnTo>
                  <a:lnTo>
                    <a:pt x="46691" y="49689"/>
                  </a:lnTo>
                  <a:lnTo>
                    <a:pt x="42036" y="50985"/>
                  </a:lnTo>
                  <a:lnTo>
                    <a:pt x="36949" y="51849"/>
                  </a:lnTo>
                  <a:lnTo>
                    <a:pt x="32565" y="53418"/>
                  </a:lnTo>
                  <a:lnTo>
                    <a:pt x="28651" y="55455"/>
                  </a:lnTo>
                  <a:lnTo>
                    <a:pt x="21655" y="60365"/>
                  </a:lnTo>
                  <a:lnTo>
                    <a:pt x="15239" y="65855"/>
                  </a:lnTo>
                  <a:lnTo>
                    <a:pt x="9080" y="71602"/>
                  </a:lnTo>
                  <a:lnTo>
                    <a:pt x="6048" y="74523"/>
                  </a:lnTo>
                  <a:lnTo>
                    <a:pt x="4028" y="77463"/>
                  </a:lnTo>
                  <a:lnTo>
                    <a:pt x="2680" y="80416"/>
                  </a:lnTo>
                  <a:lnTo>
                    <a:pt x="1782" y="83376"/>
                  </a:lnTo>
                  <a:lnTo>
                    <a:pt x="1183" y="86341"/>
                  </a:lnTo>
                  <a:lnTo>
                    <a:pt x="784" y="89311"/>
                  </a:lnTo>
                  <a:lnTo>
                    <a:pt x="518" y="92282"/>
                  </a:lnTo>
                  <a:lnTo>
                    <a:pt x="340" y="95256"/>
                  </a:lnTo>
                  <a:lnTo>
                    <a:pt x="143" y="101205"/>
                  </a:lnTo>
                  <a:lnTo>
                    <a:pt x="17" y="113109"/>
                  </a:lnTo>
                  <a:lnTo>
                    <a:pt x="0" y="119062"/>
                  </a:lnTo>
                  <a:lnTo>
                    <a:pt x="987" y="122039"/>
                  </a:lnTo>
                  <a:lnTo>
                    <a:pt x="2638" y="125015"/>
                  </a:lnTo>
                  <a:lnTo>
                    <a:pt x="4730" y="127992"/>
                  </a:lnTo>
                  <a:lnTo>
                    <a:pt x="7117" y="130968"/>
                  </a:lnTo>
                  <a:lnTo>
                    <a:pt x="9701" y="133945"/>
                  </a:lnTo>
                  <a:lnTo>
                    <a:pt x="12415" y="136921"/>
                  </a:lnTo>
                  <a:lnTo>
                    <a:pt x="16210" y="139898"/>
                  </a:lnTo>
                  <a:lnTo>
                    <a:pt x="20724" y="142875"/>
                  </a:lnTo>
                  <a:lnTo>
                    <a:pt x="25717" y="145851"/>
                  </a:lnTo>
                  <a:lnTo>
                    <a:pt x="30039" y="148827"/>
                  </a:lnTo>
                  <a:lnTo>
                    <a:pt x="33911" y="151804"/>
                  </a:lnTo>
                  <a:lnTo>
                    <a:pt x="37486" y="154781"/>
                  </a:lnTo>
                  <a:lnTo>
                    <a:pt x="41853" y="157757"/>
                  </a:lnTo>
                  <a:lnTo>
                    <a:pt x="46749" y="160734"/>
                  </a:lnTo>
                  <a:lnTo>
                    <a:pt x="51997" y="163710"/>
                  </a:lnTo>
                  <a:lnTo>
                    <a:pt x="57480" y="165694"/>
                  </a:lnTo>
                  <a:lnTo>
                    <a:pt x="63120" y="167018"/>
                  </a:lnTo>
                  <a:lnTo>
                    <a:pt x="68864" y="167900"/>
                  </a:lnTo>
                  <a:lnTo>
                    <a:pt x="75671" y="169479"/>
                  </a:lnTo>
                  <a:lnTo>
                    <a:pt x="83184" y="171525"/>
                  </a:lnTo>
                  <a:lnTo>
                    <a:pt x="91170" y="173881"/>
                  </a:lnTo>
                  <a:lnTo>
                    <a:pt x="98478" y="175452"/>
                  </a:lnTo>
                  <a:lnTo>
                    <a:pt x="105335" y="176499"/>
                  </a:lnTo>
                  <a:lnTo>
                    <a:pt x="111890" y="177197"/>
                  </a:lnTo>
                  <a:lnTo>
                    <a:pt x="118245" y="177663"/>
                  </a:lnTo>
                  <a:lnTo>
                    <a:pt x="124466" y="177973"/>
                  </a:lnTo>
                  <a:lnTo>
                    <a:pt x="136670" y="178317"/>
                  </a:lnTo>
                  <a:lnTo>
                    <a:pt x="166642" y="178557"/>
                  </a:lnTo>
                  <a:lnTo>
                    <a:pt x="171613" y="177577"/>
                  </a:lnTo>
                  <a:lnTo>
                    <a:pt x="175919" y="175931"/>
                  </a:lnTo>
                  <a:lnTo>
                    <a:pt x="179783" y="173842"/>
                  </a:lnTo>
                  <a:lnTo>
                    <a:pt x="184342" y="172449"/>
                  </a:lnTo>
                  <a:lnTo>
                    <a:pt x="189367" y="171520"/>
                  </a:lnTo>
                  <a:lnTo>
                    <a:pt x="194700" y="170901"/>
                  </a:lnTo>
                  <a:lnTo>
                    <a:pt x="199249" y="169497"/>
                  </a:lnTo>
                  <a:lnTo>
                    <a:pt x="203273" y="167568"/>
                  </a:lnTo>
                  <a:lnTo>
                    <a:pt x="210390" y="162779"/>
                  </a:lnTo>
                  <a:lnTo>
                    <a:pt x="216861" y="157343"/>
                  </a:lnTo>
                  <a:lnTo>
                    <a:pt x="222962" y="151906"/>
                  </a:lnTo>
                  <a:lnTo>
                    <a:pt x="227409" y="147550"/>
                  </a:lnTo>
                  <a:lnTo>
                    <a:pt x="228992" y="144999"/>
                  </a:lnTo>
                  <a:lnTo>
                    <a:pt x="230750" y="139519"/>
                  </a:lnTo>
                  <a:lnTo>
                    <a:pt x="231219" y="136669"/>
                  </a:lnTo>
                  <a:lnTo>
                    <a:pt x="231532" y="133776"/>
                  </a:lnTo>
                  <a:lnTo>
                    <a:pt x="231740" y="130856"/>
                  </a:lnTo>
                  <a:lnTo>
                    <a:pt x="231879" y="127917"/>
                  </a:lnTo>
                  <a:lnTo>
                    <a:pt x="232034" y="122005"/>
                  </a:lnTo>
                  <a:lnTo>
                    <a:pt x="232146" y="96488"/>
                  </a:lnTo>
                  <a:lnTo>
                    <a:pt x="231158" y="93098"/>
                  </a:lnTo>
                  <a:lnTo>
                    <a:pt x="229506" y="89847"/>
                  </a:lnTo>
                  <a:lnTo>
                    <a:pt x="227414" y="86687"/>
                  </a:lnTo>
                  <a:lnTo>
                    <a:pt x="225027" y="83588"/>
                  </a:lnTo>
                  <a:lnTo>
                    <a:pt x="222442" y="80530"/>
                  </a:lnTo>
                  <a:lnTo>
                    <a:pt x="219727" y="77499"/>
                  </a:lnTo>
                  <a:lnTo>
                    <a:pt x="214065" y="71485"/>
                  </a:lnTo>
                  <a:lnTo>
                    <a:pt x="202346" y="59540"/>
                  </a:lnTo>
                  <a:lnTo>
                    <a:pt x="198392" y="56560"/>
                  </a:lnTo>
                  <a:lnTo>
                    <a:pt x="193773" y="53582"/>
                  </a:lnTo>
                  <a:lnTo>
                    <a:pt x="188708" y="50604"/>
                  </a:lnTo>
                  <a:lnTo>
                    <a:pt x="183347" y="47626"/>
                  </a:lnTo>
                  <a:lnTo>
                    <a:pt x="172100" y="41672"/>
                  </a:lnTo>
                  <a:lnTo>
                    <a:pt x="167314" y="39688"/>
                  </a:lnTo>
                  <a:lnTo>
                    <a:pt x="163131" y="38364"/>
                  </a:lnTo>
                  <a:lnTo>
                    <a:pt x="159351" y="37482"/>
                  </a:lnTo>
                  <a:lnTo>
                    <a:pt x="152505" y="33856"/>
                  </a:lnTo>
                  <a:lnTo>
                    <a:pt x="146155" y="28937"/>
                  </a:lnTo>
                  <a:lnTo>
                    <a:pt x="140025" y="23444"/>
                  </a:lnTo>
                  <a:lnTo>
                    <a:pt x="134143" y="17970"/>
                  </a:lnTo>
                  <a:lnTo>
                    <a:pt x="125001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78"/>
            <p:cNvSpPr/>
            <p:nvPr/>
          </p:nvSpPr>
          <p:spPr>
            <a:xfrm>
              <a:off x="4198230" y="3080742"/>
              <a:ext cx="61231" cy="241102"/>
            </a:xfrm>
            <a:custGeom>
              <a:avLst/>
              <a:gdLst/>
              <a:ahLst/>
              <a:cxnLst/>
              <a:rect l="0" t="0" r="0" b="0"/>
              <a:pathLst>
                <a:path w="61231" h="241102">
                  <a:moveTo>
                    <a:pt x="61230" y="0"/>
                  </a:moveTo>
                  <a:lnTo>
                    <a:pt x="56490" y="4740"/>
                  </a:lnTo>
                  <a:lnTo>
                    <a:pt x="55094" y="7129"/>
                  </a:lnTo>
                  <a:lnTo>
                    <a:pt x="53542" y="12428"/>
                  </a:lnTo>
                  <a:lnTo>
                    <a:pt x="52136" y="15231"/>
                  </a:lnTo>
                  <a:lnTo>
                    <a:pt x="50206" y="18091"/>
                  </a:lnTo>
                  <a:lnTo>
                    <a:pt x="47928" y="20990"/>
                  </a:lnTo>
                  <a:lnTo>
                    <a:pt x="46409" y="24908"/>
                  </a:lnTo>
                  <a:lnTo>
                    <a:pt x="45396" y="29504"/>
                  </a:lnTo>
                  <a:lnTo>
                    <a:pt x="44721" y="34552"/>
                  </a:lnTo>
                  <a:lnTo>
                    <a:pt x="43279" y="39901"/>
                  </a:lnTo>
                  <a:lnTo>
                    <a:pt x="41325" y="45453"/>
                  </a:lnTo>
                  <a:lnTo>
                    <a:pt x="39030" y="51137"/>
                  </a:lnTo>
                  <a:lnTo>
                    <a:pt x="37501" y="56912"/>
                  </a:lnTo>
                  <a:lnTo>
                    <a:pt x="36481" y="62746"/>
                  </a:lnTo>
                  <a:lnTo>
                    <a:pt x="35801" y="68619"/>
                  </a:lnTo>
                  <a:lnTo>
                    <a:pt x="34356" y="74520"/>
                  </a:lnTo>
                  <a:lnTo>
                    <a:pt x="32400" y="80438"/>
                  </a:lnTo>
                  <a:lnTo>
                    <a:pt x="30104" y="86367"/>
                  </a:lnTo>
                  <a:lnTo>
                    <a:pt x="24907" y="100893"/>
                  </a:lnTo>
                  <a:lnTo>
                    <a:pt x="22132" y="108934"/>
                  </a:lnTo>
                  <a:lnTo>
                    <a:pt x="20282" y="116279"/>
                  </a:lnTo>
                  <a:lnTo>
                    <a:pt x="19049" y="123160"/>
                  </a:lnTo>
                  <a:lnTo>
                    <a:pt x="18226" y="129731"/>
                  </a:lnTo>
                  <a:lnTo>
                    <a:pt x="16686" y="136097"/>
                  </a:lnTo>
                  <a:lnTo>
                    <a:pt x="14667" y="142325"/>
                  </a:lnTo>
                  <a:lnTo>
                    <a:pt x="12328" y="148461"/>
                  </a:lnTo>
                  <a:lnTo>
                    <a:pt x="10770" y="154537"/>
                  </a:lnTo>
                  <a:lnTo>
                    <a:pt x="9731" y="160571"/>
                  </a:lnTo>
                  <a:lnTo>
                    <a:pt x="9038" y="166578"/>
                  </a:lnTo>
                  <a:lnTo>
                    <a:pt x="8576" y="172568"/>
                  </a:lnTo>
                  <a:lnTo>
                    <a:pt x="8268" y="178545"/>
                  </a:lnTo>
                  <a:lnTo>
                    <a:pt x="8063" y="184514"/>
                  </a:lnTo>
                  <a:lnTo>
                    <a:pt x="6933" y="190478"/>
                  </a:lnTo>
                  <a:lnTo>
                    <a:pt x="5189" y="196438"/>
                  </a:lnTo>
                  <a:lnTo>
                    <a:pt x="3034" y="202396"/>
                  </a:lnTo>
                  <a:lnTo>
                    <a:pt x="1596" y="207360"/>
                  </a:lnTo>
                  <a:lnTo>
                    <a:pt x="639" y="211662"/>
                  </a:lnTo>
                  <a:lnTo>
                    <a:pt x="0" y="215522"/>
                  </a:lnTo>
                  <a:lnTo>
                    <a:pt x="566" y="219087"/>
                  </a:lnTo>
                  <a:lnTo>
                    <a:pt x="1936" y="222457"/>
                  </a:lnTo>
                  <a:lnTo>
                    <a:pt x="3841" y="225695"/>
                  </a:lnTo>
                  <a:lnTo>
                    <a:pt x="5111" y="228846"/>
                  </a:lnTo>
                  <a:lnTo>
                    <a:pt x="6523" y="234993"/>
                  </a:lnTo>
                  <a:lnTo>
                    <a:pt x="7652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79"/>
            <p:cNvSpPr/>
            <p:nvPr/>
          </p:nvSpPr>
          <p:spPr>
            <a:xfrm>
              <a:off x="4643437" y="3080742"/>
              <a:ext cx="26790" cy="250032"/>
            </a:xfrm>
            <a:custGeom>
              <a:avLst/>
              <a:gdLst/>
              <a:ahLst/>
              <a:cxnLst/>
              <a:rect l="0" t="0" r="0" b="0"/>
              <a:pathLst>
                <a:path w="26790" h="250032">
                  <a:moveTo>
                    <a:pt x="26789" y="0"/>
                  </a:moveTo>
                  <a:lnTo>
                    <a:pt x="26789" y="73067"/>
                  </a:lnTo>
                  <a:lnTo>
                    <a:pt x="25797" y="77484"/>
                  </a:lnTo>
                  <a:lnTo>
                    <a:pt x="24143" y="82414"/>
                  </a:lnTo>
                  <a:lnTo>
                    <a:pt x="22049" y="87684"/>
                  </a:lnTo>
                  <a:lnTo>
                    <a:pt x="20652" y="93183"/>
                  </a:lnTo>
                  <a:lnTo>
                    <a:pt x="19721" y="98833"/>
                  </a:lnTo>
                  <a:lnTo>
                    <a:pt x="19100" y="104584"/>
                  </a:lnTo>
                  <a:lnTo>
                    <a:pt x="18687" y="110402"/>
                  </a:lnTo>
                  <a:lnTo>
                    <a:pt x="18411" y="116265"/>
                  </a:lnTo>
                  <a:lnTo>
                    <a:pt x="18023" y="131352"/>
                  </a:lnTo>
                  <a:lnTo>
                    <a:pt x="17968" y="135193"/>
                  </a:lnTo>
                  <a:lnTo>
                    <a:pt x="16940" y="139738"/>
                  </a:lnTo>
                  <a:lnTo>
                    <a:pt x="15262" y="144752"/>
                  </a:lnTo>
                  <a:lnTo>
                    <a:pt x="13151" y="150080"/>
                  </a:lnTo>
                  <a:lnTo>
                    <a:pt x="11744" y="154623"/>
                  </a:lnTo>
                  <a:lnTo>
                    <a:pt x="10806" y="158644"/>
                  </a:lnTo>
                  <a:lnTo>
                    <a:pt x="10180" y="162318"/>
                  </a:lnTo>
                  <a:lnTo>
                    <a:pt x="9763" y="166751"/>
                  </a:lnTo>
                  <a:lnTo>
                    <a:pt x="9485" y="171690"/>
                  </a:lnTo>
                  <a:lnTo>
                    <a:pt x="9177" y="181479"/>
                  </a:lnTo>
                  <a:lnTo>
                    <a:pt x="8979" y="195847"/>
                  </a:lnTo>
                  <a:lnTo>
                    <a:pt x="8930" y="250028"/>
                  </a:lnTo>
                  <a:lnTo>
                    <a:pt x="109" y="250031"/>
                  </a:lnTo>
                  <a:lnTo>
                    <a:pt x="10" y="242343"/>
                  </a:lnTo>
                  <a:lnTo>
                    <a:pt x="0" y="241134"/>
                  </a:lnTo>
                  <a:lnTo>
                    <a:pt x="0" y="248793"/>
                  </a:lnTo>
                  <a:lnTo>
                    <a:pt x="0" y="241102"/>
                  </a:lnTo>
                  <a:lnTo>
                    <a:pt x="893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80"/>
            <p:cNvSpPr/>
            <p:nvPr/>
          </p:nvSpPr>
          <p:spPr>
            <a:xfrm>
              <a:off x="3741539" y="3937992"/>
              <a:ext cx="44649" cy="196454"/>
            </a:xfrm>
            <a:custGeom>
              <a:avLst/>
              <a:gdLst/>
              <a:ahLst/>
              <a:cxnLst/>
              <a:rect l="0" t="0" r="0" b="0"/>
              <a:pathLst>
                <a:path w="44649" h="196454">
                  <a:moveTo>
                    <a:pt x="44648" y="0"/>
                  </a:moveTo>
                  <a:lnTo>
                    <a:pt x="39908" y="0"/>
                  </a:lnTo>
                  <a:lnTo>
                    <a:pt x="38511" y="1984"/>
                  </a:lnTo>
                  <a:lnTo>
                    <a:pt x="37580" y="5292"/>
                  </a:lnTo>
                  <a:lnTo>
                    <a:pt x="36960" y="9481"/>
                  </a:lnTo>
                  <a:lnTo>
                    <a:pt x="36546" y="13266"/>
                  </a:lnTo>
                  <a:lnTo>
                    <a:pt x="36270" y="16781"/>
                  </a:lnTo>
                  <a:lnTo>
                    <a:pt x="36086" y="20117"/>
                  </a:lnTo>
                  <a:lnTo>
                    <a:pt x="34971" y="24325"/>
                  </a:lnTo>
                  <a:lnTo>
                    <a:pt x="33236" y="29115"/>
                  </a:lnTo>
                  <a:lnTo>
                    <a:pt x="31087" y="34293"/>
                  </a:lnTo>
                  <a:lnTo>
                    <a:pt x="29654" y="39729"/>
                  </a:lnTo>
                  <a:lnTo>
                    <a:pt x="28699" y="45338"/>
                  </a:lnTo>
                  <a:lnTo>
                    <a:pt x="28062" y="51061"/>
                  </a:lnTo>
                  <a:lnTo>
                    <a:pt x="26646" y="56861"/>
                  </a:lnTo>
                  <a:lnTo>
                    <a:pt x="24709" y="62712"/>
                  </a:lnTo>
                  <a:lnTo>
                    <a:pt x="22425" y="68597"/>
                  </a:lnTo>
                  <a:lnTo>
                    <a:pt x="19911" y="74504"/>
                  </a:lnTo>
                  <a:lnTo>
                    <a:pt x="14471" y="86360"/>
                  </a:lnTo>
                  <a:lnTo>
                    <a:pt x="12624" y="93292"/>
                  </a:lnTo>
                  <a:lnTo>
                    <a:pt x="11392" y="100890"/>
                  </a:lnTo>
                  <a:lnTo>
                    <a:pt x="10571" y="108932"/>
                  </a:lnTo>
                  <a:lnTo>
                    <a:pt x="9032" y="116277"/>
                  </a:lnTo>
                  <a:lnTo>
                    <a:pt x="7013" y="123159"/>
                  </a:lnTo>
                  <a:lnTo>
                    <a:pt x="4675" y="129731"/>
                  </a:lnTo>
                  <a:lnTo>
                    <a:pt x="3117" y="136096"/>
                  </a:lnTo>
                  <a:lnTo>
                    <a:pt x="2078" y="142324"/>
                  </a:lnTo>
                  <a:lnTo>
                    <a:pt x="1385" y="148461"/>
                  </a:lnTo>
                  <a:lnTo>
                    <a:pt x="923" y="154536"/>
                  </a:lnTo>
                  <a:lnTo>
                    <a:pt x="615" y="160571"/>
                  </a:lnTo>
                  <a:lnTo>
                    <a:pt x="273" y="172568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81"/>
            <p:cNvSpPr/>
            <p:nvPr/>
          </p:nvSpPr>
          <p:spPr>
            <a:xfrm>
              <a:off x="4205883" y="3964781"/>
              <a:ext cx="8930" cy="276821"/>
            </a:xfrm>
            <a:custGeom>
              <a:avLst/>
              <a:gdLst/>
              <a:ahLst/>
              <a:cxnLst/>
              <a:rect l="0" t="0" r="0" b="0"/>
              <a:pathLst>
                <a:path w="8930" h="276821">
                  <a:moveTo>
                    <a:pt x="8929" y="0"/>
                  </a:moveTo>
                  <a:lnTo>
                    <a:pt x="8929" y="39033"/>
                  </a:lnTo>
                  <a:lnTo>
                    <a:pt x="7936" y="46858"/>
                  </a:lnTo>
                  <a:lnTo>
                    <a:pt x="6283" y="55051"/>
                  </a:lnTo>
                  <a:lnTo>
                    <a:pt x="4189" y="63490"/>
                  </a:lnTo>
                  <a:lnTo>
                    <a:pt x="2792" y="72092"/>
                  </a:lnTo>
                  <a:lnTo>
                    <a:pt x="1861" y="80804"/>
                  </a:lnTo>
                  <a:lnTo>
                    <a:pt x="1241" y="89587"/>
                  </a:lnTo>
                  <a:lnTo>
                    <a:pt x="827" y="97428"/>
                  </a:lnTo>
                  <a:lnTo>
                    <a:pt x="367" y="111431"/>
                  </a:lnTo>
                  <a:lnTo>
                    <a:pt x="48" y="152368"/>
                  </a:lnTo>
                  <a:lnTo>
                    <a:pt x="0" y="254590"/>
                  </a:lnTo>
                  <a:lnTo>
                    <a:pt x="992" y="260016"/>
                  </a:lnTo>
                  <a:lnTo>
                    <a:pt x="2646" y="264625"/>
                  </a:lnTo>
                  <a:lnTo>
                    <a:pt x="8929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82"/>
            <p:cNvSpPr/>
            <p:nvPr/>
          </p:nvSpPr>
          <p:spPr>
            <a:xfrm>
              <a:off x="4670226" y="3937992"/>
              <a:ext cx="17851" cy="294680"/>
            </a:xfrm>
            <a:custGeom>
              <a:avLst/>
              <a:gdLst/>
              <a:ahLst/>
              <a:cxnLst/>
              <a:rect l="0" t="0" r="0" b="0"/>
              <a:pathLst>
                <a:path w="17851" h="294680">
                  <a:moveTo>
                    <a:pt x="8930" y="0"/>
                  </a:moveTo>
                  <a:lnTo>
                    <a:pt x="13670" y="4740"/>
                  </a:lnTo>
                  <a:lnTo>
                    <a:pt x="15067" y="7129"/>
                  </a:lnTo>
                  <a:lnTo>
                    <a:pt x="15998" y="9713"/>
                  </a:lnTo>
                  <a:lnTo>
                    <a:pt x="16618" y="12428"/>
                  </a:lnTo>
                  <a:lnTo>
                    <a:pt x="17032" y="15231"/>
                  </a:lnTo>
                  <a:lnTo>
                    <a:pt x="17492" y="20990"/>
                  </a:lnTo>
                  <a:lnTo>
                    <a:pt x="17696" y="32149"/>
                  </a:lnTo>
                  <a:lnTo>
                    <a:pt x="17850" y="89610"/>
                  </a:lnTo>
                  <a:lnTo>
                    <a:pt x="16861" y="99427"/>
                  </a:lnTo>
                  <a:lnTo>
                    <a:pt x="15210" y="109941"/>
                  </a:lnTo>
                  <a:lnTo>
                    <a:pt x="13116" y="120919"/>
                  </a:lnTo>
                  <a:lnTo>
                    <a:pt x="11721" y="133199"/>
                  </a:lnTo>
                  <a:lnTo>
                    <a:pt x="10790" y="146346"/>
                  </a:lnTo>
                  <a:lnTo>
                    <a:pt x="10170" y="160071"/>
                  </a:lnTo>
                  <a:lnTo>
                    <a:pt x="9481" y="188551"/>
                  </a:lnTo>
                  <a:lnTo>
                    <a:pt x="9297" y="203091"/>
                  </a:lnTo>
                  <a:lnTo>
                    <a:pt x="8183" y="216754"/>
                  </a:lnTo>
                  <a:lnTo>
                    <a:pt x="6447" y="229831"/>
                  </a:lnTo>
                  <a:lnTo>
                    <a:pt x="4298" y="242517"/>
                  </a:lnTo>
                  <a:lnTo>
                    <a:pt x="2865" y="253952"/>
                  </a:lnTo>
                  <a:lnTo>
                    <a:pt x="1910" y="264551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83"/>
            <p:cNvSpPr/>
            <p:nvPr/>
          </p:nvSpPr>
          <p:spPr>
            <a:xfrm>
              <a:off x="3616682" y="4313039"/>
              <a:ext cx="213952" cy="178439"/>
            </a:xfrm>
            <a:custGeom>
              <a:avLst/>
              <a:gdLst/>
              <a:ahLst/>
              <a:cxnLst/>
              <a:rect l="0" t="0" r="0" b="0"/>
              <a:pathLst>
                <a:path w="213952" h="178439">
                  <a:moveTo>
                    <a:pt x="151646" y="17859"/>
                  </a:moveTo>
                  <a:lnTo>
                    <a:pt x="151646" y="10171"/>
                  </a:lnTo>
                  <a:lnTo>
                    <a:pt x="150653" y="9757"/>
                  </a:lnTo>
                  <a:lnTo>
                    <a:pt x="144516" y="9174"/>
                  </a:lnTo>
                  <a:lnTo>
                    <a:pt x="139217" y="9038"/>
                  </a:lnTo>
                  <a:lnTo>
                    <a:pt x="136414" y="9994"/>
                  </a:lnTo>
                  <a:lnTo>
                    <a:pt x="130655" y="13702"/>
                  </a:lnTo>
                  <a:lnTo>
                    <a:pt x="126737" y="15087"/>
                  </a:lnTo>
                  <a:lnTo>
                    <a:pt x="122142" y="16011"/>
                  </a:lnTo>
                  <a:lnTo>
                    <a:pt x="117093" y="16627"/>
                  </a:lnTo>
                  <a:lnTo>
                    <a:pt x="112736" y="18029"/>
                  </a:lnTo>
                  <a:lnTo>
                    <a:pt x="108839" y="19957"/>
                  </a:lnTo>
                  <a:lnTo>
                    <a:pt x="105248" y="22235"/>
                  </a:lnTo>
                  <a:lnTo>
                    <a:pt x="100870" y="23752"/>
                  </a:lnTo>
                  <a:lnTo>
                    <a:pt x="95967" y="24764"/>
                  </a:lnTo>
                  <a:lnTo>
                    <a:pt x="90714" y="25439"/>
                  </a:lnTo>
                  <a:lnTo>
                    <a:pt x="85228" y="27873"/>
                  </a:lnTo>
                  <a:lnTo>
                    <a:pt x="79586" y="31481"/>
                  </a:lnTo>
                  <a:lnTo>
                    <a:pt x="73840" y="35869"/>
                  </a:lnTo>
                  <a:lnTo>
                    <a:pt x="68025" y="39788"/>
                  </a:lnTo>
                  <a:lnTo>
                    <a:pt x="62164" y="43392"/>
                  </a:lnTo>
                  <a:lnTo>
                    <a:pt x="56273" y="46787"/>
                  </a:lnTo>
                  <a:lnTo>
                    <a:pt x="44435" y="53206"/>
                  </a:lnTo>
                  <a:lnTo>
                    <a:pt x="38500" y="56306"/>
                  </a:lnTo>
                  <a:lnTo>
                    <a:pt x="33551" y="60357"/>
                  </a:lnTo>
                  <a:lnTo>
                    <a:pt x="29260" y="65043"/>
                  </a:lnTo>
                  <a:lnTo>
                    <a:pt x="25407" y="70151"/>
                  </a:lnTo>
                  <a:lnTo>
                    <a:pt x="21845" y="74548"/>
                  </a:lnTo>
                  <a:lnTo>
                    <a:pt x="18480" y="78472"/>
                  </a:lnTo>
                  <a:lnTo>
                    <a:pt x="15243" y="82080"/>
                  </a:lnTo>
                  <a:lnTo>
                    <a:pt x="9001" y="88735"/>
                  </a:lnTo>
                  <a:lnTo>
                    <a:pt x="5948" y="91898"/>
                  </a:lnTo>
                  <a:lnTo>
                    <a:pt x="3912" y="95000"/>
                  </a:lnTo>
                  <a:lnTo>
                    <a:pt x="2555" y="98060"/>
                  </a:lnTo>
                  <a:lnTo>
                    <a:pt x="1651" y="101092"/>
                  </a:lnTo>
                  <a:lnTo>
                    <a:pt x="1047" y="105097"/>
                  </a:lnTo>
                  <a:lnTo>
                    <a:pt x="645" y="109753"/>
                  </a:lnTo>
                  <a:lnTo>
                    <a:pt x="199" y="119224"/>
                  </a:lnTo>
                  <a:lnTo>
                    <a:pt x="0" y="126741"/>
                  </a:lnTo>
                  <a:lnTo>
                    <a:pt x="939" y="130134"/>
                  </a:lnTo>
                  <a:lnTo>
                    <a:pt x="2557" y="133388"/>
                  </a:lnTo>
                  <a:lnTo>
                    <a:pt x="4628" y="136551"/>
                  </a:lnTo>
                  <a:lnTo>
                    <a:pt x="7994" y="139651"/>
                  </a:lnTo>
                  <a:lnTo>
                    <a:pt x="12221" y="142709"/>
                  </a:lnTo>
                  <a:lnTo>
                    <a:pt x="17024" y="145741"/>
                  </a:lnTo>
                  <a:lnTo>
                    <a:pt x="22211" y="148754"/>
                  </a:lnTo>
                  <a:lnTo>
                    <a:pt x="33265" y="154748"/>
                  </a:lnTo>
                  <a:lnTo>
                    <a:pt x="39983" y="157736"/>
                  </a:lnTo>
                  <a:lnTo>
                    <a:pt x="47438" y="160720"/>
                  </a:lnTo>
                  <a:lnTo>
                    <a:pt x="63660" y="166680"/>
                  </a:lnTo>
                  <a:lnTo>
                    <a:pt x="80790" y="172637"/>
                  </a:lnTo>
                  <a:lnTo>
                    <a:pt x="89526" y="174622"/>
                  </a:lnTo>
                  <a:lnTo>
                    <a:pt x="98326" y="175946"/>
                  </a:lnTo>
                  <a:lnTo>
                    <a:pt x="107170" y="176828"/>
                  </a:lnTo>
                  <a:lnTo>
                    <a:pt x="116042" y="177417"/>
                  </a:lnTo>
                  <a:lnTo>
                    <a:pt x="124933" y="177809"/>
                  </a:lnTo>
                  <a:lnTo>
                    <a:pt x="149023" y="178361"/>
                  </a:lnTo>
                  <a:lnTo>
                    <a:pt x="155850" y="178438"/>
                  </a:lnTo>
                  <a:lnTo>
                    <a:pt x="162386" y="177498"/>
                  </a:lnTo>
                  <a:lnTo>
                    <a:pt x="168728" y="175878"/>
                  </a:lnTo>
                  <a:lnTo>
                    <a:pt x="174940" y="173807"/>
                  </a:lnTo>
                  <a:lnTo>
                    <a:pt x="181066" y="171433"/>
                  </a:lnTo>
                  <a:lnTo>
                    <a:pt x="187134" y="168859"/>
                  </a:lnTo>
                  <a:lnTo>
                    <a:pt x="193164" y="166151"/>
                  </a:lnTo>
                  <a:lnTo>
                    <a:pt x="198176" y="163353"/>
                  </a:lnTo>
                  <a:lnTo>
                    <a:pt x="202510" y="160495"/>
                  </a:lnTo>
                  <a:lnTo>
                    <a:pt x="206391" y="157598"/>
                  </a:lnTo>
                  <a:lnTo>
                    <a:pt x="208978" y="154675"/>
                  </a:lnTo>
                  <a:lnTo>
                    <a:pt x="210703" y="151733"/>
                  </a:lnTo>
                  <a:lnTo>
                    <a:pt x="211853" y="148780"/>
                  </a:lnTo>
                  <a:lnTo>
                    <a:pt x="212620" y="144827"/>
                  </a:lnTo>
                  <a:lnTo>
                    <a:pt x="213131" y="140207"/>
                  </a:lnTo>
                  <a:lnTo>
                    <a:pt x="213472" y="135143"/>
                  </a:lnTo>
                  <a:lnTo>
                    <a:pt x="213699" y="129783"/>
                  </a:lnTo>
                  <a:lnTo>
                    <a:pt x="213951" y="118535"/>
                  </a:lnTo>
                  <a:lnTo>
                    <a:pt x="213026" y="113750"/>
                  </a:lnTo>
                  <a:lnTo>
                    <a:pt x="211418" y="109567"/>
                  </a:lnTo>
                  <a:lnTo>
                    <a:pt x="209353" y="105787"/>
                  </a:lnTo>
                  <a:lnTo>
                    <a:pt x="201707" y="90985"/>
                  </a:lnTo>
                  <a:lnTo>
                    <a:pt x="197918" y="85461"/>
                  </a:lnTo>
                  <a:lnTo>
                    <a:pt x="193408" y="79794"/>
                  </a:lnTo>
                  <a:lnTo>
                    <a:pt x="188417" y="74032"/>
                  </a:lnTo>
                  <a:lnTo>
                    <a:pt x="183105" y="68206"/>
                  </a:lnTo>
                  <a:lnTo>
                    <a:pt x="171911" y="56441"/>
                  </a:lnTo>
                  <a:lnTo>
                    <a:pt x="159194" y="43402"/>
                  </a:lnTo>
                  <a:lnTo>
                    <a:pt x="154693" y="39848"/>
                  </a:lnTo>
                  <a:lnTo>
                    <a:pt x="149708" y="36487"/>
                  </a:lnTo>
                  <a:lnTo>
                    <a:pt x="144401" y="33255"/>
                  </a:lnTo>
                  <a:lnTo>
                    <a:pt x="138879" y="30107"/>
                  </a:lnTo>
                  <a:lnTo>
                    <a:pt x="127451" y="23964"/>
                  </a:lnTo>
                  <a:lnTo>
                    <a:pt x="122617" y="20937"/>
                  </a:lnTo>
                  <a:lnTo>
                    <a:pt x="118402" y="17926"/>
                  </a:lnTo>
                  <a:lnTo>
                    <a:pt x="114601" y="14927"/>
                  </a:lnTo>
                  <a:lnTo>
                    <a:pt x="111074" y="11936"/>
                  </a:lnTo>
                  <a:lnTo>
                    <a:pt x="107731" y="8949"/>
                  </a:lnTo>
                  <a:lnTo>
                    <a:pt x="104510" y="5966"/>
                  </a:lnTo>
                  <a:lnTo>
                    <a:pt x="101370" y="3977"/>
                  </a:lnTo>
                  <a:lnTo>
                    <a:pt x="98285" y="2651"/>
                  </a:lnTo>
                  <a:lnTo>
                    <a:pt x="891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84"/>
            <p:cNvSpPr/>
            <p:nvPr/>
          </p:nvSpPr>
          <p:spPr>
            <a:xfrm>
              <a:off x="4108068" y="4366617"/>
              <a:ext cx="204921" cy="142710"/>
            </a:xfrm>
            <a:custGeom>
              <a:avLst/>
              <a:gdLst/>
              <a:ahLst/>
              <a:cxnLst/>
              <a:rect l="0" t="0" r="0" b="0"/>
              <a:pathLst>
                <a:path w="204921" h="142710">
                  <a:moveTo>
                    <a:pt x="35307" y="0"/>
                  </a:moveTo>
                  <a:lnTo>
                    <a:pt x="35307" y="4740"/>
                  </a:lnTo>
                  <a:lnTo>
                    <a:pt x="34314" y="6136"/>
                  </a:lnTo>
                  <a:lnTo>
                    <a:pt x="32661" y="7067"/>
                  </a:lnTo>
                  <a:lnTo>
                    <a:pt x="30566" y="7688"/>
                  </a:lnTo>
                  <a:lnTo>
                    <a:pt x="25593" y="11023"/>
                  </a:lnTo>
                  <a:lnTo>
                    <a:pt x="22877" y="13302"/>
                  </a:lnTo>
                  <a:lnTo>
                    <a:pt x="20075" y="15813"/>
                  </a:lnTo>
                  <a:lnTo>
                    <a:pt x="14316" y="21250"/>
                  </a:lnTo>
                  <a:lnTo>
                    <a:pt x="12383" y="24088"/>
                  </a:lnTo>
                  <a:lnTo>
                    <a:pt x="11094" y="26973"/>
                  </a:lnTo>
                  <a:lnTo>
                    <a:pt x="10235" y="29888"/>
                  </a:lnTo>
                  <a:lnTo>
                    <a:pt x="8671" y="32824"/>
                  </a:lnTo>
                  <a:lnTo>
                    <a:pt x="6635" y="35773"/>
                  </a:lnTo>
                  <a:lnTo>
                    <a:pt x="4286" y="38732"/>
                  </a:lnTo>
                  <a:lnTo>
                    <a:pt x="2720" y="41696"/>
                  </a:lnTo>
                  <a:lnTo>
                    <a:pt x="1676" y="44664"/>
                  </a:lnTo>
                  <a:lnTo>
                    <a:pt x="980" y="47635"/>
                  </a:lnTo>
                  <a:lnTo>
                    <a:pt x="515" y="51600"/>
                  </a:lnTo>
                  <a:lnTo>
                    <a:pt x="206" y="56228"/>
                  </a:lnTo>
                  <a:lnTo>
                    <a:pt x="0" y="61298"/>
                  </a:lnTo>
                  <a:lnTo>
                    <a:pt x="855" y="65670"/>
                  </a:lnTo>
                  <a:lnTo>
                    <a:pt x="2417" y="69577"/>
                  </a:lnTo>
                  <a:lnTo>
                    <a:pt x="4450" y="73174"/>
                  </a:lnTo>
                  <a:lnTo>
                    <a:pt x="7790" y="77555"/>
                  </a:lnTo>
                  <a:lnTo>
                    <a:pt x="12002" y="82462"/>
                  </a:lnTo>
                  <a:lnTo>
                    <a:pt x="20980" y="92212"/>
                  </a:lnTo>
                  <a:lnTo>
                    <a:pt x="28277" y="99853"/>
                  </a:lnTo>
                  <a:lnTo>
                    <a:pt x="33597" y="104272"/>
                  </a:lnTo>
                  <a:lnTo>
                    <a:pt x="40120" y="109202"/>
                  </a:lnTo>
                  <a:lnTo>
                    <a:pt x="47445" y="114473"/>
                  </a:lnTo>
                  <a:lnTo>
                    <a:pt x="54313" y="118979"/>
                  </a:lnTo>
                  <a:lnTo>
                    <a:pt x="60875" y="122976"/>
                  </a:lnTo>
                  <a:lnTo>
                    <a:pt x="67236" y="126632"/>
                  </a:lnTo>
                  <a:lnTo>
                    <a:pt x="74452" y="130062"/>
                  </a:lnTo>
                  <a:lnTo>
                    <a:pt x="82239" y="133341"/>
                  </a:lnTo>
                  <a:lnTo>
                    <a:pt x="90407" y="136519"/>
                  </a:lnTo>
                  <a:lnTo>
                    <a:pt x="98829" y="138637"/>
                  </a:lnTo>
                  <a:lnTo>
                    <a:pt x="107421" y="140050"/>
                  </a:lnTo>
                  <a:lnTo>
                    <a:pt x="116125" y="140991"/>
                  </a:lnTo>
                  <a:lnTo>
                    <a:pt x="123912" y="141619"/>
                  </a:lnTo>
                  <a:lnTo>
                    <a:pt x="131088" y="142038"/>
                  </a:lnTo>
                  <a:lnTo>
                    <a:pt x="144353" y="142503"/>
                  </a:lnTo>
                  <a:lnTo>
                    <a:pt x="156862" y="142709"/>
                  </a:lnTo>
                  <a:lnTo>
                    <a:pt x="162976" y="141772"/>
                  </a:lnTo>
                  <a:lnTo>
                    <a:pt x="169037" y="140155"/>
                  </a:lnTo>
                  <a:lnTo>
                    <a:pt x="175062" y="138085"/>
                  </a:lnTo>
                  <a:lnTo>
                    <a:pt x="180071" y="136705"/>
                  </a:lnTo>
                  <a:lnTo>
                    <a:pt x="184401" y="135785"/>
                  </a:lnTo>
                  <a:lnTo>
                    <a:pt x="188281" y="135171"/>
                  </a:lnTo>
                  <a:lnTo>
                    <a:pt x="191860" y="132778"/>
                  </a:lnTo>
                  <a:lnTo>
                    <a:pt x="195238" y="129198"/>
                  </a:lnTo>
                  <a:lnTo>
                    <a:pt x="198482" y="124827"/>
                  </a:lnTo>
                  <a:lnTo>
                    <a:pt x="200645" y="120921"/>
                  </a:lnTo>
                  <a:lnTo>
                    <a:pt x="202087" y="117325"/>
                  </a:lnTo>
                  <a:lnTo>
                    <a:pt x="203048" y="113935"/>
                  </a:lnTo>
                  <a:lnTo>
                    <a:pt x="203688" y="110684"/>
                  </a:lnTo>
                  <a:lnTo>
                    <a:pt x="204116" y="107523"/>
                  </a:lnTo>
                  <a:lnTo>
                    <a:pt x="204400" y="104424"/>
                  </a:lnTo>
                  <a:lnTo>
                    <a:pt x="204590" y="100374"/>
                  </a:lnTo>
                  <a:lnTo>
                    <a:pt x="204801" y="90582"/>
                  </a:lnTo>
                  <a:lnTo>
                    <a:pt x="204920" y="78653"/>
                  </a:lnTo>
                  <a:lnTo>
                    <a:pt x="203945" y="74263"/>
                  </a:lnTo>
                  <a:lnTo>
                    <a:pt x="202303" y="69352"/>
                  </a:lnTo>
                  <a:lnTo>
                    <a:pt x="200215" y="64094"/>
                  </a:lnTo>
                  <a:lnTo>
                    <a:pt x="196839" y="59596"/>
                  </a:lnTo>
                  <a:lnTo>
                    <a:pt x="192604" y="55606"/>
                  </a:lnTo>
                  <a:lnTo>
                    <a:pt x="187796" y="51953"/>
                  </a:lnTo>
                  <a:lnTo>
                    <a:pt x="183599" y="47534"/>
                  </a:lnTo>
                  <a:lnTo>
                    <a:pt x="179809" y="42603"/>
                  </a:lnTo>
                  <a:lnTo>
                    <a:pt x="176290" y="37332"/>
                  </a:lnTo>
                  <a:lnTo>
                    <a:pt x="170968" y="32825"/>
                  </a:lnTo>
                  <a:lnTo>
                    <a:pt x="164442" y="28829"/>
                  </a:lnTo>
                  <a:lnTo>
                    <a:pt x="118891" y="6072"/>
                  </a:lnTo>
                  <a:lnTo>
                    <a:pt x="112858" y="4048"/>
                  </a:lnTo>
                  <a:lnTo>
                    <a:pt x="106851" y="2698"/>
                  </a:lnTo>
                  <a:lnTo>
                    <a:pt x="100862" y="1799"/>
                  </a:lnTo>
                  <a:lnTo>
                    <a:pt x="94885" y="1199"/>
                  </a:lnTo>
                  <a:lnTo>
                    <a:pt x="88916" y="800"/>
                  </a:lnTo>
                  <a:lnTo>
                    <a:pt x="77985" y="355"/>
                  </a:lnTo>
                  <a:lnTo>
                    <a:pt x="66252" y="105"/>
                  </a:lnTo>
                  <a:lnTo>
                    <a:pt x="5316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85"/>
            <p:cNvSpPr/>
            <p:nvPr/>
          </p:nvSpPr>
          <p:spPr>
            <a:xfrm>
              <a:off x="4536435" y="4420195"/>
              <a:ext cx="169474" cy="115964"/>
            </a:xfrm>
            <a:custGeom>
              <a:avLst/>
              <a:gdLst/>
              <a:ahLst/>
              <a:cxnLst/>
              <a:rect l="0" t="0" r="0" b="0"/>
              <a:pathLst>
                <a:path w="169474" h="115964">
                  <a:moveTo>
                    <a:pt x="62354" y="0"/>
                  </a:moveTo>
                  <a:lnTo>
                    <a:pt x="57614" y="4740"/>
                  </a:lnTo>
                  <a:lnTo>
                    <a:pt x="55225" y="6136"/>
                  </a:lnTo>
                  <a:lnTo>
                    <a:pt x="52640" y="7068"/>
                  </a:lnTo>
                  <a:lnTo>
                    <a:pt x="49924" y="7688"/>
                  </a:lnTo>
                  <a:lnTo>
                    <a:pt x="47122" y="9094"/>
                  </a:lnTo>
                  <a:lnTo>
                    <a:pt x="44262" y="11024"/>
                  </a:lnTo>
                  <a:lnTo>
                    <a:pt x="41363" y="13302"/>
                  </a:lnTo>
                  <a:lnTo>
                    <a:pt x="38438" y="15814"/>
                  </a:lnTo>
                  <a:lnTo>
                    <a:pt x="35496" y="18480"/>
                  </a:lnTo>
                  <a:lnTo>
                    <a:pt x="29580" y="24088"/>
                  </a:lnTo>
                  <a:lnTo>
                    <a:pt x="5797" y="47635"/>
                  </a:lnTo>
                  <a:lnTo>
                    <a:pt x="3813" y="50608"/>
                  </a:lnTo>
                  <a:lnTo>
                    <a:pt x="2491" y="53583"/>
                  </a:lnTo>
                  <a:lnTo>
                    <a:pt x="1609" y="56558"/>
                  </a:lnTo>
                  <a:lnTo>
                    <a:pt x="1021" y="59533"/>
                  </a:lnTo>
                  <a:lnTo>
                    <a:pt x="629" y="62509"/>
                  </a:lnTo>
                  <a:lnTo>
                    <a:pt x="368" y="65485"/>
                  </a:lnTo>
                  <a:lnTo>
                    <a:pt x="194" y="68462"/>
                  </a:lnTo>
                  <a:lnTo>
                    <a:pt x="0" y="74414"/>
                  </a:lnTo>
                  <a:lnTo>
                    <a:pt x="941" y="77390"/>
                  </a:lnTo>
                  <a:lnTo>
                    <a:pt x="2560" y="80367"/>
                  </a:lnTo>
                  <a:lnTo>
                    <a:pt x="4632" y="83344"/>
                  </a:lnTo>
                  <a:lnTo>
                    <a:pt x="6013" y="86320"/>
                  </a:lnTo>
                  <a:lnTo>
                    <a:pt x="6934" y="89297"/>
                  </a:lnTo>
                  <a:lnTo>
                    <a:pt x="7548" y="92273"/>
                  </a:lnTo>
                  <a:lnTo>
                    <a:pt x="9941" y="95250"/>
                  </a:lnTo>
                  <a:lnTo>
                    <a:pt x="13521" y="98226"/>
                  </a:lnTo>
                  <a:lnTo>
                    <a:pt x="17892" y="101203"/>
                  </a:lnTo>
                  <a:lnTo>
                    <a:pt x="21799" y="103187"/>
                  </a:lnTo>
                  <a:lnTo>
                    <a:pt x="25395" y="104510"/>
                  </a:lnTo>
                  <a:lnTo>
                    <a:pt x="28785" y="105393"/>
                  </a:lnTo>
                  <a:lnTo>
                    <a:pt x="32036" y="106972"/>
                  </a:lnTo>
                  <a:lnTo>
                    <a:pt x="35197" y="109018"/>
                  </a:lnTo>
                  <a:lnTo>
                    <a:pt x="38296" y="111374"/>
                  </a:lnTo>
                  <a:lnTo>
                    <a:pt x="42347" y="112944"/>
                  </a:lnTo>
                  <a:lnTo>
                    <a:pt x="47031" y="113991"/>
                  </a:lnTo>
                  <a:lnTo>
                    <a:pt x="52138" y="114689"/>
                  </a:lnTo>
                  <a:lnTo>
                    <a:pt x="57528" y="115155"/>
                  </a:lnTo>
                  <a:lnTo>
                    <a:pt x="63105" y="115465"/>
                  </a:lnTo>
                  <a:lnTo>
                    <a:pt x="73601" y="115810"/>
                  </a:lnTo>
                  <a:lnTo>
                    <a:pt x="81574" y="115963"/>
                  </a:lnTo>
                  <a:lnTo>
                    <a:pt x="86081" y="115012"/>
                  </a:lnTo>
                  <a:lnTo>
                    <a:pt x="91070" y="113385"/>
                  </a:lnTo>
                  <a:lnTo>
                    <a:pt x="96381" y="111309"/>
                  </a:lnTo>
                  <a:lnTo>
                    <a:pt x="101906" y="109924"/>
                  </a:lnTo>
                  <a:lnTo>
                    <a:pt x="107573" y="109002"/>
                  </a:lnTo>
                  <a:lnTo>
                    <a:pt x="113336" y="108387"/>
                  </a:lnTo>
                  <a:lnTo>
                    <a:pt x="118170" y="106984"/>
                  </a:lnTo>
                  <a:lnTo>
                    <a:pt x="122384" y="105057"/>
                  </a:lnTo>
                  <a:lnTo>
                    <a:pt x="126187" y="102780"/>
                  </a:lnTo>
                  <a:lnTo>
                    <a:pt x="130706" y="100270"/>
                  </a:lnTo>
                  <a:lnTo>
                    <a:pt x="141019" y="94835"/>
                  </a:lnTo>
                  <a:lnTo>
                    <a:pt x="145555" y="92989"/>
                  </a:lnTo>
                  <a:lnTo>
                    <a:pt x="149571" y="91758"/>
                  </a:lnTo>
                  <a:lnTo>
                    <a:pt x="153241" y="90938"/>
                  </a:lnTo>
                  <a:lnTo>
                    <a:pt x="155687" y="89399"/>
                  </a:lnTo>
                  <a:lnTo>
                    <a:pt x="157318" y="87380"/>
                  </a:lnTo>
                  <a:lnTo>
                    <a:pt x="158405" y="85042"/>
                  </a:lnTo>
                  <a:lnTo>
                    <a:pt x="160122" y="82492"/>
                  </a:lnTo>
                  <a:lnTo>
                    <a:pt x="162259" y="79799"/>
                  </a:lnTo>
                  <a:lnTo>
                    <a:pt x="164676" y="77012"/>
                  </a:lnTo>
                  <a:lnTo>
                    <a:pt x="166288" y="74161"/>
                  </a:lnTo>
                  <a:lnTo>
                    <a:pt x="167361" y="71269"/>
                  </a:lnTo>
                  <a:lnTo>
                    <a:pt x="169085" y="64238"/>
                  </a:lnTo>
                  <a:lnTo>
                    <a:pt x="169321" y="60631"/>
                  </a:lnTo>
                  <a:lnTo>
                    <a:pt x="169426" y="55720"/>
                  </a:lnTo>
                  <a:lnTo>
                    <a:pt x="169473" y="50230"/>
                  </a:lnTo>
                  <a:lnTo>
                    <a:pt x="168492" y="48370"/>
                  </a:lnTo>
                  <a:lnTo>
                    <a:pt x="166848" y="47129"/>
                  </a:lnTo>
                  <a:lnTo>
                    <a:pt x="164758" y="46302"/>
                  </a:lnTo>
                  <a:lnTo>
                    <a:pt x="159791" y="42738"/>
                  </a:lnTo>
                  <a:lnTo>
                    <a:pt x="157078" y="40398"/>
                  </a:lnTo>
                  <a:lnTo>
                    <a:pt x="154276" y="37846"/>
                  </a:lnTo>
                  <a:lnTo>
                    <a:pt x="148518" y="32365"/>
                  </a:lnTo>
                  <a:lnTo>
                    <a:pt x="144601" y="30506"/>
                  </a:lnTo>
                  <a:lnTo>
                    <a:pt x="140006" y="29267"/>
                  </a:lnTo>
                  <a:lnTo>
                    <a:pt x="134957" y="28441"/>
                  </a:lnTo>
                  <a:lnTo>
                    <a:pt x="129608" y="27890"/>
                  </a:lnTo>
                  <a:lnTo>
                    <a:pt x="124057" y="27523"/>
                  </a:lnTo>
                  <a:lnTo>
                    <a:pt x="118372" y="27278"/>
                  </a:lnTo>
                  <a:lnTo>
                    <a:pt x="106763" y="27006"/>
                  </a:lnTo>
                  <a:lnTo>
                    <a:pt x="6235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86"/>
            <p:cNvSpPr/>
            <p:nvPr/>
          </p:nvSpPr>
          <p:spPr>
            <a:xfrm>
              <a:off x="3732641" y="5161359"/>
              <a:ext cx="8899" cy="214313"/>
            </a:xfrm>
            <a:custGeom>
              <a:avLst/>
              <a:gdLst/>
              <a:ahLst/>
              <a:cxnLst/>
              <a:rect l="0" t="0" r="0" b="0"/>
              <a:pathLst>
                <a:path w="8899" h="214313">
                  <a:moveTo>
                    <a:pt x="8898" y="0"/>
                  </a:moveTo>
                  <a:lnTo>
                    <a:pt x="8898" y="60064"/>
                  </a:lnTo>
                  <a:lnTo>
                    <a:pt x="7905" y="66831"/>
                  </a:lnTo>
                  <a:lnTo>
                    <a:pt x="6252" y="74321"/>
                  </a:lnTo>
                  <a:lnTo>
                    <a:pt x="4157" y="82289"/>
                  </a:lnTo>
                  <a:lnTo>
                    <a:pt x="2760" y="89586"/>
                  </a:lnTo>
                  <a:lnTo>
                    <a:pt x="1830" y="96435"/>
                  </a:lnTo>
                  <a:lnTo>
                    <a:pt x="1209" y="102985"/>
                  </a:lnTo>
                  <a:lnTo>
                    <a:pt x="795" y="110329"/>
                  </a:lnTo>
                  <a:lnTo>
                    <a:pt x="336" y="126425"/>
                  </a:lnTo>
                  <a:lnTo>
                    <a:pt x="0" y="166289"/>
                  </a:lnTo>
                  <a:lnTo>
                    <a:pt x="982" y="172374"/>
                  </a:lnTo>
                  <a:lnTo>
                    <a:pt x="2628" y="178417"/>
                  </a:lnTo>
                  <a:lnTo>
                    <a:pt x="4718" y="184429"/>
                  </a:lnTo>
                  <a:lnTo>
                    <a:pt x="6111" y="189429"/>
                  </a:lnTo>
                  <a:lnTo>
                    <a:pt x="7040" y="193755"/>
                  </a:lnTo>
                  <a:lnTo>
                    <a:pt x="7659" y="197631"/>
                  </a:lnTo>
                  <a:lnTo>
                    <a:pt x="8072" y="201207"/>
                  </a:lnTo>
                  <a:lnTo>
                    <a:pt x="8347" y="204583"/>
                  </a:lnTo>
                  <a:lnTo>
                    <a:pt x="8898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87"/>
            <p:cNvSpPr/>
            <p:nvPr/>
          </p:nvSpPr>
          <p:spPr>
            <a:xfrm>
              <a:off x="4117991" y="5250656"/>
              <a:ext cx="177034" cy="169499"/>
            </a:xfrm>
            <a:custGeom>
              <a:avLst/>
              <a:gdLst/>
              <a:ahLst/>
              <a:cxnLst/>
              <a:rect l="0" t="0" r="0" b="0"/>
              <a:pathLst>
                <a:path w="177034" h="169499">
                  <a:moveTo>
                    <a:pt x="78962" y="8929"/>
                  </a:moveTo>
                  <a:lnTo>
                    <a:pt x="71273" y="8929"/>
                  </a:lnTo>
                  <a:lnTo>
                    <a:pt x="67937" y="11575"/>
                  </a:lnTo>
                  <a:lnTo>
                    <a:pt x="63148" y="16058"/>
                  </a:lnTo>
                  <a:lnTo>
                    <a:pt x="57712" y="21358"/>
                  </a:lnTo>
                  <a:lnTo>
                    <a:pt x="54873" y="23168"/>
                  </a:lnTo>
                  <a:lnTo>
                    <a:pt x="51988" y="24375"/>
                  </a:lnTo>
                  <a:lnTo>
                    <a:pt x="49073" y="25180"/>
                  </a:lnTo>
                  <a:lnTo>
                    <a:pt x="45145" y="26708"/>
                  </a:lnTo>
                  <a:lnTo>
                    <a:pt x="40542" y="28719"/>
                  </a:lnTo>
                  <a:lnTo>
                    <a:pt x="35489" y="31052"/>
                  </a:lnTo>
                  <a:lnTo>
                    <a:pt x="31128" y="33600"/>
                  </a:lnTo>
                  <a:lnTo>
                    <a:pt x="27229" y="36291"/>
                  </a:lnTo>
                  <a:lnTo>
                    <a:pt x="23637" y="39076"/>
                  </a:lnTo>
                  <a:lnTo>
                    <a:pt x="20250" y="41925"/>
                  </a:lnTo>
                  <a:lnTo>
                    <a:pt x="17000" y="44817"/>
                  </a:lnTo>
                  <a:lnTo>
                    <a:pt x="13842" y="47738"/>
                  </a:lnTo>
                  <a:lnTo>
                    <a:pt x="11735" y="50677"/>
                  </a:lnTo>
                  <a:lnTo>
                    <a:pt x="10332" y="53627"/>
                  </a:lnTo>
                  <a:lnTo>
                    <a:pt x="9396" y="56588"/>
                  </a:lnTo>
                  <a:lnTo>
                    <a:pt x="7780" y="59553"/>
                  </a:lnTo>
                  <a:lnTo>
                    <a:pt x="5710" y="62522"/>
                  </a:lnTo>
                  <a:lnTo>
                    <a:pt x="3338" y="65494"/>
                  </a:lnTo>
                  <a:lnTo>
                    <a:pt x="1757" y="68467"/>
                  </a:lnTo>
                  <a:lnTo>
                    <a:pt x="702" y="71442"/>
                  </a:lnTo>
                  <a:lnTo>
                    <a:pt x="0" y="74417"/>
                  </a:lnTo>
                  <a:lnTo>
                    <a:pt x="524" y="78384"/>
                  </a:lnTo>
                  <a:lnTo>
                    <a:pt x="1865" y="83014"/>
                  </a:lnTo>
                  <a:lnTo>
                    <a:pt x="3751" y="88085"/>
                  </a:lnTo>
                  <a:lnTo>
                    <a:pt x="5009" y="93449"/>
                  </a:lnTo>
                  <a:lnTo>
                    <a:pt x="5847" y="99010"/>
                  </a:lnTo>
                  <a:lnTo>
                    <a:pt x="6406" y="104702"/>
                  </a:lnTo>
                  <a:lnTo>
                    <a:pt x="7771" y="109488"/>
                  </a:lnTo>
                  <a:lnTo>
                    <a:pt x="9673" y="113672"/>
                  </a:lnTo>
                  <a:lnTo>
                    <a:pt x="11933" y="117453"/>
                  </a:lnTo>
                  <a:lnTo>
                    <a:pt x="15424" y="120965"/>
                  </a:lnTo>
                  <a:lnTo>
                    <a:pt x="19737" y="124300"/>
                  </a:lnTo>
                  <a:lnTo>
                    <a:pt x="24595" y="127515"/>
                  </a:lnTo>
                  <a:lnTo>
                    <a:pt x="28827" y="131642"/>
                  </a:lnTo>
                  <a:lnTo>
                    <a:pt x="32640" y="136379"/>
                  </a:lnTo>
                  <a:lnTo>
                    <a:pt x="36174" y="141521"/>
                  </a:lnTo>
                  <a:lnTo>
                    <a:pt x="40514" y="145940"/>
                  </a:lnTo>
                  <a:lnTo>
                    <a:pt x="45393" y="149879"/>
                  </a:lnTo>
                  <a:lnTo>
                    <a:pt x="50629" y="153497"/>
                  </a:lnTo>
                  <a:lnTo>
                    <a:pt x="56104" y="156901"/>
                  </a:lnTo>
                  <a:lnTo>
                    <a:pt x="61739" y="160163"/>
                  </a:lnTo>
                  <a:lnTo>
                    <a:pt x="67480" y="163330"/>
                  </a:lnTo>
                  <a:lnTo>
                    <a:pt x="73292" y="165441"/>
                  </a:lnTo>
                  <a:lnTo>
                    <a:pt x="79150" y="166848"/>
                  </a:lnTo>
                  <a:lnTo>
                    <a:pt x="85041" y="167786"/>
                  </a:lnTo>
                  <a:lnTo>
                    <a:pt x="90952" y="168412"/>
                  </a:lnTo>
                  <a:lnTo>
                    <a:pt x="96877" y="168829"/>
                  </a:lnTo>
                  <a:lnTo>
                    <a:pt x="102812" y="169107"/>
                  </a:lnTo>
                  <a:lnTo>
                    <a:pt x="114697" y="169416"/>
                  </a:lnTo>
                  <a:lnTo>
                    <a:pt x="120644" y="169498"/>
                  </a:lnTo>
                  <a:lnTo>
                    <a:pt x="125602" y="168561"/>
                  </a:lnTo>
                  <a:lnTo>
                    <a:pt x="129899" y="166944"/>
                  </a:lnTo>
                  <a:lnTo>
                    <a:pt x="133756" y="164874"/>
                  </a:lnTo>
                  <a:lnTo>
                    <a:pt x="137319" y="162501"/>
                  </a:lnTo>
                  <a:lnTo>
                    <a:pt x="140687" y="159928"/>
                  </a:lnTo>
                  <a:lnTo>
                    <a:pt x="143925" y="157220"/>
                  </a:lnTo>
                  <a:lnTo>
                    <a:pt x="147075" y="154422"/>
                  </a:lnTo>
                  <a:lnTo>
                    <a:pt x="153221" y="148668"/>
                  </a:lnTo>
                  <a:lnTo>
                    <a:pt x="168238" y="133924"/>
                  </a:lnTo>
                  <a:lnTo>
                    <a:pt x="171221" y="130954"/>
                  </a:lnTo>
                  <a:lnTo>
                    <a:pt x="173210" y="126990"/>
                  </a:lnTo>
                  <a:lnTo>
                    <a:pt x="174536" y="122362"/>
                  </a:lnTo>
                  <a:lnTo>
                    <a:pt x="175420" y="117293"/>
                  </a:lnTo>
                  <a:lnTo>
                    <a:pt x="176010" y="112922"/>
                  </a:lnTo>
                  <a:lnTo>
                    <a:pt x="176403" y="109015"/>
                  </a:lnTo>
                  <a:lnTo>
                    <a:pt x="176665" y="105419"/>
                  </a:lnTo>
                  <a:lnTo>
                    <a:pt x="176839" y="101037"/>
                  </a:lnTo>
                  <a:lnTo>
                    <a:pt x="177033" y="90876"/>
                  </a:lnTo>
                  <a:lnTo>
                    <a:pt x="176093" y="86381"/>
                  </a:lnTo>
                  <a:lnTo>
                    <a:pt x="174473" y="82392"/>
                  </a:lnTo>
                  <a:lnTo>
                    <a:pt x="172402" y="78740"/>
                  </a:lnTo>
                  <a:lnTo>
                    <a:pt x="170029" y="75313"/>
                  </a:lnTo>
                  <a:lnTo>
                    <a:pt x="167454" y="72037"/>
                  </a:lnTo>
                  <a:lnTo>
                    <a:pt x="164746" y="68861"/>
                  </a:lnTo>
                  <a:lnTo>
                    <a:pt x="161948" y="64758"/>
                  </a:lnTo>
                  <a:lnTo>
                    <a:pt x="159090" y="60039"/>
                  </a:lnTo>
                  <a:lnTo>
                    <a:pt x="156193" y="54909"/>
                  </a:lnTo>
                  <a:lnTo>
                    <a:pt x="153270" y="50496"/>
                  </a:lnTo>
                  <a:lnTo>
                    <a:pt x="150329" y="46562"/>
                  </a:lnTo>
                  <a:lnTo>
                    <a:pt x="147376" y="42948"/>
                  </a:lnTo>
                  <a:lnTo>
                    <a:pt x="144415" y="39546"/>
                  </a:lnTo>
                  <a:lnTo>
                    <a:pt x="141449" y="36286"/>
                  </a:lnTo>
                  <a:lnTo>
                    <a:pt x="138479" y="33120"/>
                  </a:lnTo>
                  <a:lnTo>
                    <a:pt x="134515" y="30017"/>
                  </a:lnTo>
                  <a:lnTo>
                    <a:pt x="129888" y="26957"/>
                  </a:lnTo>
                  <a:lnTo>
                    <a:pt x="124819" y="23924"/>
                  </a:lnTo>
                  <a:lnTo>
                    <a:pt x="120447" y="20910"/>
                  </a:lnTo>
                  <a:lnTo>
                    <a:pt x="116540" y="17909"/>
                  </a:lnTo>
                  <a:lnTo>
                    <a:pt x="112943" y="14916"/>
                  </a:lnTo>
                  <a:lnTo>
                    <a:pt x="108561" y="12920"/>
                  </a:lnTo>
                  <a:lnTo>
                    <a:pt x="103656" y="11590"/>
                  </a:lnTo>
                  <a:lnTo>
                    <a:pt x="98401" y="10703"/>
                  </a:lnTo>
                  <a:lnTo>
                    <a:pt x="93906" y="9120"/>
                  </a:lnTo>
                  <a:lnTo>
                    <a:pt x="89916" y="7072"/>
                  </a:lnTo>
                  <a:lnTo>
                    <a:pt x="7896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88"/>
            <p:cNvSpPr/>
            <p:nvPr/>
          </p:nvSpPr>
          <p:spPr>
            <a:xfrm>
              <a:off x="4545333" y="5250656"/>
              <a:ext cx="142372" cy="196408"/>
            </a:xfrm>
            <a:custGeom>
              <a:avLst/>
              <a:gdLst/>
              <a:ahLst/>
              <a:cxnLst/>
              <a:rect l="0" t="0" r="0" b="0"/>
              <a:pathLst>
                <a:path w="142372" h="196408">
                  <a:moveTo>
                    <a:pt x="98104" y="0"/>
                  </a:moveTo>
                  <a:lnTo>
                    <a:pt x="93364" y="4740"/>
                  </a:lnTo>
                  <a:lnTo>
                    <a:pt x="90975" y="6137"/>
                  </a:lnTo>
                  <a:lnTo>
                    <a:pt x="88391" y="7068"/>
                  </a:lnTo>
                  <a:lnTo>
                    <a:pt x="85675" y="7688"/>
                  </a:lnTo>
                  <a:lnTo>
                    <a:pt x="82873" y="9094"/>
                  </a:lnTo>
                  <a:lnTo>
                    <a:pt x="80012" y="11024"/>
                  </a:lnTo>
                  <a:lnTo>
                    <a:pt x="77113" y="13302"/>
                  </a:lnTo>
                  <a:lnTo>
                    <a:pt x="74188" y="14821"/>
                  </a:lnTo>
                  <a:lnTo>
                    <a:pt x="71246" y="15834"/>
                  </a:lnTo>
                  <a:lnTo>
                    <a:pt x="68293" y="16509"/>
                  </a:lnTo>
                  <a:lnTo>
                    <a:pt x="65331" y="17951"/>
                  </a:lnTo>
                  <a:lnTo>
                    <a:pt x="62365" y="19905"/>
                  </a:lnTo>
                  <a:lnTo>
                    <a:pt x="59395" y="22200"/>
                  </a:lnTo>
                  <a:lnTo>
                    <a:pt x="55431" y="24721"/>
                  </a:lnTo>
                  <a:lnTo>
                    <a:pt x="50804" y="27395"/>
                  </a:lnTo>
                  <a:lnTo>
                    <a:pt x="45734" y="30170"/>
                  </a:lnTo>
                  <a:lnTo>
                    <a:pt x="41363" y="33011"/>
                  </a:lnTo>
                  <a:lnTo>
                    <a:pt x="37456" y="35898"/>
                  </a:lnTo>
                  <a:lnTo>
                    <a:pt x="33859" y="38814"/>
                  </a:lnTo>
                  <a:lnTo>
                    <a:pt x="30469" y="41751"/>
                  </a:lnTo>
                  <a:lnTo>
                    <a:pt x="27217" y="44701"/>
                  </a:lnTo>
                  <a:lnTo>
                    <a:pt x="20958" y="50625"/>
                  </a:lnTo>
                  <a:lnTo>
                    <a:pt x="14869" y="56565"/>
                  </a:lnTo>
                  <a:lnTo>
                    <a:pt x="12848" y="59538"/>
                  </a:lnTo>
                  <a:lnTo>
                    <a:pt x="10603" y="65487"/>
                  </a:lnTo>
                  <a:lnTo>
                    <a:pt x="9012" y="69455"/>
                  </a:lnTo>
                  <a:lnTo>
                    <a:pt x="6959" y="74084"/>
                  </a:lnTo>
                  <a:lnTo>
                    <a:pt x="4598" y="79155"/>
                  </a:lnTo>
                  <a:lnTo>
                    <a:pt x="3025" y="83528"/>
                  </a:lnTo>
                  <a:lnTo>
                    <a:pt x="1976" y="87435"/>
                  </a:lnTo>
                  <a:lnTo>
                    <a:pt x="1276" y="91033"/>
                  </a:lnTo>
                  <a:lnTo>
                    <a:pt x="810" y="95414"/>
                  </a:lnTo>
                  <a:lnTo>
                    <a:pt x="499" y="100321"/>
                  </a:lnTo>
                  <a:lnTo>
                    <a:pt x="154" y="110071"/>
                  </a:lnTo>
                  <a:lnTo>
                    <a:pt x="0" y="117712"/>
                  </a:lnTo>
                  <a:lnTo>
                    <a:pt x="951" y="121138"/>
                  </a:lnTo>
                  <a:lnTo>
                    <a:pt x="2578" y="124415"/>
                  </a:lnTo>
                  <a:lnTo>
                    <a:pt x="4654" y="127592"/>
                  </a:lnTo>
                  <a:lnTo>
                    <a:pt x="6038" y="131694"/>
                  </a:lnTo>
                  <a:lnTo>
                    <a:pt x="6962" y="136413"/>
                  </a:lnTo>
                  <a:lnTo>
                    <a:pt x="7576" y="141543"/>
                  </a:lnTo>
                  <a:lnTo>
                    <a:pt x="8979" y="145956"/>
                  </a:lnTo>
                  <a:lnTo>
                    <a:pt x="10906" y="149890"/>
                  </a:lnTo>
                  <a:lnTo>
                    <a:pt x="13183" y="153504"/>
                  </a:lnTo>
                  <a:lnTo>
                    <a:pt x="15693" y="156906"/>
                  </a:lnTo>
                  <a:lnTo>
                    <a:pt x="18358" y="160167"/>
                  </a:lnTo>
                  <a:lnTo>
                    <a:pt x="21128" y="163332"/>
                  </a:lnTo>
                  <a:lnTo>
                    <a:pt x="24959" y="166435"/>
                  </a:lnTo>
                  <a:lnTo>
                    <a:pt x="29497" y="169496"/>
                  </a:lnTo>
                  <a:lnTo>
                    <a:pt x="34506" y="172529"/>
                  </a:lnTo>
                  <a:lnTo>
                    <a:pt x="38839" y="175543"/>
                  </a:lnTo>
                  <a:lnTo>
                    <a:pt x="42719" y="178544"/>
                  </a:lnTo>
                  <a:lnTo>
                    <a:pt x="46298" y="181537"/>
                  </a:lnTo>
                  <a:lnTo>
                    <a:pt x="49676" y="184525"/>
                  </a:lnTo>
                  <a:lnTo>
                    <a:pt x="56076" y="190490"/>
                  </a:lnTo>
                  <a:lnTo>
                    <a:pt x="60163" y="192478"/>
                  </a:lnTo>
                  <a:lnTo>
                    <a:pt x="64873" y="193803"/>
                  </a:lnTo>
                  <a:lnTo>
                    <a:pt x="69996" y="194686"/>
                  </a:lnTo>
                  <a:lnTo>
                    <a:pt x="74405" y="195275"/>
                  </a:lnTo>
                  <a:lnTo>
                    <a:pt x="78336" y="195668"/>
                  </a:lnTo>
                  <a:lnTo>
                    <a:pt x="81949" y="195929"/>
                  </a:lnTo>
                  <a:lnTo>
                    <a:pt x="85349" y="196104"/>
                  </a:lnTo>
                  <a:lnTo>
                    <a:pt x="91774" y="196298"/>
                  </a:lnTo>
                  <a:lnTo>
                    <a:pt x="100969" y="196407"/>
                  </a:lnTo>
                  <a:lnTo>
                    <a:pt x="103983" y="195430"/>
                  </a:lnTo>
                  <a:lnTo>
                    <a:pt x="106984" y="193786"/>
                  </a:lnTo>
                  <a:lnTo>
                    <a:pt x="109977" y="191699"/>
                  </a:lnTo>
                  <a:lnTo>
                    <a:pt x="112965" y="190307"/>
                  </a:lnTo>
                  <a:lnTo>
                    <a:pt x="115948" y="189379"/>
                  </a:lnTo>
                  <a:lnTo>
                    <a:pt x="118930" y="188760"/>
                  </a:lnTo>
                  <a:lnTo>
                    <a:pt x="121910" y="187356"/>
                  </a:lnTo>
                  <a:lnTo>
                    <a:pt x="124889" y="185428"/>
                  </a:lnTo>
                  <a:lnTo>
                    <a:pt x="127867" y="183149"/>
                  </a:lnTo>
                  <a:lnTo>
                    <a:pt x="129852" y="180638"/>
                  </a:lnTo>
                  <a:lnTo>
                    <a:pt x="131176" y="177972"/>
                  </a:lnTo>
                  <a:lnTo>
                    <a:pt x="132646" y="172364"/>
                  </a:lnTo>
                  <a:lnTo>
                    <a:pt x="133300" y="166564"/>
                  </a:lnTo>
                  <a:lnTo>
                    <a:pt x="134467" y="163629"/>
                  </a:lnTo>
                  <a:lnTo>
                    <a:pt x="138409" y="157721"/>
                  </a:lnTo>
                  <a:lnTo>
                    <a:pt x="140822" y="151789"/>
                  </a:lnTo>
                  <a:lnTo>
                    <a:pt x="141894" y="145844"/>
                  </a:lnTo>
                  <a:lnTo>
                    <a:pt x="142371" y="139895"/>
                  </a:lnTo>
                  <a:lnTo>
                    <a:pt x="141506" y="136919"/>
                  </a:lnTo>
                  <a:lnTo>
                    <a:pt x="137899" y="130968"/>
                  </a:lnTo>
                  <a:lnTo>
                    <a:pt x="135634" y="125015"/>
                  </a:lnTo>
                  <a:lnTo>
                    <a:pt x="135030" y="122038"/>
                  </a:lnTo>
                  <a:lnTo>
                    <a:pt x="133636" y="118069"/>
                  </a:lnTo>
                  <a:lnTo>
                    <a:pt x="131714" y="113440"/>
                  </a:lnTo>
                  <a:lnTo>
                    <a:pt x="129440" y="108368"/>
                  </a:lnTo>
                  <a:lnTo>
                    <a:pt x="126932" y="103995"/>
                  </a:lnTo>
                  <a:lnTo>
                    <a:pt x="124268" y="100088"/>
                  </a:lnTo>
                  <a:lnTo>
                    <a:pt x="121500" y="96491"/>
                  </a:lnTo>
                  <a:lnTo>
                    <a:pt x="117670" y="93101"/>
                  </a:lnTo>
                  <a:lnTo>
                    <a:pt x="113132" y="89848"/>
                  </a:lnTo>
                  <a:lnTo>
                    <a:pt x="108123" y="86688"/>
                  </a:lnTo>
                  <a:lnTo>
                    <a:pt x="103790" y="83588"/>
                  </a:lnTo>
                  <a:lnTo>
                    <a:pt x="99911" y="80530"/>
                  </a:lnTo>
                  <a:lnTo>
                    <a:pt x="96332" y="77499"/>
                  </a:lnTo>
                  <a:lnTo>
                    <a:pt x="91961" y="74486"/>
                  </a:lnTo>
                  <a:lnTo>
                    <a:pt x="87064" y="71486"/>
                  </a:lnTo>
                  <a:lnTo>
                    <a:pt x="71315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89"/>
            <p:cNvSpPr/>
            <p:nvPr/>
          </p:nvSpPr>
          <p:spPr>
            <a:xfrm>
              <a:off x="3732609" y="5625703"/>
              <a:ext cx="35720" cy="187524"/>
            </a:xfrm>
            <a:custGeom>
              <a:avLst/>
              <a:gdLst/>
              <a:ahLst/>
              <a:cxnLst/>
              <a:rect l="0" t="0" r="0" b="0"/>
              <a:pathLst>
                <a:path w="35720" h="187524">
                  <a:moveTo>
                    <a:pt x="35719" y="0"/>
                  </a:moveTo>
                  <a:lnTo>
                    <a:pt x="28030" y="7688"/>
                  </a:lnTo>
                  <a:lnTo>
                    <a:pt x="27340" y="11024"/>
                  </a:lnTo>
                  <a:lnTo>
                    <a:pt x="27156" y="13302"/>
                  </a:lnTo>
                  <a:lnTo>
                    <a:pt x="26042" y="15813"/>
                  </a:lnTo>
                  <a:lnTo>
                    <a:pt x="24307" y="18480"/>
                  </a:lnTo>
                  <a:lnTo>
                    <a:pt x="22157" y="21249"/>
                  </a:lnTo>
                  <a:lnTo>
                    <a:pt x="20725" y="24088"/>
                  </a:lnTo>
                  <a:lnTo>
                    <a:pt x="19770" y="26973"/>
                  </a:lnTo>
                  <a:lnTo>
                    <a:pt x="18708" y="32824"/>
                  </a:lnTo>
                  <a:lnTo>
                    <a:pt x="18425" y="35773"/>
                  </a:lnTo>
                  <a:lnTo>
                    <a:pt x="18237" y="38731"/>
                  </a:lnTo>
                  <a:lnTo>
                    <a:pt x="17119" y="42688"/>
                  </a:lnTo>
                  <a:lnTo>
                    <a:pt x="15381" y="47310"/>
                  </a:lnTo>
                  <a:lnTo>
                    <a:pt x="13231" y="52376"/>
                  </a:lnTo>
                  <a:lnTo>
                    <a:pt x="8195" y="63296"/>
                  </a:lnTo>
                  <a:lnTo>
                    <a:pt x="5463" y="68986"/>
                  </a:lnTo>
                  <a:lnTo>
                    <a:pt x="3642" y="74764"/>
                  </a:lnTo>
                  <a:lnTo>
                    <a:pt x="2428" y="80600"/>
                  </a:lnTo>
                  <a:lnTo>
                    <a:pt x="1619" y="86475"/>
                  </a:lnTo>
                  <a:lnTo>
                    <a:pt x="1079" y="92377"/>
                  </a:lnTo>
                  <a:lnTo>
                    <a:pt x="720" y="98296"/>
                  </a:lnTo>
                  <a:lnTo>
                    <a:pt x="320" y="110163"/>
                  </a:lnTo>
                  <a:lnTo>
                    <a:pt x="63" y="136597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90"/>
            <p:cNvSpPr/>
            <p:nvPr/>
          </p:nvSpPr>
          <p:spPr>
            <a:xfrm>
              <a:off x="4196953" y="5607843"/>
              <a:ext cx="8930" cy="250033"/>
            </a:xfrm>
            <a:custGeom>
              <a:avLst/>
              <a:gdLst/>
              <a:ahLst/>
              <a:cxnLst/>
              <a:rect l="0" t="0" r="0" b="0"/>
              <a:pathLst>
                <a:path w="8930" h="250033">
                  <a:moveTo>
                    <a:pt x="8929" y="0"/>
                  </a:moveTo>
                  <a:lnTo>
                    <a:pt x="8929" y="55878"/>
                  </a:lnTo>
                  <a:lnTo>
                    <a:pt x="7937" y="64041"/>
                  </a:lnTo>
                  <a:lnTo>
                    <a:pt x="6284" y="72460"/>
                  </a:lnTo>
                  <a:lnTo>
                    <a:pt x="4189" y="81048"/>
                  </a:lnTo>
                  <a:lnTo>
                    <a:pt x="2792" y="89751"/>
                  </a:lnTo>
                  <a:lnTo>
                    <a:pt x="1861" y="98530"/>
                  </a:lnTo>
                  <a:lnTo>
                    <a:pt x="1241" y="107358"/>
                  </a:lnTo>
                  <a:lnTo>
                    <a:pt x="827" y="116221"/>
                  </a:lnTo>
                  <a:lnTo>
                    <a:pt x="367" y="134006"/>
                  </a:lnTo>
                  <a:lnTo>
                    <a:pt x="0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91"/>
            <p:cNvSpPr/>
            <p:nvPr/>
          </p:nvSpPr>
          <p:spPr>
            <a:xfrm>
              <a:off x="4581452" y="5688210"/>
              <a:ext cx="200800" cy="178580"/>
            </a:xfrm>
            <a:custGeom>
              <a:avLst/>
              <a:gdLst/>
              <a:ahLst/>
              <a:cxnLst/>
              <a:rect l="0" t="0" r="0" b="0"/>
              <a:pathLst>
                <a:path w="200800" h="178580">
                  <a:moveTo>
                    <a:pt x="124493" y="0"/>
                  </a:moveTo>
                  <a:lnTo>
                    <a:pt x="85784" y="0"/>
                  </a:lnTo>
                  <a:lnTo>
                    <a:pt x="81819" y="992"/>
                  </a:lnTo>
                  <a:lnTo>
                    <a:pt x="77192" y="2646"/>
                  </a:lnTo>
                  <a:lnTo>
                    <a:pt x="72123" y="4740"/>
                  </a:lnTo>
                  <a:lnTo>
                    <a:pt x="67752" y="6137"/>
                  </a:lnTo>
                  <a:lnTo>
                    <a:pt x="63845" y="7068"/>
                  </a:lnTo>
                  <a:lnTo>
                    <a:pt x="60248" y="7689"/>
                  </a:lnTo>
                  <a:lnTo>
                    <a:pt x="56858" y="9094"/>
                  </a:lnTo>
                  <a:lnTo>
                    <a:pt x="53606" y="11025"/>
                  </a:lnTo>
                  <a:lnTo>
                    <a:pt x="50446" y="13303"/>
                  </a:lnTo>
                  <a:lnTo>
                    <a:pt x="44289" y="15834"/>
                  </a:lnTo>
                  <a:lnTo>
                    <a:pt x="41258" y="16510"/>
                  </a:lnTo>
                  <a:lnTo>
                    <a:pt x="35244" y="19906"/>
                  </a:lnTo>
                  <a:lnTo>
                    <a:pt x="29264" y="24722"/>
                  </a:lnTo>
                  <a:lnTo>
                    <a:pt x="23299" y="30170"/>
                  </a:lnTo>
                  <a:lnTo>
                    <a:pt x="14363" y="38815"/>
                  </a:lnTo>
                  <a:lnTo>
                    <a:pt x="5431" y="47661"/>
                  </a:lnTo>
                  <a:lnTo>
                    <a:pt x="3446" y="50626"/>
                  </a:lnTo>
                  <a:lnTo>
                    <a:pt x="2123" y="53594"/>
                  </a:lnTo>
                  <a:lnTo>
                    <a:pt x="1241" y="56566"/>
                  </a:lnTo>
                  <a:lnTo>
                    <a:pt x="653" y="60530"/>
                  </a:lnTo>
                  <a:lnTo>
                    <a:pt x="260" y="65159"/>
                  </a:lnTo>
                  <a:lnTo>
                    <a:pt x="0" y="70229"/>
                  </a:lnTo>
                  <a:lnTo>
                    <a:pt x="818" y="74600"/>
                  </a:lnTo>
                  <a:lnTo>
                    <a:pt x="2355" y="78507"/>
                  </a:lnTo>
                  <a:lnTo>
                    <a:pt x="4372" y="82104"/>
                  </a:lnTo>
                  <a:lnTo>
                    <a:pt x="5717" y="86486"/>
                  </a:lnTo>
                  <a:lnTo>
                    <a:pt x="6614" y="91392"/>
                  </a:lnTo>
                  <a:lnTo>
                    <a:pt x="7212" y="96647"/>
                  </a:lnTo>
                  <a:lnTo>
                    <a:pt x="8602" y="101142"/>
                  </a:lnTo>
                  <a:lnTo>
                    <a:pt x="10521" y="105131"/>
                  </a:lnTo>
                  <a:lnTo>
                    <a:pt x="12793" y="108783"/>
                  </a:lnTo>
                  <a:lnTo>
                    <a:pt x="15300" y="113202"/>
                  </a:lnTo>
                  <a:lnTo>
                    <a:pt x="20731" y="123403"/>
                  </a:lnTo>
                  <a:lnTo>
                    <a:pt x="24560" y="127910"/>
                  </a:lnTo>
                  <a:lnTo>
                    <a:pt x="29097" y="131906"/>
                  </a:lnTo>
                  <a:lnTo>
                    <a:pt x="34107" y="135562"/>
                  </a:lnTo>
                  <a:lnTo>
                    <a:pt x="38439" y="139985"/>
                  </a:lnTo>
                  <a:lnTo>
                    <a:pt x="42318" y="144917"/>
                  </a:lnTo>
                  <a:lnTo>
                    <a:pt x="45898" y="150189"/>
                  </a:lnTo>
                  <a:lnTo>
                    <a:pt x="50268" y="154697"/>
                  </a:lnTo>
                  <a:lnTo>
                    <a:pt x="55165" y="158693"/>
                  </a:lnTo>
                  <a:lnTo>
                    <a:pt x="60415" y="162351"/>
                  </a:lnTo>
                  <a:lnTo>
                    <a:pt x="64907" y="165781"/>
                  </a:lnTo>
                  <a:lnTo>
                    <a:pt x="68893" y="169060"/>
                  </a:lnTo>
                  <a:lnTo>
                    <a:pt x="72544" y="172238"/>
                  </a:lnTo>
                  <a:lnTo>
                    <a:pt x="76962" y="174356"/>
                  </a:lnTo>
                  <a:lnTo>
                    <a:pt x="81892" y="175769"/>
                  </a:lnTo>
                  <a:lnTo>
                    <a:pt x="87162" y="176711"/>
                  </a:lnTo>
                  <a:lnTo>
                    <a:pt x="91668" y="177338"/>
                  </a:lnTo>
                  <a:lnTo>
                    <a:pt x="95664" y="177757"/>
                  </a:lnTo>
                  <a:lnTo>
                    <a:pt x="99320" y="178036"/>
                  </a:lnTo>
                  <a:lnTo>
                    <a:pt x="103743" y="178222"/>
                  </a:lnTo>
                  <a:lnTo>
                    <a:pt x="118455" y="178484"/>
                  </a:lnTo>
                  <a:lnTo>
                    <a:pt x="140736" y="178579"/>
                  </a:lnTo>
                  <a:lnTo>
                    <a:pt x="145243" y="177592"/>
                  </a:lnTo>
                  <a:lnTo>
                    <a:pt x="149241" y="175941"/>
                  </a:lnTo>
                  <a:lnTo>
                    <a:pt x="152898" y="173849"/>
                  </a:lnTo>
                  <a:lnTo>
                    <a:pt x="156328" y="172455"/>
                  </a:lnTo>
                  <a:lnTo>
                    <a:pt x="159607" y="171524"/>
                  </a:lnTo>
                  <a:lnTo>
                    <a:pt x="162785" y="170904"/>
                  </a:lnTo>
                  <a:lnTo>
                    <a:pt x="168962" y="167569"/>
                  </a:lnTo>
                  <a:lnTo>
                    <a:pt x="175015" y="162780"/>
                  </a:lnTo>
                  <a:lnTo>
                    <a:pt x="181012" y="157345"/>
                  </a:lnTo>
                  <a:lnTo>
                    <a:pt x="186810" y="151907"/>
                  </a:lnTo>
                  <a:lnTo>
                    <a:pt x="191215" y="147550"/>
                  </a:lnTo>
                  <a:lnTo>
                    <a:pt x="192786" y="145000"/>
                  </a:lnTo>
                  <a:lnTo>
                    <a:pt x="194533" y="139520"/>
                  </a:lnTo>
                  <a:lnTo>
                    <a:pt x="195991" y="136670"/>
                  </a:lnTo>
                  <a:lnTo>
                    <a:pt x="197955" y="133778"/>
                  </a:lnTo>
                  <a:lnTo>
                    <a:pt x="200256" y="130857"/>
                  </a:lnTo>
                  <a:lnTo>
                    <a:pt x="200799" y="126926"/>
                  </a:lnTo>
                  <a:lnTo>
                    <a:pt x="200168" y="122320"/>
                  </a:lnTo>
                  <a:lnTo>
                    <a:pt x="198755" y="117265"/>
                  </a:lnTo>
                  <a:lnTo>
                    <a:pt x="197814" y="112904"/>
                  </a:lnTo>
                  <a:lnTo>
                    <a:pt x="197186" y="109004"/>
                  </a:lnTo>
                  <a:lnTo>
                    <a:pt x="196767" y="105411"/>
                  </a:lnTo>
                  <a:lnTo>
                    <a:pt x="195496" y="101032"/>
                  </a:lnTo>
                  <a:lnTo>
                    <a:pt x="193656" y="96128"/>
                  </a:lnTo>
                  <a:lnTo>
                    <a:pt x="191438" y="90874"/>
                  </a:lnTo>
                  <a:lnTo>
                    <a:pt x="189959" y="86380"/>
                  </a:lnTo>
                  <a:lnTo>
                    <a:pt x="188973" y="82392"/>
                  </a:lnTo>
                  <a:lnTo>
                    <a:pt x="188315" y="78741"/>
                  </a:lnTo>
                  <a:lnTo>
                    <a:pt x="186885" y="74321"/>
                  </a:lnTo>
                  <a:lnTo>
                    <a:pt x="184940" y="69392"/>
                  </a:lnTo>
                  <a:lnTo>
                    <a:pt x="182649" y="64121"/>
                  </a:lnTo>
                  <a:lnTo>
                    <a:pt x="180131" y="59614"/>
                  </a:lnTo>
                  <a:lnTo>
                    <a:pt x="177460" y="55618"/>
                  </a:lnTo>
                  <a:lnTo>
                    <a:pt x="174687" y="51961"/>
                  </a:lnTo>
                  <a:lnTo>
                    <a:pt x="170854" y="48532"/>
                  </a:lnTo>
                  <a:lnTo>
                    <a:pt x="166314" y="45252"/>
                  </a:lnTo>
                  <a:lnTo>
                    <a:pt x="161304" y="42075"/>
                  </a:lnTo>
                  <a:lnTo>
                    <a:pt x="156971" y="38964"/>
                  </a:lnTo>
                  <a:lnTo>
                    <a:pt x="153090" y="35898"/>
                  </a:lnTo>
                  <a:lnTo>
                    <a:pt x="149510" y="32861"/>
                  </a:lnTo>
                  <a:lnTo>
                    <a:pt x="145140" y="29846"/>
                  </a:lnTo>
                  <a:lnTo>
                    <a:pt x="140242" y="26842"/>
                  </a:lnTo>
                  <a:lnTo>
                    <a:pt x="134992" y="23848"/>
                  </a:lnTo>
                  <a:lnTo>
                    <a:pt x="123867" y="17875"/>
                  </a:lnTo>
                  <a:lnTo>
                    <a:pt x="118122" y="14894"/>
                  </a:lnTo>
                  <a:lnTo>
                    <a:pt x="113300" y="11913"/>
                  </a:lnTo>
                  <a:lnTo>
                    <a:pt x="109094" y="8934"/>
                  </a:lnTo>
                  <a:lnTo>
                    <a:pt x="105297" y="5956"/>
                  </a:lnTo>
                  <a:lnTo>
                    <a:pt x="101774" y="3971"/>
                  </a:lnTo>
                  <a:lnTo>
                    <a:pt x="98433" y="2648"/>
                  </a:lnTo>
                  <a:lnTo>
                    <a:pt x="8877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92"/>
            <p:cNvSpPr/>
            <p:nvPr/>
          </p:nvSpPr>
          <p:spPr>
            <a:xfrm>
              <a:off x="4965026" y="2732484"/>
              <a:ext cx="240837" cy="168387"/>
            </a:xfrm>
            <a:custGeom>
              <a:avLst/>
              <a:gdLst/>
              <a:ahLst/>
              <a:cxnLst/>
              <a:rect l="0" t="0" r="0" b="0"/>
              <a:pathLst>
                <a:path w="240837" h="168387">
                  <a:moveTo>
                    <a:pt x="178474" y="8930"/>
                  </a:moveTo>
                  <a:lnTo>
                    <a:pt x="178474" y="1241"/>
                  </a:lnTo>
                  <a:lnTo>
                    <a:pt x="177481" y="827"/>
                  </a:lnTo>
                  <a:lnTo>
                    <a:pt x="170095" y="48"/>
                  </a:lnTo>
                  <a:lnTo>
                    <a:pt x="163479" y="6"/>
                  </a:lnTo>
                  <a:lnTo>
                    <a:pt x="121541" y="0"/>
                  </a:lnTo>
                  <a:lnTo>
                    <a:pt x="117698" y="992"/>
                  </a:lnTo>
                  <a:lnTo>
                    <a:pt x="113152" y="2646"/>
                  </a:lnTo>
                  <a:lnTo>
                    <a:pt x="108137" y="4740"/>
                  </a:lnTo>
                  <a:lnTo>
                    <a:pt x="103801" y="6137"/>
                  </a:lnTo>
                  <a:lnTo>
                    <a:pt x="96337" y="7688"/>
                  </a:lnTo>
                  <a:lnTo>
                    <a:pt x="89713" y="11023"/>
                  </a:lnTo>
                  <a:lnTo>
                    <a:pt x="86558" y="13302"/>
                  </a:lnTo>
                  <a:lnTo>
                    <a:pt x="80406" y="15834"/>
                  </a:lnTo>
                  <a:lnTo>
                    <a:pt x="73372" y="17951"/>
                  </a:lnTo>
                  <a:lnTo>
                    <a:pt x="68719" y="19905"/>
                  </a:lnTo>
                  <a:lnTo>
                    <a:pt x="63632" y="22199"/>
                  </a:lnTo>
                  <a:lnTo>
                    <a:pt x="59248" y="24722"/>
                  </a:lnTo>
                  <a:lnTo>
                    <a:pt x="55334" y="27395"/>
                  </a:lnTo>
                  <a:lnTo>
                    <a:pt x="51732" y="30169"/>
                  </a:lnTo>
                  <a:lnTo>
                    <a:pt x="45084" y="33252"/>
                  </a:lnTo>
                  <a:lnTo>
                    <a:pt x="41922" y="34075"/>
                  </a:lnTo>
                  <a:lnTo>
                    <a:pt x="35763" y="37634"/>
                  </a:lnTo>
                  <a:lnTo>
                    <a:pt x="29719" y="42523"/>
                  </a:lnTo>
                  <a:lnTo>
                    <a:pt x="26718" y="45216"/>
                  </a:lnTo>
                  <a:lnTo>
                    <a:pt x="23725" y="48003"/>
                  </a:lnTo>
                  <a:lnTo>
                    <a:pt x="21730" y="50854"/>
                  </a:lnTo>
                  <a:lnTo>
                    <a:pt x="20399" y="53746"/>
                  </a:lnTo>
                  <a:lnTo>
                    <a:pt x="19513" y="56667"/>
                  </a:lnTo>
                  <a:lnTo>
                    <a:pt x="17929" y="58614"/>
                  </a:lnTo>
                  <a:lnTo>
                    <a:pt x="15881" y="59912"/>
                  </a:lnTo>
                  <a:lnTo>
                    <a:pt x="13525" y="60777"/>
                  </a:lnTo>
                  <a:lnTo>
                    <a:pt x="11953" y="62346"/>
                  </a:lnTo>
                  <a:lnTo>
                    <a:pt x="10905" y="64384"/>
                  </a:lnTo>
                  <a:lnTo>
                    <a:pt x="10206" y="66735"/>
                  </a:lnTo>
                  <a:lnTo>
                    <a:pt x="6784" y="71993"/>
                  </a:lnTo>
                  <a:lnTo>
                    <a:pt x="4483" y="74784"/>
                  </a:lnTo>
                  <a:lnTo>
                    <a:pt x="2949" y="77638"/>
                  </a:lnTo>
                  <a:lnTo>
                    <a:pt x="1926" y="80531"/>
                  </a:lnTo>
                  <a:lnTo>
                    <a:pt x="1244" y="83454"/>
                  </a:lnTo>
                  <a:lnTo>
                    <a:pt x="789" y="86393"/>
                  </a:lnTo>
                  <a:lnTo>
                    <a:pt x="486" y="89346"/>
                  </a:lnTo>
                  <a:lnTo>
                    <a:pt x="284" y="92306"/>
                  </a:lnTo>
                  <a:lnTo>
                    <a:pt x="149" y="95272"/>
                  </a:lnTo>
                  <a:lnTo>
                    <a:pt x="0" y="101212"/>
                  </a:lnTo>
                  <a:lnTo>
                    <a:pt x="952" y="104186"/>
                  </a:lnTo>
                  <a:lnTo>
                    <a:pt x="2579" y="107161"/>
                  </a:lnTo>
                  <a:lnTo>
                    <a:pt x="4656" y="110135"/>
                  </a:lnTo>
                  <a:lnTo>
                    <a:pt x="6040" y="113111"/>
                  </a:lnTo>
                  <a:lnTo>
                    <a:pt x="6963" y="116087"/>
                  </a:lnTo>
                  <a:lnTo>
                    <a:pt x="7579" y="119063"/>
                  </a:lnTo>
                  <a:lnTo>
                    <a:pt x="8981" y="122039"/>
                  </a:lnTo>
                  <a:lnTo>
                    <a:pt x="10909" y="125016"/>
                  </a:lnTo>
                  <a:lnTo>
                    <a:pt x="13185" y="127992"/>
                  </a:lnTo>
                  <a:lnTo>
                    <a:pt x="16688" y="129976"/>
                  </a:lnTo>
                  <a:lnTo>
                    <a:pt x="21007" y="131300"/>
                  </a:lnTo>
                  <a:lnTo>
                    <a:pt x="25871" y="132181"/>
                  </a:lnTo>
                  <a:lnTo>
                    <a:pt x="30106" y="133761"/>
                  </a:lnTo>
                  <a:lnTo>
                    <a:pt x="37457" y="138163"/>
                  </a:lnTo>
                  <a:lnTo>
                    <a:pt x="41798" y="140726"/>
                  </a:lnTo>
                  <a:lnTo>
                    <a:pt x="46677" y="143427"/>
                  </a:lnTo>
                  <a:lnTo>
                    <a:pt x="51914" y="146219"/>
                  </a:lnTo>
                  <a:lnTo>
                    <a:pt x="57389" y="148081"/>
                  </a:lnTo>
                  <a:lnTo>
                    <a:pt x="63024" y="149322"/>
                  </a:lnTo>
                  <a:lnTo>
                    <a:pt x="68765" y="150149"/>
                  </a:lnTo>
                  <a:lnTo>
                    <a:pt x="74577" y="151693"/>
                  </a:lnTo>
                  <a:lnTo>
                    <a:pt x="80435" y="153715"/>
                  </a:lnTo>
                  <a:lnTo>
                    <a:pt x="86326" y="156054"/>
                  </a:lnTo>
                  <a:lnTo>
                    <a:pt x="92237" y="157614"/>
                  </a:lnTo>
                  <a:lnTo>
                    <a:pt x="98162" y="158654"/>
                  </a:lnTo>
                  <a:lnTo>
                    <a:pt x="104097" y="159348"/>
                  </a:lnTo>
                  <a:lnTo>
                    <a:pt x="110037" y="159810"/>
                  </a:lnTo>
                  <a:lnTo>
                    <a:pt x="115982" y="160118"/>
                  </a:lnTo>
                  <a:lnTo>
                    <a:pt x="121930" y="160323"/>
                  </a:lnTo>
                  <a:lnTo>
                    <a:pt x="127879" y="161453"/>
                  </a:lnTo>
                  <a:lnTo>
                    <a:pt x="133830" y="163197"/>
                  </a:lnTo>
                  <a:lnTo>
                    <a:pt x="139781" y="165353"/>
                  </a:lnTo>
                  <a:lnTo>
                    <a:pt x="144741" y="166790"/>
                  </a:lnTo>
                  <a:lnTo>
                    <a:pt x="149040" y="167748"/>
                  </a:lnTo>
                  <a:lnTo>
                    <a:pt x="152898" y="168386"/>
                  </a:lnTo>
                  <a:lnTo>
                    <a:pt x="157455" y="167820"/>
                  </a:lnTo>
                  <a:lnTo>
                    <a:pt x="162476" y="166450"/>
                  </a:lnTo>
                  <a:lnTo>
                    <a:pt x="167809" y="164545"/>
                  </a:lnTo>
                  <a:lnTo>
                    <a:pt x="172356" y="163275"/>
                  </a:lnTo>
                  <a:lnTo>
                    <a:pt x="176380" y="162428"/>
                  </a:lnTo>
                  <a:lnTo>
                    <a:pt x="180054" y="161863"/>
                  </a:lnTo>
                  <a:lnTo>
                    <a:pt x="184488" y="161487"/>
                  </a:lnTo>
                  <a:lnTo>
                    <a:pt x="189428" y="161236"/>
                  </a:lnTo>
                  <a:lnTo>
                    <a:pt x="194707" y="161069"/>
                  </a:lnTo>
                  <a:lnTo>
                    <a:pt x="199218" y="159965"/>
                  </a:lnTo>
                  <a:lnTo>
                    <a:pt x="203217" y="158237"/>
                  </a:lnTo>
                  <a:lnTo>
                    <a:pt x="210306" y="153671"/>
                  </a:lnTo>
                  <a:lnTo>
                    <a:pt x="213586" y="151064"/>
                  </a:lnTo>
                  <a:lnTo>
                    <a:pt x="221238" y="144492"/>
                  </a:lnTo>
                  <a:lnTo>
                    <a:pt x="224930" y="140948"/>
                  </a:lnTo>
                  <a:lnTo>
                    <a:pt x="235386" y="130588"/>
                  </a:lnTo>
                  <a:lnTo>
                    <a:pt x="237251" y="127738"/>
                  </a:lnTo>
                  <a:lnTo>
                    <a:pt x="238494" y="124847"/>
                  </a:lnTo>
                  <a:lnTo>
                    <a:pt x="239323" y="121926"/>
                  </a:lnTo>
                  <a:lnTo>
                    <a:pt x="239876" y="118987"/>
                  </a:lnTo>
                  <a:lnTo>
                    <a:pt x="240244" y="116036"/>
                  </a:lnTo>
                  <a:lnTo>
                    <a:pt x="240490" y="113076"/>
                  </a:lnTo>
                  <a:lnTo>
                    <a:pt x="240653" y="110110"/>
                  </a:lnTo>
                  <a:lnTo>
                    <a:pt x="240836" y="104169"/>
                  </a:lnTo>
                  <a:lnTo>
                    <a:pt x="239891" y="101196"/>
                  </a:lnTo>
                  <a:lnTo>
                    <a:pt x="238271" y="98222"/>
                  </a:lnTo>
                  <a:lnTo>
                    <a:pt x="236197" y="95247"/>
                  </a:lnTo>
                  <a:lnTo>
                    <a:pt x="234815" y="92271"/>
                  </a:lnTo>
                  <a:lnTo>
                    <a:pt x="233894" y="89296"/>
                  </a:lnTo>
                  <a:lnTo>
                    <a:pt x="233280" y="86319"/>
                  </a:lnTo>
                  <a:lnTo>
                    <a:pt x="231878" y="83343"/>
                  </a:lnTo>
                  <a:lnTo>
                    <a:pt x="229952" y="80367"/>
                  </a:lnTo>
                  <a:lnTo>
                    <a:pt x="227675" y="77391"/>
                  </a:lnTo>
                  <a:lnTo>
                    <a:pt x="225165" y="74414"/>
                  </a:lnTo>
                  <a:lnTo>
                    <a:pt x="222500" y="71437"/>
                  </a:lnTo>
                  <a:lnTo>
                    <a:pt x="216892" y="65484"/>
                  </a:lnTo>
                  <a:lnTo>
                    <a:pt x="211092" y="59531"/>
                  </a:lnTo>
                  <a:lnTo>
                    <a:pt x="208157" y="57547"/>
                  </a:lnTo>
                  <a:lnTo>
                    <a:pt x="202250" y="55342"/>
                  </a:lnTo>
                  <a:lnTo>
                    <a:pt x="196317" y="51716"/>
                  </a:lnTo>
                  <a:lnTo>
                    <a:pt x="193345" y="49360"/>
                  </a:lnTo>
                  <a:lnTo>
                    <a:pt x="190372" y="47790"/>
                  </a:lnTo>
                  <a:lnTo>
                    <a:pt x="187399" y="46742"/>
                  </a:lnTo>
                  <a:lnTo>
                    <a:pt x="178474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93"/>
            <p:cNvSpPr/>
            <p:nvPr/>
          </p:nvSpPr>
          <p:spPr>
            <a:xfrm>
              <a:off x="4948453" y="3125767"/>
              <a:ext cx="266485" cy="178214"/>
            </a:xfrm>
            <a:custGeom>
              <a:avLst/>
              <a:gdLst/>
              <a:ahLst/>
              <a:cxnLst/>
              <a:rect l="0" t="0" r="0" b="0"/>
              <a:pathLst>
                <a:path w="266485" h="178214">
                  <a:moveTo>
                    <a:pt x="203976" y="17483"/>
                  </a:moveTo>
                  <a:lnTo>
                    <a:pt x="203976" y="12742"/>
                  </a:lnTo>
                  <a:lnTo>
                    <a:pt x="202984" y="11345"/>
                  </a:lnTo>
                  <a:lnTo>
                    <a:pt x="201331" y="10415"/>
                  </a:lnTo>
                  <a:lnTo>
                    <a:pt x="196288" y="8920"/>
                  </a:lnTo>
                  <a:lnTo>
                    <a:pt x="190674" y="3921"/>
                  </a:lnTo>
                  <a:lnTo>
                    <a:pt x="187170" y="2488"/>
                  </a:lnTo>
                  <a:lnTo>
                    <a:pt x="182850" y="1533"/>
                  </a:lnTo>
                  <a:lnTo>
                    <a:pt x="177986" y="896"/>
                  </a:lnTo>
                  <a:lnTo>
                    <a:pt x="169936" y="189"/>
                  </a:lnTo>
                  <a:lnTo>
                    <a:pt x="166399" y="0"/>
                  </a:lnTo>
                  <a:lnTo>
                    <a:pt x="163050" y="867"/>
                  </a:lnTo>
                  <a:lnTo>
                    <a:pt x="156683" y="4475"/>
                  </a:lnTo>
                  <a:lnTo>
                    <a:pt x="152603" y="5834"/>
                  </a:lnTo>
                  <a:lnTo>
                    <a:pt x="147900" y="6740"/>
                  </a:lnTo>
                  <a:lnTo>
                    <a:pt x="142779" y="7345"/>
                  </a:lnTo>
                  <a:lnTo>
                    <a:pt x="138374" y="8739"/>
                  </a:lnTo>
                  <a:lnTo>
                    <a:pt x="130832" y="12935"/>
                  </a:lnTo>
                  <a:lnTo>
                    <a:pt x="126441" y="14451"/>
                  </a:lnTo>
                  <a:lnTo>
                    <a:pt x="121527" y="15461"/>
                  </a:lnTo>
                  <a:lnTo>
                    <a:pt x="116268" y="16135"/>
                  </a:lnTo>
                  <a:lnTo>
                    <a:pt x="110778" y="17576"/>
                  </a:lnTo>
                  <a:lnTo>
                    <a:pt x="105133" y="19529"/>
                  </a:lnTo>
                  <a:lnTo>
                    <a:pt x="99385" y="21824"/>
                  </a:lnTo>
                  <a:lnTo>
                    <a:pt x="93569" y="24345"/>
                  </a:lnTo>
                  <a:lnTo>
                    <a:pt x="81815" y="29793"/>
                  </a:lnTo>
                  <a:lnTo>
                    <a:pt x="64042" y="38438"/>
                  </a:lnTo>
                  <a:lnTo>
                    <a:pt x="59093" y="41375"/>
                  </a:lnTo>
                  <a:lnTo>
                    <a:pt x="54801" y="44325"/>
                  </a:lnTo>
                  <a:lnTo>
                    <a:pt x="50948" y="47284"/>
                  </a:lnTo>
                  <a:lnTo>
                    <a:pt x="46395" y="50248"/>
                  </a:lnTo>
                  <a:lnTo>
                    <a:pt x="41375" y="53217"/>
                  </a:lnTo>
                  <a:lnTo>
                    <a:pt x="36044" y="56188"/>
                  </a:lnTo>
                  <a:lnTo>
                    <a:pt x="31498" y="59161"/>
                  </a:lnTo>
                  <a:lnTo>
                    <a:pt x="27475" y="62136"/>
                  </a:lnTo>
                  <a:lnTo>
                    <a:pt x="23801" y="65110"/>
                  </a:lnTo>
                  <a:lnTo>
                    <a:pt x="20359" y="68086"/>
                  </a:lnTo>
                  <a:lnTo>
                    <a:pt x="17073" y="71062"/>
                  </a:lnTo>
                  <a:lnTo>
                    <a:pt x="13889" y="74038"/>
                  </a:lnTo>
                  <a:lnTo>
                    <a:pt x="11767" y="77014"/>
                  </a:lnTo>
                  <a:lnTo>
                    <a:pt x="10353" y="79991"/>
                  </a:lnTo>
                  <a:lnTo>
                    <a:pt x="9409" y="82967"/>
                  </a:lnTo>
                  <a:lnTo>
                    <a:pt x="7789" y="85943"/>
                  </a:lnTo>
                  <a:lnTo>
                    <a:pt x="5715" y="88920"/>
                  </a:lnTo>
                  <a:lnTo>
                    <a:pt x="3342" y="91897"/>
                  </a:lnTo>
                  <a:lnTo>
                    <a:pt x="1759" y="95865"/>
                  </a:lnTo>
                  <a:lnTo>
                    <a:pt x="703" y="100495"/>
                  </a:lnTo>
                  <a:lnTo>
                    <a:pt x="0" y="105566"/>
                  </a:lnTo>
                  <a:lnTo>
                    <a:pt x="523" y="109940"/>
                  </a:lnTo>
                  <a:lnTo>
                    <a:pt x="1864" y="113847"/>
                  </a:lnTo>
                  <a:lnTo>
                    <a:pt x="3751" y="117444"/>
                  </a:lnTo>
                  <a:lnTo>
                    <a:pt x="5008" y="120835"/>
                  </a:lnTo>
                  <a:lnTo>
                    <a:pt x="5846" y="124087"/>
                  </a:lnTo>
                  <a:lnTo>
                    <a:pt x="6405" y="127248"/>
                  </a:lnTo>
                  <a:lnTo>
                    <a:pt x="8762" y="130347"/>
                  </a:lnTo>
                  <a:lnTo>
                    <a:pt x="12318" y="133405"/>
                  </a:lnTo>
                  <a:lnTo>
                    <a:pt x="16673" y="136436"/>
                  </a:lnTo>
                  <a:lnTo>
                    <a:pt x="20568" y="139449"/>
                  </a:lnTo>
                  <a:lnTo>
                    <a:pt x="24157" y="142449"/>
                  </a:lnTo>
                  <a:lnTo>
                    <a:pt x="27542" y="145442"/>
                  </a:lnTo>
                  <a:lnTo>
                    <a:pt x="31783" y="148430"/>
                  </a:lnTo>
                  <a:lnTo>
                    <a:pt x="36595" y="151413"/>
                  </a:lnTo>
                  <a:lnTo>
                    <a:pt x="41787" y="154395"/>
                  </a:lnTo>
                  <a:lnTo>
                    <a:pt x="52848" y="160353"/>
                  </a:lnTo>
                  <a:lnTo>
                    <a:pt x="58575" y="163331"/>
                  </a:lnTo>
                  <a:lnTo>
                    <a:pt x="65370" y="165316"/>
                  </a:lnTo>
                  <a:lnTo>
                    <a:pt x="72877" y="166640"/>
                  </a:lnTo>
                  <a:lnTo>
                    <a:pt x="80858" y="167522"/>
                  </a:lnTo>
                  <a:lnTo>
                    <a:pt x="88163" y="169103"/>
                  </a:lnTo>
                  <a:lnTo>
                    <a:pt x="95017" y="171149"/>
                  </a:lnTo>
                  <a:lnTo>
                    <a:pt x="101571" y="173505"/>
                  </a:lnTo>
                  <a:lnTo>
                    <a:pt x="108917" y="175075"/>
                  </a:lnTo>
                  <a:lnTo>
                    <a:pt x="116791" y="176122"/>
                  </a:lnTo>
                  <a:lnTo>
                    <a:pt x="125017" y="176820"/>
                  </a:lnTo>
                  <a:lnTo>
                    <a:pt x="132485" y="177286"/>
                  </a:lnTo>
                  <a:lnTo>
                    <a:pt x="146075" y="177803"/>
                  </a:lnTo>
                  <a:lnTo>
                    <a:pt x="164882" y="178094"/>
                  </a:lnTo>
                  <a:lnTo>
                    <a:pt x="218849" y="178213"/>
                  </a:lnTo>
                  <a:lnTo>
                    <a:pt x="223813" y="177222"/>
                  </a:lnTo>
                  <a:lnTo>
                    <a:pt x="235540" y="172079"/>
                  </a:lnTo>
                  <a:lnTo>
                    <a:pt x="242148" y="170528"/>
                  </a:lnTo>
                  <a:lnTo>
                    <a:pt x="248392" y="167193"/>
                  </a:lnTo>
                  <a:lnTo>
                    <a:pt x="254475" y="162403"/>
                  </a:lnTo>
                  <a:lnTo>
                    <a:pt x="260485" y="156967"/>
                  </a:lnTo>
                  <a:lnTo>
                    <a:pt x="262485" y="154128"/>
                  </a:lnTo>
                  <a:lnTo>
                    <a:pt x="263817" y="151244"/>
                  </a:lnTo>
                  <a:lnTo>
                    <a:pt x="265957" y="144226"/>
                  </a:lnTo>
                  <a:lnTo>
                    <a:pt x="266250" y="140620"/>
                  </a:lnTo>
                  <a:lnTo>
                    <a:pt x="266438" y="134961"/>
                  </a:lnTo>
                  <a:lnTo>
                    <a:pt x="266484" y="108508"/>
                  </a:lnTo>
                  <a:lnTo>
                    <a:pt x="263838" y="104902"/>
                  </a:lnTo>
                  <a:lnTo>
                    <a:pt x="258796" y="99243"/>
                  </a:lnTo>
                  <a:lnTo>
                    <a:pt x="253182" y="93522"/>
                  </a:lnTo>
                  <a:lnTo>
                    <a:pt x="250670" y="91988"/>
                  </a:lnTo>
                  <a:lnTo>
                    <a:pt x="245235" y="90283"/>
                  </a:lnTo>
                  <a:lnTo>
                    <a:pt x="243388" y="88837"/>
                  </a:lnTo>
                  <a:lnTo>
                    <a:pt x="242157" y="86880"/>
                  </a:lnTo>
                  <a:lnTo>
                    <a:pt x="241337" y="84583"/>
                  </a:lnTo>
                  <a:lnTo>
                    <a:pt x="239797" y="83052"/>
                  </a:lnTo>
                  <a:lnTo>
                    <a:pt x="237779" y="82032"/>
                  </a:lnTo>
                  <a:lnTo>
                    <a:pt x="235441" y="81351"/>
                  </a:lnTo>
                  <a:lnTo>
                    <a:pt x="230197" y="77949"/>
                  </a:lnTo>
                  <a:lnTo>
                    <a:pt x="227410" y="75653"/>
                  </a:lnTo>
                  <a:lnTo>
                    <a:pt x="224559" y="74122"/>
                  </a:lnTo>
                  <a:lnTo>
                    <a:pt x="216800" y="71968"/>
                  </a:lnTo>
                  <a:lnTo>
                    <a:pt x="212906" y="710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94"/>
            <p:cNvSpPr/>
            <p:nvPr/>
          </p:nvSpPr>
          <p:spPr>
            <a:xfrm>
              <a:off x="5098851" y="3937992"/>
              <a:ext cx="17860" cy="160735"/>
            </a:xfrm>
            <a:custGeom>
              <a:avLst/>
              <a:gdLst/>
              <a:ahLst/>
              <a:cxnLst/>
              <a:rect l="0" t="0" r="0" b="0"/>
              <a:pathLst>
                <a:path w="17860" h="160735">
                  <a:moveTo>
                    <a:pt x="17859" y="0"/>
                  </a:moveTo>
                  <a:lnTo>
                    <a:pt x="17859" y="16508"/>
                  </a:lnTo>
                  <a:lnTo>
                    <a:pt x="16867" y="17951"/>
                  </a:lnTo>
                  <a:lnTo>
                    <a:pt x="15214" y="19905"/>
                  </a:lnTo>
                  <a:lnTo>
                    <a:pt x="10171" y="25429"/>
                  </a:lnTo>
                  <a:lnTo>
                    <a:pt x="9757" y="26874"/>
                  </a:lnTo>
                  <a:lnTo>
                    <a:pt x="9298" y="31126"/>
                  </a:lnTo>
                  <a:lnTo>
                    <a:pt x="9175" y="33649"/>
                  </a:lnTo>
                  <a:lnTo>
                    <a:pt x="9039" y="39098"/>
                  </a:lnTo>
                  <a:lnTo>
                    <a:pt x="8939" y="56589"/>
                  </a:lnTo>
                  <a:lnTo>
                    <a:pt x="7944" y="59555"/>
                  </a:lnTo>
                  <a:lnTo>
                    <a:pt x="6288" y="62523"/>
                  </a:lnTo>
                  <a:lnTo>
                    <a:pt x="4192" y="65495"/>
                  </a:lnTo>
                  <a:lnTo>
                    <a:pt x="3787" y="68468"/>
                  </a:lnTo>
                  <a:lnTo>
                    <a:pt x="4509" y="71442"/>
                  </a:lnTo>
                  <a:lnTo>
                    <a:pt x="5983" y="74416"/>
                  </a:lnTo>
                  <a:lnTo>
                    <a:pt x="5973" y="77392"/>
                  </a:lnTo>
                  <a:lnTo>
                    <a:pt x="4974" y="80368"/>
                  </a:lnTo>
                  <a:lnTo>
                    <a:pt x="3316" y="83344"/>
                  </a:lnTo>
                  <a:lnTo>
                    <a:pt x="2210" y="86321"/>
                  </a:lnTo>
                  <a:lnTo>
                    <a:pt x="1474" y="89297"/>
                  </a:lnTo>
                  <a:lnTo>
                    <a:pt x="983" y="92274"/>
                  </a:lnTo>
                  <a:lnTo>
                    <a:pt x="655" y="95250"/>
                  </a:lnTo>
                  <a:lnTo>
                    <a:pt x="437" y="98227"/>
                  </a:lnTo>
                  <a:lnTo>
                    <a:pt x="291" y="101203"/>
                  </a:lnTo>
                  <a:lnTo>
                    <a:pt x="130" y="107156"/>
                  </a:lnTo>
                  <a:lnTo>
                    <a:pt x="2" y="128360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95"/>
            <p:cNvSpPr/>
            <p:nvPr/>
          </p:nvSpPr>
          <p:spPr>
            <a:xfrm>
              <a:off x="5107781" y="4357687"/>
              <a:ext cx="8930" cy="178595"/>
            </a:xfrm>
            <a:custGeom>
              <a:avLst/>
              <a:gdLst/>
              <a:ahLst/>
              <a:cxnLst/>
              <a:rect l="0" t="0" r="0" b="0"/>
              <a:pathLst>
                <a:path w="8930" h="178595">
                  <a:moveTo>
                    <a:pt x="8929" y="0"/>
                  </a:moveTo>
                  <a:lnTo>
                    <a:pt x="8929" y="38738"/>
                  </a:lnTo>
                  <a:lnTo>
                    <a:pt x="7937" y="41700"/>
                  </a:lnTo>
                  <a:lnTo>
                    <a:pt x="6284" y="44667"/>
                  </a:lnTo>
                  <a:lnTo>
                    <a:pt x="4189" y="47637"/>
                  </a:lnTo>
                  <a:lnTo>
                    <a:pt x="2792" y="50610"/>
                  </a:lnTo>
                  <a:lnTo>
                    <a:pt x="1861" y="53584"/>
                  </a:lnTo>
                  <a:lnTo>
                    <a:pt x="1241" y="56559"/>
                  </a:lnTo>
                  <a:lnTo>
                    <a:pt x="827" y="60526"/>
                  </a:lnTo>
                  <a:lnTo>
                    <a:pt x="551" y="65155"/>
                  </a:lnTo>
                  <a:lnTo>
                    <a:pt x="245" y="74599"/>
                  </a:lnTo>
                  <a:lnTo>
                    <a:pt x="72" y="86485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96"/>
            <p:cNvSpPr/>
            <p:nvPr/>
          </p:nvSpPr>
          <p:spPr>
            <a:xfrm>
              <a:off x="4947201" y="5250656"/>
              <a:ext cx="258761" cy="160689"/>
            </a:xfrm>
            <a:custGeom>
              <a:avLst/>
              <a:gdLst/>
              <a:ahLst/>
              <a:cxnLst/>
              <a:rect l="0" t="0" r="0" b="0"/>
              <a:pathLst>
                <a:path w="258761" h="160689">
                  <a:moveTo>
                    <a:pt x="160580" y="0"/>
                  </a:moveTo>
                  <a:lnTo>
                    <a:pt x="99358" y="0"/>
                  </a:lnTo>
                  <a:lnTo>
                    <a:pt x="93968" y="992"/>
                  </a:lnTo>
                  <a:lnTo>
                    <a:pt x="88390" y="2645"/>
                  </a:lnTo>
                  <a:lnTo>
                    <a:pt x="82688" y="4740"/>
                  </a:lnTo>
                  <a:lnTo>
                    <a:pt x="77894" y="6137"/>
                  </a:lnTo>
                  <a:lnTo>
                    <a:pt x="69922" y="7688"/>
                  </a:lnTo>
                  <a:lnTo>
                    <a:pt x="65414" y="9094"/>
                  </a:lnTo>
                  <a:lnTo>
                    <a:pt x="60425" y="11024"/>
                  </a:lnTo>
                  <a:lnTo>
                    <a:pt x="55114" y="13302"/>
                  </a:lnTo>
                  <a:lnTo>
                    <a:pt x="50582" y="15814"/>
                  </a:lnTo>
                  <a:lnTo>
                    <a:pt x="46568" y="18480"/>
                  </a:lnTo>
                  <a:lnTo>
                    <a:pt x="42900" y="21249"/>
                  </a:lnTo>
                  <a:lnTo>
                    <a:pt x="39463" y="24088"/>
                  </a:lnTo>
                  <a:lnTo>
                    <a:pt x="36179" y="26973"/>
                  </a:lnTo>
                  <a:lnTo>
                    <a:pt x="32998" y="29888"/>
                  </a:lnTo>
                  <a:lnTo>
                    <a:pt x="26816" y="35773"/>
                  </a:lnTo>
                  <a:lnTo>
                    <a:pt x="5809" y="56557"/>
                  </a:lnTo>
                  <a:lnTo>
                    <a:pt x="3821" y="59533"/>
                  </a:lnTo>
                  <a:lnTo>
                    <a:pt x="2496" y="62509"/>
                  </a:lnTo>
                  <a:lnTo>
                    <a:pt x="369" y="69674"/>
                  </a:lnTo>
                  <a:lnTo>
                    <a:pt x="78" y="73300"/>
                  </a:lnTo>
                  <a:lnTo>
                    <a:pt x="0" y="75655"/>
                  </a:lnTo>
                  <a:lnTo>
                    <a:pt x="941" y="78218"/>
                  </a:lnTo>
                  <a:lnTo>
                    <a:pt x="2560" y="80918"/>
                  </a:lnTo>
                  <a:lnTo>
                    <a:pt x="4632" y="83711"/>
                  </a:lnTo>
                  <a:lnTo>
                    <a:pt x="7005" y="86566"/>
                  </a:lnTo>
                  <a:lnTo>
                    <a:pt x="9580" y="89460"/>
                  </a:lnTo>
                  <a:lnTo>
                    <a:pt x="12288" y="92382"/>
                  </a:lnTo>
                  <a:lnTo>
                    <a:pt x="16078" y="95322"/>
                  </a:lnTo>
                  <a:lnTo>
                    <a:pt x="20589" y="98275"/>
                  </a:lnTo>
                  <a:lnTo>
                    <a:pt x="25580" y="101235"/>
                  </a:lnTo>
                  <a:lnTo>
                    <a:pt x="30892" y="104201"/>
                  </a:lnTo>
                  <a:lnTo>
                    <a:pt x="42087" y="110142"/>
                  </a:lnTo>
                  <a:lnTo>
                    <a:pt x="95110" y="136922"/>
                  </a:lnTo>
                  <a:lnTo>
                    <a:pt x="102050" y="139899"/>
                  </a:lnTo>
                  <a:lnTo>
                    <a:pt x="109654" y="142875"/>
                  </a:lnTo>
                  <a:lnTo>
                    <a:pt x="117699" y="145851"/>
                  </a:lnTo>
                  <a:lnTo>
                    <a:pt x="125048" y="148828"/>
                  </a:lnTo>
                  <a:lnTo>
                    <a:pt x="131931" y="151804"/>
                  </a:lnTo>
                  <a:lnTo>
                    <a:pt x="138504" y="154781"/>
                  </a:lnTo>
                  <a:lnTo>
                    <a:pt x="144870" y="156765"/>
                  </a:lnTo>
                  <a:lnTo>
                    <a:pt x="151099" y="158089"/>
                  </a:lnTo>
                  <a:lnTo>
                    <a:pt x="157236" y="158971"/>
                  </a:lnTo>
                  <a:lnTo>
                    <a:pt x="163311" y="159559"/>
                  </a:lnTo>
                  <a:lnTo>
                    <a:pt x="169346" y="159950"/>
                  </a:lnTo>
                  <a:lnTo>
                    <a:pt x="175353" y="160211"/>
                  </a:lnTo>
                  <a:lnTo>
                    <a:pt x="187320" y="160502"/>
                  </a:lnTo>
                  <a:lnTo>
                    <a:pt x="211172" y="160688"/>
                  </a:lnTo>
                  <a:lnTo>
                    <a:pt x="216136" y="159711"/>
                  </a:lnTo>
                  <a:lnTo>
                    <a:pt x="220437" y="158068"/>
                  </a:lnTo>
                  <a:lnTo>
                    <a:pt x="227862" y="154588"/>
                  </a:lnTo>
                  <a:lnTo>
                    <a:pt x="234470" y="153042"/>
                  </a:lnTo>
                  <a:lnTo>
                    <a:pt x="240714" y="149709"/>
                  </a:lnTo>
                  <a:lnTo>
                    <a:pt x="246796" y="144920"/>
                  </a:lnTo>
                  <a:lnTo>
                    <a:pt x="249808" y="142253"/>
                  </a:lnTo>
                  <a:lnTo>
                    <a:pt x="252807" y="139484"/>
                  </a:lnTo>
                  <a:lnTo>
                    <a:pt x="254807" y="136646"/>
                  </a:lnTo>
                  <a:lnTo>
                    <a:pt x="256140" y="133761"/>
                  </a:lnTo>
                  <a:lnTo>
                    <a:pt x="257029" y="130845"/>
                  </a:lnTo>
                  <a:lnTo>
                    <a:pt x="257621" y="127910"/>
                  </a:lnTo>
                  <a:lnTo>
                    <a:pt x="258016" y="124961"/>
                  </a:lnTo>
                  <a:lnTo>
                    <a:pt x="258279" y="122002"/>
                  </a:lnTo>
                  <a:lnTo>
                    <a:pt x="258455" y="119038"/>
                  </a:lnTo>
                  <a:lnTo>
                    <a:pt x="258650" y="113098"/>
                  </a:lnTo>
                  <a:lnTo>
                    <a:pt x="258760" y="104176"/>
                  </a:lnTo>
                  <a:lnTo>
                    <a:pt x="257783" y="100208"/>
                  </a:lnTo>
                  <a:lnTo>
                    <a:pt x="256140" y="95579"/>
                  </a:lnTo>
                  <a:lnTo>
                    <a:pt x="254052" y="90508"/>
                  </a:lnTo>
                  <a:lnTo>
                    <a:pt x="251668" y="86136"/>
                  </a:lnTo>
                  <a:lnTo>
                    <a:pt x="249086" y="82228"/>
                  </a:lnTo>
                  <a:lnTo>
                    <a:pt x="246373" y="78631"/>
                  </a:lnTo>
                  <a:lnTo>
                    <a:pt x="243572" y="74249"/>
                  </a:lnTo>
                  <a:lnTo>
                    <a:pt x="240713" y="69342"/>
                  </a:lnTo>
                  <a:lnTo>
                    <a:pt x="237814" y="64088"/>
                  </a:lnTo>
                  <a:lnTo>
                    <a:pt x="234890" y="59592"/>
                  </a:lnTo>
                  <a:lnTo>
                    <a:pt x="231948" y="55603"/>
                  </a:lnTo>
                  <a:lnTo>
                    <a:pt x="228994" y="51952"/>
                  </a:lnTo>
                  <a:lnTo>
                    <a:pt x="225041" y="47533"/>
                  </a:lnTo>
                  <a:lnTo>
                    <a:pt x="215357" y="37331"/>
                  </a:lnTo>
                  <a:lnTo>
                    <a:pt x="193688" y="15285"/>
                  </a:lnTo>
                  <a:lnTo>
                    <a:pt x="190590" y="13166"/>
                  </a:lnTo>
                  <a:lnTo>
                    <a:pt x="187532" y="11754"/>
                  </a:lnTo>
                  <a:lnTo>
                    <a:pt x="178439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97"/>
            <p:cNvSpPr/>
            <p:nvPr/>
          </p:nvSpPr>
          <p:spPr>
            <a:xfrm>
              <a:off x="5000635" y="5626106"/>
              <a:ext cx="250011" cy="186998"/>
            </a:xfrm>
            <a:custGeom>
              <a:avLst/>
              <a:gdLst/>
              <a:ahLst/>
              <a:cxnLst/>
              <a:rect l="0" t="0" r="0" b="0"/>
              <a:pathLst>
                <a:path w="250011" h="186998">
                  <a:moveTo>
                    <a:pt x="89286" y="8526"/>
                  </a:moveTo>
                  <a:lnTo>
                    <a:pt x="32696" y="8526"/>
                  </a:lnTo>
                  <a:lnTo>
                    <a:pt x="30723" y="9518"/>
                  </a:lnTo>
                  <a:lnTo>
                    <a:pt x="29409" y="11172"/>
                  </a:lnTo>
                  <a:lnTo>
                    <a:pt x="28532" y="13266"/>
                  </a:lnTo>
                  <a:lnTo>
                    <a:pt x="26955" y="14663"/>
                  </a:lnTo>
                  <a:lnTo>
                    <a:pt x="24912" y="15594"/>
                  </a:lnTo>
                  <a:lnTo>
                    <a:pt x="19996" y="16629"/>
                  </a:lnTo>
                  <a:lnTo>
                    <a:pt x="14503" y="17088"/>
                  </a:lnTo>
                  <a:lnTo>
                    <a:pt x="12642" y="18202"/>
                  </a:lnTo>
                  <a:lnTo>
                    <a:pt x="11401" y="19939"/>
                  </a:lnTo>
                  <a:lnTo>
                    <a:pt x="10574" y="22088"/>
                  </a:lnTo>
                  <a:lnTo>
                    <a:pt x="9030" y="23520"/>
                  </a:lnTo>
                  <a:lnTo>
                    <a:pt x="7009" y="24475"/>
                  </a:lnTo>
                  <a:lnTo>
                    <a:pt x="1376" y="26009"/>
                  </a:lnTo>
                  <a:lnTo>
                    <a:pt x="913" y="27126"/>
                  </a:lnTo>
                  <a:lnTo>
                    <a:pt x="400" y="31014"/>
                  </a:lnTo>
                  <a:lnTo>
                    <a:pt x="172" y="36050"/>
                  </a:lnTo>
                  <a:lnTo>
                    <a:pt x="25" y="42626"/>
                  </a:lnTo>
                  <a:lnTo>
                    <a:pt x="0" y="48505"/>
                  </a:lnTo>
                  <a:lnTo>
                    <a:pt x="989" y="51054"/>
                  </a:lnTo>
                  <a:lnTo>
                    <a:pt x="4733" y="56531"/>
                  </a:lnTo>
                  <a:lnTo>
                    <a:pt x="9705" y="62273"/>
                  </a:lnTo>
                  <a:lnTo>
                    <a:pt x="12419" y="65193"/>
                  </a:lnTo>
                  <a:lnTo>
                    <a:pt x="15222" y="69125"/>
                  </a:lnTo>
                  <a:lnTo>
                    <a:pt x="18082" y="73730"/>
                  </a:lnTo>
                  <a:lnTo>
                    <a:pt x="20980" y="78784"/>
                  </a:lnTo>
                  <a:lnTo>
                    <a:pt x="23905" y="83146"/>
                  </a:lnTo>
                  <a:lnTo>
                    <a:pt x="26848" y="87047"/>
                  </a:lnTo>
                  <a:lnTo>
                    <a:pt x="29801" y="90639"/>
                  </a:lnTo>
                  <a:lnTo>
                    <a:pt x="33754" y="95018"/>
                  </a:lnTo>
                  <a:lnTo>
                    <a:pt x="43439" y="105175"/>
                  </a:lnTo>
                  <a:lnTo>
                    <a:pt x="48799" y="109670"/>
                  </a:lnTo>
                  <a:lnTo>
                    <a:pt x="54358" y="113658"/>
                  </a:lnTo>
                  <a:lnTo>
                    <a:pt x="60047" y="117309"/>
                  </a:lnTo>
                  <a:lnTo>
                    <a:pt x="64833" y="121729"/>
                  </a:lnTo>
                  <a:lnTo>
                    <a:pt x="69015" y="126658"/>
                  </a:lnTo>
                  <a:lnTo>
                    <a:pt x="72796" y="131929"/>
                  </a:lnTo>
                  <a:lnTo>
                    <a:pt x="77300" y="136436"/>
                  </a:lnTo>
                  <a:lnTo>
                    <a:pt x="82288" y="140432"/>
                  </a:lnTo>
                  <a:lnTo>
                    <a:pt x="87597" y="144089"/>
                  </a:lnTo>
                  <a:lnTo>
                    <a:pt x="93121" y="147518"/>
                  </a:lnTo>
                  <a:lnTo>
                    <a:pt x="98789" y="150797"/>
                  </a:lnTo>
                  <a:lnTo>
                    <a:pt x="110377" y="157086"/>
                  </a:lnTo>
                  <a:lnTo>
                    <a:pt x="133985" y="169208"/>
                  </a:lnTo>
                  <a:lnTo>
                    <a:pt x="139921" y="172202"/>
                  </a:lnTo>
                  <a:lnTo>
                    <a:pt x="144871" y="174198"/>
                  </a:lnTo>
                  <a:lnTo>
                    <a:pt x="149163" y="175528"/>
                  </a:lnTo>
                  <a:lnTo>
                    <a:pt x="153017" y="176416"/>
                  </a:lnTo>
                  <a:lnTo>
                    <a:pt x="157570" y="178000"/>
                  </a:lnTo>
                  <a:lnTo>
                    <a:pt x="162590" y="180047"/>
                  </a:lnTo>
                  <a:lnTo>
                    <a:pt x="167921" y="182405"/>
                  </a:lnTo>
                  <a:lnTo>
                    <a:pt x="172467" y="183976"/>
                  </a:lnTo>
                  <a:lnTo>
                    <a:pt x="180164" y="185722"/>
                  </a:lnTo>
                  <a:lnTo>
                    <a:pt x="184598" y="186188"/>
                  </a:lnTo>
                  <a:lnTo>
                    <a:pt x="189538" y="186498"/>
                  </a:lnTo>
                  <a:lnTo>
                    <a:pt x="199327" y="186844"/>
                  </a:lnTo>
                  <a:lnTo>
                    <a:pt x="206985" y="186997"/>
                  </a:lnTo>
                  <a:lnTo>
                    <a:pt x="210416" y="186046"/>
                  </a:lnTo>
                  <a:lnTo>
                    <a:pt x="216874" y="182344"/>
                  </a:lnTo>
                  <a:lnTo>
                    <a:pt x="223051" y="180036"/>
                  </a:lnTo>
                  <a:lnTo>
                    <a:pt x="229105" y="179010"/>
                  </a:lnTo>
                  <a:lnTo>
                    <a:pt x="235102" y="178555"/>
                  </a:lnTo>
                  <a:lnTo>
                    <a:pt x="237098" y="177442"/>
                  </a:lnTo>
                  <a:lnTo>
                    <a:pt x="238429" y="175707"/>
                  </a:lnTo>
                  <a:lnTo>
                    <a:pt x="239316" y="173558"/>
                  </a:lnTo>
                  <a:lnTo>
                    <a:pt x="240900" y="172125"/>
                  </a:lnTo>
                  <a:lnTo>
                    <a:pt x="242948" y="171170"/>
                  </a:lnTo>
                  <a:lnTo>
                    <a:pt x="245306" y="170533"/>
                  </a:lnTo>
                  <a:lnTo>
                    <a:pt x="246877" y="169117"/>
                  </a:lnTo>
                  <a:lnTo>
                    <a:pt x="247925" y="167181"/>
                  </a:lnTo>
                  <a:lnTo>
                    <a:pt x="249606" y="161683"/>
                  </a:lnTo>
                  <a:lnTo>
                    <a:pt x="249898" y="155991"/>
                  </a:lnTo>
                  <a:lnTo>
                    <a:pt x="250004" y="142292"/>
                  </a:lnTo>
                  <a:lnTo>
                    <a:pt x="250010" y="139375"/>
                  </a:lnTo>
                  <a:lnTo>
                    <a:pt x="249022" y="135446"/>
                  </a:lnTo>
                  <a:lnTo>
                    <a:pt x="247370" y="130843"/>
                  </a:lnTo>
                  <a:lnTo>
                    <a:pt x="245277" y="125789"/>
                  </a:lnTo>
                  <a:lnTo>
                    <a:pt x="243882" y="121428"/>
                  </a:lnTo>
                  <a:lnTo>
                    <a:pt x="242951" y="117529"/>
                  </a:lnTo>
                  <a:lnTo>
                    <a:pt x="242331" y="113937"/>
                  </a:lnTo>
                  <a:lnTo>
                    <a:pt x="240926" y="110550"/>
                  </a:lnTo>
                  <a:lnTo>
                    <a:pt x="238996" y="107300"/>
                  </a:lnTo>
                  <a:lnTo>
                    <a:pt x="236717" y="104141"/>
                  </a:lnTo>
                  <a:lnTo>
                    <a:pt x="234207" y="101042"/>
                  </a:lnTo>
                  <a:lnTo>
                    <a:pt x="231540" y="97986"/>
                  </a:lnTo>
                  <a:lnTo>
                    <a:pt x="228771" y="94955"/>
                  </a:lnTo>
                  <a:lnTo>
                    <a:pt x="223047" y="88941"/>
                  </a:lnTo>
                  <a:lnTo>
                    <a:pt x="220132" y="85948"/>
                  </a:lnTo>
                  <a:lnTo>
                    <a:pt x="218189" y="82961"/>
                  </a:lnTo>
                  <a:lnTo>
                    <a:pt x="216893" y="79978"/>
                  </a:lnTo>
                  <a:lnTo>
                    <a:pt x="216029" y="76997"/>
                  </a:lnTo>
                  <a:lnTo>
                    <a:pt x="213469" y="74017"/>
                  </a:lnTo>
                  <a:lnTo>
                    <a:pt x="209778" y="71038"/>
                  </a:lnTo>
                  <a:lnTo>
                    <a:pt x="205333" y="68060"/>
                  </a:lnTo>
                  <a:lnTo>
                    <a:pt x="201377" y="65083"/>
                  </a:lnTo>
                  <a:lnTo>
                    <a:pt x="197748" y="62106"/>
                  </a:lnTo>
                  <a:lnTo>
                    <a:pt x="194337" y="59129"/>
                  </a:lnTo>
                  <a:lnTo>
                    <a:pt x="191069" y="56152"/>
                  </a:lnTo>
                  <a:lnTo>
                    <a:pt x="184794" y="50198"/>
                  </a:lnTo>
                  <a:lnTo>
                    <a:pt x="181732" y="48214"/>
                  </a:lnTo>
                  <a:lnTo>
                    <a:pt x="175683" y="46009"/>
                  </a:lnTo>
                  <a:lnTo>
                    <a:pt x="171689" y="44428"/>
                  </a:lnTo>
                  <a:lnTo>
                    <a:pt x="167042" y="42383"/>
                  </a:lnTo>
                  <a:lnTo>
                    <a:pt x="161959" y="40027"/>
                  </a:lnTo>
                  <a:lnTo>
                    <a:pt x="157578" y="37464"/>
                  </a:lnTo>
                  <a:lnTo>
                    <a:pt x="150065" y="31971"/>
                  </a:lnTo>
                  <a:lnTo>
                    <a:pt x="143419" y="26222"/>
                  </a:lnTo>
                  <a:lnTo>
                    <a:pt x="140257" y="23300"/>
                  </a:lnTo>
                  <a:lnTo>
                    <a:pt x="137158" y="21352"/>
                  </a:lnTo>
                  <a:lnTo>
                    <a:pt x="131068" y="19187"/>
                  </a:lnTo>
                  <a:lnTo>
                    <a:pt x="127062" y="17618"/>
                  </a:lnTo>
                  <a:lnTo>
                    <a:pt x="122408" y="15579"/>
                  </a:lnTo>
                  <a:lnTo>
                    <a:pt x="117320" y="13229"/>
                  </a:lnTo>
                  <a:lnTo>
                    <a:pt x="112936" y="11661"/>
                  </a:lnTo>
                  <a:lnTo>
                    <a:pt x="105420" y="9919"/>
                  </a:lnTo>
                  <a:lnTo>
                    <a:pt x="98772" y="6500"/>
                  </a:lnTo>
                  <a:lnTo>
                    <a:pt x="95610" y="4199"/>
                  </a:lnTo>
                  <a:lnTo>
                    <a:pt x="89451" y="1642"/>
                  </a:lnTo>
                  <a:lnTo>
                    <a:pt x="83407" y="505"/>
                  </a:lnTo>
                  <a:lnTo>
                    <a:pt x="77413" y="0"/>
                  </a:lnTo>
                  <a:lnTo>
                    <a:pt x="74425" y="858"/>
                  </a:lnTo>
                  <a:lnTo>
                    <a:pt x="68460" y="4456"/>
                  </a:lnTo>
                  <a:lnTo>
                    <a:pt x="62502" y="6718"/>
                  </a:lnTo>
                  <a:lnTo>
                    <a:pt x="56546" y="7722"/>
                  </a:lnTo>
                  <a:lnTo>
                    <a:pt x="53569" y="7991"/>
                  </a:lnTo>
                  <a:lnTo>
                    <a:pt x="44638" y="85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98"/>
            <p:cNvSpPr/>
            <p:nvPr/>
          </p:nvSpPr>
          <p:spPr>
            <a:xfrm>
              <a:off x="5411439" y="2669976"/>
              <a:ext cx="240885" cy="196441"/>
            </a:xfrm>
            <a:custGeom>
              <a:avLst/>
              <a:gdLst/>
              <a:ahLst/>
              <a:cxnLst/>
              <a:rect l="0" t="0" r="0" b="0"/>
              <a:pathLst>
                <a:path w="240885" h="196441">
                  <a:moveTo>
                    <a:pt x="160686" y="0"/>
                  </a:moveTo>
                  <a:lnTo>
                    <a:pt x="155945" y="4741"/>
                  </a:lnTo>
                  <a:lnTo>
                    <a:pt x="153556" y="6137"/>
                  </a:lnTo>
                  <a:lnTo>
                    <a:pt x="148256" y="7688"/>
                  </a:lnTo>
                  <a:lnTo>
                    <a:pt x="144462" y="8102"/>
                  </a:lnTo>
                  <a:lnTo>
                    <a:pt x="139948" y="8378"/>
                  </a:lnTo>
                  <a:lnTo>
                    <a:pt x="134954" y="8562"/>
                  </a:lnTo>
                  <a:lnTo>
                    <a:pt x="129641" y="9677"/>
                  </a:lnTo>
                  <a:lnTo>
                    <a:pt x="124114" y="11412"/>
                  </a:lnTo>
                  <a:lnTo>
                    <a:pt x="118445" y="13561"/>
                  </a:lnTo>
                  <a:lnTo>
                    <a:pt x="113674" y="15986"/>
                  </a:lnTo>
                  <a:lnTo>
                    <a:pt x="109500" y="18595"/>
                  </a:lnTo>
                  <a:lnTo>
                    <a:pt x="105726" y="21326"/>
                  </a:lnTo>
                  <a:lnTo>
                    <a:pt x="101226" y="24139"/>
                  </a:lnTo>
                  <a:lnTo>
                    <a:pt x="96241" y="27007"/>
                  </a:lnTo>
                  <a:lnTo>
                    <a:pt x="85411" y="32839"/>
                  </a:lnTo>
                  <a:lnTo>
                    <a:pt x="56392" y="47638"/>
                  </a:lnTo>
                  <a:lnTo>
                    <a:pt x="51469" y="51602"/>
                  </a:lnTo>
                  <a:lnTo>
                    <a:pt x="47195" y="56230"/>
                  </a:lnTo>
                  <a:lnTo>
                    <a:pt x="43353" y="61299"/>
                  </a:lnTo>
                  <a:lnTo>
                    <a:pt x="38807" y="65671"/>
                  </a:lnTo>
                  <a:lnTo>
                    <a:pt x="33792" y="69577"/>
                  </a:lnTo>
                  <a:lnTo>
                    <a:pt x="28466" y="73174"/>
                  </a:lnTo>
                  <a:lnTo>
                    <a:pt x="23922" y="76564"/>
                  </a:lnTo>
                  <a:lnTo>
                    <a:pt x="19900" y="79816"/>
                  </a:lnTo>
                  <a:lnTo>
                    <a:pt x="16227" y="82977"/>
                  </a:lnTo>
                  <a:lnTo>
                    <a:pt x="12786" y="87067"/>
                  </a:lnTo>
                  <a:lnTo>
                    <a:pt x="9500" y="91780"/>
                  </a:lnTo>
                  <a:lnTo>
                    <a:pt x="6317" y="96905"/>
                  </a:lnTo>
                  <a:lnTo>
                    <a:pt x="4195" y="101315"/>
                  </a:lnTo>
                  <a:lnTo>
                    <a:pt x="2780" y="105246"/>
                  </a:lnTo>
                  <a:lnTo>
                    <a:pt x="1837" y="108859"/>
                  </a:lnTo>
                  <a:lnTo>
                    <a:pt x="1208" y="113253"/>
                  </a:lnTo>
                  <a:lnTo>
                    <a:pt x="789" y="118166"/>
                  </a:lnTo>
                  <a:lnTo>
                    <a:pt x="323" y="127925"/>
                  </a:lnTo>
                  <a:lnTo>
                    <a:pt x="117" y="135569"/>
                  </a:lnTo>
                  <a:lnTo>
                    <a:pt x="0" y="150191"/>
                  </a:lnTo>
                  <a:lnTo>
                    <a:pt x="975" y="154698"/>
                  </a:lnTo>
                  <a:lnTo>
                    <a:pt x="2618" y="158694"/>
                  </a:lnTo>
                  <a:lnTo>
                    <a:pt x="4706" y="162351"/>
                  </a:lnTo>
                  <a:lnTo>
                    <a:pt x="8082" y="165781"/>
                  </a:lnTo>
                  <a:lnTo>
                    <a:pt x="12317" y="169060"/>
                  </a:lnTo>
                  <a:lnTo>
                    <a:pt x="17124" y="172238"/>
                  </a:lnTo>
                  <a:lnTo>
                    <a:pt x="22314" y="175349"/>
                  </a:lnTo>
                  <a:lnTo>
                    <a:pt x="27758" y="178415"/>
                  </a:lnTo>
                  <a:lnTo>
                    <a:pt x="39099" y="184467"/>
                  </a:lnTo>
                  <a:lnTo>
                    <a:pt x="50754" y="190465"/>
                  </a:lnTo>
                  <a:lnTo>
                    <a:pt x="56640" y="192461"/>
                  </a:lnTo>
                  <a:lnTo>
                    <a:pt x="62548" y="193792"/>
                  </a:lnTo>
                  <a:lnTo>
                    <a:pt x="68472" y="194679"/>
                  </a:lnTo>
                  <a:lnTo>
                    <a:pt x="75397" y="195270"/>
                  </a:lnTo>
                  <a:lnTo>
                    <a:pt x="82990" y="195665"/>
                  </a:lnTo>
                  <a:lnTo>
                    <a:pt x="98373" y="196103"/>
                  </a:lnTo>
                  <a:lnTo>
                    <a:pt x="135294" y="196407"/>
                  </a:lnTo>
                  <a:lnTo>
                    <a:pt x="156359" y="196440"/>
                  </a:lnTo>
                  <a:lnTo>
                    <a:pt x="162762" y="195452"/>
                  </a:lnTo>
                  <a:lnTo>
                    <a:pt x="169016" y="193801"/>
                  </a:lnTo>
                  <a:lnTo>
                    <a:pt x="175168" y="191709"/>
                  </a:lnTo>
                  <a:lnTo>
                    <a:pt x="181254" y="190313"/>
                  </a:lnTo>
                  <a:lnTo>
                    <a:pt x="187297" y="189384"/>
                  </a:lnTo>
                  <a:lnTo>
                    <a:pt x="193309" y="188764"/>
                  </a:lnTo>
                  <a:lnTo>
                    <a:pt x="199302" y="187358"/>
                  </a:lnTo>
                  <a:lnTo>
                    <a:pt x="205281" y="185429"/>
                  </a:lnTo>
                  <a:lnTo>
                    <a:pt x="211252" y="183151"/>
                  </a:lnTo>
                  <a:lnTo>
                    <a:pt x="216224" y="180639"/>
                  </a:lnTo>
                  <a:lnTo>
                    <a:pt x="220531" y="177973"/>
                  </a:lnTo>
                  <a:lnTo>
                    <a:pt x="227963" y="172365"/>
                  </a:lnTo>
                  <a:lnTo>
                    <a:pt x="234574" y="166565"/>
                  </a:lnTo>
                  <a:lnTo>
                    <a:pt x="236733" y="163629"/>
                  </a:lnTo>
                  <a:lnTo>
                    <a:pt x="239133" y="157721"/>
                  </a:lnTo>
                  <a:lnTo>
                    <a:pt x="240200" y="151788"/>
                  </a:lnTo>
                  <a:lnTo>
                    <a:pt x="240673" y="145844"/>
                  </a:lnTo>
                  <a:lnTo>
                    <a:pt x="240884" y="139895"/>
                  </a:lnTo>
                  <a:lnTo>
                    <a:pt x="239948" y="135928"/>
                  </a:lnTo>
                  <a:lnTo>
                    <a:pt x="238332" y="131298"/>
                  </a:lnTo>
                  <a:lnTo>
                    <a:pt x="236263" y="126227"/>
                  </a:lnTo>
                  <a:lnTo>
                    <a:pt x="232898" y="121855"/>
                  </a:lnTo>
                  <a:lnTo>
                    <a:pt x="228672" y="117947"/>
                  </a:lnTo>
                  <a:lnTo>
                    <a:pt x="223868" y="114350"/>
                  </a:lnTo>
                  <a:lnTo>
                    <a:pt x="219675" y="110960"/>
                  </a:lnTo>
                  <a:lnTo>
                    <a:pt x="215887" y="107708"/>
                  </a:lnTo>
                  <a:lnTo>
                    <a:pt x="212369" y="104548"/>
                  </a:lnTo>
                  <a:lnTo>
                    <a:pt x="205815" y="98390"/>
                  </a:lnTo>
                  <a:lnTo>
                    <a:pt x="196404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99"/>
            <p:cNvSpPr/>
            <p:nvPr/>
          </p:nvSpPr>
          <p:spPr>
            <a:xfrm>
              <a:off x="5546576" y="3080742"/>
              <a:ext cx="34479" cy="258962"/>
            </a:xfrm>
            <a:custGeom>
              <a:avLst/>
              <a:gdLst/>
              <a:ahLst/>
              <a:cxnLst/>
              <a:rect l="0" t="0" r="0" b="0"/>
              <a:pathLst>
                <a:path w="34479" h="258962">
                  <a:moveTo>
                    <a:pt x="34478" y="0"/>
                  </a:moveTo>
                  <a:lnTo>
                    <a:pt x="34478" y="16585"/>
                  </a:lnTo>
                  <a:lnTo>
                    <a:pt x="33486" y="18002"/>
                  </a:lnTo>
                  <a:lnTo>
                    <a:pt x="31832" y="19939"/>
                  </a:lnTo>
                  <a:lnTo>
                    <a:pt x="29737" y="22222"/>
                  </a:lnTo>
                  <a:lnTo>
                    <a:pt x="28341" y="24736"/>
                  </a:lnTo>
                  <a:lnTo>
                    <a:pt x="27410" y="27405"/>
                  </a:lnTo>
                  <a:lnTo>
                    <a:pt x="26376" y="33016"/>
                  </a:lnTo>
                  <a:lnTo>
                    <a:pt x="25916" y="38817"/>
                  </a:lnTo>
                  <a:lnTo>
                    <a:pt x="25712" y="44702"/>
                  </a:lnTo>
                  <a:lnTo>
                    <a:pt x="25657" y="47661"/>
                  </a:lnTo>
                  <a:lnTo>
                    <a:pt x="24628" y="50625"/>
                  </a:lnTo>
                  <a:lnTo>
                    <a:pt x="22951" y="53594"/>
                  </a:lnTo>
                  <a:lnTo>
                    <a:pt x="20840" y="56565"/>
                  </a:lnTo>
                  <a:lnTo>
                    <a:pt x="19433" y="59538"/>
                  </a:lnTo>
                  <a:lnTo>
                    <a:pt x="18495" y="62512"/>
                  </a:lnTo>
                  <a:lnTo>
                    <a:pt x="17452" y="69455"/>
                  </a:lnTo>
                  <a:lnTo>
                    <a:pt x="17174" y="74085"/>
                  </a:lnTo>
                  <a:lnTo>
                    <a:pt x="16989" y="79155"/>
                  </a:lnTo>
                  <a:lnTo>
                    <a:pt x="15873" y="83528"/>
                  </a:lnTo>
                  <a:lnTo>
                    <a:pt x="14137" y="87435"/>
                  </a:lnTo>
                  <a:lnTo>
                    <a:pt x="11988" y="91032"/>
                  </a:lnTo>
                  <a:lnTo>
                    <a:pt x="10555" y="94422"/>
                  </a:lnTo>
                  <a:lnTo>
                    <a:pt x="9599" y="97675"/>
                  </a:lnTo>
                  <a:lnTo>
                    <a:pt x="8538" y="104926"/>
                  </a:lnTo>
                  <a:lnTo>
                    <a:pt x="8255" y="109638"/>
                  </a:lnTo>
                  <a:lnTo>
                    <a:pt x="7940" y="119173"/>
                  </a:lnTo>
                  <a:lnTo>
                    <a:pt x="7763" y="131112"/>
                  </a:lnTo>
                  <a:lnTo>
                    <a:pt x="7689" y="194837"/>
                  </a:lnTo>
                  <a:lnTo>
                    <a:pt x="6697" y="199344"/>
                  </a:lnTo>
                  <a:lnTo>
                    <a:pt x="5043" y="203341"/>
                  </a:lnTo>
                  <a:lnTo>
                    <a:pt x="2948" y="206998"/>
                  </a:lnTo>
                  <a:lnTo>
                    <a:pt x="1552" y="210429"/>
                  </a:lnTo>
                  <a:lnTo>
                    <a:pt x="621" y="213707"/>
                  </a:lnTo>
                  <a:lnTo>
                    <a:pt x="0" y="216885"/>
                  </a:lnTo>
                  <a:lnTo>
                    <a:pt x="579" y="220989"/>
                  </a:lnTo>
                  <a:lnTo>
                    <a:pt x="1957" y="225708"/>
                  </a:lnTo>
                  <a:lnTo>
                    <a:pt x="3867" y="230839"/>
                  </a:lnTo>
                  <a:lnTo>
                    <a:pt x="5141" y="235252"/>
                  </a:lnTo>
                  <a:lnTo>
                    <a:pt x="5990" y="239186"/>
                  </a:lnTo>
                  <a:lnTo>
                    <a:pt x="6933" y="246203"/>
                  </a:lnTo>
                  <a:lnTo>
                    <a:pt x="7353" y="252630"/>
                  </a:lnTo>
                  <a:lnTo>
                    <a:pt x="7689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00"/>
            <p:cNvSpPr/>
            <p:nvPr/>
          </p:nvSpPr>
          <p:spPr>
            <a:xfrm>
              <a:off x="5415532" y="3991579"/>
              <a:ext cx="245843" cy="169532"/>
            </a:xfrm>
            <a:custGeom>
              <a:avLst/>
              <a:gdLst/>
              <a:ahLst/>
              <a:cxnLst/>
              <a:rect l="0" t="0" r="0" b="0"/>
              <a:pathLst>
                <a:path w="245843" h="169532">
                  <a:moveTo>
                    <a:pt x="183381" y="8920"/>
                  </a:moveTo>
                  <a:lnTo>
                    <a:pt x="178641" y="8920"/>
                  </a:lnTo>
                  <a:lnTo>
                    <a:pt x="177244" y="7928"/>
                  </a:lnTo>
                  <a:lnTo>
                    <a:pt x="176313" y="6275"/>
                  </a:lnTo>
                  <a:lnTo>
                    <a:pt x="175692" y="4179"/>
                  </a:lnTo>
                  <a:lnTo>
                    <a:pt x="174286" y="2783"/>
                  </a:lnTo>
                  <a:lnTo>
                    <a:pt x="172357" y="1852"/>
                  </a:lnTo>
                  <a:lnTo>
                    <a:pt x="167567" y="818"/>
                  </a:lnTo>
                  <a:lnTo>
                    <a:pt x="162132" y="358"/>
                  </a:lnTo>
                  <a:lnTo>
                    <a:pt x="156408" y="154"/>
                  </a:lnTo>
                  <a:lnTo>
                    <a:pt x="144961" y="39"/>
                  </a:lnTo>
                  <a:lnTo>
                    <a:pt x="123316" y="0"/>
                  </a:lnTo>
                  <a:lnTo>
                    <a:pt x="118532" y="989"/>
                  </a:lnTo>
                  <a:lnTo>
                    <a:pt x="114352" y="2641"/>
                  </a:lnTo>
                  <a:lnTo>
                    <a:pt x="110573" y="4734"/>
                  </a:lnTo>
                  <a:lnTo>
                    <a:pt x="106068" y="6129"/>
                  </a:lnTo>
                  <a:lnTo>
                    <a:pt x="101082" y="7060"/>
                  </a:lnTo>
                  <a:lnTo>
                    <a:pt x="95773" y="7680"/>
                  </a:lnTo>
                  <a:lnTo>
                    <a:pt x="90249" y="9085"/>
                  </a:lnTo>
                  <a:lnTo>
                    <a:pt x="84581" y="11015"/>
                  </a:lnTo>
                  <a:lnTo>
                    <a:pt x="78820" y="13293"/>
                  </a:lnTo>
                  <a:lnTo>
                    <a:pt x="72994" y="15804"/>
                  </a:lnTo>
                  <a:lnTo>
                    <a:pt x="61229" y="21240"/>
                  </a:lnTo>
                  <a:lnTo>
                    <a:pt x="43449" y="29879"/>
                  </a:lnTo>
                  <a:lnTo>
                    <a:pt x="38499" y="32814"/>
                  </a:lnTo>
                  <a:lnTo>
                    <a:pt x="34207" y="35763"/>
                  </a:lnTo>
                  <a:lnTo>
                    <a:pt x="30354" y="38723"/>
                  </a:lnTo>
                  <a:lnTo>
                    <a:pt x="26793" y="41687"/>
                  </a:lnTo>
                  <a:lnTo>
                    <a:pt x="23426" y="44655"/>
                  </a:lnTo>
                  <a:lnTo>
                    <a:pt x="17040" y="50599"/>
                  </a:lnTo>
                  <a:lnTo>
                    <a:pt x="10894" y="56549"/>
                  </a:lnTo>
                  <a:lnTo>
                    <a:pt x="8858" y="59524"/>
                  </a:lnTo>
                  <a:lnTo>
                    <a:pt x="7501" y="62500"/>
                  </a:lnTo>
                  <a:lnTo>
                    <a:pt x="6597" y="65476"/>
                  </a:lnTo>
                  <a:lnTo>
                    <a:pt x="5001" y="68452"/>
                  </a:lnTo>
                  <a:lnTo>
                    <a:pt x="2946" y="71429"/>
                  </a:lnTo>
                  <a:lnTo>
                    <a:pt x="583" y="74405"/>
                  </a:lnTo>
                  <a:lnTo>
                    <a:pt x="0" y="77381"/>
                  </a:lnTo>
                  <a:lnTo>
                    <a:pt x="604" y="80358"/>
                  </a:lnTo>
                  <a:lnTo>
                    <a:pt x="1998" y="83335"/>
                  </a:lnTo>
                  <a:lnTo>
                    <a:pt x="2928" y="87303"/>
                  </a:lnTo>
                  <a:lnTo>
                    <a:pt x="3547" y="91933"/>
                  </a:lnTo>
                  <a:lnTo>
                    <a:pt x="3961" y="97005"/>
                  </a:lnTo>
                  <a:lnTo>
                    <a:pt x="5228" y="101377"/>
                  </a:lnTo>
                  <a:lnTo>
                    <a:pt x="7065" y="105285"/>
                  </a:lnTo>
                  <a:lnTo>
                    <a:pt x="9282" y="108882"/>
                  </a:lnTo>
                  <a:lnTo>
                    <a:pt x="11753" y="112273"/>
                  </a:lnTo>
                  <a:lnTo>
                    <a:pt x="14392" y="115525"/>
                  </a:lnTo>
                  <a:lnTo>
                    <a:pt x="17143" y="118686"/>
                  </a:lnTo>
                  <a:lnTo>
                    <a:pt x="20962" y="122776"/>
                  </a:lnTo>
                  <a:lnTo>
                    <a:pt x="30497" y="132615"/>
                  </a:lnTo>
                  <a:lnTo>
                    <a:pt x="35818" y="137024"/>
                  </a:lnTo>
                  <a:lnTo>
                    <a:pt x="41349" y="140955"/>
                  </a:lnTo>
                  <a:lnTo>
                    <a:pt x="47021" y="144569"/>
                  </a:lnTo>
                  <a:lnTo>
                    <a:pt x="53779" y="147970"/>
                  </a:lnTo>
                  <a:lnTo>
                    <a:pt x="61261" y="151230"/>
                  </a:lnTo>
                  <a:lnTo>
                    <a:pt x="69226" y="154395"/>
                  </a:lnTo>
                  <a:lnTo>
                    <a:pt x="76519" y="156505"/>
                  </a:lnTo>
                  <a:lnTo>
                    <a:pt x="83367" y="157912"/>
                  </a:lnTo>
                  <a:lnTo>
                    <a:pt x="89916" y="158849"/>
                  </a:lnTo>
                  <a:lnTo>
                    <a:pt x="96266" y="160467"/>
                  </a:lnTo>
                  <a:lnTo>
                    <a:pt x="102484" y="162537"/>
                  </a:lnTo>
                  <a:lnTo>
                    <a:pt x="108614" y="164909"/>
                  </a:lnTo>
                  <a:lnTo>
                    <a:pt x="114685" y="166492"/>
                  </a:lnTo>
                  <a:lnTo>
                    <a:pt x="120716" y="167546"/>
                  </a:lnTo>
                  <a:lnTo>
                    <a:pt x="126722" y="168249"/>
                  </a:lnTo>
                  <a:lnTo>
                    <a:pt x="132709" y="168717"/>
                  </a:lnTo>
                  <a:lnTo>
                    <a:pt x="138686" y="169030"/>
                  </a:lnTo>
                  <a:lnTo>
                    <a:pt x="150618" y="169377"/>
                  </a:lnTo>
                  <a:lnTo>
                    <a:pt x="162536" y="169531"/>
                  </a:lnTo>
                  <a:lnTo>
                    <a:pt x="168492" y="168581"/>
                  </a:lnTo>
                  <a:lnTo>
                    <a:pt x="174448" y="166954"/>
                  </a:lnTo>
                  <a:lnTo>
                    <a:pt x="180402" y="164878"/>
                  </a:lnTo>
                  <a:lnTo>
                    <a:pt x="186355" y="163494"/>
                  </a:lnTo>
                  <a:lnTo>
                    <a:pt x="192309" y="162571"/>
                  </a:lnTo>
                  <a:lnTo>
                    <a:pt x="198262" y="161955"/>
                  </a:lnTo>
                  <a:lnTo>
                    <a:pt x="203224" y="161545"/>
                  </a:lnTo>
                  <a:lnTo>
                    <a:pt x="207524" y="161272"/>
                  </a:lnTo>
                  <a:lnTo>
                    <a:pt x="211383" y="161090"/>
                  </a:lnTo>
                  <a:lnTo>
                    <a:pt x="214947" y="159976"/>
                  </a:lnTo>
                  <a:lnTo>
                    <a:pt x="221554" y="156093"/>
                  </a:lnTo>
                  <a:lnTo>
                    <a:pt x="227797" y="151060"/>
                  </a:lnTo>
                  <a:lnTo>
                    <a:pt x="230851" y="148328"/>
                  </a:lnTo>
                  <a:lnTo>
                    <a:pt x="233879" y="146507"/>
                  </a:lnTo>
                  <a:lnTo>
                    <a:pt x="239890" y="144484"/>
                  </a:lnTo>
                  <a:lnTo>
                    <a:pt x="241889" y="142952"/>
                  </a:lnTo>
                  <a:lnTo>
                    <a:pt x="243222" y="140939"/>
                  </a:lnTo>
                  <a:lnTo>
                    <a:pt x="244704" y="136056"/>
                  </a:lnTo>
                  <a:lnTo>
                    <a:pt x="245098" y="133365"/>
                  </a:lnTo>
                  <a:lnTo>
                    <a:pt x="245362" y="130579"/>
                  </a:lnTo>
                  <a:lnTo>
                    <a:pt x="245537" y="127729"/>
                  </a:lnTo>
                  <a:lnTo>
                    <a:pt x="245733" y="121917"/>
                  </a:lnTo>
                  <a:lnTo>
                    <a:pt x="245842" y="113067"/>
                  </a:lnTo>
                  <a:lnTo>
                    <a:pt x="244866" y="110101"/>
                  </a:lnTo>
                  <a:lnTo>
                    <a:pt x="243222" y="107132"/>
                  </a:lnTo>
                  <a:lnTo>
                    <a:pt x="241134" y="104160"/>
                  </a:lnTo>
                  <a:lnTo>
                    <a:pt x="238751" y="101187"/>
                  </a:lnTo>
                  <a:lnTo>
                    <a:pt x="236169" y="98213"/>
                  </a:lnTo>
                  <a:lnTo>
                    <a:pt x="233455" y="95238"/>
                  </a:lnTo>
                  <a:lnTo>
                    <a:pt x="230655" y="91270"/>
                  </a:lnTo>
                  <a:lnTo>
                    <a:pt x="227796" y="86641"/>
                  </a:lnTo>
                  <a:lnTo>
                    <a:pt x="224896" y="81570"/>
                  </a:lnTo>
                  <a:lnTo>
                    <a:pt x="221972" y="77197"/>
                  </a:lnTo>
                  <a:lnTo>
                    <a:pt x="219031" y="73289"/>
                  </a:lnTo>
                  <a:lnTo>
                    <a:pt x="216077" y="69693"/>
                  </a:lnTo>
                  <a:lnTo>
                    <a:pt x="212124" y="66302"/>
                  </a:lnTo>
                  <a:lnTo>
                    <a:pt x="207504" y="63050"/>
                  </a:lnTo>
                  <a:lnTo>
                    <a:pt x="202439" y="59890"/>
                  </a:lnTo>
                  <a:lnTo>
                    <a:pt x="198071" y="56790"/>
                  </a:lnTo>
                  <a:lnTo>
                    <a:pt x="194167" y="53732"/>
                  </a:lnTo>
                  <a:lnTo>
                    <a:pt x="190571" y="50701"/>
                  </a:lnTo>
                  <a:lnTo>
                    <a:pt x="186190" y="47688"/>
                  </a:lnTo>
                  <a:lnTo>
                    <a:pt x="181285" y="44687"/>
                  </a:lnTo>
                  <a:lnTo>
                    <a:pt x="176030" y="41695"/>
                  </a:lnTo>
                  <a:lnTo>
                    <a:pt x="171535" y="38707"/>
                  </a:lnTo>
                  <a:lnTo>
                    <a:pt x="167547" y="35724"/>
                  </a:lnTo>
                  <a:lnTo>
                    <a:pt x="163895" y="32742"/>
                  </a:lnTo>
                  <a:lnTo>
                    <a:pt x="157192" y="29430"/>
                  </a:lnTo>
                  <a:lnTo>
                    <a:pt x="149913" y="27957"/>
                  </a:lnTo>
                  <a:lnTo>
                    <a:pt x="145194" y="27565"/>
                  </a:lnTo>
                  <a:lnTo>
                    <a:pt x="135652" y="27129"/>
                  </a:lnTo>
                  <a:lnTo>
                    <a:pt x="128103" y="26935"/>
                  </a:lnTo>
                  <a:lnTo>
                    <a:pt x="124701" y="25891"/>
                  </a:lnTo>
                  <a:lnTo>
                    <a:pt x="118275" y="22085"/>
                  </a:lnTo>
                  <a:lnTo>
                    <a:pt x="113820" y="19105"/>
                  </a:lnTo>
                  <a:lnTo>
                    <a:pt x="110132" y="18408"/>
                  </a:lnTo>
                  <a:lnTo>
                    <a:pt x="102477" y="18015"/>
                  </a:lnTo>
                  <a:lnTo>
                    <a:pt x="95742" y="17883"/>
                  </a:lnTo>
                  <a:lnTo>
                    <a:pt x="92175" y="20510"/>
                  </a:lnTo>
                  <a:lnTo>
                    <a:pt x="85155" y="267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201"/>
            <p:cNvSpPr/>
            <p:nvPr/>
          </p:nvSpPr>
          <p:spPr>
            <a:xfrm>
              <a:off x="5429286" y="4438425"/>
              <a:ext cx="240662" cy="151423"/>
            </a:xfrm>
            <a:custGeom>
              <a:avLst/>
              <a:gdLst/>
              <a:ahLst/>
              <a:cxnLst/>
              <a:rect l="0" t="0" r="0" b="0"/>
              <a:pathLst>
                <a:path w="240662" h="151423">
                  <a:moveTo>
                    <a:pt x="178557" y="35348"/>
                  </a:moveTo>
                  <a:lnTo>
                    <a:pt x="166128" y="22919"/>
                  </a:lnTo>
                  <a:lnTo>
                    <a:pt x="163326" y="21108"/>
                  </a:lnTo>
                  <a:lnTo>
                    <a:pt x="157567" y="19098"/>
                  </a:lnTo>
                  <a:lnTo>
                    <a:pt x="151700" y="15558"/>
                  </a:lnTo>
                  <a:lnTo>
                    <a:pt x="148746" y="13224"/>
                  </a:lnTo>
                  <a:lnTo>
                    <a:pt x="145784" y="11670"/>
                  </a:lnTo>
                  <a:lnTo>
                    <a:pt x="139848" y="9941"/>
                  </a:lnTo>
                  <a:lnTo>
                    <a:pt x="133903" y="9173"/>
                  </a:lnTo>
                  <a:lnTo>
                    <a:pt x="126961" y="8832"/>
                  </a:lnTo>
                  <a:lnTo>
                    <a:pt x="117261" y="8680"/>
                  </a:lnTo>
                  <a:lnTo>
                    <a:pt x="112888" y="7647"/>
                  </a:lnTo>
                  <a:lnTo>
                    <a:pt x="105383" y="3854"/>
                  </a:lnTo>
                  <a:lnTo>
                    <a:pt x="101002" y="2446"/>
                  </a:lnTo>
                  <a:lnTo>
                    <a:pt x="96095" y="1507"/>
                  </a:lnTo>
                  <a:lnTo>
                    <a:pt x="90841" y="881"/>
                  </a:lnTo>
                  <a:lnTo>
                    <a:pt x="86345" y="464"/>
                  </a:lnTo>
                  <a:lnTo>
                    <a:pt x="82356" y="185"/>
                  </a:lnTo>
                  <a:lnTo>
                    <a:pt x="78704" y="0"/>
                  </a:lnTo>
                  <a:lnTo>
                    <a:pt x="74285" y="868"/>
                  </a:lnTo>
                  <a:lnTo>
                    <a:pt x="69355" y="2439"/>
                  </a:lnTo>
                  <a:lnTo>
                    <a:pt x="64084" y="4479"/>
                  </a:lnTo>
                  <a:lnTo>
                    <a:pt x="59578" y="5839"/>
                  </a:lnTo>
                  <a:lnTo>
                    <a:pt x="55581" y="6745"/>
                  </a:lnTo>
                  <a:lnTo>
                    <a:pt x="51924" y="7350"/>
                  </a:lnTo>
                  <a:lnTo>
                    <a:pt x="47502" y="7753"/>
                  </a:lnTo>
                  <a:lnTo>
                    <a:pt x="42570" y="8021"/>
                  </a:lnTo>
                  <a:lnTo>
                    <a:pt x="32790" y="8320"/>
                  </a:lnTo>
                  <a:lnTo>
                    <a:pt x="25136" y="8452"/>
                  </a:lnTo>
                  <a:lnTo>
                    <a:pt x="21707" y="9480"/>
                  </a:lnTo>
                  <a:lnTo>
                    <a:pt x="15249" y="13268"/>
                  </a:lnTo>
                  <a:lnTo>
                    <a:pt x="13131" y="15667"/>
                  </a:lnTo>
                  <a:lnTo>
                    <a:pt x="11718" y="18258"/>
                  </a:lnTo>
                  <a:lnTo>
                    <a:pt x="10776" y="20978"/>
                  </a:lnTo>
                  <a:lnTo>
                    <a:pt x="9156" y="22791"/>
                  </a:lnTo>
                  <a:lnTo>
                    <a:pt x="7084" y="24000"/>
                  </a:lnTo>
                  <a:lnTo>
                    <a:pt x="4710" y="24806"/>
                  </a:lnTo>
                  <a:lnTo>
                    <a:pt x="3128" y="26335"/>
                  </a:lnTo>
                  <a:lnTo>
                    <a:pt x="2073" y="28348"/>
                  </a:lnTo>
                  <a:lnTo>
                    <a:pt x="1370" y="30681"/>
                  </a:lnTo>
                  <a:lnTo>
                    <a:pt x="901" y="33229"/>
                  </a:lnTo>
                  <a:lnTo>
                    <a:pt x="588" y="35920"/>
                  </a:lnTo>
                  <a:lnTo>
                    <a:pt x="379" y="38705"/>
                  </a:lnTo>
                  <a:lnTo>
                    <a:pt x="241" y="41555"/>
                  </a:lnTo>
                  <a:lnTo>
                    <a:pt x="86" y="47367"/>
                  </a:lnTo>
                  <a:lnTo>
                    <a:pt x="0" y="56217"/>
                  </a:lnTo>
                  <a:lnTo>
                    <a:pt x="980" y="59183"/>
                  </a:lnTo>
                  <a:lnTo>
                    <a:pt x="2625" y="62152"/>
                  </a:lnTo>
                  <a:lnTo>
                    <a:pt x="4715" y="65123"/>
                  </a:lnTo>
                  <a:lnTo>
                    <a:pt x="7100" y="68096"/>
                  </a:lnTo>
                  <a:lnTo>
                    <a:pt x="9682" y="71071"/>
                  </a:lnTo>
                  <a:lnTo>
                    <a:pt x="12395" y="74046"/>
                  </a:lnTo>
                  <a:lnTo>
                    <a:pt x="20703" y="82643"/>
                  </a:lnTo>
                  <a:lnTo>
                    <a:pt x="37464" y="99591"/>
                  </a:lnTo>
                  <a:lnTo>
                    <a:pt x="41831" y="102981"/>
                  </a:lnTo>
                  <a:lnTo>
                    <a:pt x="46726" y="106234"/>
                  </a:lnTo>
                  <a:lnTo>
                    <a:pt x="51975" y="109394"/>
                  </a:lnTo>
                  <a:lnTo>
                    <a:pt x="57458" y="112493"/>
                  </a:lnTo>
                  <a:lnTo>
                    <a:pt x="68842" y="118582"/>
                  </a:lnTo>
                  <a:lnTo>
                    <a:pt x="86407" y="127588"/>
                  </a:lnTo>
                  <a:lnTo>
                    <a:pt x="91327" y="129584"/>
                  </a:lnTo>
                  <a:lnTo>
                    <a:pt x="95599" y="130914"/>
                  </a:lnTo>
                  <a:lnTo>
                    <a:pt x="99439" y="131800"/>
                  </a:lnTo>
                  <a:lnTo>
                    <a:pt x="103984" y="133384"/>
                  </a:lnTo>
                  <a:lnTo>
                    <a:pt x="108998" y="135431"/>
                  </a:lnTo>
                  <a:lnTo>
                    <a:pt x="114325" y="137789"/>
                  </a:lnTo>
                  <a:lnTo>
                    <a:pt x="119860" y="139361"/>
                  </a:lnTo>
                  <a:lnTo>
                    <a:pt x="125535" y="140409"/>
                  </a:lnTo>
                  <a:lnTo>
                    <a:pt x="131304" y="141107"/>
                  </a:lnTo>
                  <a:lnTo>
                    <a:pt x="137133" y="142565"/>
                  </a:lnTo>
                  <a:lnTo>
                    <a:pt x="143003" y="144529"/>
                  </a:lnTo>
                  <a:lnTo>
                    <a:pt x="148901" y="146830"/>
                  </a:lnTo>
                  <a:lnTo>
                    <a:pt x="154818" y="148365"/>
                  </a:lnTo>
                  <a:lnTo>
                    <a:pt x="160747" y="149387"/>
                  </a:lnTo>
                  <a:lnTo>
                    <a:pt x="166684" y="150069"/>
                  </a:lnTo>
                  <a:lnTo>
                    <a:pt x="171634" y="150524"/>
                  </a:lnTo>
                  <a:lnTo>
                    <a:pt x="175926" y="150827"/>
                  </a:lnTo>
                  <a:lnTo>
                    <a:pt x="179780" y="151030"/>
                  </a:lnTo>
                  <a:lnTo>
                    <a:pt x="189353" y="151253"/>
                  </a:lnTo>
                  <a:lnTo>
                    <a:pt x="216839" y="151422"/>
                  </a:lnTo>
                  <a:lnTo>
                    <a:pt x="218961" y="150434"/>
                  </a:lnTo>
                  <a:lnTo>
                    <a:pt x="220376" y="148783"/>
                  </a:lnTo>
                  <a:lnTo>
                    <a:pt x="221319" y="146690"/>
                  </a:lnTo>
                  <a:lnTo>
                    <a:pt x="222941" y="145294"/>
                  </a:lnTo>
                  <a:lnTo>
                    <a:pt x="225013" y="144364"/>
                  </a:lnTo>
                  <a:lnTo>
                    <a:pt x="227387" y="143744"/>
                  </a:lnTo>
                  <a:lnTo>
                    <a:pt x="228970" y="142338"/>
                  </a:lnTo>
                  <a:lnTo>
                    <a:pt x="230025" y="140409"/>
                  </a:lnTo>
                  <a:lnTo>
                    <a:pt x="230728" y="138130"/>
                  </a:lnTo>
                  <a:lnTo>
                    <a:pt x="232190" y="135619"/>
                  </a:lnTo>
                  <a:lnTo>
                    <a:pt x="234156" y="132953"/>
                  </a:lnTo>
                  <a:lnTo>
                    <a:pt x="236459" y="130184"/>
                  </a:lnTo>
                  <a:lnTo>
                    <a:pt x="237995" y="127345"/>
                  </a:lnTo>
                  <a:lnTo>
                    <a:pt x="239018" y="124460"/>
                  </a:lnTo>
                  <a:lnTo>
                    <a:pt x="239700" y="121545"/>
                  </a:lnTo>
                  <a:lnTo>
                    <a:pt x="240155" y="118609"/>
                  </a:lnTo>
                  <a:lnTo>
                    <a:pt x="240459" y="115660"/>
                  </a:lnTo>
                  <a:lnTo>
                    <a:pt x="240661" y="112701"/>
                  </a:lnTo>
                  <a:lnTo>
                    <a:pt x="239803" y="108745"/>
                  </a:lnTo>
                  <a:lnTo>
                    <a:pt x="238240" y="104123"/>
                  </a:lnTo>
                  <a:lnTo>
                    <a:pt x="236205" y="99057"/>
                  </a:lnTo>
                  <a:lnTo>
                    <a:pt x="233856" y="94688"/>
                  </a:lnTo>
                  <a:lnTo>
                    <a:pt x="231298" y="90783"/>
                  </a:lnTo>
                  <a:lnTo>
                    <a:pt x="228601" y="87187"/>
                  </a:lnTo>
                  <a:lnTo>
                    <a:pt x="226802" y="82806"/>
                  </a:lnTo>
                  <a:lnTo>
                    <a:pt x="225603" y="77900"/>
                  </a:lnTo>
                  <a:lnTo>
                    <a:pt x="224804" y="72646"/>
                  </a:lnTo>
                  <a:lnTo>
                    <a:pt x="222287" y="68151"/>
                  </a:lnTo>
                  <a:lnTo>
                    <a:pt x="218625" y="64162"/>
                  </a:lnTo>
                  <a:lnTo>
                    <a:pt x="214198" y="60510"/>
                  </a:lnTo>
                  <a:lnTo>
                    <a:pt x="210255" y="56091"/>
                  </a:lnTo>
                  <a:lnTo>
                    <a:pt x="206635" y="51161"/>
                  </a:lnTo>
                  <a:lnTo>
                    <a:pt x="203229" y="45890"/>
                  </a:lnTo>
                  <a:lnTo>
                    <a:pt x="198974" y="41384"/>
                  </a:lnTo>
                  <a:lnTo>
                    <a:pt x="194153" y="37387"/>
                  </a:lnTo>
                  <a:lnTo>
                    <a:pt x="188954" y="33731"/>
                  </a:lnTo>
                  <a:lnTo>
                    <a:pt x="184496" y="30301"/>
                  </a:lnTo>
                  <a:lnTo>
                    <a:pt x="180532" y="27022"/>
                  </a:lnTo>
                  <a:lnTo>
                    <a:pt x="176898" y="23844"/>
                  </a:lnTo>
                  <a:lnTo>
                    <a:pt x="173482" y="20733"/>
                  </a:lnTo>
                  <a:lnTo>
                    <a:pt x="160698" y="85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202"/>
            <p:cNvSpPr/>
            <p:nvPr/>
          </p:nvSpPr>
          <p:spPr>
            <a:xfrm>
              <a:off x="5554265" y="5214937"/>
              <a:ext cx="17861" cy="142876"/>
            </a:xfrm>
            <a:custGeom>
              <a:avLst/>
              <a:gdLst/>
              <a:ahLst/>
              <a:cxnLst/>
              <a:rect l="0" t="0" r="0" b="0"/>
              <a:pathLst>
                <a:path w="17861" h="142876">
                  <a:moveTo>
                    <a:pt x="0" y="0"/>
                  </a:moveTo>
                  <a:lnTo>
                    <a:pt x="0" y="12429"/>
                  </a:lnTo>
                  <a:lnTo>
                    <a:pt x="992" y="16223"/>
                  </a:lnTo>
                  <a:lnTo>
                    <a:pt x="2646" y="20738"/>
                  </a:lnTo>
                  <a:lnTo>
                    <a:pt x="4740" y="25731"/>
                  </a:lnTo>
                  <a:lnTo>
                    <a:pt x="6137" y="32037"/>
                  </a:lnTo>
                  <a:lnTo>
                    <a:pt x="7068" y="39218"/>
                  </a:lnTo>
                  <a:lnTo>
                    <a:pt x="7689" y="46981"/>
                  </a:lnTo>
                  <a:lnTo>
                    <a:pt x="8102" y="54141"/>
                  </a:lnTo>
                  <a:lnTo>
                    <a:pt x="8562" y="67389"/>
                  </a:lnTo>
                  <a:lnTo>
                    <a:pt x="8821" y="90743"/>
                  </a:lnTo>
                  <a:lnTo>
                    <a:pt x="9849" y="99190"/>
                  </a:lnTo>
                  <a:lnTo>
                    <a:pt x="11527" y="107799"/>
                  </a:lnTo>
                  <a:lnTo>
                    <a:pt x="13638" y="116514"/>
                  </a:lnTo>
                  <a:lnTo>
                    <a:pt x="15045" y="123317"/>
                  </a:lnTo>
                  <a:lnTo>
                    <a:pt x="15983" y="128844"/>
                  </a:lnTo>
                  <a:lnTo>
                    <a:pt x="1786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203"/>
            <p:cNvSpPr/>
            <p:nvPr/>
          </p:nvSpPr>
          <p:spPr>
            <a:xfrm>
              <a:off x="5393653" y="5670351"/>
              <a:ext cx="258826" cy="221958"/>
            </a:xfrm>
            <a:custGeom>
              <a:avLst/>
              <a:gdLst/>
              <a:ahLst/>
              <a:cxnLst/>
              <a:rect l="0" t="0" r="0" b="0"/>
              <a:pathLst>
                <a:path w="258826" h="221958">
                  <a:moveTo>
                    <a:pt x="151682" y="17859"/>
                  </a:moveTo>
                  <a:lnTo>
                    <a:pt x="139253" y="17859"/>
                  </a:lnTo>
                  <a:lnTo>
                    <a:pt x="136451" y="16867"/>
                  </a:lnTo>
                  <a:lnTo>
                    <a:pt x="130691" y="13119"/>
                  </a:lnTo>
                  <a:lnTo>
                    <a:pt x="124825" y="10791"/>
                  </a:lnTo>
                  <a:lnTo>
                    <a:pt x="118909" y="9757"/>
                  </a:lnTo>
                  <a:lnTo>
                    <a:pt x="112974" y="9298"/>
                  </a:lnTo>
                  <a:lnTo>
                    <a:pt x="104381" y="9093"/>
                  </a:lnTo>
                  <a:lnTo>
                    <a:pt x="72895" y="8939"/>
                  </a:lnTo>
                  <a:lnTo>
                    <a:pt x="68400" y="9928"/>
                  </a:lnTo>
                  <a:lnTo>
                    <a:pt x="60759" y="13673"/>
                  </a:lnTo>
                  <a:lnTo>
                    <a:pt x="51410" y="18645"/>
                  </a:lnTo>
                  <a:lnTo>
                    <a:pt x="46138" y="21359"/>
                  </a:lnTo>
                  <a:lnTo>
                    <a:pt x="41633" y="23169"/>
                  </a:lnTo>
                  <a:lnTo>
                    <a:pt x="33979" y="25180"/>
                  </a:lnTo>
                  <a:lnTo>
                    <a:pt x="27271" y="28720"/>
                  </a:lnTo>
                  <a:lnTo>
                    <a:pt x="20982" y="33600"/>
                  </a:lnTo>
                  <a:lnTo>
                    <a:pt x="14879" y="39077"/>
                  </a:lnTo>
                  <a:lnTo>
                    <a:pt x="12856" y="41926"/>
                  </a:lnTo>
                  <a:lnTo>
                    <a:pt x="10607" y="47738"/>
                  </a:lnTo>
                  <a:lnTo>
                    <a:pt x="6961" y="53628"/>
                  </a:lnTo>
                  <a:lnTo>
                    <a:pt x="1277" y="60754"/>
                  </a:lnTo>
                  <a:lnTo>
                    <a:pt x="499" y="67020"/>
                  </a:lnTo>
                  <a:lnTo>
                    <a:pt x="154" y="75427"/>
                  </a:lnTo>
                  <a:lnTo>
                    <a:pt x="0" y="82471"/>
                  </a:lnTo>
                  <a:lnTo>
                    <a:pt x="952" y="85739"/>
                  </a:lnTo>
                  <a:lnTo>
                    <a:pt x="4654" y="92015"/>
                  </a:lnTo>
                  <a:lnTo>
                    <a:pt x="7031" y="96070"/>
                  </a:lnTo>
                  <a:lnTo>
                    <a:pt x="9607" y="100758"/>
                  </a:lnTo>
                  <a:lnTo>
                    <a:pt x="12317" y="105866"/>
                  </a:lnTo>
                  <a:lnTo>
                    <a:pt x="15116" y="110265"/>
                  </a:lnTo>
                  <a:lnTo>
                    <a:pt x="17974" y="114190"/>
                  </a:lnTo>
                  <a:lnTo>
                    <a:pt x="20871" y="117799"/>
                  </a:lnTo>
                  <a:lnTo>
                    <a:pt x="23795" y="122189"/>
                  </a:lnTo>
                  <a:lnTo>
                    <a:pt x="26737" y="127100"/>
                  </a:lnTo>
                  <a:lnTo>
                    <a:pt x="29690" y="132358"/>
                  </a:lnTo>
                  <a:lnTo>
                    <a:pt x="33643" y="136856"/>
                  </a:lnTo>
                  <a:lnTo>
                    <a:pt x="38263" y="140846"/>
                  </a:lnTo>
                  <a:lnTo>
                    <a:pt x="43327" y="144499"/>
                  </a:lnTo>
                  <a:lnTo>
                    <a:pt x="48688" y="147927"/>
                  </a:lnTo>
                  <a:lnTo>
                    <a:pt x="54246" y="151203"/>
                  </a:lnTo>
                  <a:lnTo>
                    <a:pt x="59936" y="154380"/>
                  </a:lnTo>
                  <a:lnTo>
                    <a:pt x="71549" y="160556"/>
                  </a:lnTo>
                  <a:lnTo>
                    <a:pt x="77424" y="163592"/>
                  </a:lnTo>
                  <a:lnTo>
                    <a:pt x="83325" y="167601"/>
                  </a:lnTo>
                  <a:lnTo>
                    <a:pt x="89244" y="172257"/>
                  </a:lnTo>
                  <a:lnTo>
                    <a:pt x="95174" y="177345"/>
                  </a:lnTo>
                  <a:lnTo>
                    <a:pt x="101111" y="181730"/>
                  </a:lnTo>
                  <a:lnTo>
                    <a:pt x="107054" y="185646"/>
                  </a:lnTo>
                  <a:lnTo>
                    <a:pt x="113001" y="189248"/>
                  </a:lnTo>
                  <a:lnTo>
                    <a:pt x="118950" y="191650"/>
                  </a:lnTo>
                  <a:lnTo>
                    <a:pt x="124899" y="193251"/>
                  </a:lnTo>
                  <a:lnTo>
                    <a:pt x="130851" y="194318"/>
                  </a:lnTo>
                  <a:lnTo>
                    <a:pt x="136802" y="196022"/>
                  </a:lnTo>
                  <a:lnTo>
                    <a:pt x="142755" y="198150"/>
                  </a:lnTo>
                  <a:lnTo>
                    <a:pt x="148707" y="200561"/>
                  </a:lnTo>
                  <a:lnTo>
                    <a:pt x="154660" y="203161"/>
                  </a:lnTo>
                  <a:lnTo>
                    <a:pt x="166566" y="208695"/>
                  </a:lnTo>
                  <a:lnTo>
                    <a:pt x="171526" y="210567"/>
                  </a:lnTo>
                  <a:lnTo>
                    <a:pt x="175826" y="211816"/>
                  </a:lnTo>
                  <a:lnTo>
                    <a:pt x="179684" y="212648"/>
                  </a:lnTo>
                  <a:lnTo>
                    <a:pt x="184241" y="213203"/>
                  </a:lnTo>
                  <a:lnTo>
                    <a:pt x="189263" y="213573"/>
                  </a:lnTo>
                  <a:lnTo>
                    <a:pt x="194596" y="213820"/>
                  </a:lnTo>
                  <a:lnTo>
                    <a:pt x="200135" y="214976"/>
                  </a:lnTo>
                  <a:lnTo>
                    <a:pt x="205812" y="216739"/>
                  </a:lnTo>
                  <a:lnTo>
                    <a:pt x="211582" y="218907"/>
                  </a:lnTo>
                  <a:lnTo>
                    <a:pt x="216420" y="220352"/>
                  </a:lnTo>
                  <a:lnTo>
                    <a:pt x="224442" y="221957"/>
                  </a:lnTo>
                  <a:lnTo>
                    <a:pt x="227969" y="221394"/>
                  </a:lnTo>
                  <a:lnTo>
                    <a:pt x="237676" y="216852"/>
                  </a:lnTo>
                  <a:lnTo>
                    <a:pt x="243811" y="215441"/>
                  </a:lnTo>
                  <a:lnTo>
                    <a:pt x="249845" y="214814"/>
                  </a:lnTo>
                  <a:lnTo>
                    <a:pt x="252843" y="214646"/>
                  </a:lnTo>
                  <a:lnTo>
                    <a:pt x="254841" y="213543"/>
                  </a:lnTo>
                  <a:lnTo>
                    <a:pt x="256174" y="211815"/>
                  </a:lnTo>
                  <a:lnTo>
                    <a:pt x="258312" y="206653"/>
                  </a:lnTo>
                  <a:lnTo>
                    <a:pt x="258683" y="201019"/>
                  </a:lnTo>
                  <a:lnTo>
                    <a:pt x="258793" y="193065"/>
                  </a:lnTo>
                  <a:lnTo>
                    <a:pt x="258825" y="184425"/>
                  </a:lnTo>
                  <a:lnTo>
                    <a:pt x="257837" y="180497"/>
                  </a:lnTo>
                  <a:lnTo>
                    <a:pt x="256187" y="175894"/>
                  </a:lnTo>
                  <a:lnTo>
                    <a:pt x="254094" y="170841"/>
                  </a:lnTo>
                  <a:lnTo>
                    <a:pt x="251707" y="165488"/>
                  </a:lnTo>
                  <a:lnTo>
                    <a:pt x="246408" y="154248"/>
                  </a:lnTo>
                  <a:lnTo>
                    <a:pt x="229027" y="119016"/>
                  </a:lnTo>
                  <a:lnTo>
                    <a:pt x="225073" y="113078"/>
                  </a:lnTo>
                  <a:lnTo>
                    <a:pt x="220453" y="107135"/>
                  </a:lnTo>
                  <a:lnTo>
                    <a:pt x="215389" y="101189"/>
                  </a:lnTo>
                  <a:lnTo>
                    <a:pt x="211021" y="96233"/>
                  </a:lnTo>
                  <a:lnTo>
                    <a:pt x="203522" y="88080"/>
                  </a:lnTo>
                  <a:lnTo>
                    <a:pt x="188981" y="73172"/>
                  </a:lnTo>
                  <a:lnTo>
                    <a:pt x="172104" y="56187"/>
                  </a:lnTo>
                  <a:lnTo>
                    <a:pt x="166289" y="51348"/>
                  </a:lnTo>
                  <a:lnTo>
                    <a:pt x="160428" y="47131"/>
                  </a:lnTo>
                  <a:lnTo>
                    <a:pt x="154536" y="43326"/>
                  </a:lnTo>
                  <a:lnTo>
                    <a:pt x="148624" y="39799"/>
                  </a:lnTo>
                  <a:lnTo>
                    <a:pt x="142698" y="36454"/>
                  </a:lnTo>
                  <a:lnTo>
                    <a:pt x="130822" y="30092"/>
                  </a:lnTo>
                  <a:lnTo>
                    <a:pt x="101077" y="14926"/>
                  </a:lnTo>
                  <a:lnTo>
                    <a:pt x="96118" y="11935"/>
                  </a:lnTo>
                  <a:lnTo>
                    <a:pt x="91819" y="8949"/>
                  </a:lnTo>
                  <a:lnTo>
                    <a:pt x="802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204"/>
            <p:cNvSpPr/>
            <p:nvPr/>
          </p:nvSpPr>
          <p:spPr>
            <a:xfrm>
              <a:off x="6663511" y="2500798"/>
              <a:ext cx="337206" cy="258317"/>
            </a:xfrm>
            <a:custGeom>
              <a:avLst/>
              <a:gdLst/>
              <a:ahLst/>
              <a:cxnLst/>
              <a:rect l="0" t="0" r="0" b="0"/>
              <a:pathLst>
                <a:path w="337206" h="258317">
                  <a:moveTo>
                    <a:pt x="301645" y="26303"/>
                  </a:moveTo>
                  <a:lnTo>
                    <a:pt x="301645" y="21562"/>
                  </a:lnTo>
                  <a:lnTo>
                    <a:pt x="300653" y="20166"/>
                  </a:lnTo>
                  <a:lnTo>
                    <a:pt x="298999" y="19235"/>
                  </a:lnTo>
                  <a:lnTo>
                    <a:pt x="296905" y="18615"/>
                  </a:lnTo>
                  <a:lnTo>
                    <a:pt x="291931" y="15279"/>
                  </a:lnTo>
                  <a:lnTo>
                    <a:pt x="285422" y="10489"/>
                  </a:lnTo>
                  <a:lnTo>
                    <a:pt x="275914" y="5054"/>
                  </a:lnTo>
                  <a:lnTo>
                    <a:pt x="267720" y="1976"/>
                  </a:lnTo>
                  <a:lnTo>
                    <a:pt x="258785" y="608"/>
                  </a:lnTo>
                  <a:lnTo>
                    <a:pt x="252236" y="243"/>
                  </a:lnTo>
                  <a:lnTo>
                    <a:pt x="244893" y="0"/>
                  </a:lnTo>
                  <a:lnTo>
                    <a:pt x="237021" y="830"/>
                  </a:lnTo>
                  <a:lnTo>
                    <a:pt x="228796" y="2376"/>
                  </a:lnTo>
                  <a:lnTo>
                    <a:pt x="220337" y="4398"/>
                  </a:lnTo>
                  <a:lnTo>
                    <a:pt x="211721" y="6739"/>
                  </a:lnTo>
                  <a:lnTo>
                    <a:pt x="184381" y="14774"/>
                  </a:lnTo>
                  <a:lnTo>
                    <a:pt x="162876" y="20517"/>
                  </a:lnTo>
                  <a:lnTo>
                    <a:pt x="152578" y="24430"/>
                  </a:lnTo>
                  <a:lnTo>
                    <a:pt x="142735" y="29023"/>
                  </a:lnTo>
                  <a:lnTo>
                    <a:pt x="133198" y="34070"/>
                  </a:lnTo>
                  <a:lnTo>
                    <a:pt x="123862" y="39418"/>
                  </a:lnTo>
                  <a:lnTo>
                    <a:pt x="114662" y="44968"/>
                  </a:lnTo>
                  <a:lnTo>
                    <a:pt x="96503" y="56427"/>
                  </a:lnTo>
                  <a:lnTo>
                    <a:pt x="51645" y="85881"/>
                  </a:lnTo>
                  <a:lnTo>
                    <a:pt x="43698" y="91819"/>
                  </a:lnTo>
                  <a:lnTo>
                    <a:pt x="36414" y="97761"/>
                  </a:lnTo>
                  <a:lnTo>
                    <a:pt x="29575" y="103708"/>
                  </a:lnTo>
                  <a:lnTo>
                    <a:pt x="24023" y="110648"/>
                  </a:lnTo>
                  <a:lnTo>
                    <a:pt x="19329" y="118252"/>
                  </a:lnTo>
                  <a:lnTo>
                    <a:pt x="4667" y="147102"/>
                  </a:lnTo>
                  <a:lnTo>
                    <a:pt x="2456" y="153468"/>
                  </a:lnTo>
                  <a:lnTo>
                    <a:pt x="983" y="159697"/>
                  </a:lnTo>
                  <a:lnTo>
                    <a:pt x="0" y="165834"/>
                  </a:lnTo>
                  <a:lnTo>
                    <a:pt x="338" y="171909"/>
                  </a:lnTo>
                  <a:lnTo>
                    <a:pt x="1555" y="177945"/>
                  </a:lnTo>
                  <a:lnTo>
                    <a:pt x="3358" y="183952"/>
                  </a:lnTo>
                  <a:lnTo>
                    <a:pt x="5553" y="189941"/>
                  </a:lnTo>
                  <a:lnTo>
                    <a:pt x="8008" y="195918"/>
                  </a:lnTo>
                  <a:lnTo>
                    <a:pt x="10638" y="201888"/>
                  </a:lnTo>
                  <a:lnTo>
                    <a:pt x="14374" y="207852"/>
                  </a:lnTo>
                  <a:lnTo>
                    <a:pt x="18849" y="213812"/>
                  </a:lnTo>
                  <a:lnTo>
                    <a:pt x="23818" y="219770"/>
                  </a:lnTo>
                  <a:lnTo>
                    <a:pt x="30107" y="224734"/>
                  </a:lnTo>
                  <a:lnTo>
                    <a:pt x="37275" y="229036"/>
                  </a:lnTo>
                  <a:lnTo>
                    <a:pt x="45031" y="232896"/>
                  </a:lnTo>
                  <a:lnTo>
                    <a:pt x="53179" y="236461"/>
                  </a:lnTo>
                  <a:lnTo>
                    <a:pt x="61587" y="239830"/>
                  </a:lnTo>
                  <a:lnTo>
                    <a:pt x="70169" y="243069"/>
                  </a:lnTo>
                  <a:lnTo>
                    <a:pt x="79858" y="246220"/>
                  </a:lnTo>
                  <a:lnTo>
                    <a:pt x="90286" y="249313"/>
                  </a:lnTo>
                  <a:lnTo>
                    <a:pt x="101209" y="252367"/>
                  </a:lnTo>
                  <a:lnTo>
                    <a:pt x="112458" y="254403"/>
                  </a:lnTo>
                  <a:lnTo>
                    <a:pt x="123926" y="255760"/>
                  </a:lnTo>
                  <a:lnTo>
                    <a:pt x="135541" y="256665"/>
                  </a:lnTo>
                  <a:lnTo>
                    <a:pt x="147253" y="257268"/>
                  </a:lnTo>
                  <a:lnTo>
                    <a:pt x="170848" y="257939"/>
                  </a:lnTo>
                  <a:lnTo>
                    <a:pt x="201706" y="258316"/>
                  </a:lnTo>
                  <a:lnTo>
                    <a:pt x="211206" y="257377"/>
                  </a:lnTo>
                  <a:lnTo>
                    <a:pt x="220517" y="255758"/>
                  </a:lnTo>
                  <a:lnTo>
                    <a:pt x="229700" y="253687"/>
                  </a:lnTo>
                  <a:lnTo>
                    <a:pt x="238798" y="251314"/>
                  </a:lnTo>
                  <a:lnTo>
                    <a:pt x="247842" y="248740"/>
                  </a:lnTo>
                  <a:lnTo>
                    <a:pt x="256846" y="246032"/>
                  </a:lnTo>
                  <a:lnTo>
                    <a:pt x="264834" y="242242"/>
                  </a:lnTo>
                  <a:lnTo>
                    <a:pt x="272143" y="237731"/>
                  </a:lnTo>
                  <a:lnTo>
                    <a:pt x="279000" y="232739"/>
                  </a:lnTo>
                  <a:lnTo>
                    <a:pt x="285556" y="228419"/>
                  </a:lnTo>
                  <a:lnTo>
                    <a:pt x="291911" y="224547"/>
                  </a:lnTo>
                  <a:lnTo>
                    <a:pt x="298133" y="220974"/>
                  </a:lnTo>
                  <a:lnTo>
                    <a:pt x="303272" y="216607"/>
                  </a:lnTo>
                  <a:lnTo>
                    <a:pt x="307690" y="211711"/>
                  </a:lnTo>
                  <a:lnTo>
                    <a:pt x="311629" y="206463"/>
                  </a:lnTo>
                  <a:lnTo>
                    <a:pt x="315245" y="200980"/>
                  </a:lnTo>
                  <a:lnTo>
                    <a:pt x="318650" y="195340"/>
                  </a:lnTo>
                  <a:lnTo>
                    <a:pt x="321911" y="189596"/>
                  </a:lnTo>
                  <a:lnTo>
                    <a:pt x="325077" y="184774"/>
                  </a:lnTo>
                  <a:lnTo>
                    <a:pt x="331241" y="176771"/>
                  </a:lnTo>
                  <a:lnTo>
                    <a:pt x="333282" y="172256"/>
                  </a:lnTo>
                  <a:lnTo>
                    <a:pt x="334643" y="167261"/>
                  </a:lnTo>
                  <a:lnTo>
                    <a:pt x="335550" y="161947"/>
                  </a:lnTo>
                  <a:lnTo>
                    <a:pt x="336154" y="156420"/>
                  </a:lnTo>
                  <a:lnTo>
                    <a:pt x="336557" y="150751"/>
                  </a:lnTo>
                  <a:lnTo>
                    <a:pt x="336826" y="144987"/>
                  </a:lnTo>
                  <a:lnTo>
                    <a:pt x="337125" y="133291"/>
                  </a:lnTo>
                  <a:lnTo>
                    <a:pt x="337205" y="127394"/>
                  </a:lnTo>
                  <a:lnTo>
                    <a:pt x="336265" y="121478"/>
                  </a:lnTo>
                  <a:lnTo>
                    <a:pt x="334647" y="115550"/>
                  </a:lnTo>
                  <a:lnTo>
                    <a:pt x="332576" y="109613"/>
                  </a:lnTo>
                  <a:lnTo>
                    <a:pt x="330203" y="103671"/>
                  </a:lnTo>
                  <a:lnTo>
                    <a:pt x="327629" y="97726"/>
                  </a:lnTo>
                  <a:lnTo>
                    <a:pt x="324921" y="91778"/>
                  </a:lnTo>
                  <a:lnTo>
                    <a:pt x="322123" y="86820"/>
                  </a:lnTo>
                  <a:lnTo>
                    <a:pt x="319266" y="82523"/>
                  </a:lnTo>
                  <a:lnTo>
                    <a:pt x="316369" y="78666"/>
                  </a:lnTo>
                  <a:lnTo>
                    <a:pt x="312453" y="74110"/>
                  </a:lnTo>
                  <a:lnTo>
                    <a:pt x="307858" y="69088"/>
                  </a:lnTo>
                  <a:lnTo>
                    <a:pt x="294556" y="55186"/>
                  </a:lnTo>
                  <a:lnTo>
                    <a:pt x="281172" y="41599"/>
                  </a:lnTo>
                  <a:lnTo>
                    <a:pt x="278075" y="37493"/>
                  </a:lnTo>
                  <a:lnTo>
                    <a:pt x="275018" y="32770"/>
                  </a:lnTo>
                  <a:lnTo>
                    <a:pt x="271987" y="27638"/>
                  </a:lnTo>
                  <a:lnTo>
                    <a:pt x="268975" y="24217"/>
                  </a:lnTo>
                  <a:lnTo>
                    <a:pt x="265974" y="21935"/>
                  </a:lnTo>
                  <a:lnTo>
                    <a:pt x="259994" y="18409"/>
                  </a:lnTo>
                  <a:lnTo>
                    <a:pt x="257010" y="16079"/>
                  </a:lnTo>
                  <a:lnTo>
                    <a:pt x="248067" y="84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205"/>
            <p:cNvSpPr/>
            <p:nvPr/>
          </p:nvSpPr>
          <p:spPr>
            <a:xfrm>
              <a:off x="7268877" y="2437804"/>
              <a:ext cx="26310" cy="410767"/>
            </a:xfrm>
            <a:custGeom>
              <a:avLst/>
              <a:gdLst/>
              <a:ahLst/>
              <a:cxnLst/>
              <a:rect l="0" t="0" r="0" b="0"/>
              <a:pathLst>
                <a:path w="26310" h="410767">
                  <a:moveTo>
                    <a:pt x="17748" y="0"/>
                  </a:moveTo>
                  <a:lnTo>
                    <a:pt x="17748" y="33420"/>
                  </a:lnTo>
                  <a:lnTo>
                    <a:pt x="18739" y="39147"/>
                  </a:lnTo>
                  <a:lnTo>
                    <a:pt x="20393" y="44950"/>
                  </a:lnTo>
                  <a:lnTo>
                    <a:pt x="22487" y="50803"/>
                  </a:lnTo>
                  <a:lnTo>
                    <a:pt x="23884" y="56689"/>
                  </a:lnTo>
                  <a:lnTo>
                    <a:pt x="24815" y="62597"/>
                  </a:lnTo>
                  <a:lnTo>
                    <a:pt x="25435" y="68520"/>
                  </a:lnTo>
                  <a:lnTo>
                    <a:pt x="25850" y="75446"/>
                  </a:lnTo>
                  <a:lnTo>
                    <a:pt x="26309" y="91079"/>
                  </a:lnTo>
                  <a:lnTo>
                    <a:pt x="25440" y="99414"/>
                  </a:lnTo>
                  <a:lnTo>
                    <a:pt x="23867" y="107948"/>
                  </a:lnTo>
                  <a:lnTo>
                    <a:pt x="21827" y="116614"/>
                  </a:lnTo>
                  <a:lnTo>
                    <a:pt x="20467" y="125368"/>
                  </a:lnTo>
                  <a:lnTo>
                    <a:pt x="19561" y="134180"/>
                  </a:lnTo>
                  <a:lnTo>
                    <a:pt x="18957" y="143032"/>
                  </a:lnTo>
                  <a:lnTo>
                    <a:pt x="18553" y="151909"/>
                  </a:lnTo>
                  <a:lnTo>
                    <a:pt x="18105" y="169711"/>
                  </a:lnTo>
                  <a:lnTo>
                    <a:pt x="16994" y="178625"/>
                  </a:lnTo>
                  <a:lnTo>
                    <a:pt x="15260" y="187544"/>
                  </a:lnTo>
                  <a:lnTo>
                    <a:pt x="13113" y="196467"/>
                  </a:lnTo>
                  <a:lnTo>
                    <a:pt x="11681" y="205392"/>
                  </a:lnTo>
                  <a:lnTo>
                    <a:pt x="10726" y="214319"/>
                  </a:lnTo>
                  <a:lnTo>
                    <a:pt x="10091" y="223246"/>
                  </a:lnTo>
                  <a:lnTo>
                    <a:pt x="9666" y="232175"/>
                  </a:lnTo>
                  <a:lnTo>
                    <a:pt x="9195" y="250032"/>
                  </a:lnTo>
                  <a:lnTo>
                    <a:pt x="8077" y="258962"/>
                  </a:lnTo>
                  <a:lnTo>
                    <a:pt x="6339" y="267891"/>
                  </a:lnTo>
                  <a:lnTo>
                    <a:pt x="4189" y="276821"/>
                  </a:lnTo>
                  <a:lnTo>
                    <a:pt x="2755" y="285750"/>
                  </a:lnTo>
                  <a:lnTo>
                    <a:pt x="1799" y="294680"/>
                  </a:lnTo>
                  <a:lnTo>
                    <a:pt x="1162" y="303610"/>
                  </a:lnTo>
                  <a:lnTo>
                    <a:pt x="738" y="311547"/>
                  </a:lnTo>
                  <a:lnTo>
                    <a:pt x="266" y="325658"/>
                  </a:lnTo>
                  <a:lnTo>
                    <a:pt x="0" y="344759"/>
                  </a:lnTo>
                  <a:lnTo>
                    <a:pt x="954" y="350886"/>
                  </a:lnTo>
                  <a:lnTo>
                    <a:pt x="2584" y="356956"/>
                  </a:lnTo>
                  <a:lnTo>
                    <a:pt x="4661" y="362986"/>
                  </a:lnTo>
                  <a:lnTo>
                    <a:pt x="6047" y="368991"/>
                  </a:lnTo>
                  <a:lnTo>
                    <a:pt x="6971" y="374978"/>
                  </a:lnTo>
                  <a:lnTo>
                    <a:pt x="7585" y="380954"/>
                  </a:lnTo>
                  <a:lnTo>
                    <a:pt x="8271" y="390240"/>
                  </a:lnTo>
                  <a:lnTo>
                    <a:pt x="8655" y="401046"/>
                  </a:lnTo>
                  <a:lnTo>
                    <a:pt x="8709" y="404286"/>
                  </a:lnTo>
                  <a:lnTo>
                    <a:pt x="9738" y="406446"/>
                  </a:lnTo>
                  <a:lnTo>
                    <a:pt x="11415" y="407886"/>
                  </a:lnTo>
                  <a:lnTo>
                    <a:pt x="17748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206"/>
            <p:cNvSpPr/>
            <p:nvPr/>
          </p:nvSpPr>
          <p:spPr>
            <a:xfrm>
              <a:off x="7492166" y="2643187"/>
              <a:ext cx="254659" cy="178581"/>
            </a:xfrm>
            <a:custGeom>
              <a:avLst/>
              <a:gdLst/>
              <a:ahLst/>
              <a:cxnLst/>
              <a:rect l="0" t="0" r="0" b="0"/>
              <a:pathLst>
                <a:path w="254659" h="178581">
                  <a:moveTo>
                    <a:pt x="178435" y="0"/>
                  </a:moveTo>
                  <a:lnTo>
                    <a:pt x="157185" y="0"/>
                  </a:lnTo>
                  <a:lnTo>
                    <a:pt x="153354" y="992"/>
                  </a:lnTo>
                  <a:lnTo>
                    <a:pt x="148816" y="2646"/>
                  </a:lnTo>
                  <a:lnTo>
                    <a:pt x="143806" y="4741"/>
                  </a:lnTo>
                  <a:lnTo>
                    <a:pt x="138482" y="7129"/>
                  </a:lnTo>
                  <a:lnTo>
                    <a:pt x="127275" y="12429"/>
                  </a:lnTo>
                  <a:lnTo>
                    <a:pt x="56391" y="47629"/>
                  </a:lnTo>
                  <a:lnTo>
                    <a:pt x="50441" y="51596"/>
                  </a:lnTo>
                  <a:lnTo>
                    <a:pt x="44487" y="56226"/>
                  </a:lnTo>
                  <a:lnTo>
                    <a:pt x="38535" y="61296"/>
                  </a:lnTo>
                  <a:lnTo>
                    <a:pt x="33574" y="66661"/>
                  </a:lnTo>
                  <a:lnTo>
                    <a:pt x="29275" y="72222"/>
                  </a:lnTo>
                  <a:lnTo>
                    <a:pt x="25416" y="77914"/>
                  </a:lnTo>
                  <a:lnTo>
                    <a:pt x="21852" y="82700"/>
                  </a:lnTo>
                  <a:lnTo>
                    <a:pt x="18484" y="86883"/>
                  </a:lnTo>
                  <a:lnTo>
                    <a:pt x="15246" y="90665"/>
                  </a:lnTo>
                  <a:lnTo>
                    <a:pt x="12096" y="94177"/>
                  </a:lnTo>
                  <a:lnTo>
                    <a:pt x="5949" y="100726"/>
                  </a:lnTo>
                  <a:lnTo>
                    <a:pt x="3913" y="103862"/>
                  </a:lnTo>
                  <a:lnTo>
                    <a:pt x="2556" y="106944"/>
                  </a:lnTo>
                  <a:lnTo>
                    <a:pt x="1651" y="109992"/>
                  </a:lnTo>
                  <a:lnTo>
                    <a:pt x="1048" y="114008"/>
                  </a:lnTo>
                  <a:lnTo>
                    <a:pt x="645" y="118669"/>
                  </a:lnTo>
                  <a:lnTo>
                    <a:pt x="199" y="128148"/>
                  </a:lnTo>
                  <a:lnTo>
                    <a:pt x="0" y="135668"/>
                  </a:lnTo>
                  <a:lnTo>
                    <a:pt x="940" y="139062"/>
                  </a:lnTo>
                  <a:lnTo>
                    <a:pt x="2557" y="142318"/>
                  </a:lnTo>
                  <a:lnTo>
                    <a:pt x="4628" y="145480"/>
                  </a:lnTo>
                  <a:lnTo>
                    <a:pt x="7994" y="148581"/>
                  </a:lnTo>
                  <a:lnTo>
                    <a:pt x="12222" y="151640"/>
                  </a:lnTo>
                  <a:lnTo>
                    <a:pt x="17025" y="154671"/>
                  </a:lnTo>
                  <a:lnTo>
                    <a:pt x="21218" y="157684"/>
                  </a:lnTo>
                  <a:lnTo>
                    <a:pt x="25006" y="160685"/>
                  </a:lnTo>
                  <a:lnTo>
                    <a:pt x="28524" y="163678"/>
                  </a:lnTo>
                  <a:lnTo>
                    <a:pt x="33846" y="166666"/>
                  </a:lnTo>
                  <a:lnTo>
                    <a:pt x="40371" y="169650"/>
                  </a:lnTo>
                  <a:lnTo>
                    <a:pt x="47697" y="172631"/>
                  </a:lnTo>
                  <a:lnTo>
                    <a:pt x="55557" y="174619"/>
                  </a:lnTo>
                  <a:lnTo>
                    <a:pt x="63774" y="175944"/>
                  </a:lnTo>
                  <a:lnTo>
                    <a:pt x="72228" y="176827"/>
                  </a:lnTo>
                  <a:lnTo>
                    <a:pt x="80842" y="177416"/>
                  </a:lnTo>
                  <a:lnTo>
                    <a:pt x="89560" y="177809"/>
                  </a:lnTo>
                  <a:lnTo>
                    <a:pt x="113406" y="178361"/>
                  </a:lnTo>
                  <a:lnTo>
                    <a:pt x="169880" y="178580"/>
                  </a:lnTo>
                  <a:lnTo>
                    <a:pt x="177692" y="177592"/>
                  </a:lnTo>
                  <a:lnTo>
                    <a:pt x="184885" y="175942"/>
                  </a:lnTo>
                  <a:lnTo>
                    <a:pt x="191664" y="173849"/>
                  </a:lnTo>
                  <a:lnTo>
                    <a:pt x="198169" y="172454"/>
                  </a:lnTo>
                  <a:lnTo>
                    <a:pt x="204489" y="171524"/>
                  </a:lnTo>
                  <a:lnTo>
                    <a:pt x="210687" y="170904"/>
                  </a:lnTo>
                  <a:lnTo>
                    <a:pt x="215811" y="169499"/>
                  </a:lnTo>
                  <a:lnTo>
                    <a:pt x="220219" y="167570"/>
                  </a:lnTo>
                  <a:lnTo>
                    <a:pt x="227763" y="162780"/>
                  </a:lnTo>
                  <a:lnTo>
                    <a:pt x="234424" y="157344"/>
                  </a:lnTo>
                  <a:lnTo>
                    <a:pt x="237589" y="154505"/>
                  </a:lnTo>
                  <a:lnTo>
                    <a:pt x="243752" y="148706"/>
                  </a:lnTo>
                  <a:lnTo>
                    <a:pt x="245791" y="145770"/>
                  </a:lnTo>
                  <a:lnTo>
                    <a:pt x="247152" y="142821"/>
                  </a:lnTo>
                  <a:lnTo>
                    <a:pt x="248059" y="139862"/>
                  </a:lnTo>
                  <a:lnTo>
                    <a:pt x="249655" y="136898"/>
                  </a:lnTo>
                  <a:lnTo>
                    <a:pt x="251713" y="133929"/>
                  </a:lnTo>
                  <a:lnTo>
                    <a:pt x="254075" y="130958"/>
                  </a:lnTo>
                  <a:lnTo>
                    <a:pt x="254658" y="127985"/>
                  </a:lnTo>
                  <a:lnTo>
                    <a:pt x="254056" y="125011"/>
                  </a:lnTo>
                  <a:lnTo>
                    <a:pt x="250699" y="117849"/>
                  </a:lnTo>
                  <a:lnTo>
                    <a:pt x="245377" y="107127"/>
                  </a:lnTo>
                  <a:lnTo>
                    <a:pt x="242906" y="103168"/>
                  </a:lnTo>
                  <a:lnTo>
                    <a:pt x="240268" y="99537"/>
                  </a:lnTo>
                  <a:lnTo>
                    <a:pt x="237516" y="96123"/>
                  </a:lnTo>
                  <a:lnTo>
                    <a:pt x="233698" y="92856"/>
                  </a:lnTo>
                  <a:lnTo>
                    <a:pt x="229168" y="89685"/>
                  </a:lnTo>
                  <a:lnTo>
                    <a:pt x="224163" y="86579"/>
                  </a:lnTo>
                  <a:lnTo>
                    <a:pt x="219835" y="82524"/>
                  </a:lnTo>
                  <a:lnTo>
                    <a:pt x="215957" y="77836"/>
                  </a:lnTo>
                  <a:lnTo>
                    <a:pt x="212379" y="72727"/>
                  </a:lnTo>
                  <a:lnTo>
                    <a:pt x="209001" y="69321"/>
                  </a:lnTo>
                  <a:lnTo>
                    <a:pt x="205757" y="67050"/>
                  </a:lnTo>
                  <a:lnTo>
                    <a:pt x="188682" y="58664"/>
                  </a:lnTo>
                  <a:lnTo>
                    <a:pt x="184274" y="55977"/>
                  </a:lnTo>
                  <a:lnTo>
                    <a:pt x="180343" y="53193"/>
                  </a:lnTo>
                  <a:lnTo>
                    <a:pt x="176731" y="50345"/>
                  </a:lnTo>
                  <a:lnTo>
                    <a:pt x="170070" y="47180"/>
                  </a:lnTo>
                  <a:lnTo>
                    <a:pt x="163803" y="45774"/>
                  </a:lnTo>
                  <a:lnTo>
                    <a:pt x="157711" y="45149"/>
                  </a:lnTo>
                  <a:lnTo>
                    <a:pt x="151696" y="44871"/>
                  </a:lnTo>
                  <a:lnTo>
                    <a:pt x="144491" y="44692"/>
                  </a:lnTo>
                  <a:lnTo>
                    <a:pt x="124857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207"/>
            <p:cNvSpPr/>
            <p:nvPr/>
          </p:nvSpPr>
          <p:spPr>
            <a:xfrm>
              <a:off x="7795617" y="2750343"/>
              <a:ext cx="508993" cy="26790"/>
            </a:xfrm>
            <a:custGeom>
              <a:avLst/>
              <a:gdLst/>
              <a:ahLst/>
              <a:cxnLst/>
              <a:rect l="0" t="0" r="0" b="0"/>
              <a:pathLst>
                <a:path w="508993" h="26790">
                  <a:moveTo>
                    <a:pt x="0" y="26789"/>
                  </a:moveTo>
                  <a:lnTo>
                    <a:pt x="0" y="22049"/>
                  </a:lnTo>
                  <a:lnTo>
                    <a:pt x="991" y="20652"/>
                  </a:lnTo>
                  <a:lnTo>
                    <a:pt x="2645" y="19721"/>
                  </a:lnTo>
                  <a:lnTo>
                    <a:pt x="4739" y="19101"/>
                  </a:lnTo>
                  <a:lnTo>
                    <a:pt x="7128" y="17695"/>
                  </a:lnTo>
                  <a:lnTo>
                    <a:pt x="9713" y="15766"/>
                  </a:lnTo>
                  <a:lnTo>
                    <a:pt x="12428" y="13487"/>
                  </a:lnTo>
                  <a:lnTo>
                    <a:pt x="16223" y="11968"/>
                  </a:lnTo>
                  <a:lnTo>
                    <a:pt x="20737" y="10955"/>
                  </a:lnTo>
                  <a:lnTo>
                    <a:pt x="25731" y="10280"/>
                  </a:lnTo>
                  <a:lnTo>
                    <a:pt x="36570" y="9530"/>
                  </a:lnTo>
                  <a:lnTo>
                    <a:pt x="48004" y="9197"/>
                  </a:lnTo>
                  <a:lnTo>
                    <a:pt x="84369" y="8953"/>
                  </a:lnTo>
                  <a:lnTo>
                    <a:pt x="401714" y="8930"/>
                  </a:lnTo>
                  <a:lnTo>
                    <a:pt x="410684" y="7938"/>
                  </a:lnTo>
                  <a:lnTo>
                    <a:pt x="419641" y="6284"/>
                  </a:lnTo>
                  <a:lnTo>
                    <a:pt x="428588" y="4189"/>
                  </a:lnTo>
                  <a:lnTo>
                    <a:pt x="436537" y="2793"/>
                  </a:lnTo>
                  <a:lnTo>
                    <a:pt x="443822" y="1862"/>
                  </a:lnTo>
                  <a:lnTo>
                    <a:pt x="450663" y="1242"/>
                  </a:lnTo>
                  <a:lnTo>
                    <a:pt x="463554" y="552"/>
                  </a:lnTo>
                  <a:lnTo>
                    <a:pt x="475899" y="245"/>
                  </a:lnTo>
                  <a:lnTo>
                    <a:pt x="50899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208"/>
            <p:cNvSpPr/>
            <p:nvPr/>
          </p:nvSpPr>
          <p:spPr>
            <a:xfrm>
              <a:off x="8188523" y="2652117"/>
              <a:ext cx="204816" cy="241102"/>
            </a:xfrm>
            <a:custGeom>
              <a:avLst/>
              <a:gdLst/>
              <a:ahLst/>
              <a:cxnLst/>
              <a:rect l="0" t="0" r="0" b="0"/>
              <a:pathLst>
                <a:path w="204816" h="241102">
                  <a:moveTo>
                    <a:pt x="62508" y="0"/>
                  </a:moveTo>
                  <a:lnTo>
                    <a:pt x="67248" y="0"/>
                  </a:lnTo>
                  <a:lnTo>
                    <a:pt x="68645" y="992"/>
                  </a:lnTo>
                  <a:lnTo>
                    <a:pt x="69576" y="2646"/>
                  </a:lnTo>
                  <a:lnTo>
                    <a:pt x="70196" y="4740"/>
                  </a:lnTo>
                  <a:lnTo>
                    <a:pt x="71602" y="6137"/>
                  </a:lnTo>
                  <a:lnTo>
                    <a:pt x="73531" y="7067"/>
                  </a:lnTo>
                  <a:lnTo>
                    <a:pt x="75810" y="7688"/>
                  </a:lnTo>
                  <a:lnTo>
                    <a:pt x="79313" y="10086"/>
                  </a:lnTo>
                  <a:lnTo>
                    <a:pt x="83634" y="13669"/>
                  </a:lnTo>
                  <a:lnTo>
                    <a:pt x="88498" y="18043"/>
                  </a:lnTo>
                  <a:lnTo>
                    <a:pt x="93725" y="21950"/>
                  </a:lnTo>
                  <a:lnTo>
                    <a:pt x="99195" y="25547"/>
                  </a:lnTo>
                  <a:lnTo>
                    <a:pt x="104825" y="28938"/>
                  </a:lnTo>
                  <a:lnTo>
                    <a:pt x="110563" y="32190"/>
                  </a:lnTo>
                  <a:lnTo>
                    <a:pt x="122230" y="38450"/>
                  </a:lnTo>
                  <a:lnTo>
                    <a:pt x="139955" y="47552"/>
                  </a:lnTo>
                  <a:lnTo>
                    <a:pt x="145889" y="51545"/>
                  </a:lnTo>
                  <a:lnTo>
                    <a:pt x="151829" y="56191"/>
                  </a:lnTo>
                  <a:lnTo>
                    <a:pt x="157775" y="61273"/>
                  </a:lnTo>
                  <a:lnTo>
                    <a:pt x="163723" y="65653"/>
                  </a:lnTo>
                  <a:lnTo>
                    <a:pt x="169672" y="69566"/>
                  </a:lnTo>
                  <a:lnTo>
                    <a:pt x="175622" y="73166"/>
                  </a:lnTo>
                  <a:lnTo>
                    <a:pt x="180581" y="77551"/>
                  </a:lnTo>
                  <a:lnTo>
                    <a:pt x="184880" y="82458"/>
                  </a:lnTo>
                  <a:lnTo>
                    <a:pt x="188737" y="87714"/>
                  </a:lnTo>
                  <a:lnTo>
                    <a:pt x="192301" y="92210"/>
                  </a:lnTo>
                  <a:lnTo>
                    <a:pt x="195671" y="96200"/>
                  </a:lnTo>
                  <a:lnTo>
                    <a:pt x="198908" y="99852"/>
                  </a:lnTo>
                  <a:lnTo>
                    <a:pt x="201067" y="103279"/>
                  </a:lnTo>
                  <a:lnTo>
                    <a:pt x="203465" y="109732"/>
                  </a:lnTo>
                  <a:lnTo>
                    <a:pt x="204104" y="113834"/>
                  </a:lnTo>
                  <a:lnTo>
                    <a:pt x="204530" y="118553"/>
                  </a:lnTo>
                  <a:lnTo>
                    <a:pt x="204815" y="123684"/>
                  </a:lnTo>
                  <a:lnTo>
                    <a:pt x="204012" y="128097"/>
                  </a:lnTo>
                  <a:lnTo>
                    <a:pt x="202484" y="132030"/>
                  </a:lnTo>
                  <a:lnTo>
                    <a:pt x="198141" y="139047"/>
                  </a:lnTo>
                  <a:lnTo>
                    <a:pt x="192904" y="145473"/>
                  </a:lnTo>
                  <a:lnTo>
                    <a:pt x="190119" y="149568"/>
                  </a:lnTo>
                  <a:lnTo>
                    <a:pt x="187268" y="154282"/>
                  </a:lnTo>
                  <a:lnTo>
                    <a:pt x="184376" y="159409"/>
                  </a:lnTo>
                  <a:lnTo>
                    <a:pt x="180465" y="163820"/>
                  </a:lnTo>
                  <a:lnTo>
                    <a:pt x="175871" y="167752"/>
                  </a:lnTo>
                  <a:lnTo>
                    <a:pt x="170826" y="171366"/>
                  </a:lnTo>
                  <a:lnTo>
                    <a:pt x="165478" y="174767"/>
                  </a:lnTo>
                  <a:lnTo>
                    <a:pt x="159928" y="178027"/>
                  </a:lnTo>
                  <a:lnTo>
                    <a:pt x="154243" y="181192"/>
                  </a:lnTo>
                  <a:lnTo>
                    <a:pt x="142635" y="187355"/>
                  </a:lnTo>
                  <a:lnTo>
                    <a:pt x="136763" y="190388"/>
                  </a:lnTo>
                  <a:lnTo>
                    <a:pt x="129870" y="193402"/>
                  </a:lnTo>
                  <a:lnTo>
                    <a:pt x="122299" y="196403"/>
                  </a:lnTo>
                  <a:lnTo>
                    <a:pt x="114274" y="199396"/>
                  </a:lnTo>
                  <a:lnTo>
                    <a:pt x="106941" y="202384"/>
                  </a:lnTo>
                  <a:lnTo>
                    <a:pt x="100067" y="205368"/>
                  </a:lnTo>
                  <a:lnTo>
                    <a:pt x="87139" y="211329"/>
                  </a:lnTo>
                  <a:lnTo>
                    <a:pt x="56662" y="226217"/>
                  </a:lnTo>
                  <a:lnTo>
                    <a:pt x="50673" y="228202"/>
                  </a:lnTo>
                  <a:lnTo>
                    <a:pt x="44696" y="229525"/>
                  </a:lnTo>
                  <a:lnTo>
                    <a:pt x="38726" y="230408"/>
                  </a:lnTo>
                  <a:lnTo>
                    <a:pt x="33755" y="231988"/>
                  </a:lnTo>
                  <a:lnTo>
                    <a:pt x="29449" y="234033"/>
                  </a:lnTo>
                  <a:lnTo>
                    <a:pt x="25585" y="236389"/>
                  </a:lnTo>
                  <a:lnTo>
                    <a:pt x="22018" y="237960"/>
                  </a:lnTo>
                  <a:lnTo>
                    <a:pt x="18646" y="239007"/>
                  </a:lnTo>
                  <a:lnTo>
                    <a:pt x="12256" y="240170"/>
                  </a:lnTo>
                  <a:lnTo>
                    <a:pt x="6108" y="240688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209"/>
            <p:cNvSpPr/>
            <p:nvPr/>
          </p:nvSpPr>
          <p:spPr>
            <a:xfrm>
              <a:off x="8527851" y="2607468"/>
              <a:ext cx="62509" cy="330400"/>
            </a:xfrm>
            <a:custGeom>
              <a:avLst/>
              <a:gdLst/>
              <a:ahLst/>
              <a:cxnLst/>
              <a:rect l="0" t="0" r="0" b="0"/>
              <a:pathLst>
                <a:path w="62509" h="330400">
                  <a:moveTo>
                    <a:pt x="62508" y="0"/>
                  </a:moveTo>
                  <a:lnTo>
                    <a:pt x="62508" y="50803"/>
                  </a:lnTo>
                  <a:lnTo>
                    <a:pt x="61516" y="56689"/>
                  </a:lnTo>
                  <a:lnTo>
                    <a:pt x="59862" y="62597"/>
                  </a:lnTo>
                  <a:lnTo>
                    <a:pt x="57767" y="68520"/>
                  </a:lnTo>
                  <a:lnTo>
                    <a:pt x="56371" y="75446"/>
                  </a:lnTo>
                  <a:lnTo>
                    <a:pt x="55439" y="83040"/>
                  </a:lnTo>
                  <a:lnTo>
                    <a:pt x="54819" y="91079"/>
                  </a:lnTo>
                  <a:lnTo>
                    <a:pt x="53413" y="99414"/>
                  </a:lnTo>
                  <a:lnTo>
                    <a:pt x="51485" y="107948"/>
                  </a:lnTo>
                  <a:lnTo>
                    <a:pt x="49206" y="116614"/>
                  </a:lnTo>
                  <a:lnTo>
                    <a:pt x="46695" y="125368"/>
                  </a:lnTo>
                  <a:lnTo>
                    <a:pt x="41258" y="143032"/>
                  </a:lnTo>
                  <a:lnTo>
                    <a:pt x="23776" y="196467"/>
                  </a:lnTo>
                  <a:lnTo>
                    <a:pt x="21804" y="204400"/>
                  </a:lnTo>
                  <a:lnTo>
                    <a:pt x="20489" y="211673"/>
                  </a:lnTo>
                  <a:lnTo>
                    <a:pt x="19612" y="218506"/>
                  </a:lnTo>
                  <a:lnTo>
                    <a:pt x="18036" y="226038"/>
                  </a:lnTo>
                  <a:lnTo>
                    <a:pt x="15992" y="234036"/>
                  </a:lnTo>
                  <a:lnTo>
                    <a:pt x="13638" y="242344"/>
                  </a:lnTo>
                  <a:lnTo>
                    <a:pt x="11077" y="249868"/>
                  </a:lnTo>
                  <a:lnTo>
                    <a:pt x="8376" y="256867"/>
                  </a:lnTo>
                  <a:lnTo>
                    <a:pt x="5584" y="263518"/>
                  </a:lnTo>
                  <a:lnTo>
                    <a:pt x="3723" y="270929"/>
                  </a:lnTo>
                  <a:lnTo>
                    <a:pt x="2482" y="278846"/>
                  </a:lnTo>
                  <a:lnTo>
                    <a:pt x="1654" y="287100"/>
                  </a:lnTo>
                  <a:lnTo>
                    <a:pt x="1103" y="293596"/>
                  </a:lnTo>
                  <a:lnTo>
                    <a:pt x="490" y="303458"/>
                  </a:lnTo>
                  <a:lnTo>
                    <a:pt x="218" y="311149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210"/>
            <p:cNvSpPr/>
            <p:nvPr/>
          </p:nvSpPr>
          <p:spPr>
            <a:xfrm>
              <a:off x="8697624" y="2759273"/>
              <a:ext cx="169030" cy="115673"/>
            </a:xfrm>
            <a:custGeom>
              <a:avLst/>
              <a:gdLst/>
              <a:ahLst/>
              <a:cxnLst/>
              <a:rect l="0" t="0" r="0" b="0"/>
              <a:pathLst>
                <a:path w="169030" h="115673">
                  <a:moveTo>
                    <a:pt x="8821" y="26789"/>
                  </a:moveTo>
                  <a:lnTo>
                    <a:pt x="4080" y="31529"/>
                  </a:lnTo>
                  <a:lnTo>
                    <a:pt x="2684" y="33918"/>
                  </a:lnTo>
                  <a:lnTo>
                    <a:pt x="1752" y="36502"/>
                  </a:lnTo>
                  <a:lnTo>
                    <a:pt x="1132" y="39218"/>
                  </a:lnTo>
                  <a:lnTo>
                    <a:pt x="718" y="42020"/>
                  </a:lnTo>
                  <a:lnTo>
                    <a:pt x="442" y="44881"/>
                  </a:lnTo>
                  <a:lnTo>
                    <a:pt x="259" y="47780"/>
                  </a:lnTo>
                  <a:lnTo>
                    <a:pt x="54" y="53647"/>
                  </a:lnTo>
                  <a:lnTo>
                    <a:pt x="0" y="56600"/>
                  </a:lnTo>
                  <a:lnTo>
                    <a:pt x="956" y="59562"/>
                  </a:lnTo>
                  <a:lnTo>
                    <a:pt x="2586" y="62528"/>
                  </a:lnTo>
                  <a:lnTo>
                    <a:pt x="4664" y="65497"/>
                  </a:lnTo>
                  <a:lnTo>
                    <a:pt x="6050" y="68470"/>
                  </a:lnTo>
                  <a:lnTo>
                    <a:pt x="6973" y="71443"/>
                  </a:lnTo>
                  <a:lnTo>
                    <a:pt x="7588" y="74418"/>
                  </a:lnTo>
                  <a:lnTo>
                    <a:pt x="8992" y="77393"/>
                  </a:lnTo>
                  <a:lnTo>
                    <a:pt x="10919" y="80369"/>
                  </a:lnTo>
                  <a:lnTo>
                    <a:pt x="13196" y="83345"/>
                  </a:lnTo>
                  <a:lnTo>
                    <a:pt x="15706" y="86321"/>
                  </a:lnTo>
                  <a:lnTo>
                    <a:pt x="18373" y="89297"/>
                  </a:lnTo>
                  <a:lnTo>
                    <a:pt x="23980" y="95250"/>
                  </a:lnTo>
                  <a:lnTo>
                    <a:pt x="29780" y="101203"/>
                  </a:lnTo>
                  <a:lnTo>
                    <a:pt x="33707" y="103187"/>
                  </a:lnTo>
                  <a:lnTo>
                    <a:pt x="38310" y="104511"/>
                  </a:lnTo>
                  <a:lnTo>
                    <a:pt x="43363" y="105392"/>
                  </a:lnTo>
                  <a:lnTo>
                    <a:pt x="48716" y="106972"/>
                  </a:lnTo>
                  <a:lnTo>
                    <a:pt x="54269" y="109018"/>
                  </a:lnTo>
                  <a:lnTo>
                    <a:pt x="59956" y="111374"/>
                  </a:lnTo>
                  <a:lnTo>
                    <a:pt x="64739" y="112945"/>
                  </a:lnTo>
                  <a:lnTo>
                    <a:pt x="68919" y="113992"/>
                  </a:lnTo>
                  <a:lnTo>
                    <a:pt x="72699" y="114690"/>
                  </a:lnTo>
                  <a:lnTo>
                    <a:pt x="77203" y="115155"/>
                  </a:lnTo>
                  <a:lnTo>
                    <a:pt x="82190" y="115466"/>
                  </a:lnTo>
                  <a:lnTo>
                    <a:pt x="87500" y="115672"/>
                  </a:lnTo>
                  <a:lnTo>
                    <a:pt x="93023" y="114818"/>
                  </a:lnTo>
                  <a:lnTo>
                    <a:pt x="98691" y="113256"/>
                  </a:lnTo>
                  <a:lnTo>
                    <a:pt x="104453" y="111223"/>
                  </a:lnTo>
                  <a:lnTo>
                    <a:pt x="110278" y="109867"/>
                  </a:lnTo>
                  <a:lnTo>
                    <a:pt x="116147" y="108964"/>
                  </a:lnTo>
                  <a:lnTo>
                    <a:pt x="122043" y="108361"/>
                  </a:lnTo>
                  <a:lnTo>
                    <a:pt x="126966" y="106967"/>
                  </a:lnTo>
                  <a:lnTo>
                    <a:pt x="131241" y="105046"/>
                  </a:lnTo>
                  <a:lnTo>
                    <a:pt x="135083" y="102773"/>
                  </a:lnTo>
                  <a:lnTo>
                    <a:pt x="138636" y="101257"/>
                  </a:lnTo>
                  <a:lnTo>
                    <a:pt x="141996" y="100247"/>
                  </a:lnTo>
                  <a:lnTo>
                    <a:pt x="145230" y="99574"/>
                  </a:lnTo>
                  <a:lnTo>
                    <a:pt x="148377" y="98132"/>
                  </a:lnTo>
                  <a:lnTo>
                    <a:pt x="151468" y="96179"/>
                  </a:lnTo>
                  <a:lnTo>
                    <a:pt x="154520" y="93885"/>
                  </a:lnTo>
                  <a:lnTo>
                    <a:pt x="157548" y="91363"/>
                  </a:lnTo>
                  <a:lnTo>
                    <a:pt x="160559" y="88690"/>
                  </a:lnTo>
                  <a:lnTo>
                    <a:pt x="163557" y="85916"/>
                  </a:lnTo>
                  <a:lnTo>
                    <a:pt x="165557" y="83074"/>
                  </a:lnTo>
                  <a:lnTo>
                    <a:pt x="166889" y="80187"/>
                  </a:lnTo>
                  <a:lnTo>
                    <a:pt x="167779" y="77271"/>
                  </a:lnTo>
                  <a:lnTo>
                    <a:pt x="168370" y="74334"/>
                  </a:lnTo>
                  <a:lnTo>
                    <a:pt x="168766" y="71384"/>
                  </a:lnTo>
                  <a:lnTo>
                    <a:pt x="169029" y="68425"/>
                  </a:lnTo>
                  <a:lnTo>
                    <a:pt x="168212" y="65461"/>
                  </a:lnTo>
                  <a:lnTo>
                    <a:pt x="166676" y="62492"/>
                  </a:lnTo>
                  <a:lnTo>
                    <a:pt x="164659" y="59521"/>
                  </a:lnTo>
                  <a:lnTo>
                    <a:pt x="162322" y="56548"/>
                  </a:lnTo>
                  <a:lnTo>
                    <a:pt x="159772" y="53573"/>
                  </a:lnTo>
                  <a:lnTo>
                    <a:pt x="157081" y="50598"/>
                  </a:lnTo>
                  <a:lnTo>
                    <a:pt x="151444" y="44647"/>
                  </a:lnTo>
                  <a:lnTo>
                    <a:pt x="139739" y="32742"/>
                  </a:lnTo>
                  <a:lnTo>
                    <a:pt x="135788" y="30758"/>
                  </a:lnTo>
                  <a:lnTo>
                    <a:pt x="131169" y="29434"/>
                  </a:lnTo>
                  <a:lnTo>
                    <a:pt x="126106" y="28553"/>
                  </a:lnTo>
                  <a:lnTo>
                    <a:pt x="121737" y="26973"/>
                  </a:lnTo>
                  <a:lnTo>
                    <a:pt x="117832" y="24927"/>
                  </a:lnTo>
                  <a:lnTo>
                    <a:pt x="114238" y="22571"/>
                  </a:lnTo>
                  <a:lnTo>
                    <a:pt x="110848" y="20008"/>
                  </a:lnTo>
                  <a:lnTo>
                    <a:pt x="107597" y="17307"/>
                  </a:lnTo>
                  <a:lnTo>
                    <a:pt x="104437" y="14515"/>
                  </a:lnTo>
                  <a:lnTo>
                    <a:pt x="100346" y="12653"/>
                  </a:lnTo>
                  <a:lnTo>
                    <a:pt x="95635" y="11412"/>
                  </a:lnTo>
                  <a:lnTo>
                    <a:pt x="90510" y="10584"/>
                  </a:lnTo>
                  <a:lnTo>
                    <a:pt x="86100" y="9041"/>
                  </a:lnTo>
                  <a:lnTo>
                    <a:pt x="82168" y="7019"/>
                  </a:lnTo>
                  <a:lnTo>
                    <a:pt x="73470" y="1386"/>
                  </a:lnTo>
                  <a:lnTo>
                    <a:pt x="69635" y="616"/>
                  </a:lnTo>
                  <a:lnTo>
                    <a:pt x="623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211"/>
            <p:cNvSpPr/>
            <p:nvPr/>
          </p:nvSpPr>
          <p:spPr>
            <a:xfrm>
              <a:off x="8947546" y="2669976"/>
              <a:ext cx="26790" cy="339329"/>
            </a:xfrm>
            <a:custGeom>
              <a:avLst/>
              <a:gdLst/>
              <a:ahLst/>
              <a:cxnLst/>
              <a:rect l="0" t="0" r="0" b="0"/>
              <a:pathLst>
                <a:path w="26790" h="339329">
                  <a:moveTo>
                    <a:pt x="26789" y="0"/>
                  </a:moveTo>
                  <a:lnTo>
                    <a:pt x="26789" y="60058"/>
                  </a:lnTo>
                  <a:lnTo>
                    <a:pt x="25797" y="65836"/>
                  </a:lnTo>
                  <a:lnTo>
                    <a:pt x="24143" y="71671"/>
                  </a:lnTo>
                  <a:lnTo>
                    <a:pt x="22049" y="77547"/>
                  </a:lnTo>
                  <a:lnTo>
                    <a:pt x="20653" y="83448"/>
                  </a:lnTo>
                  <a:lnTo>
                    <a:pt x="19721" y="89366"/>
                  </a:lnTo>
                  <a:lnTo>
                    <a:pt x="19101" y="95296"/>
                  </a:lnTo>
                  <a:lnTo>
                    <a:pt x="18687" y="101234"/>
                  </a:lnTo>
                  <a:lnTo>
                    <a:pt x="18411" y="107177"/>
                  </a:lnTo>
                  <a:lnTo>
                    <a:pt x="18105" y="119072"/>
                  </a:lnTo>
                  <a:lnTo>
                    <a:pt x="17968" y="130973"/>
                  </a:lnTo>
                  <a:lnTo>
                    <a:pt x="16940" y="137917"/>
                  </a:lnTo>
                  <a:lnTo>
                    <a:pt x="15261" y="145523"/>
                  </a:lnTo>
                  <a:lnTo>
                    <a:pt x="13152" y="153570"/>
                  </a:lnTo>
                  <a:lnTo>
                    <a:pt x="11744" y="160919"/>
                  </a:lnTo>
                  <a:lnTo>
                    <a:pt x="10805" y="167803"/>
                  </a:lnTo>
                  <a:lnTo>
                    <a:pt x="10180" y="174376"/>
                  </a:lnTo>
                  <a:lnTo>
                    <a:pt x="8771" y="180743"/>
                  </a:lnTo>
                  <a:lnTo>
                    <a:pt x="6839" y="186972"/>
                  </a:lnTo>
                  <a:lnTo>
                    <a:pt x="4560" y="193109"/>
                  </a:lnTo>
                  <a:lnTo>
                    <a:pt x="3040" y="199184"/>
                  </a:lnTo>
                  <a:lnTo>
                    <a:pt x="2027" y="205219"/>
                  </a:lnTo>
                  <a:lnTo>
                    <a:pt x="1351" y="211227"/>
                  </a:lnTo>
                  <a:lnTo>
                    <a:pt x="901" y="217216"/>
                  </a:lnTo>
                  <a:lnTo>
                    <a:pt x="600" y="223194"/>
                  </a:lnTo>
                  <a:lnTo>
                    <a:pt x="179" y="238441"/>
                  </a:lnTo>
                  <a:lnTo>
                    <a:pt x="15" y="268441"/>
                  </a:lnTo>
                  <a:lnTo>
                    <a:pt x="0" y="339328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212"/>
            <p:cNvSpPr/>
            <p:nvPr/>
          </p:nvSpPr>
          <p:spPr>
            <a:xfrm>
              <a:off x="7599164" y="3018237"/>
              <a:ext cx="1160860" cy="214264"/>
            </a:xfrm>
            <a:custGeom>
              <a:avLst/>
              <a:gdLst/>
              <a:ahLst/>
              <a:cxnLst/>
              <a:rect l="0" t="0" r="0" b="0"/>
              <a:pathLst>
                <a:path w="1160860" h="214264">
                  <a:moveTo>
                    <a:pt x="1160859" y="8926"/>
                  </a:moveTo>
                  <a:lnTo>
                    <a:pt x="1160859" y="22488"/>
                  </a:lnTo>
                  <a:lnTo>
                    <a:pt x="1159867" y="24912"/>
                  </a:lnTo>
                  <a:lnTo>
                    <a:pt x="1156118" y="30253"/>
                  </a:lnTo>
                  <a:lnTo>
                    <a:pt x="1153790" y="35933"/>
                  </a:lnTo>
                  <a:lnTo>
                    <a:pt x="1153170" y="38837"/>
                  </a:lnTo>
                  <a:lnTo>
                    <a:pt x="1152756" y="42758"/>
                  </a:lnTo>
                  <a:lnTo>
                    <a:pt x="1152480" y="47355"/>
                  </a:lnTo>
                  <a:lnTo>
                    <a:pt x="1152296" y="52405"/>
                  </a:lnTo>
                  <a:lnTo>
                    <a:pt x="1151181" y="56764"/>
                  </a:lnTo>
                  <a:lnTo>
                    <a:pt x="1149446" y="60662"/>
                  </a:lnTo>
                  <a:lnTo>
                    <a:pt x="1147298" y="64252"/>
                  </a:lnTo>
                  <a:lnTo>
                    <a:pt x="1145865" y="68631"/>
                  </a:lnTo>
                  <a:lnTo>
                    <a:pt x="1144910" y="73534"/>
                  </a:lnTo>
                  <a:lnTo>
                    <a:pt x="1144273" y="78787"/>
                  </a:lnTo>
                  <a:lnTo>
                    <a:pt x="1142856" y="83282"/>
                  </a:lnTo>
                  <a:lnTo>
                    <a:pt x="1140920" y="87270"/>
                  </a:lnTo>
                  <a:lnTo>
                    <a:pt x="1138636" y="90921"/>
                  </a:lnTo>
                  <a:lnTo>
                    <a:pt x="1136122" y="95339"/>
                  </a:lnTo>
                  <a:lnTo>
                    <a:pt x="1130682" y="105540"/>
                  </a:lnTo>
                  <a:lnTo>
                    <a:pt x="1126850" y="110047"/>
                  </a:lnTo>
                  <a:lnTo>
                    <a:pt x="1122312" y="114043"/>
                  </a:lnTo>
                  <a:lnTo>
                    <a:pt x="1117301" y="117699"/>
                  </a:lnTo>
                  <a:lnTo>
                    <a:pt x="1112969" y="122121"/>
                  </a:lnTo>
                  <a:lnTo>
                    <a:pt x="1109088" y="127054"/>
                  </a:lnTo>
                  <a:lnTo>
                    <a:pt x="1105509" y="132326"/>
                  </a:lnTo>
                  <a:lnTo>
                    <a:pt x="1101139" y="136833"/>
                  </a:lnTo>
                  <a:lnTo>
                    <a:pt x="1096240" y="140831"/>
                  </a:lnTo>
                  <a:lnTo>
                    <a:pt x="1090990" y="144487"/>
                  </a:lnTo>
                  <a:lnTo>
                    <a:pt x="1085507" y="148910"/>
                  </a:lnTo>
                  <a:lnTo>
                    <a:pt x="1079867" y="153842"/>
                  </a:lnTo>
                  <a:lnTo>
                    <a:pt x="1074122" y="159115"/>
                  </a:lnTo>
                  <a:lnTo>
                    <a:pt x="1068308" y="163622"/>
                  </a:lnTo>
                  <a:lnTo>
                    <a:pt x="1062447" y="167619"/>
                  </a:lnTo>
                  <a:lnTo>
                    <a:pt x="1056555" y="171276"/>
                  </a:lnTo>
                  <a:lnTo>
                    <a:pt x="1050644" y="174707"/>
                  </a:lnTo>
                  <a:lnTo>
                    <a:pt x="1038783" y="181164"/>
                  </a:lnTo>
                  <a:lnTo>
                    <a:pt x="1024250" y="187340"/>
                  </a:lnTo>
                  <a:lnTo>
                    <a:pt x="1007871" y="193393"/>
                  </a:lnTo>
                  <a:lnTo>
                    <a:pt x="990669" y="199391"/>
                  </a:lnTo>
                  <a:lnTo>
                    <a:pt x="970455" y="205363"/>
                  </a:lnTo>
                  <a:lnTo>
                    <a:pt x="939409" y="211658"/>
                  </a:lnTo>
                  <a:lnTo>
                    <a:pt x="908712" y="213524"/>
                  </a:lnTo>
                  <a:lnTo>
                    <a:pt x="874482" y="214076"/>
                  </a:lnTo>
                  <a:lnTo>
                    <a:pt x="822620" y="214263"/>
                  </a:lnTo>
                  <a:lnTo>
                    <a:pt x="796549" y="211643"/>
                  </a:lnTo>
                  <a:lnTo>
                    <a:pt x="771732" y="208163"/>
                  </a:lnTo>
                  <a:lnTo>
                    <a:pt x="747473" y="206616"/>
                  </a:lnTo>
                  <a:lnTo>
                    <a:pt x="720816" y="203283"/>
                  </a:lnTo>
                  <a:lnTo>
                    <a:pt x="692432" y="198494"/>
                  </a:lnTo>
                  <a:lnTo>
                    <a:pt x="663281" y="193059"/>
                  </a:lnTo>
                  <a:lnTo>
                    <a:pt x="648562" y="189228"/>
                  </a:lnTo>
                  <a:lnTo>
                    <a:pt x="633789" y="184690"/>
                  </a:lnTo>
                  <a:lnTo>
                    <a:pt x="618979" y="179680"/>
                  </a:lnTo>
                  <a:lnTo>
                    <a:pt x="603153" y="175348"/>
                  </a:lnTo>
                  <a:lnTo>
                    <a:pt x="586648" y="171468"/>
                  </a:lnTo>
                  <a:lnTo>
                    <a:pt x="569692" y="167889"/>
                  </a:lnTo>
                  <a:lnTo>
                    <a:pt x="553427" y="163518"/>
                  </a:lnTo>
                  <a:lnTo>
                    <a:pt x="537623" y="158621"/>
                  </a:lnTo>
                  <a:lnTo>
                    <a:pt x="522127" y="153371"/>
                  </a:lnTo>
                  <a:lnTo>
                    <a:pt x="506834" y="148879"/>
                  </a:lnTo>
                  <a:lnTo>
                    <a:pt x="491679" y="144892"/>
                  </a:lnTo>
                  <a:lnTo>
                    <a:pt x="476613" y="141242"/>
                  </a:lnTo>
                  <a:lnTo>
                    <a:pt x="461609" y="136824"/>
                  </a:lnTo>
                  <a:lnTo>
                    <a:pt x="446645" y="131895"/>
                  </a:lnTo>
                  <a:lnTo>
                    <a:pt x="431708" y="126624"/>
                  </a:lnTo>
                  <a:lnTo>
                    <a:pt x="416790" y="122118"/>
                  </a:lnTo>
                  <a:lnTo>
                    <a:pt x="401884" y="118122"/>
                  </a:lnTo>
                  <a:lnTo>
                    <a:pt x="386984" y="114465"/>
                  </a:lnTo>
                  <a:lnTo>
                    <a:pt x="373083" y="110044"/>
                  </a:lnTo>
                  <a:lnTo>
                    <a:pt x="359847" y="105111"/>
                  </a:lnTo>
                  <a:lnTo>
                    <a:pt x="347054" y="99838"/>
                  </a:lnTo>
                  <a:lnTo>
                    <a:pt x="333564" y="95332"/>
                  </a:lnTo>
                  <a:lnTo>
                    <a:pt x="319610" y="91334"/>
                  </a:lnTo>
                  <a:lnTo>
                    <a:pt x="305347" y="87678"/>
                  </a:lnTo>
                  <a:lnTo>
                    <a:pt x="291869" y="83255"/>
                  </a:lnTo>
                  <a:lnTo>
                    <a:pt x="278914" y="78323"/>
                  </a:lnTo>
                  <a:lnTo>
                    <a:pt x="266310" y="73050"/>
                  </a:lnTo>
                  <a:lnTo>
                    <a:pt x="254931" y="68542"/>
                  </a:lnTo>
                  <a:lnTo>
                    <a:pt x="234349" y="60889"/>
                  </a:lnTo>
                  <a:lnTo>
                    <a:pt x="196882" y="47890"/>
                  </a:lnTo>
                  <a:lnTo>
                    <a:pt x="151861" y="32774"/>
                  </a:lnTo>
                  <a:lnTo>
                    <a:pt x="136615" y="26801"/>
                  </a:lnTo>
                  <a:lnTo>
                    <a:pt x="123225" y="20840"/>
                  </a:lnTo>
                  <a:lnTo>
                    <a:pt x="110659" y="14883"/>
                  </a:lnTo>
                  <a:lnTo>
                    <a:pt x="98460" y="11573"/>
                  </a:lnTo>
                  <a:lnTo>
                    <a:pt x="86424" y="9111"/>
                  </a:lnTo>
                  <a:lnTo>
                    <a:pt x="68491" y="3138"/>
                  </a:lnTo>
                  <a:lnTo>
                    <a:pt x="36504" y="181"/>
                  </a:lnTo>
                  <a:lnTo>
                    <a:pt x="5966" y="0"/>
                  </a:lnTo>
                  <a:lnTo>
                    <a:pt x="3977" y="991"/>
                  </a:lnTo>
                  <a:lnTo>
                    <a:pt x="2651" y="2644"/>
                  </a:lnTo>
                  <a:lnTo>
                    <a:pt x="154" y="8559"/>
                  </a:lnTo>
                  <a:lnTo>
                    <a:pt x="45" y="13558"/>
                  </a:lnTo>
                  <a:lnTo>
                    <a:pt x="0" y="43476"/>
                  </a:lnTo>
                  <a:lnTo>
                    <a:pt x="993" y="47834"/>
                  </a:lnTo>
                  <a:lnTo>
                    <a:pt x="2646" y="51732"/>
                  </a:lnTo>
                  <a:lnTo>
                    <a:pt x="4740" y="55323"/>
                  </a:lnTo>
                  <a:lnTo>
                    <a:pt x="9713" y="61958"/>
                  </a:lnTo>
                  <a:lnTo>
                    <a:pt x="12428" y="65117"/>
                  </a:lnTo>
                  <a:lnTo>
                    <a:pt x="15230" y="69207"/>
                  </a:lnTo>
                  <a:lnTo>
                    <a:pt x="18091" y="73918"/>
                  </a:lnTo>
                  <a:lnTo>
                    <a:pt x="20990" y="79043"/>
                  </a:lnTo>
                  <a:lnTo>
                    <a:pt x="23915" y="83452"/>
                  </a:lnTo>
                  <a:lnTo>
                    <a:pt x="26857" y="87384"/>
                  </a:lnTo>
                  <a:lnTo>
                    <a:pt x="29811" y="90997"/>
                  </a:lnTo>
                  <a:lnTo>
                    <a:pt x="38384" y="97657"/>
                  </a:lnTo>
                  <a:lnTo>
                    <a:pt x="47818" y="103924"/>
                  </a:lnTo>
                  <a:lnTo>
                    <a:pt x="55316" y="110018"/>
                  </a:lnTo>
                  <a:lnTo>
                    <a:pt x="61957" y="116033"/>
                  </a:lnTo>
                  <a:lnTo>
                    <a:pt x="68216" y="122013"/>
                  </a:lnTo>
                  <a:lnTo>
                    <a:pt x="92264" y="145847"/>
                  </a:lnTo>
                  <a:lnTo>
                    <a:pt x="94250" y="148824"/>
                  </a:lnTo>
                  <a:lnTo>
                    <a:pt x="96460" y="154777"/>
                  </a:lnTo>
                  <a:lnTo>
                    <a:pt x="98040" y="156762"/>
                  </a:lnTo>
                  <a:lnTo>
                    <a:pt x="100086" y="158085"/>
                  </a:lnTo>
                  <a:lnTo>
                    <a:pt x="105006" y="159555"/>
                  </a:lnTo>
                  <a:lnTo>
                    <a:pt x="110500" y="160208"/>
                  </a:lnTo>
                  <a:lnTo>
                    <a:pt x="112361" y="161374"/>
                  </a:lnTo>
                  <a:lnTo>
                    <a:pt x="113603" y="163144"/>
                  </a:lnTo>
                  <a:lnTo>
                    <a:pt x="116086" y="1696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213"/>
            <p:cNvSpPr/>
            <p:nvPr/>
          </p:nvSpPr>
          <p:spPr>
            <a:xfrm>
              <a:off x="7617023" y="3009304"/>
              <a:ext cx="205384" cy="71439"/>
            </a:xfrm>
            <a:custGeom>
              <a:avLst/>
              <a:gdLst/>
              <a:ahLst/>
              <a:cxnLst/>
              <a:rect l="0" t="0" r="0" b="0"/>
              <a:pathLst>
                <a:path w="205384" h="71439">
                  <a:moveTo>
                    <a:pt x="0" y="71438"/>
                  </a:moveTo>
                  <a:lnTo>
                    <a:pt x="0" y="66697"/>
                  </a:lnTo>
                  <a:lnTo>
                    <a:pt x="991" y="64308"/>
                  </a:lnTo>
                  <a:lnTo>
                    <a:pt x="2646" y="61724"/>
                  </a:lnTo>
                  <a:lnTo>
                    <a:pt x="4739" y="59009"/>
                  </a:lnTo>
                  <a:lnTo>
                    <a:pt x="7128" y="56206"/>
                  </a:lnTo>
                  <a:lnTo>
                    <a:pt x="9713" y="53346"/>
                  </a:lnTo>
                  <a:lnTo>
                    <a:pt x="12429" y="50447"/>
                  </a:lnTo>
                  <a:lnTo>
                    <a:pt x="16223" y="47522"/>
                  </a:lnTo>
                  <a:lnTo>
                    <a:pt x="20737" y="44580"/>
                  </a:lnTo>
                  <a:lnTo>
                    <a:pt x="25731" y="41626"/>
                  </a:lnTo>
                  <a:lnTo>
                    <a:pt x="31044" y="38665"/>
                  </a:lnTo>
                  <a:lnTo>
                    <a:pt x="42240" y="32729"/>
                  </a:lnTo>
                  <a:lnTo>
                    <a:pt x="48995" y="29757"/>
                  </a:lnTo>
                  <a:lnTo>
                    <a:pt x="56476" y="26783"/>
                  </a:lnTo>
                  <a:lnTo>
                    <a:pt x="64440" y="23809"/>
                  </a:lnTo>
                  <a:lnTo>
                    <a:pt x="73718" y="21826"/>
                  </a:lnTo>
                  <a:lnTo>
                    <a:pt x="83872" y="20503"/>
                  </a:lnTo>
                  <a:lnTo>
                    <a:pt x="94610" y="19622"/>
                  </a:lnTo>
                  <a:lnTo>
                    <a:pt x="106729" y="18042"/>
                  </a:lnTo>
                  <a:lnTo>
                    <a:pt x="119770" y="15997"/>
                  </a:lnTo>
                  <a:lnTo>
                    <a:pt x="133424" y="13641"/>
                  </a:lnTo>
                  <a:lnTo>
                    <a:pt x="145505" y="11079"/>
                  </a:lnTo>
                  <a:lnTo>
                    <a:pt x="156534" y="8378"/>
                  </a:lnTo>
                  <a:lnTo>
                    <a:pt x="166864" y="5585"/>
                  </a:lnTo>
                  <a:lnTo>
                    <a:pt x="175734" y="3724"/>
                  </a:lnTo>
                  <a:lnTo>
                    <a:pt x="183633" y="2482"/>
                  </a:lnTo>
                  <a:lnTo>
                    <a:pt x="2053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214"/>
            <p:cNvSpPr/>
            <p:nvPr/>
          </p:nvSpPr>
          <p:spPr>
            <a:xfrm>
              <a:off x="6545460" y="2920007"/>
              <a:ext cx="1303736" cy="62509"/>
            </a:xfrm>
            <a:custGeom>
              <a:avLst/>
              <a:gdLst/>
              <a:ahLst/>
              <a:cxnLst/>
              <a:rect l="0" t="0" r="0" b="0"/>
              <a:pathLst>
                <a:path w="1303736" h="62509">
                  <a:moveTo>
                    <a:pt x="0" y="62508"/>
                  </a:moveTo>
                  <a:lnTo>
                    <a:pt x="0" y="54820"/>
                  </a:lnTo>
                  <a:lnTo>
                    <a:pt x="992" y="54406"/>
                  </a:lnTo>
                  <a:lnTo>
                    <a:pt x="16251" y="53611"/>
                  </a:lnTo>
                  <a:lnTo>
                    <a:pt x="17779" y="52608"/>
                  </a:lnTo>
                  <a:lnTo>
                    <a:pt x="19790" y="50947"/>
                  </a:lnTo>
                  <a:lnTo>
                    <a:pt x="22123" y="48848"/>
                  </a:lnTo>
                  <a:lnTo>
                    <a:pt x="24671" y="47448"/>
                  </a:lnTo>
                  <a:lnTo>
                    <a:pt x="30147" y="45893"/>
                  </a:lnTo>
                  <a:lnTo>
                    <a:pt x="52399" y="44758"/>
                  </a:lnTo>
                  <a:lnTo>
                    <a:pt x="57754" y="43729"/>
                  </a:lnTo>
                  <a:lnTo>
                    <a:pt x="63307" y="42051"/>
                  </a:lnTo>
                  <a:lnTo>
                    <a:pt x="68994" y="39941"/>
                  </a:lnTo>
                  <a:lnTo>
                    <a:pt x="74770" y="38533"/>
                  </a:lnTo>
                  <a:lnTo>
                    <a:pt x="86478" y="36970"/>
                  </a:lnTo>
                  <a:lnTo>
                    <a:pt x="122053" y="35829"/>
                  </a:lnTo>
                  <a:lnTo>
                    <a:pt x="406100" y="35719"/>
                  </a:lnTo>
                  <a:lnTo>
                    <a:pt x="417576" y="34727"/>
                  </a:lnTo>
                  <a:lnTo>
                    <a:pt x="429197" y="33073"/>
                  </a:lnTo>
                  <a:lnTo>
                    <a:pt x="440913" y="30978"/>
                  </a:lnTo>
                  <a:lnTo>
                    <a:pt x="452692" y="29582"/>
                  </a:lnTo>
                  <a:lnTo>
                    <a:pt x="476364" y="28031"/>
                  </a:lnTo>
                  <a:lnTo>
                    <a:pt x="507262" y="27157"/>
                  </a:lnTo>
                  <a:lnTo>
                    <a:pt x="540009" y="26898"/>
                  </a:lnTo>
                  <a:lnTo>
                    <a:pt x="551498" y="25870"/>
                  </a:lnTo>
                  <a:lnTo>
                    <a:pt x="563127" y="24192"/>
                  </a:lnTo>
                  <a:lnTo>
                    <a:pt x="574848" y="22081"/>
                  </a:lnTo>
                  <a:lnTo>
                    <a:pt x="586630" y="20674"/>
                  </a:lnTo>
                  <a:lnTo>
                    <a:pt x="610306" y="19111"/>
                  </a:lnTo>
                  <a:lnTo>
                    <a:pt x="621183" y="17701"/>
                  </a:lnTo>
                  <a:lnTo>
                    <a:pt x="631412" y="15770"/>
                  </a:lnTo>
                  <a:lnTo>
                    <a:pt x="641206" y="13490"/>
                  </a:lnTo>
                  <a:lnTo>
                    <a:pt x="651706" y="11970"/>
                  </a:lnTo>
                  <a:lnTo>
                    <a:pt x="673954" y="10281"/>
                  </a:lnTo>
                  <a:lnTo>
                    <a:pt x="708794" y="9330"/>
                  </a:lnTo>
                  <a:lnTo>
                    <a:pt x="720575" y="8205"/>
                  </a:lnTo>
                  <a:lnTo>
                    <a:pt x="732400" y="6462"/>
                  </a:lnTo>
                  <a:lnTo>
                    <a:pt x="744251" y="4308"/>
                  </a:lnTo>
                  <a:lnTo>
                    <a:pt x="756121" y="2872"/>
                  </a:lnTo>
                  <a:lnTo>
                    <a:pt x="779892" y="1277"/>
                  </a:lnTo>
                  <a:lnTo>
                    <a:pt x="815588" y="378"/>
                  </a:lnTo>
                  <a:lnTo>
                    <a:pt x="1218655" y="0"/>
                  </a:lnTo>
                  <a:lnTo>
                    <a:pt x="1229155" y="992"/>
                  </a:lnTo>
                  <a:lnTo>
                    <a:pt x="1239132" y="2646"/>
                  </a:lnTo>
                  <a:lnTo>
                    <a:pt x="1248761" y="4741"/>
                  </a:lnTo>
                  <a:lnTo>
                    <a:pt x="1257163" y="6137"/>
                  </a:lnTo>
                  <a:lnTo>
                    <a:pt x="1271792" y="7689"/>
                  </a:lnTo>
                  <a:lnTo>
                    <a:pt x="1303735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215"/>
            <p:cNvSpPr/>
            <p:nvPr/>
          </p:nvSpPr>
          <p:spPr>
            <a:xfrm>
              <a:off x="8233171" y="3090039"/>
              <a:ext cx="473275" cy="8563"/>
            </a:xfrm>
            <a:custGeom>
              <a:avLst/>
              <a:gdLst/>
              <a:ahLst/>
              <a:cxnLst/>
              <a:rect l="0" t="0" r="0" b="0"/>
              <a:pathLst>
                <a:path w="473275" h="8563">
                  <a:moveTo>
                    <a:pt x="0" y="8562"/>
                  </a:moveTo>
                  <a:lnTo>
                    <a:pt x="25731" y="8562"/>
                  </a:lnTo>
                  <a:lnTo>
                    <a:pt x="33029" y="7570"/>
                  </a:lnTo>
                  <a:lnTo>
                    <a:pt x="41863" y="5916"/>
                  </a:lnTo>
                  <a:lnTo>
                    <a:pt x="51721" y="3821"/>
                  </a:lnTo>
                  <a:lnTo>
                    <a:pt x="61270" y="2425"/>
                  </a:lnTo>
                  <a:lnTo>
                    <a:pt x="70612" y="1494"/>
                  </a:lnTo>
                  <a:lnTo>
                    <a:pt x="79817" y="874"/>
                  </a:lnTo>
                  <a:lnTo>
                    <a:pt x="89922" y="460"/>
                  </a:lnTo>
                  <a:lnTo>
                    <a:pt x="111734" y="0"/>
                  </a:lnTo>
                  <a:lnTo>
                    <a:pt x="122115" y="870"/>
                  </a:lnTo>
                  <a:lnTo>
                    <a:pt x="132012" y="2442"/>
                  </a:lnTo>
                  <a:lnTo>
                    <a:pt x="141586" y="4482"/>
                  </a:lnTo>
                  <a:lnTo>
                    <a:pt x="152930" y="5842"/>
                  </a:lnTo>
                  <a:lnTo>
                    <a:pt x="165453" y="6748"/>
                  </a:lnTo>
                  <a:lnTo>
                    <a:pt x="191606" y="7756"/>
                  </a:lnTo>
                  <a:lnTo>
                    <a:pt x="228641" y="8323"/>
                  </a:lnTo>
                  <a:lnTo>
                    <a:pt x="473274" y="85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0963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2286000" y="49530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b="15385"/>
          <a:stretch>
            <a:fillRect/>
          </a:stretch>
        </p:blipFill>
        <p:spPr bwMode="auto">
          <a:xfrm>
            <a:off x="4114801" y="0"/>
            <a:ext cx="4800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0" name="Group 49"/>
          <p:cNvGrpSpPr/>
          <p:nvPr/>
        </p:nvGrpSpPr>
        <p:grpSpPr>
          <a:xfrm>
            <a:off x="822099" y="2161143"/>
            <a:ext cx="8214745" cy="3839485"/>
            <a:chOff x="822099" y="2161143"/>
            <a:chExt cx="8214745" cy="3839485"/>
          </a:xfrm>
        </p:grpSpPr>
        <p:sp>
          <p:nvSpPr>
            <p:cNvPr id="3" name="SMARTInkAnnotation76"/>
            <p:cNvSpPr/>
            <p:nvPr/>
          </p:nvSpPr>
          <p:spPr>
            <a:xfrm>
              <a:off x="2859356" y="2178879"/>
              <a:ext cx="1364383" cy="1535454"/>
            </a:xfrm>
            <a:custGeom>
              <a:avLst/>
              <a:gdLst/>
              <a:ahLst/>
              <a:cxnLst/>
              <a:rect l="0" t="0" r="0" b="0"/>
              <a:pathLst>
                <a:path w="1364383" h="1535454">
                  <a:moveTo>
                    <a:pt x="123159" y="53542"/>
                  </a:moveTo>
                  <a:lnTo>
                    <a:pt x="123159" y="45854"/>
                  </a:lnTo>
                  <a:lnTo>
                    <a:pt x="124151" y="45440"/>
                  </a:lnTo>
                  <a:lnTo>
                    <a:pt x="130847" y="44722"/>
                  </a:lnTo>
                  <a:lnTo>
                    <a:pt x="131261" y="45678"/>
                  </a:lnTo>
                  <a:lnTo>
                    <a:pt x="131980" y="52311"/>
                  </a:lnTo>
                  <a:lnTo>
                    <a:pt x="127316" y="57918"/>
                  </a:lnTo>
                  <a:lnTo>
                    <a:pt x="125930" y="61420"/>
                  </a:lnTo>
                  <a:lnTo>
                    <a:pt x="123980" y="75830"/>
                  </a:lnTo>
                  <a:lnTo>
                    <a:pt x="123231" y="117354"/>
                  </a:lnTo>
                  <a:lnTo>
                    <a:pt x="122188" y="143225"/>
                  </a:lnTo>
                  <a:lnTo>
                    <a:pt x="115474" y="187539"/>
                  </a:lnTo>
                  <a:lnTo>
                    <a:pt x="114475" y="230346"/>
                  </a:lnTo>
                  <a:lnTo>
                    <a:pt x="111632" y="277019"/>
                  </a:lnTo>
                  <a:lnTo>
                    <a:pt x="107176" y="315218"/>
                  </a:lnTo>
                  <a:lnTo>
                    <a:pt x="105856" y="355311"/>
                  </a:lnTo>
                  <a:lnTo>
                    <a:pt x="105410" y="413894"/>
                  </a:lnTo>
                  <a:lnTo>
                    <a:pt x="100592" y="460505"/>
                  </a:lnTo>
                  <a:lnTo>
                    <a:pt x="96212" y="521692"/>
                  </a:lnTo>
                  <a:lnTo>
                    <a:pt x="92000" y="555296"/>
                  </a:lnTo>
                  <a:lnTo>
                    <a:pt x="84051" y="602944"/>
                  </a:lnTo>
                  <a:lnTo>
                    <a:pt x="80973" y="636057"/>
                  </a:lnTo>
                  <a:lnTo>
                    <a:pt x="78613" y="670617"/>
                  </a:lnTo>
                  <a:lnTo>
                    <a:pt x="74257" y="705821"/>
                  </a:lnTo>
                  <a:lnTo>
                    <a:pt x="71659" y="741311"/>
                  </a:lnTo>
                  <a:lnTo>
                    <a:pt x="70505" y="776929"/>
                  </a:lnTo>
                  <a:lnTo>
                    <a:pt x="69991" y="812602"/>
                  </a:lnTo>
                  <a:lnTo>
                    <a:pt x="67118" y="848301"/>
                  </a:lnTo>
                  <a:lnTo>
                    <a:pt x="63526" y="884010"/>
                  </a:lnTo>
                  <a:lnTo>
                    <a:pt x="61929" y="919725"/>
                  </a:lnTo>
                  <a:lnTo>
                    <a:pt x="58573" y="952796"/>
                  </a:lnTo>
                  <a:lnTo>
                    <a:pt x="51106" y="1001952"/>
                  </a:lnTo>
                  <a:lnTo>
                    <a:pt x="39694" y="1071895"/>
                  </a:lnTo>
                  <a:lnTo>
                    <a:pt x="31162" y="1104763"/>
                  </a:lnTo>
                  <a:lnTo>
                    <a:pt x="17849" y="1151158"/>
                  </a:lnTo>
                  <a:lnTo>
                    <a:pt x="10266" y="1196324"/>
                  </a:lnTo>
                  <a:lnTo>
                    <a:pt x="8019" y="1238481"/>
                  </a:lnTo>
                  <a:lnTo>
                    <a:pt x="4707" y="1276107"/>
                  </a:lnTo>
                  <a:lnTo>
                    <a:pt x="88" y="1312391"/>
                  </a:lnTo>
                  <a:lnTo>
                    <a:pt x="0" y="1336335"/>
                  </a:lnTo>
                  <a:lnTo>
                    <a:pt x="5382" y="1381399"/>
                  </a:lnTo>
                  <a:lnTo>
                    <a:pt x="6851" y="1428363"/>
                  </a:lnTo>
                  <a:lnTo>
                    <a:pt x="7999" y="1454407"/>
                  </a:lnTo>
                  <a:lnTo>
                    <a:pt x="15169" y="1487704"/>
                  </a:lnTo>
                  <a:lnTo>
                    <a:pt x="15893" y="1510615"/>
                  </a:lnTo>
                  <a:lnTo>
                    <a:pt x="16922" y="1514073"/>
                  </a:lnTo>
                  <a:lnTo>
                    <a:pt x="23682" y="1525050"/>
                  </a:lnTo>
                  <a:lnTo>
                    <a:pt x="29303" y="1531121"/>
                  </a:lnTo>
                  <a:lnTo>
                    <a:pt x="31815" y="1532704"/>
                  </a:lnTo>
                  <a:lnTo>
                    <a:pt x="37251" y="1534463"/>
                  </a:lnTo>
                  <a:lnTo>
                    <a:pt x="45891" y="1535453"/>
                  </a:lnTo>
                  <a:lnTo>
                    <a:pt x="48827" y="1534600"/>
                  </a:lnTo>
                  <a:lnTo>
                    <a:pt x="54734" y="1531006"/>
                  </a:lnTo>
                  <a:lnTo>
                    <a:pt x="63313" y="1528748"/>
                  </a:lnTo>
                  <a:lnTo>
                    <a:pt x="97897" y="1526187"/>
                  </a:lnTo>
                  <a:lnTo>
                    <a:pt x="137682" y="1519920"/>
                  </a:lnTo>
                  <a:lnTo>
                    <a:pt x="178395" y="1515931"/>
                  </a:lnTo>
                  <a:lnTo>
                    <a:pt x="208232" y="1512125"/>
                  </a:lnTo>
                  <a:lnTo>
                    <a:pt x="241336" y="1510434"/>
                  </a:lnTo>
                  <a:lnTo>
                    <a:pt x="275893" y="1509683"/>
                  </a:lnTo>
                  <a:lnTo>
                    <a:pt x="311096" y="1508357"/>
                  </a:lnTo>
                  <a:lnTo>
                    <a:pt x="346585" y="1504460"/>
                  </a:lnTo>
                  <a:lnTo>
                    <a:pt x="384848" y="1502066"/>
                  </a:lnTo>
                  <a:lnTo>
                    <a:pt x="425004" y="1501003"/>
                  </a:lnTo>
                  <a:lnTo>
                    <a:pt x="715499" y="1500154"/>
                  </a:lnTo>
                  <a:lnTo>
                    <a:pt x="754523" y="1502799"/>
                  </a:lnTo>
                  <a:lnTo>
                    <a:pt x="792703" y="1506289"/>
                  </a:lnTo>
                  <a:lnTo>
                    <a:pt x="832823" y="1507840"/>
                  </a:lnTo>
                  <a:lnTo>
                    <a:pt x="884975" y="1508714"/>
                  </a:lnTo>
                  <a:lnTo>
                    <a:pt x="936588" y="1508972"/>
                  </a:lnTo>
                  <a:lnTo>
                    <a:pt x="969201" y="1506387"/>
                  </a:lnTo>
                  <a:lnTo>
                    <a:pt x="999241" y="1502923"/>
                  </a:lnTo>
                  <a:lnTo>
                    <a:pt x="1037472" y="1499980"/>
                  </a:lnTo>
                  <a:lnTo>
                    <a:pt x="1077560" y="1493246"/>
                  </a:lnTo>
                  <a:lnTo>
                    <a:pt x="1105106" y="1489176"/>
                  </a:lnTo>
                  <a:lnTo>
                    <a:pt x="1136340" y="1478912"/>
                  </a:lnTo>
                  <a:lnTo>
                    <a:pt x="1178739" y="1458456"/>
                  </a:lnTo>
                  <a:lnTo>
                    <a:pt x="1197161" y="1443594"/>
                  </a:lnTo>
                  <a:lnTo>
                    <a:pt x="1206469" y="1429926"/>
                  </a:lnTo>
                  <a:lnTo>
                    <a:pt x="1230434" y="1383997"/>
                  </a:lnTo>
                  <a:lnTo>
                    <a:pt x="1251276" y="1337649"/>
                  </a:lnTo>
                  <a:lnTo>
                    <a:pt x="1262190" y="1303349"/>
                  </a:lnTo>
                  <a:lnTo>
                    <a:pt x="1268021" y="1265265"/>
                  </a:lnTo>
                  <a:lnTo>
                    <a:pt x="1278433" y="1219819"/>
                  </a:lnTo>
                  <a:lnTo>
                    <a:pt x="1289052" y="1172624"/>
                  </a:lnTo>
                  <a:lnTo>
                    <a:pt x="1292786" y="1135988"/>
                  </a:lnTo>
                  <a:lnTo>
                    <a:pt x="1298743" y="1094154"/>
                  </a:lnTo>
                  <a:lnTo>
                    <a:pt x="1301941" y="1050340"/>
                  </a:lnTo>
                  <a:lnTo>
                    <a:pt x="1307740" y="1004946"/>
                  </a:lnTo>
                  <a:lnTo>
                    <a:pt x="1309443" y="971490"/>
                  </a:lnTo>
                  <a:lnTo>
                    <a:pt x="1316675" y="907642"/>
                  </a:lnTo>
                  <a:lnTo>
                    <a:pt x="1318376" y="873674"/>
                  </a:lnTo>
                  <a:lnTo>
                    <a:pt x="1319334" y="825821"/>
                  </a:lnTo>
                  <a:lnTo>
                    <a:pt x="1319617" y="775483"/>
                  </a:lnTo>
                  <a:lnTo>
                    <a:pt x="1324442" y="727605"/>
                  </a:lnTo>
                  <a:lnTo>
                    <a:pt x="1327415" y="682000"/>
                  </a:lnTo>
                  <a:lnTo>
                    <a:pt x="1328110" y="649365"/>
                  </a:lnTo>
                  <a:lnTo>
                    <a:pt x="1329412" y="616009"/>
                  </a:lnTo>
                  <a:lnTo>
                    <a:pt x="1334730" y="570331"/>
                  </a:lnTo>
                  <a:lnTo>
                    <a:pt x="1336747" y="530228"/>
                  </a:lnTo>
                  <a:lnTo>
                    <a:pt x="1338337" y="488360"/>
                  </a:lnTo>
                  <a:lnTo>
                    <a:pt x="1343659" y="449386"/>
                  </a:lnTo>
                  <a:lnTo>
                    <a:pt x="1346669" y="407852"/>
                  </a:lnTo>
                  <a:lnTo>
                    <a:pt x="1353426" y="360405"/>
                  </a:lnTo>
                  <a:lnTo>
                    <a:pt x="1359795" y="317335"/>
                  </a:lnTo>
                  <a:lnTo>
                    <a:pt x="1363479" y="277739"/>
                  </a:lnTo>
                  <a:lnTo>
                    <a:pt x="1364266" y="232262"/>
                  </a:lnTo>
                  <a:lnTo>
                    <a:pt x="1364382" y="165074"/>
                  </a:lnTo>
                  <a:lnTo>
                    <a:pt x="1361739" y="152391"/>
                  </a:lnTo>
                  <a:lnTo>
                    <a:pt x="1351956" y="128079"/>
                  </a:lnTo>
                  <a:lnTo>
                    <a:pt x="1334574" y="99937"/>
                  </a:lnTo>
                  <a:lnTo>
                    <a:pt x="1326000" y="91360"/>
                  </a:lnTo>
                  <a:lnTo>
                    <a:pt x="1290068" y="64518"/>
                  </a:lnTo>
                  <a:lnTo>
                    <a:pt x="1256660" y="50970"/>
                  </a:lnTo>
                  <a:lnTo>
                    <a:pt x="1214269" y="38739"/>
                  </a:lnTo>
                  <a:lnTo>
                    <a:pt x="1155857" y="23787"/>
                  </a:lnTo>
                  <a:lnTo>
                    <a:pt x="1115517" y="14850"/>
                  </a:lnTo>
                  <a:lnTo>
                    <a:pt x="1086759" y="11541"/>
                  </a:lnTo>
                  <a:lnTo>
                    <a:pt x="1056449" y="9078"/>
                  </a:lnTo>
                  <a:lnTo>
                    <a:pt x="1023134" y="4676"/>
                  </a:lnTo>
                  <a:lnTo>
                    <a:pt x="991130" y="2059"/>
                  </a:lnTo>
                  <a:lnTo>
                    <a:pt x="958385" y="895"/>
                  </a:lnTo>
                  <a:lnTo>
                    <a:pt x="865147" y="87"/>
                  </a:lnTo>
                  <a:lnTo>
                    <a:pt x="806248" y="0"/>
                  </a:lnTo>
                  <a:lnTo>
                    <a:pt x="765421" y="2626"/>
                  </a:lnTo>
                  <a:lnTo>
                    <a:pt x="723132" y="6108"/>
                  </a:lnTo>
                  <a:lnTo>
                    <a:pt x="700742" y="7037"/>
                  </a:lnTo>
                  <a:lnTo>
                    <a:pt x="677879" y="7656"/>
                  </a:lnTo>
                  <a:lnTo>
                    <a:pt x="655691" y="9061"/>
                  </a:lnTo>
                  <a:lnTo>
                    <a:pt x="633954" y="10990"/>
                  </a:lnTo>
                  <a:lnTo>
                    <a:pt x="544423" y="21214"/>
                  </a:lnTo>
                  <a:lnTo>
                    <a:pt x="478717" y="29852"/>
                  </a:lnTo>
                  <a:lnTo>
                    <a:pt x="360161" y="47600"/>
                  </a:lnTo>
                  <a:lnTo>
                    <a:pt x="324405" y="53547"/>
                  </a:lnTo>
                  <a:lnTo>
                    <a:pt x="256287" y="65449"/>
                  </a:lnTo>
                  <a:lnTo>
                    <a:pt x="226314" y="68756"/>
                  </a:lnTo>
                  <a:lnTo>
                    <a:pt x="187127" y="73264"/>
                  </a:lnTo>
                  <a:lnTo>
                    <a:pt x="153027" y="80883"/>
                  </a:lnTo>
                  <a:lnTo>
                    <a:pt x="126717" y="86779"/>
                  </a:lnTo>
                  <a:lnTo>
                    <a:pt x="103708" y="91171"/>
                  </a:lnTo>
                  <a:lnTo>
                    <a:pt x="78747" y="96804"/>
                  </a:lnTo>
                  <a:lnTo>
                    <a:pt x="60831" y="98180"/>
                  </a:lnTo>
                  <a:lnTo>
                    <a:pt x="60667" y="90501"/>
                  </a:lnTo>
                  <a:lnTo>
                    <a:pt x="61654" y="90088"/>
                  </a:lnTo>
                  <a:lnTo>
                    <a:pt x="69581" y="892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77"/>
            <p:cNvSpPr/>
            <p:nvPr/>
          </p:nvSpPr>
          <p:spPr>
            <a:xfrm>
              <a:off x="2884289" y="3893343"/>
              <a:ext cx="1384102" cy="946169"/>
            </a:xfrm>
            <a:custGeom>
              <a:avLst/>
              <a:gdLst/>
              <a:ahLst/>
              <a:cxnLst/>
              <a:rect l="0" t="0" r="0" b="0"/>
              <a:pathLst>
                <a:path w="1384102" h="946169">
                  <a:moveTo>
                    <a:pt x="71437" y="26789"/>
                  </a:moveTo>
                  <a:lnTo>
                    <a:pt x="71437" y="19101"/>
                  </a:lnTo>
                  <a:lnTo>
                    <a:pt x="71437" y="70238"/>
                  </a:lnTo>
                  <a:lnTo>
                    <a:pt x="68791" y="81157"/>
                  </a:lnTo>
                  <a:lnTo>
                    <a:pt x="65300" y="92624"/>
                  </a:lnTo>
                  <a:lnTo>
                    <a:pt x="62875" y="122085"/>
                  </a:lnTo>
                  <a:lnTo>
                    <a:pt x="60025" y="133966"/>
                  </a:lnTo>
                  <a:lnTo>
                    <a:pt x="56443" y="146853"/>
                  </a:lnTo>
                  <a:lnTo>
                    <a:pt x="54427" y="170843"/>
                  </a:lnTo>
                  <a:lnTo>
                    <a:pt x="53829" y="195811"/>
                  </a:lnTo>
                  <a:lnTo>
                    <a:pt x="52660" y="217209"/>
                  </a:lnTo>
                  <a:lnTo>
                    <a:pt x="47463" y="241960"/>
                  </a:lnTo>
                  <a:lnTo>
                    <a:pt x="45482" y="268145"/>
                  </a:lnTo>
                  <a:lnTo>
                    <a:pt x="43903" y="295747"/>
                  </a:lnTo>
                  <a:lnTo>
                    <a:pt x="40017" y="317313"/>
                  </a:lnTo>
                  <a:lnTo>
                    <a:pt x="37629" y="337482"/>
                  </a:lnTo>
                  <a:lnTo>
                    <a:pt x="36284" y="365570"/>
                  </a:lnTo>
                  <a:lnTo>
                    <a:pt x="34977" y="384726"/>
                  </a:lnTo>
                  <a:lnTo>
                    <a:pt x="31090" y="406468"/>
                  </a:lnTo>
                  <a:lnTo>
                    <a:pt x="28700" y="429361"/>
                  </a:lnTo>
                  <a:lnTo>
                    <a:pt x="27638" y="451773"/>
                  </a:lnTo>
                  <a:lnTo>
                    <a:pt x="27166" y="471655"/>
                  </a:lnTo>
                  <a:lnTo>
                    <a:pt x="26901" y="504324"/>
                  </a:lnTo>
                  <a:lnTo>
                    <a:pt x="24192" y="527422"/>
                  </a:lnTo>
                  <a:lnTo>
                    <a:pt x="20674" y="549926"/>
                  </a:lnTo>
                  <a:lnTo>
                    <a:pt x="19110" y="569849"/>
                  </a:lnTo>
                  <a:lnTo>
                    <a:pt x="18415" y="591272"/>
                  </a:lnTo>
                  <a:lnTo>
                    <a:pt x="17114" y="614022"/>
                  </a:lnTo>
                  <a:lnTo>
                    <a:pt x="13228" y="637362"/>
                  </a:lnTo>
                  <a:lnTo>
                    <a:pt x="10840" y="658319"/>
                  </a:lnTo>
                  <a:lnTo>
                    <a:pt x="9778" y="678547"/>
                  </a:lnTo>
                  <a:lnTo>
                    <a:pt x="9181" y="711256"/>
                  </a:lnTo>
                  <a:lnTo>
                    <a:pt x="8011" y="740240"/>
                  </a:lnTo>
                  <a:lnTo>
                    <a:pt x="2814" y="767679"/>
                  </a:lnTo>
                  <a:lnTo>
                    <a:pt x="834" y="794661"/>
                  </a:lnTo>
                  <a:lnTo>
                    <a:pt x="247" y="820515"/>
                  </a:lnTo>
                  <a:lnTo>
                    <a:pt x="0" y="946168"/>
                  </a:lnTo>
                  <a:lnTo>
                    <a:pt x="0" y="937976"/>
                  </a:lnTo>
                  <a:lnTo>
                    <a:pt x="38431" y="937617"/>
                  </a:lnTo>
                  <a:lnTo>
                    <a:pt x="515100" y="937617"/>
                  </a:lnTo>
                  <a:lnTo>
                    <a:pt x="544779" y="934972"/>
                  </a:lnTo>
                  <a:lnTo>
                    <a:pt x="574506" y="931480"/>
                  </a:lnTo>
                  <a:lnTo>
                    <a:pt x="604255" y="929929"/>
                  </a:lnTo>
                  <a:lnTo>
                    <a:pt x="634013" y="929239"/>
                  </a:lnTo>
                  <a:lnTo>
                    <a:pt x="782836" y="928698"/>
                  </a:lnTo>
                  <a:lnTo>
                    <a:pt x="812601" y="926047"/>
                  </a:lnTo>
                  <a:lnTo>
                    <a:pt x="854604" y="921622"/>
                  </a:lnTo>
                  <a:lnTo>
                    <a:pt x="894830" y="920310"/>
                  </a:lnTo>
                  <a:lnTo>
                    <a:pt x="935523" y="917275"/>
                  </a:lnTo>
                  <a:lnTo>
                    <a:pt x="970069" y="912738"/>
                  </a:lnTo>
                  <a:lnTo>
                    <a:pt x="1013149" y="911205"/>
                  </a:lnTo>
                  <a:lnTo>
                    <a:pt x="1048081" y="906200"/>
                  </a:lnTo>
                  <a:lnTo>
                    <a:pt x="1087319" y="901756"/>
                  </a:lnTo>
                  <a:lnTo>
                    <a:pt x="1117853" y="894999"/>
                  </a:lnTo>
                  <a:lnTo>
                    <a:pt x="1132815" y="892879"/>
                  </a:lnTo>
                  <a:lnTo>
                    <a:pt x="1175719" y="875213"/>
                  </a:lnTo>
                  <a:lnTo>
                    <a:pt x="1194515" y="868258"/>
                  </a:lnTo>
                  <a:lnTo>
                    <a:pt x="1198179" y="867566"/>
                  </a:lnTo>
                  <a:lnTo>
                    <a:pt x="1200622" y="866111"/>
                  </a:lnTo>
                  <a:lnTo>
                    <a:pt x="1202250" y="864150"/>
                  </a:lnTo>
                  <a:lnTo>
                    <a:pt x="1203336" y="861850"/>
                  </a:lnTo>
                  <a:lnTo>
                    <a:pt x="1205052" y="860316"/>
                  </a:lnTo>
                  <a:lnTo>
                    <a:pt x="1207188" y="859295"/>
                  </a:lnTo>
                  <a:lnTo>
                    <a:pt x="1209604" y="858613"/>
                  </a:lnTo>
                  <a:lnTo>
                    <a:pt x="1214935" y="855210"/>
                  </a:lnTo>
                  <a:lnTo>
                    <a:pt x="1227613" y="843983"/>
                  </a:lnTo>
                  <a:lnTo>
                    <a:pt x="1229174" y="841461"/>
                  </a:lnTo>
                  <a:lnTo>
                    <a:pt x="1231885" y="832105"/>
                  </a:lnTo>
                  <a:lnTo>
                    <a:pt x="1238352" y="823657"/>
                  </a:lnTo>
                  <a:lnTo>
                    <a:pt x="1241366" y="815326"/>
                  </a:lnTo>
                  <a:lnTo>
                    <a:pt x="1259268" y="787660"/>
                  </a:lnTo>
                  <a:lnTo>
                    <a:pt x="1262184" y="784068"/>
                  </a:lnTo>
                  <a:lnTo>
                    <a:pt x="1264127" y="779688"/>
                  </a:lnTo>
                  <a:lnTo>
                    <a:pt x="1272243" y="752656"/>
                  </a:lnTo>
                  <a:lnTo>
                    <a:pt x="1283145" y="728184"/>
                  </a:lnTo>
                  <a:lnTo>
                    <a:pt x="1291901" y="705237"/>
                  </a:lnTo>
                  <a:lnTo>
                    <a:pt x="1303748" y="676558"/>
                  </a:lnTo>
                  <a:lnTo>
                    <a:pt x="1312668" y="651245"/>
                  </a:lnTo>
                  <a:lnTo>
                    <a:pt x="1317627" y="632740"/>
                  </a:lnTo>
                  <a:lnTo>
                    <a:pt x="1319830" y="611285"/>
                  </a:lnTo>
                  <a:lnTo>
                    <a:pt x="1323456" y="591166"/>
                  </a:lnTo>
                  <a:lnTo>
                    <a:pt x="1333867" y="549257"/>
                  </a:lnTo>
                  <a:lnTo>
                    <a:pt x="1339616" y="528872"/>
                  </a:lnTo>
                  <a:lnTo>
                    <a:pt x="1344486" y="508899"/>
                  </a:lnTo>
                  <a:lnTo>
                    <a:pt x="1346651" y="486792"/>
                  </a:lnTo>
                  <a:lnTo>
                    <a:pt x="1350259" y="463737"/>
                  </a:lnTo>
                  <a:lnTo>
                    <a:pt x="1354177" y="440262"/>
                  </a:lnTo>
                  <a:lnTo>
                    <a:pt x="1355918" y="416599"/>
                  </a:lnTo>
                  <a:lnTo>
                    <a:pt x="1359338" y="395499"/>
                  </a:lnTo>
                  <a:lnTo>
                    <a:pt x="1364196" y="366885"/>
                  </a:lnTo>
                  <a:lnTo>
                    <a:pt x="1365333" y="347607"/>
                  </a:lnTo>
                  <a:lnTo>
                    <a:pt x="1365838" y="325810"/>
                  </a:lnTo>
                  <a:lnTo>
                    <a:pt x="1368708" y="305539"/>
                  </a:lnTo>
                  <a:lnTo>
                    <a:pt x="1373256" y="277392"/>
                  </a:lnTo>
                  <a:lnTo>
                    <a:pt x="1374604" y="250201"/>
                  </a:lnTo>
                  <a:lnTo>
                    <a:pt x="1375003" y="223293"/>
                  </a:lnTo>
                  <a:lnTo>
                    <a:pt x="1376089" y="205406"/>
                  </a:lnTo>
                  <a:lnTo>
                    <a:pt x="1381287" y="179592"/>
                  </a:lnTo>
                  <a:lnTo>
                    <a:pt x="1383267" y="157944"/>
                  </a:lnTo>
                  <a:lnTo>
                    <a:pt x="1383854" y="134111"/>
                  </a:lnTo>
                  <a:lnTo>
                    <a:pt x="1384101" y="50617"/>
                  </a:lnTo>
                  <a:lnTo>
                    <a:pt x="1383109" y="48627"/>
                  </a:lnTo>
                  <a:lnTo>
                    <a:pt x="1381456" y="47301"/>
                  </a:lnTo>
                  <a:lnTo>
                    <a:pt x="1379360" y="46417"/>
                  </a:lnTo>
                  <a:lnTo>
                    <a:pt x="1377964" y="44835"/>
                  </a:lnTo>
                  <a:lnTo>
                    <a:pt x="1377033" y="42788"/>
                  </a:lnTo>
                  <a:lnTo>
                    <a:pt x="1376413" y="40432"/>
                  </a:lnTo>
                  <a:lnTo>
                    <a:pt x="1375007" y="38861"/>
                  </a:lnTo>
                  <a:lnTo>
                    <a:pt x="1373077" y="37813"/>
                  </a:lnTo>
                  <a:lnTo>
                    <a:pt x="1370799" y="37115"/>
                  </a:lnTo>
                  <a:lnTo>
                    <a:pt x="1365621" y="33694"/>
                  </a:lnTo>
                  <a:lnTo>
                    <a:pt x="1362852" y="31393"/>
                  </a:lnTo>
                  <a:lnTo>
                    <a:pt x="1360013" y="29858"/>
                  </a:lnTo>
                  <a:lnTo>
                    <a:pt x="1354213" y="28153"/>
                  </a:lnTo>
                  <a:lnTo>
                    <a:pt x="1335276" y="26066"/>
                  </a:lnTo>
                  <a:lnTo>
                    <a:pt x="1312427" y="19775"/>
                  </a:lnTo>
                  <a:lnTo>
                    <a:pt x="1274278" y="18028"/>
                  </a:lnTo>
                  <a:lnTo>
                    <a:pt x="1231945" y="16889"/>
                  </a:lnTo>
                  <a:lnTo>
                    <a:pt x="1193862" y="10796"/>
                  </a:lnTo>
                  <a:lnTo>
                    <a:pt x="1160054" y="9483"/>
                  </a:lnTo>
                  <a:lnTo>
                    <a:pt x="1086705" y="8978"/>
                  </a:lnTo>
                  <a:lnTo>
                    <a:pt x="1043968" y="6298"/>
                  </a:lnTo>
                  <a:lnTo>
                    <a:pt x="1002532" y="1866"/>
                  </a:lnTo>
                  <a:lnTo>
                    <a:pt x="962473" y="553"/>
                  </a:lnTo>
                  <a:lnTo>
                    <a:pt x="552386" y="0"/>
                  </a:lnTo>
                  <a:lnTo>
                    <a:pt x="517364" y="2646"/>
                  </a:lnTo>
                  <a:lnTo>
                    <a:pt x="482947" y="6137"/>
                  </a:lnTo>
                  <a:lnTo>
                    <a:pt x="451114" y="7689"/>
                  </a:lnTo>
                  <a:lnTo>
                    <a:pt x="420430" y="8378"/>
                  </a:lnTo>
                  <a:lnTo>
                    <a:pt x="284182" y="8920"/>
                  </a:lnTo>
                  <a:lnTo>
                    <a:pt x="247471" y="13667"/>
                  </a:lnTo>
                  <a:lnTo>
                    <a:pt x="206641" y="17031"/>
                  </a:lnTo>
                  <a:lnTo>
                    <a:pt x="165640" y="17750"/>
                  </a:lnTo>
                  <a:lnTo>
                    <a:pt x="98226" y="17860"/>
                  </a:lnTo>
                  <a:lnTo>
                    <a:pt x="107156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78"/>
            <p:cNvSpPr/>
            <p:nvPr/>
          </p:nvSpPr>
          <p:spPr>
            <a:xfrm>
              <a:off x="2849844" y="5009554"/>
              <a:ext cx="1391726" cy="757780"/>
            </a:xfrm>
            <a:custGeom>
              <a:avLst/>
              <a:gdLst/>
              <a:ahLst/>
              <a:cxnLst/>
              <a:rect l="0" t="0" r="0" b="0"/>
              <a:pathLst>
                <a:path w="1391726" h="757780">
                  <a:moveTo>
                    <a:pt x="34445" y="8930"/>
                  </a:moveTo>
                  <a:lnTo>
                    <a:pt x="34445" y="61041"/>
                  </a:lnTo>
                  <a:lnTo>
                    <a:pt x="33452" y="65499"/>
                  </a:lnTo>
                  <a:lnTo>
                    <a:pt x="28308" y="77505"/>
                  </a:lnTo>
                  <a:lnTo>
                    <a:pt x="26342" y="94182"/>
                  </a:lnTo>
                  <a:lnTo>
                    <a:pt x="25760" y="116541"/>
                  </a:lnTo>
                  <a:lnTo>
                    <a:pt x="25515" y="361528"/>
                  </a:lnTo>
                  <a:lnTo>
                    <a:pt x="28160" y="384583"/>
                  </a:lnTo>
                  <a:lnTo>
                    <a:pt x="30660" y="408059"/>
                  </a:lnTo>
                  <a:lnTo>
                    <a:pt x="28463" y="431721"/>
                  </a:lnTo>
                  <a:lnTo>
                    <a:pt x="29471" y="452822"/>
                  </a:lnTo>
                  <a:lnTo>
                    <a:pt x="31129" y="462615"/>
                  </a:lnTo>
                  <a:lnTo>
                    <a:pt x="30325" y="484081"/>
                  </a:lnTo>
                  <a:lnTo>
                    <a:pt x="27653" y="505858"/>
                  </a:lnTo>
                  <a:lnTo>
                    <a:pt x="26465" y="525458"/>
                  </a:lnTo>
                  <a:lnTo>
                    <a:pt x="25937" y="544092"/>
                  </a:lnTo>
                  <a:lnTo>
                    <a:pt x="25539" y="602442"/>
                  </a:lnTo>
                  <a:lnTo>
                    <a:pt x="25517" y="642751"/>
                  </a:lnTo>
                  <a:lnTo>
                    <a:pt x="22870" y="653107"/>
                  </a:lnTo>
                  <a:lnTo>
                    <a:pt x="19378" y="664324"/>
                  </a:lnTo>
                  <a:lnTo>
                    <a:pt x="17137" y="685049"/>
                  </a:lnTo>
                  <a:lnTo>
                    <a:pt x="16953" y="688871"/>
                  </a:lnTo>
                  <a:lnTo>
                    <a:pt x="15838" y="692411"/>
                  </a:lnTo>
                  <a:lnTo>
                    <a:pt x="10521" y="702135"/>
                  </a:lnTo>
                  <a:lnTo>
                    <a:pt x="8928" y="708274"/>
                  </a:lnTo>
                  <a:lnTo>
                    <a:pt x="8033" y="717308"/>
                  </a:lnTo>
                  <a:lnTo>
                    <a:pt x="6915" y="720299"/>
                  </a:lnTo>
                  <a:lnTo>
                    <a:pt x="0" y="730467"/>
                  </a:lnTo>
                  <a:lnTo>
                    <a:pt x="568" y="731056"/>
                  </a:lnTo>
                  <a:lnTo>
                    <a:pt x="7507" y="732214"/>
                  </a:lnTo>
                  <a:lnTo>
                    <a:pt x="7647" y="732233"/>
                  </a:lnTo>
                  <a:lnTo>
                    <a:pt x="7655" y="739923"/>
                  </a:lnTo>
                  <a:lnTo>
                    <a:pt x="7656" y="732264"/>
                  </a:lnTo>
                  <a:lnTo>
                    <a:pt x="12396" y="732243"/>
                  </a:lnTo>
                  <a:lnTo>
                    <a:pt x="13792" y="733232"/>
                  </a:lnTo>
                  <a:lnTo>
                    <a:pt x="14723" y="734884"/>
                  </a:lnTo>
                  <a:lnTo>
                    <a:pt x="15344" y="736977"/>
                  </a:lnTo>
                  <a:lnTo>
                    <a:pt x="16750" y="738373"/>
                  </a:lnTo>
                  <a:lnTo>
                    <a:pt x="18679" y="739304"/>
                  </a:lnTo>
                  <a:lnTo>
                    <a:pt x="23469" y="740337"/>
                  </a:lnTo>
                  <a:lnTo>
                    <a:pt x="50343" y="742135"/>
                  </a:lnTo>
                  <a:lnTo>
                    <a:pt x="65393" y="747294"/>
                  </a:lnTo>
                  <a:lnTo>
                    <a:pt x="98872" y="749725"/>
                  </a:lnTo>
                  <a:lnTo>
                    <a:pt x="134786" y="750045"/>
                  </a:lnTo>
                  <a:lnTo>
                    <a:pt x="151470" y="751064"/>
                  </a:lnTo>
                  <a:lnTo>
                    <a:pt x="190562" y="757779"/>
                  </a:lnTo>
                  <a:lnTo>
                    <a:pt x="206025" y="755825"/>
                  </a:lnTo>
                  <a:lnTo>
                    <a:pt x="231465" y="751792"/>
                  </a:lnTo>
                  <a:lnTo>
                    <a:pt x="271469" y="750430"/>
                  </a:lnTo>
                  <a:lnTo>
                    <a:pt x="360548" y="750102"/>
                  </a:lnTo>
                  <a:lnTo>
                    <a:pt x="411572" y="743027"/>
                  </a:lnTo>
                  <a:lnTo>
                    <a:pt x="445826" y="741716"/>
                  </a:lnTo>
                  <a:lnTo>
                    <a:pt x="516702" y="741213"/>
                  </a:lnTo>
                  <a:lnTo>
                    <a:pt x="552382" y="738533"/>
                  </a:lnTo>
                  <a:lnTo>
                    <a:pt x="588090" y="734101"/>
                  </a:lnTo>
                  <a:lnTo>
                    <a:pt x="623805" y="732787"/>
                  </a:lnTo>
                  <a:lnTo>
                    <a:pt x="671429" y="732343"/>
                  </a:lnTo>
                  <a:lnTo>
                    <a:pt x="707148" y="727526"/>
                  </a:lnTo>
                  <a:lnTo>
                    <a:pt x="747607" y="724556"/>
                  </a:lnTo>
                  <a:lnTo>
                    <a:pt x="786273" y="723675"/>
                  </a:lnTo>
                  <a:lnTo>
                    <a:pt x="1006006" y="723305"/>
                  </a:lnTo>
                  <a:lnTo>
                    <a:pt x="1059263" y="716237"/>
                  </a:lnTo>
                  <a:lnTo>
                    <a:pt x="1096663" y="714743"/>
                  </a:lnTo>
                  <a:lnTo>
                    <a:pt x="1132714" y="708310"/>
                  </a:lnTo>
                  <a:lnTo>
                    <a:pt x="1158569" y="705302"/>
                  </a:lnTo>
                  <a:lnTo>
                    <a:pt x="1185586" y="698545"/>
                  </a:lnTo>
                  <a:lnTo>
                    <a:pt x="1206646" y="694471"/>
                  </a:lnTo>
                  <a:lnTo>
                    <a:pt x="1229092" y="689626"/>
                  </a:lnTo>
                  <a:lnTo>
                    <a:pt x="1235688" y="688946"/>
                  </a:lnTo>
                  <a:lnTo>
                    <a:pt x="1245664" y="685544"/>
                  </a:lnTo>
                  <a:lnTo>
                    <a:pt x="1249714" y="683248"/>
                  </a:lnTo>
                  <a:lnTo>
                    <a:pt x="1259504" y="680698"/>
                  </a:lnTo>
                  <a:lnTo>
                    <a:pt x="1264893" y="680017"/>
                  </a:lnTo>
                  <a:lnTo>
                    <a:pt x="1273527" y="676615"/>
                  </a:lnTo>
                  <a:lnTo>
                    <a:pt x="1283966" y="669122"/>
                  </a:lnTo>
                  <a:lnTo>
                    <a:pt x="1287154" y="666347"/>
                  </a:lnTo>
                  <a:lnTo>
                    <a:pt x="1290271" y="664497"/>
                  </a:lnTo>
                  <a:lnTo>
                    <a:pt x="1299400" y="660901"/>
                  </a:lnTo>
                  <a:lnTo>
                    <a:pt x="1311374" y="651300"/>
                  </a:lnTo>
                  <a:lnTo>
                    <a:pt x="1332225" y="630998"/>
                  </a:lnTo>
                  <a:lnTo>
                    <a:pt x="1334209" y="628033"/>
                  </a:lnTo>
                  <a:lnTo>
                    <a:pt x="1337995" y="619118"/>
                  </a:lnTo>
                  <a:lnTo>
                    <a:pt x="1350453" y="599501"/>
                  </a:lnTo>
                  <a:lnTo>
                    <a:pt x="1353556" y="588575"/>
                  </a:lnTo>
                  <a:lnTo>
                    <a:pt x="1355927" y="577104"/>
                  </a:lnTo>
                  <a:lnTo>
                    <a:pt x="1365533" y="553572"/>
                  </a:lnTo>
                  <a:lnTo>
                    <a:pt x="1368322" y="547642"/>
                  </a:lnTo>
                  <a:lnTo>
                    <a:pt x="1371420" y="533115"/>
                  </a:lnTo>
                  <a:lnTo>
                    <a:pt x="1373163" y="510848"/>
                  </a:lnTo>
                  <a:lnTo>
                    <a:pt x="1374564" y="496919"/>
                  </a:lnTo>
                  <a:lnTo>
                    <a:pt x="1378493" y="480806"/>
                  </a:lnTo>
                  <a:lnTo>
                    <a:pt x="1380902" y="463722"/>
                  </a:lnTo>
                  <a:lnTo>
                    <a:pt x="1381971" y="446209"/>
                  </a:lnTo>
                  <a:lnTo>
                    <a:pt x="1382447" y="428502"/>
                  </a:lnTo>
                  <a:lnTo>
                    <a:pt x="1382715" y="401800"/>
                  </a:lnTo>
                  <a:lnTo>
                    <a:pt x="1385423" y="383961"/>
                  </a:lnTo>
                  <a:lnTo>
                    <a:pt x="1388942" y="365118"/>
                  </a:lnTo>
                  <a:lnTo>
                    <a:pt x="1390506" y="343514"/>
                  </a:lnTo>
                  <a:lnTo>
                    <a:pt x="1391201" y="323329"/>
                  </a:lnTo>
                  <a:lnTo>
                    <a:pt x="1391647" y="286118"/>
                  </a:lnTo>
                  <a:lnTo>
                    <a:pt x="1391725" y="259070"/>
                  </a:lnTo>
                  <a:lnTo>
                    <a:pt x="1389097" y="241150"/>
                  </a:lnTo>
                  <a:lnTo>
                    <a:pt x="1385614" y="224256"/>
                  </a:lnTo>
                  <a:lnTo>
                    <a:pt x="1383653" y="202597"/>
                  </a:lnTo>
                  <a:lnTo>
                    <a:pt x="1383194" y="186285"/>
                  </a:lnTo>
                  <a:lnTo>
                    <a:pt x="1380345" y="171759"/>
                  </a:lnTo>
                  <a:lnTo>
                    <a:pt x="1376763" y="158689"/>
                  </a:lnTo>
                  <a:lnTo>
                    <a:pt x="1373755" y="140175"/>
                  </a:lnTo>
                  <a:lnTo>
                    <a:pt x="1369535" y="128115"/>
                  </a:lnTo>
                  <a:lnTo>
                    <a:pt x="1364352" y="118786"/>
                  </a:lnTo>
                  <a:lnTo>
                    <a:pt x="1359733" y="111333"/>
                  </a:lnTo>
                  <a:lnTo>
                    <a:pt x="1356141" y="101559"/>
                  </a:lnTo>
                  <a:lnTo>
                    <a:pt x="1350226" y="92379"/>
                  </a:lnTo>
                  <a:lnTo>
                    <a:pt x="1347040" y="83375"/>
                  </a:lnTo>
                  <a:lnTo>
                    <a:pt x="1342779" y="77405"/>
                  </a:lnTo>
                  <a:lnTo>
                    <a:pt x="1340253" y="75416"/>
                  </a:lnTo>
                  <a:lnTo>
                    <a:pt x="1337577" y="74090"/>
                  </a:lnTo>
                  <a:lnTo>
                    <a:pt x="1334801" y="73206"/>
                  </a:lnTo>
                  <a:lnTo>
                    <a:pt x="1332951" y="71624"/>
                  </a:lnTo>
                  <a:lnTo>
                    <a:pt x="1331717" y="69578"/>
                  </a:lnTo>
                  <a:lnTo>
                    <a:pt x="1330894" y="67221"/>
                  </a:lnTo>
                  <a:lnTo>
                    <a:pt x="1329354" y="65650"/>
                  </a:lnTo>
                  <a:lnTo>
                    <a:pt x="1327335" y="64603"/>
                  </a:lnTo>
                  <a:lnTo>
                    <a:pt x="1322445" y="63439"/>
                  </a:lnTo>
                  <a:lnTo>
                    <a:pt x="1316965" y="62922"/>
                  </a:lnTo>
                  <a:lnTo>
                    <a:pt x="1291762" y="54856"/>
                  </a:lnTo>
                  <a:lnTo>
                    <a:pt x="1250494" y="53612"/>
                  </a:lnTo>
                  <a:lnTo>
                    <a:pt x="1184943" y="53579"/>
                  </a:lnTo>
                  <a:lnTo>
                    <a:pt x="1170524" y="50933"/>
                  </a:lnTo>
                  <a:lnTo>
                    <a:pt x="1156510" y="47441"/>
                  </a:lnTo>
                  <a:lnTo>
                    <a:pt x="1120613" y="45200"/>
                  </a:lnTo>
                  <a:lnTo>
                    <a:pt x="1080339" y="44758"/>
                  </a:lnTo>
                  <a:lnTo>
                    <a:pt x="1048021" y="39940"/>
                  </a:lnTo>
                  <a:lnTo>
                    <a:pt x="1013310" y="36970"/>
                  </a:lnTo>
                  <a:lnTo>
                    <a:pt x="971170" y="35966"/>
                  </a:lnTo>
                  <a:lnTo>
                    <a:pt x="907440" y="35751"/>
                  </a:lnTo>
                  <a:lnTo>
                    <a:pt x="871114" y="30988"/>
                  </a:lnTo>
                  <a:lnTo>
                    <a:pt x="835215" y="28033"/>
                  </a:lnTo>
                  <a:lnTo>
                    <a:pt x="799444" y="27157"/>
                  </a:lnTo>
                  <a:lnTo>
                    <a:pt x="763709" y="26898"/>
                  </a:lnTo>
                  <a:lnTo>
                    <a:pt x="727985" y="22081"/>
                  </a:lnTo>
                  <a:lnTo>
                    <a:pt x="687525" y="19110"/>
                  </a:lnTo>
                  <a:lnTo>
                    <a:pt x="648858" y="18230"/>
                  </a:lnTo>
                  <a:lnTo>
                    <a:pt x="612265" y="13229"/>
                  </a:lnTo>
                  <a:lnTo>
                    <a:pt x="570482" y="9779"/>
                  </a:lnTo>
                  <a:lnTo>
                    <a:pt x="536678" y="9182"/>
                  </a:lnTo>
                  <a:lnTo>
                    <a:pt x="477846" y="8963"/>
                  </a:lnTo>
                  <a:lnTo>
                    <a:pt x="442202" y="4199"/>
                  </a:lnTo>
                  <a:lnTo>
                    <a:pt x="400739" y="830"/>
                  </a:lnTo>
                  <a:lnTo>
                    <a:pt x="358006" y="164"/>
                  </a:lnTo>
                  <a:lnTo>
                    <a:pt x="59656" y="0"/>
                  </a:lnTo>
                  <a:lnTo>
                    <a:pt x="56213" y="992"/>
                  </a:lnTo>
                  <a:lnTo>
                    <a:pt x="46627" y="6137"/>
                  </a:lnTo>
                  <a:lnTo>
                    <a:pt x="36244" y="8562"/>
                  </a:lnTo>
                  <a:lnTo>
                    <a:pt x="20394" y="8929"/>
                  </a:lnTo>
                  <a:lnTo>
                    <a:pt x="22578" y="8929"/>
                  </a:lnTo>
                  <a:lnTo>
                    <a:pt x="16671" y="8930"/>
                  </a:lnTo>
                  <a:lnTo>
                    <a:pt x="16611" y="4190"/>
                  </a:lnTo>
                  <a:lnTo>
                    <a:pt x="17594" y="2793"/>
                  </a:lnTo>
                  <a:lnTo>
                    <a:pt x="19242" y="1862"/>
                  </a:lnTo>
                  <a:lnTo>
                    <a:pt x="2551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79"/>
            <p:cNvSpPr/>
            <p:nvPr/>
          </p:nvSpPr>
          <p:spPr>
            <a:xfrm>
              <a:off x="3286125" y="2700930"/>
              <a:ext cx="214313" cy="397672"/>
            </a:xfrm>
            <a:custGeom>
              <a:avLst/>
              <a:gdLst/>
              <a:ahLst/>
              <a:cxnLst/>
              <a:rect l="0" t="0" r="0" b="0"/>
              <a:pathLst>
                <a:path w="214313" h="397672">
                  <a:moveTo>
                    <a:pt x="0" y="397671"/>
                  </a:moveTo>
                  <a:lnTo>
                    <a:pt x="0" y="385242"/>
                  </a:lnTo>
                  <a:lnTo>
                    <a:pt x="2645" y="374288"/>
                  </a:lnTo>
                  <a:lnTo>
                    <a:pt x="4740" y="367199"/>
                  </a:lnTo>
                  <a:lnTo>
                    <a:pt x="7129" y="360489"/>
                  </a:lnTo>
                  <a:lnTo>
                    <a:pt x="9713" y="354032"/>
                  </a:lnTo>
                  <a:lnTo>
                    <a:pt x="12428" y="347742"/>
                  </a:lnTo>
                  <a:lnTo>
                    <a:pt x="15231" y="340573"/>
                  </a:lnTo>
                  <a:lnTo>
                    <a:pt x="20990" y="324669"/>
                  </a:lnTo>
                  <a:lnTo>
                    <a:pt x="83343" y="138710"/>
                  </a:lnTo>
                  <a:lnTo>
                    <a:pt x="86320" y="130772"/>
                  </a:lnTo>
                  <a:lnTo>
                    <a:pt x="89296" y="123496"/>
                  </a:lnTo>
                  <a:lnTo>
                    <a:pt x="92273" y="116661"/>
                  </a:lnTo>
                  <a:lnTo>
                    <a:pt x="95250" y="109128"/>
                  </a:lnTo>
                  <a:lnTo>
                    <a:pt x="101203" y="92820"/>
                  </a:lnTo>
                  <a:lnTo>
                    <a:pt x="104179" y="85297"/>
                  </a:lnTo>
                  <a:lnTo>
                    <a:pt x="107156" y="78296"/>
                  </a:lnTo>
                  <a:lnTo>
                    <a:pt x="113109" y="65227"/>
                  </a:lnTo>
                  <a:lnTo>
                    <a:pt x="125015" y="40667"/>
                  </a:lnTo>
                  <a:lnTo>
                    <a:pt x="130968" y="29651"/>
                  </a:lnTo>
                  <a:lnTo>
                    <a:pt x="136921" y="21448"/>
                  </a:lnTo>
                  <a:lnTo>
                    <a:pt x="142875" y="14495"/>
                  </a:lnTo>
                  <a:lnTo>
                    <a:pt x="150040" y="6687"/>
                  </a:lnTo>
                  <a:lnTo>
                    <a:pt x="156022" y="594"/>
                  </a:lnTo>
                  <a:lnTo>
                    <a:pt x="157592" y="0"/>
                  </a:lnTo>
                  <a:lnTo>
                    <a:pt x="158640" y="596"/>
                  </a:lnTo>
                  <a:lnTo>
                    <a:pt x="160320" y="3941"/>
                  </a:lnTo>
                  <a:lnTo>
                    <a:pt x="160611" y="14002"/>
                  </a:lnTo>
                  <a:lnTo>
                    <a:pt x="161644" y="17868"/>
                  </a:lnTo>
                  <a:lnTo>
                    <a:pt x="165438" y="24810"/>
                  </a:lnTo>
                  <a:lnTo>
                    <a:pt x="167785" y="36494"/>
                  </a:lnTo>
                  <a:lnTo>
                    <a:pt x="168412" y="43777"/>
                  </a:lnTo>
                  <a:lnTo>
                    <a:pt x="168829" y="50617"/>
                  </a:lnTo>
                  <a:lnTo>
                    <a:pt x="169293" y="63508"/>
                  </a:lnTo>
                  <a:lnTo>
                    <a:pt x="170408" y="70716"/>
                  </a:lnTo>
                  <a:lnTo>
                    <a:pt x="172144" y="78498"/>
                  </a:lnTo>
                  <a:lnTo>
                    <a:pt x="174294" y="86663"/>
                  </a:lnTo>
                  <a:lnTo>
                    <a:pt x="176719" y="95082"/>
                  </a:lnTo>
                  <a:lnTo>
                    <a:pt x="182060" y="112375"/>
                  </a:lnTo>
                  <a:lnTo>
                    <a:pt x="183881" y="121153"/>
                  </a:lnTo>
                  <a:lnTo>
                    <a:pt x="185095" y="129982"/>
                  </a:lnTo>
                  <a:lnTo>
                    <a:pt x="185904" y="138845"/>
                  </a:lnTo>
                  <a:lnTo>
                    <a:pt x="187436" y="147729"/>
                  </a:lnTo>
                  <a:lnTo>
                    <a:pt x="189449" y="156629"/>
                  </a:lnTo>
                  <a:lnTo>
                    <a:pt x="191784" y="165539"/>
                  </a:lnTo>
                  <a:lnTo>
                    <a:pt x="193340" y="175448"/>
                  </a:lnTo>
                  <a:lnTo>
                    <a:pt x="194378" y="186022"/>
                  </a:lnTo>
                  <a:lnTo>
                    <a:pt x="195069" y="197040"/>
                  </a:lnTo>
                  <a:lnTo>
                    <a:pt x="196523" y="207363"/>
                  </a:lnTo>
                  <a:lnTo>
                    <a:pt x="198484" y="217221"/>
                  </a:lnTo>
                  <a:lnTo>
                    <a:pt x="200783" y="226769"/>
                  </a:lnTo>
                  <a:lnTo>
                    <a:pt x="202316" y="236112"/>
                  </a:lnTo>
                  <a:lnTo>
                    <a:pt x="203338" y="245316"/>
                  </a:lnTo>
                  <a:lnTo>
                    <a:pt x="204020" y="254429"/>
                  </a:lnTo>
                  <a:lnTo>
                    <a:pt x="205466" y="263481"/>
                  </a:lnTo>
                  <a:lnTo>
                    <a:pt x="207423" y="272492"/>
                  </a:lnTo>
                  <a:lnTo>
                    <a:pt x="209719" y="281476"/>
                  </a:lnTo>
                  <a:lnTo>
                    <a:pt x="211250" y="290442"/>
                  </a:lnTo>
                  <a:lnTo>
                    <a:pt x="212271" y="299396"/>
                  </a:lnTo>
                  <a:lnTo>
                    <a:pt x="212951" y="308342"/>
                  </a:lnTo>
                  <a:lnTo>
                    <a:pt x="213405" y="316290"/>
                  </a:lnTo>
                  <a:lnTo>
                    <a:pt x="213909" y="330413"/>
                  </a:lnTo>
                  <a:lnTo>
                    <a:pt x="214233" y="354656"/>
                  </a:lnTo>
                  <a:lnTo>
                    <a:pt x="214312" y="3708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80"/>
            <p:cNvSpPr/>
            <p:nvPr/>
          </p:nvSpPr>
          <p:spPr>
            <a:xfrm>
              <a:off x="3295054" y="2982515"/>
              <a:ext cx="196454" cy="17861"/>
            </a:xfrm>
            <a:custGeom>
              <a:avLst/>
              <a:gdLst/>
              <a:ahLst/>
              <a:cxnLst/>
              <a:rect l="0" t="0" r="0" b="0"/>
              <a:pathLst>
                <a:path w="196454" h="17861">
                  <a:moveTo>
                    <a:pt x="0" y="17860"/>
                  </a:moveTo>
                  <a:lnTo>
                    <a:pt x="4741" y="17860"/>
                  </a:lnTo>
                  <a:lnTo>
                    <a:pt x="8121" y="16867"/>
                  </a:lnTo>
                  <a:lnTo>
                    <a:pt x="12360" y="15214"/>
                  </a:lnTo>
                  <a:lnTo>
                    <a:pt x="17169" y="13119"/>
                  </a:lnTo>
                  <a:lnTo>
                    <a:pt x="23353" y="10730"/>
                  </a:lnTo>
                  <a:lnTo>
                    <a:pt x="38160" y="5431"/>
                  </a:lnTo>
                  <a:lnTo>
                    <a:pt x="47268" y="3620"/>
                  </a:lnTo>
                  <a:lnTo>
                    <a:pt x="57309" y="2414"/>
                  </a:lnTo>
                  <a:lnTo>
                    <a:pt x="67972" y="1609"/>
                  </a:lnTo>
                  <a:lnTo>
                    <a:pt x="80041" y="1073"/>
                  </a:lnTo>
                  <a:lnTo>
                    <a:pt x="106681" y="477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1"/>
            <p:cNvSpPr/>
            <p:nvPr/>
          </p:nvSpPr>
          <p:spPr>
            <a:xfrm>
              <a:off x="3299186" y="4197108"/>
              <a:ext cx="241688" cy="401145"/>
            </a:xfrm>
            <a:custGeom>
              <a:avLst/>
              <a:gdLst/>
              <a:ahLst/>
              <a:cxnLst/>
              <a:rect l="0" t="0" r="0" b="0"/>
              <a:pathLst>
                <a:path w="241688" h="401145">
                  <a:moveTo>
                    <a:pt x="49446" y="160579"/>
                  </a:moveTo>
                  <a:lnTo>
                    <a:pt x="49446" y="165319"/>
                  </a:lnTo>
                  <a:lnTo>
                    <a:pt x="48454" y="167708"/>
                  </a:lnTo>
                  <a:lnTo>
                    <a:pt x="42317" y="175810"/>
                  </a:lnTo>
                  <a:lnTo>
                    <a:pt x="37017" y="181570"/>
                  </a:lnTo>
                  <a:lnTo>
                    <a:pt x="31355" y="190082"/>
                  </a:lnTo>
                  <a:lnTo>
                    <a:pt x="25531" y="200481"/>
                  </a:lnTo>
                  <a:lnTo>
                    <a:pt x="19635" y="211717"/>
                  </a:lnTo>
                  <a:lnTo>
                    <a:pt x="16673" y="218483"/>
                  </a:lnTo>
                  <a:lnTo>
                    <a:pt x="13707" y="225971"/>
                  </a:lnTo>
                  <a:lnTo>
                    <a:pt x="10737" y="233939"/>
                  </a:lnTo>
                  <a:lnTo>
                    <a:pt x="8757" y="241236"/>
                  </a:lnTo>
                  <a:lnTo>
                    <a:pt x="7437" y="248085"/>
                  </a:lnTo>
                  <a:lnTo>
                    <a:pt x="6557" y="254635"/>
                  </a:lnTo>
                  <a:lnTo>
                    <a:pt x="4979" y="260986"/>
                  </a:lnTo>
                  <a:lnTo>
                    <a:pt x="579" y="273335"/>
                  </a:lnTo>
                  <a:lnTo>
                    <a:pt x="0" y="279405"/>
                  </a:lnTo>
                  <a:lnTo>
                    <a:pt x="2004" y="291443"/>
                  </a:lnTo>
                  <a:lnTo>
                    <a:pt x="3556" y="303407"/>
                  </a:lnTo>
                  <a:lnTo>
                    <a:pt x="5238" y="315340"/>
                  </a:lnTo>
                  <a:lnTo>
                    <a:pt x="9293" y="327258"/>
                  </a:lnTo>
                  <a:lnTo>
                    <a:pt x="12756" y="333213"/>
                  </a:lnTo>
                  <a:lnTo>
                    <a:pt x="17048" y="339169"/>
                  </a:lnTo>
                  <a:lnTo>
                    <a:pt x="21895" y="345123"/>
                  </a:lnTo>
                  <a:lnTo>
                    <a:pt x="26118" y="351077"/>
                  </a:lnTo>
                  <a:lnTo>
                    <a:pt x="33455" y="362985"/>
                  </a:lnTo>
                  <a:lnTo>
                    <a:pt x="37794" y="367946"/>
                  </a:lnTo>
                  <a:lnTo>
                    <a:pt x="42670" y="372246"/>
                  </a:lnTo>
                  <a:lnTo>
                    <a:pt x="47905" y="376105"/>
                  </a:lnTo>
                  <a:lnTo>
                    <a:pt x="54372" y="379669"/>
                  </a:lnTo>
                  <a:lnTo>
                    <a:pt x="61660" y="383038"/>
                  </a:lnTo>
                  <a:lnTo>
                    <a:pt x="69495" y="386275"/>
                  </a:lnTo>
                  <a:lnTo>
                    <a:pt x="76702" y="389426"/>
                  </a:lnTo>
                  <a:lnTo>
                    <a:pt x="90003" y="395572"/>
                  </a:lnTo>
                  <a:lnTo>
                    <a:pt x="97320" y="397609"/>
                  </a:lnTo>
                  <a:lnTo>
                    <a:pt x="105174" y="398966"/>
                  </a:lnTo>
                  <a:lnTo>
                    <a:pt x="113387" y="399871"/>
                  </a:lnTo>
                  <a:lnTo>
                    <a:pt x="120847" y="400474"/>
                  </a:lnTo>
                  <a:lnTo>
                    <a:pt x="127804" y="400876"/>
                  </a:lnTo>
                  <a:lnTo>
                    <a:pt x="134427" y="401144"/>
                  </a:lnTo>
                  <a:lnTo>
                    <a:pt x="140827" y="400331"/>
                  </a:lnTo>
                  <a:lnTo>
                    <a:pt x="147078" y="398797"/>
                  </a:lnTo>
                  <a:lnTo>
                    <a:pt x="153229" y="396781"/>
                  </a:lnTo>
                  <a:lnTo>
                    <a:pt x="159314" y="395438"/>
                  </a:lnTo>
                  <a:lnTo>
                    <a:pt x="165356" y="394542"/>
                  </a:lnTo>
                  <a:lnTo>
                    <a:pt x="171368" y="393945"/>
                  </a:lnTo>
                  <a:lnTo>
                    <a:pt x="177360" y="392555"/>
                  </a:lnTo>
                  <a:lnTo>
                    <a:pt x="183339" y="390636"/>
                  </a:lnTo>
                  <a:lnTo>
                    <a:pt x="189309" y="388364"/>
                  </a:lnTo>
                  <a:lnTo>
                    <a:pt x="195275" y="384865"/>
                  </a:lnTo>
                  <a:lnTo>
                    <a:pt x="201235" y="380549"/>
                  </a:lnTo>
                  <a:lnTo>
                    <a:pt x="207194" y="375686"/>
                  </a:lnTo>
                  <a:lnTo>
                    <a:pt x="212158" y="370460"/>
                  </a:lnTo>
                  <a:lnTo>
                    <a:pt x="216460" y="364992"/>
                  </a:lnTo>
                  <a:lnTo>
                    <a:pt x="220320" y="359363"/>
                  </a:lnTo>
                  <a:lnTo>
                    <a:pt x="224609" y="347815"/>
                  </a:lnTo>
                  <a:lnTo>
                    <a:pt x="226515" y="336068"/>
                  </a:lnTo>
                  <a:lnTo>
                    <a:pt x="227362" y="324233"/>
                  </a:lnTo>
                  <a:lnTo>
                    <a:pt x="227739" y="312358"/>
                  </a:lnTo>
                  <a:lnTo>
                    <a:pt x="227839" y="306414"/>
                  </a:lnTo>
                  <a:lnTo>
                    <a:pt x="225305" y="294517"/>
                  </a:lnTo>
                  <a:lnTo>
                    <a:pt x="223240" y="288567"/>
                  </a:lnTo>
                  <a:lnTo>
                    <a:pt x="219879" y="281623"/>
                  </a:lnTo>
                  <a:lnTo>
                    <a:pt x="215654" y="274017"/>
                  </a:lnTo>
                  <a:lnTo>
                    <a:pt x="210853" y="265970"/>
                  </a:lnTo>
                  <a:lnTo>
                    <a:pt x="205668" y="258621"/>
                  </a:lnTo>
                  <a:lnTo>
                    <a:pt x="200227" y="251737"/>
                  </a:lnTo>
                  <a:lnTo>
                    <a:pt x="194615" y="245164"/>
                  </a:lnTo>
                  <a:lnTo>
                    <a:pt x="189882" y="239789"/>
                  </a:lnTo>
                  <a:lnTo>
                    <a:pt x="181977" y="231172"/>
                  </a:lnTo>
                  <a:lnTo>
                    <a:pt x="167208" y="216001"/>
                  </a:lnTo>
                  <a:lnTo>
                    <a:pt x="145105" y="193745"/>
                  </a:lnTo>
                  <a:lnTo>
                    <a:pt x="142984" y="190627"/>
                  </a:lnTo>
                  <a:lnTo>
                    <a:pt x="139302" y="180239"/>
                  </a:lnTo>
                  <a:lnTo>
                    <a:pt x="138792" y="170908"/>
                  </a:lnTo>
                  <a:lnTo>
                    <a:pt x="143498" y="165183"/>
                  </a:lnTo>
                  <a:lnTo>
                    <a:pt x="145882" y="163649"/>
                  </a:lnTo>
                  <a:lnTo>
                    <a:pt x="151176" y="161943"/>
                  </a:lnTo>
                  <a:lnTo>
                    <a:pt x="156837" y="158539"/>
                  </a:lnTo>
                  <a:lnTo>
                    <a:pt x="162660" y="153719"/>
                  </a:lnTo>
                  <a:lnTo>
                    <a:pt x="168555" y="148270"/>
                  </a:lnTo>
                  <a:lnTo>
                    <a:pt x="171516" y="146420"/>
                  </a:lnTo>
                  <a:lnTo>
                    <a:pt x="177452" y="144364"/>
                  </a:lnTo>
                  <a:lnTo>
                    <a:pt x="181416" y="142823"/>
                  </a:lnTo>
                  <a:lnTo>
                    <a:pt x="186044" y="140804"/>
                  </a:lnTo>
                  <a:lnTo>
                    <a:pt x="191113" y="138466"/>
                  </a:lnTo>
                  <a:lnTo>
                    <a:pt x="195484" y="135915"/>
                  </a:lnTo>
                  <a:lnTo>
                    <a:pt x="202987" y="130435"/>
                  </a:lnTo>
                  <a:lnTo>
                    <a:pt x="207370" y="127585"/>
                  </a:lnTo>
                  <a:lnTo>
                    <a:pt x="212275" y="124692"/>
                  </a:lnTo>
                  <a:lnTo>
                    <a:pt x="217530" y="121772"/>
                  </a:lnTo>
                  <a:lnTo>
                    <a:pt x="222026" y="117840"/>
                  </a:lnTo>
                  <a:lnTo>
                    <a:pt x="226015" y="113235"/>
                  </a:lnTo>
                  <a:lnTo>
                    <a:pt x="232101" y="103818"/>
                  </a:lnTo>
                  <a:lnTo>
                    <a:pt x="236519" y="92939"/>
                  </a:lnTo>
                  <a:lnTo>
                    <a:pt x="241069" y="86530"/>
                  </a:lnTo>
                  <a:lnTo>
                    <a:pt x="241687" y="82440"/>
                  </a:lnTo>
                  <a:lnTo>
                    <a:pt x="239728" y="72603"/>
                  </a:lnTo>
                  <a:lnTo>
                    <a:pt x="237787" y="60649"/>
                  </a:lnTo>
                  <a:lnTo>
                    <a:pt x="234687" y="51343"/>
                  </a:lnTo>
                  <a:lnTo>
                    <a:pt x="232472" y="46083"/>
                  </a:lnTo>
                  <a:lnTo>
                    <a:pt x="229010" y="41584"/>
                  </a:lnTo>
                  <a:lnTo>
                    <a:pt x="224718" y="37593"/>
                  </a:lnTo>
                  <a:lnTo>
                    <a:pt x="219872" y="33940"/>
                  </a:lnTo>
                  <a:lnTo>
                    <a:pt x="214657" y="30512"/>
                  </a:lnTo>
                  <a:lnTo>
                    <a:pt x="209196" y="27235"/>
                  </a:lnTo>
                  <a:lnTo>
                    <a:pt x="203571" y="24058"/>
                  </a:lnTo>
                  <a:lnTo>
                    <a:pt x="196845" y="20948"/>
                  </a:lnTo>
                  <a:lnTo>
                    <a:pt x="189384" y="17882"/>
                  </a:lnTo>
                  <a:lnTo>
                    <a:pt x="181433" y="14846"/>
                  </a:lnTo>
                  <a:lnTo>
                    <a:pt x="174148" y="11830"/>
                  </a:lnTo>
                  <a:lnTo>
                    <a:pt x="167308" y="8827"/>
                  </a:lnTo>
                  <a:lnTo>
                    <a:pt x="160762" y="5833"/>
                  </a:lnTo>
                  <a:lnTo>
                    <a:pt x="153423" y="3837"/>
                  </a:lnTo>
                  <a:lnTo>
                    <a:pt x="145553" y="2506"/>
                  </a:lnTo>
                  <a:lnTo>
                    <a:pt x="137330" y="1619"/>
                  </a:lnTo>
                  <a:lnTo>
                    <a:pt x="128871" y="1027"/>
                  </a:lnTo>
                  <a:lnTo>
                    <a:pt x="120256" y="633"/>
                  </a:lnTo>
                  <a:lnTo>
                    <a:pt x="96554" y="78"/>
                  </a:lnTo>
                  <a:lnTo>
                    <a:pt x="89781" y="0"/>
                  </a:lnTo>
                  <a:lnTo>
                    <a:pt x="83282" y="940"/>
                  </a:lnTo>
                  <a:lnTo>
                    <a:pt x="76964" y="2559"/>
                  </a:lnTo>
                  <a:lnTo>
                    <a:pt x="70768" y="4631"/>
                  </a:lnTo>
                  <a:lnTo>
                    <a:pt x="64653" y="6012"/>
                  </a:lnTo>
                  <a:lnTo>
                    <a:pt x="58592" y="6933"/>
                  </a:lnTo>
                  <a:lnTo>
                    <a:pt x="52567" y="7546"/>
                  </a:lnTo>
                  <a:lnTo>
                    <a:pt x="47558" y="8948"/>
                  </a:lnTo>
                  <a:lnTo>
                    <a:pt x="43226" y="10874"/>
                  </a:lnTo>
                  <a:lnTo>
                    <a:pt x="31587" y="177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2"/>
            <p:cNvSpPr/>
            <p:nvPr/>
          </p:nvSpPr>
          <p:spPr>
            <a:xfrm>
              <a:off x="3269698" y="5241759"/>
              <a:ext cx="248599" cy="196041"/>
            </a:xfrm>
            <a:custGeom>
              <a:avLst/>
              <a:gdLst/>
              <a:ahLst/>
              <a:cxnLst/>
              <a:rect l="0" t="0" r="0" b="0"/>
              <a:pathLst>
                <a:path w="248599" h="196041">
                  <a:moveTo>
                    <a:pt x="248598" y="17826"/>
                  </a:moveTo>
                  <a:lnTo>
                    <a:pt x="248598" y="10138"/>
                  </a:lnTo>
                  <a:lnTo>
                    <a:pt x="247606" y="9724"/>
                  </a:lnTo>
                  <a:lnTo>
                    <a:pt x="243858" y="9265"/>
                  </a:lnTo>
                  <a:lnTo>
                    <a:pt x="236239" y="6414"/>
                  </a:lnTo>
                  <a:lnTo>
                    <a:pt x="231429" y="4265"/>
                  </a:lnTo>
                  <a:lnTo>
                    <a:pt x="227230" y="2832"/>
                  </a:lnTo>
                  <a:lnTo>
                    <a:pt x="219919" y="1241"/>
                  </a:lnTo>
                  <a:lnTo>
                    <a:pt x="215588" y="816"/>
                  </a:lnTo>
                  <a:lnTo>
                    <a:pt x="210717" y="532"/>
                  </a:lnTo>
                  <a:lnTo>
                    <a:pt x="200012" y="218"/>
                  </a:lnTo>
                  <a:lnTo>
                    <a:pt x="171081" y="0"/>
                  </a:lnTo>
                  <a:lnTo>
                    <a:pt x="165171" y="981"/>
                  </a:lnTo>
                  <a:lnTo>
                    <a:pt x="159245" y="2628"/>
                  </a:lnTo>
                  <a:lnTo>
                    <a:pt x="153311" y="4717"/>
                  </a:lnTo>
                  <a:lnTo>
                    <a:pt x="147370" y="6110"/>
                  </a:lnTo>
                  <a:lnTo>
                    <a:pt x="141425" y="7039"/>
                  </a:lnTo>
                  <a:lnTo>
                    <a:pt x="135478" y="7658"/>
                  </a:lnTo>
                  <a:lnTo>
                    <a:pt x="129528" y="9063"/>
                  </a:lnTo>
                  <a:lnTo>
                    <a:pt x="123578" y="10992"/>
                  </a:lnTo>
                  <a:lnTo>
                    <a:pt x="117626" y="13270"/>
                  </a:lnTo>
                  <a:lnTo>
                    <a:pt x="110682" y="16773"/>
                  </a:lnTo>
                  <a:lnTo>
                    <a:pt x="103076" y="21093"/>
                  </a:lnTo>
                  <a:lnTo>
                    <a:pt x="95029" y="25957"/>
                  </a:lnTo>
                  <a:lnTo>
                    <a:pt x="87679" y="30192"/>
                  </a:lnTo>
                  <a:lnTo>
                    <a:pt x="74222" y="37543"/>
                  </a:lnTo>
                  <a:lnTo>
                    <a:pt x="55489" y="47260"/>
                  </a:lnTo>
                  <a:lnTo>
                    <a:pt x="50406" y="50347"/>
                  </a:lnTo>
                  <a:lnTo>
                    <a:pt x="46025" y="53398"/>
                  </a:lnTo>
                  <a:lnTo>
                    <a:pt x="42111" y="56423"/>
                  </a:lnTo>
                  <a:lnTo>
                    <a:pt x="37519" y="60425"/>
                  </a:lnTo>
                  <a:lnTo>
                    <a:pt x="32472" y="65076"/>
                  </a:lnTo>
                  <a:lnTo>
                    <a:pt x="18535" y="78459"/>
                  </a:lnTo>
                  <a:lnTo>
                    <a:pt x="14855" y="82061"/>
                  </a:lnTo>
                  <a:lnTo>
                    <a:pt x="12403" y="85454"/>
                  </a:lnTo>
                  <a:lnTo>
                    <a:pt x="10767" y="88708"/>
                  </a:lnTo>
                  <a:lnTo>
                    <a:pt x="9677" y="91870"/>
                  </a:lnTo>
                  <a:lnTo>
                    <a:pt x="7958" y="95962"/>
                  </a:lnTo>
                  <a:lnTo>
                    <a:pt x="5820" y="100674"/>
                  </a:lnTo>
                  <a:lnTo>
                    <a:pt x="3402" y="105800"/>
                  </a:lnTo>
                  <a:lnTo>
                    <a:pt x="1791" y="110210"/>
                  </a:lnTo>
                  <a:lnTo>
                    <a:pt x="716" y="114142"/>
                  </a:lnTo>
                  <a:lnTo>
                    <a:pt x="0" y="117756"/>
                  </a:lnTo>
                  <a:lnTo>
                    <a:pt x="515" y="122149"/>
                  </a:lnTo>
                  <a:lnTo>
                    <a:pt x="1849" y="127062"/>
                  </a:lnTo>
                  <a:lnTo>
                    <a:pt x="3732" y="132322"/>
                  </a:lnTo>
                  <a:lnTo>
                    <a:pt x="4987" y="136821"/>
                  </a:lnTo>
                  <a:lnTo>
                    <a:pt x="5823" y="140812"/>
                  </a:lnTo>
                  <a:lnTo>
                    <a:pt x="6381" y="144466"/>
                  </a:lnTo>
                  <a:lnTo>
                    <a:pt x="7745" y="147893"/>
                  </a:lnTo>
                  <a:lnTo>
                    <a:pt x="9647" y="151170"/>
                  </a:lnTo>
                  <a:lnTo>
                    <a:pt x="11907" y="154348"/>
                  </a:lnTo>
                  <a:lnTo>
                    <a:pt x="15398" y="157457"/>
                  </a:lnTo>
                  <a:lnTo>
                    <a:pt x="19709" y="160523"/>
                  </a:lnTo>
                  <a:lnTo>
                    <a:pt x="24568" y="163559"/>
                  </a:lnTo>
                  <a:lnTo>
                    <a:pt x="28799" y="165583"/>
                  </a:lnTo>
                  <a:lnTo>
                    <a:pt x="40487" y="169424"/>
                  </a:lnTo>
                  <a:lnTo>
                    <a:pt x="45365" y="171478"/>
                  </a:lnTo>
                  <a:lnTo>
                    <a:pt x="50602" y="173838"/>
                  </a:lnTo>
                  <a:lnTo>
                    <a:pt x="61712" y="179108"/>
                  </a:lnTo>
                  <a:lnTo>
                    <a:pt x="67452" y="181902"/>
                  </a:lnTo>
                  <a:lnTo>
                    <a:pt x="73265" y="183765"/>
                  </a:lnTo>
                  <a:lnTo>
                    <a:pt x="79123" y="185007"/>
                  </a:lnTo>
                  <a:lnTo>
                    <a:pt x="85013" y="185835"/>
                  </a:lnTo>
                  <a:lnTo>
                    <a:pt x="90924" y="186386"/>
                  </a:lnTo>
                  <a:lnTo>
                    <a:pt x="96849" y="186755"/>
                  </a:lnTo>
                  <a:lnTo>
                    <a:pt x="102784" y="187000"/>
                  </a:lnTo>
                  <a:lnTo>
                    <a:pt x="108725" y="188155"/>
                  </a:lnTo>
                  <a:lnTo>
                    <a:pt x="114669" y="189918"/>
                  </a:lnTo>
                  <a:lnTo>
                    <a:pt x="120617" y="192086"/>
                  </a:lnTo>
                  <a:lnTo>
                    <a:pt x="126566" y="193530"/>
                  </a:lnTo>
                  <a:lnTo>
                    <a:pt x="132517" y="194493"/>
                  </a:lnTo>
                  <a:lnTo>
                    <a:pt x="138468" y="195135"/>
                  </a:lnTo>
                  <a:lnTo>
                    <a:pt x="144421" y="195564"/>
                  </a:lnTo>
                  <a:lnTo>
                    <a:pt x="150373" y="195849"/>
                  </a:lnTo>
                  <a:lnTo>
                    <a:pt x="156326" y="196040"/>
                  </a:lnTo>
                  <a:lnTo>
                    <a:pt x="161287" y="195174"/>
                  </a:lnTo>
                  <a:lnTo>
                    <a:pt x="165586" y="193606"/>
                  </a:lnTo>
                  <a:lnTo>
                    <a:pt x="169444" y="191567"/>
                  </a:lnTo>
                  <a:lnTo>
                    <a:pt x="174001" y="190208"/>
                  </a:lnTo>
                  <a:lnTo>
                    <a:pt x="179023" y="189302"/>
                  </a:lnTo>
                  <a:lnTo>
                    <a:pt x="184355" y="188698"/>
                  </a:lnTo>
                  <a:lnTo>
                    <a:pt x="188902" y="188296"/>
                  </a:lnTo>
                  <a:lnTo>
                    <a:pt x="196601" y="187849"/>
                  </a:lnTo>
                  <a:lnTo>
                    <a:pt x="203329" y="187649"/>
                  </a:lnTo>
                  <a:lnTo>
                    <a:pt x="206513" y="187596"/>
                  </a:lnTo>
                  <a:lnTo>
                    <a:pt x="209627" y="186569"/>
                  </a:lnTo>
                  <a:lnTo>
                    <a:pt x="215733" y="182781"/>
                  </a:lnTo>
                  <a:lnTo>
                    <a:pt x="221755" y="180437"/>
                  </a:lnTo>
                  <a:lnTo>
                    <a:pt x="227738" y="179394"/>
                  </a:lnTo>
                  <a:lnTo>
                    <a:pt x="233704" y="178931"/>
                  </a:lnTo>
                  <a:lnTo>
                    <a:pt x="237901" y="178670"/>
                  </a:lnTo>
                  <a:lnTo>
                    <a:pt x="241529" y="175963"/>
                  </a:lnTo>
                  <a:lnTo>
                    <a:pt x="248587" y="169641"/>
                  </a:lnTo>
                  <a:lnTo>
                    <a:pt x="248598" y="1785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3"/>
            <p:cNvSpPr/>
            <p:nvPr/>
          </p:nvSpPr>
          <p:spPr>
            <a:xfrm>
              <a:off x="2268140" y="2643296"/>
              <a:ext cx="687587" cy="62400"/>
            </a:xfrm>
            <a:custGeom>
              <a:avLst/>
              <a:gdLst/>
              <a:ahLst/>
              <a:cxnLst/>
              <a:rect l="0" t="0" r="0" b="0"/>
              <a:pathLst>
                <a:path w="687587" h="62400">
                  <a:moveTo>
                    <a:pt x="687586" y="8821"/>
                  </a:moveTo>
                  <a:lnTo>
                    <a:pt x="687586" y="0"/>
                  </a:lnTo>
                  <a:lnTo>
                    <a:pt x="687586" y="8821"/>
                  </a:lnTo>
                  <a:lnTo>
                    <a:pt x="674284" y="8821"/>
                  </a:lnTo>
                  <a:lnTo>
                    <a:pt x="672764" y="9813"/>
                  </a:lnTo>
                  <a:lnTo>
                    <a:pt x="671752" y="11467"/>
                  </a:lnTo>
                  <a:lnTo>
                    <a:pt x="671077" y="13561"/>
                  </a:lnTo>
                  <a:lnTo>
                    <a:pt x="669634" y="14958"/>
                  </a:lnTo>
                  <a:lnTo>
                    <a:pt x="667681" y="15888"/>
                  </a:lnTo>
                  <a:lnTo>
                    <a:pt x="662864" y="16923"/>
                  </a:lnTo>
                  <a:lnTo>
                    <a:pt x="657417" y="17383"/>
                  </a:lnTo>
                  <a:lnTo>
                    <a:pt x="653582" y="18497"/>
                  </a:lnTo>
                  <a:lnTo>
                    <a:pt x="649042" y="20233"/>
                  </a:lnTo>
                  <a:lnTo>
                    <a:pt x="644031" y="22382"/>
                  </a:lnTo>
                  <a:lnTo>
                    <a:pt x="638705" y="23815"/>
                  </a:lnTo>
                  <a:lnTo>
                    <a:pt x="627497" y="25406"/>
                  </a:lnTo>
                  <a:lnTo>
                    <a:pt x="610030" y="26303"/>
                  </a:lnTo>
                  <a:lnTo>
                    <a:pt x="579221" y="26606"/>
                  </a:lnTo>
                  <a:lnTo>
                    <a:pt x="530882" y="26670"/>
                  </a:lnTo>
                  <a:lnTo>
                    <a:pt x="520608" y="27666"/>
                  </a:lnTo>
                  <a:lnTo>
                    <a:pt x="510783" y="29322"/>
                  </a:lnTo>
                  <a:lnTo>
                    <a:pt x="501257" y="31418"/>
                  </a:lnTo>
                  <a:lnTo>
                    <a:pt x="490937" y="32815"/>
                  </a:lnTo>
                  <a:lnTo>
                    <a:pt x="480088" y="33747"/>
                  </a:lnTo>
                  <a:lnTo>
                    <a:pt x="468887" y="34368"/>
                  </a:lnTo>
                  <a:lnTo>
                    <a:pt x="445858" y="35058"/>
                  </a:lnTo>
                  <a:lnTo>
                    <a:pt x="367924" y="35561"/>
                  </a:lnTo>
                  <a:lnTo>
                    <a:pt x="278139" y="35607"/>
                  </a:lnTo>
                  <a:lnTo>
                    <a:pt x="264801" y="36600"/>
                  </a:lnTo>
                  <a:lnTo>
                    <a:pt x="251940" y="38254"/>
                  </a:lnTo>
                  <a:lnTo>
                    <a:pt x="239398" y="40350"/>
                  </a:lnTo>
                  <a:lnTo>
                    <a:pt x="228059" y="41746"/>
                  </a:lnTo>
                  <a:lnTo>
                    <a:pt x="207524" y="43298"/>
                  </a:lnTo>
                  <a:lnTo>
                    <a:pt x="185829" y="43988"/>
                  </a:lnTo>
                  <a:lnTo>
                    <a:pt x="174488" y="44172"/>
                  </a:lnTo>
                  <a:lnTo>
                    <a:pt x="163950" y="45286"/>
                  </a:lnTo>
                  <a:lnTo>
                    <a:pt x="153949" y="47022"/>
                  </a:lnTo>
                  <a:lnTo>
                    <a:pt x="144304" y="49171"/>
                  </a:lnTo>
                  <a:lnTo>
                    <a:pt x="134898" y="50604"/>
                  </a:lnTo>
                  <a:lnTo>
                    <a:pt x="116510" y="52196"/>
                  </a:lnTo>
                  <a:lnTo>
                    <a:pt x="101061" y="52903"/>
                  </a:lnTo>
                  <a:lnTo>
                    <a:pt x="81207" y="53301"/>
                  </a:lnTo>
                  <a:lnTo>
                    <a:pt x="74974" y="53358"/>
                  </a:lnTo>
                  <a:lnTo>
                    <a:pt x="68834" y="54387"/>
                  </a:lnTo>
                  <a:lnTo>
                    <a:pt x="62757" y="56065"/>
                  </a:lnTo>
                  <a:lnTo>
                    <a:pt x="56721" y="58176"/>
                  </a:lnTo>
                  <a:lnTo>
                    <a:pt x="51704" y="59584"/>
                  </a:lnTo>
                  <a:lnTo>
                    <a:pt x="43485" y="61148"/>
                  </a:lnTo>
                  <a:lnTo>
                    <a:pt x="23972" y="62289"/>
                  </a:lnTo>
                  <a:lnTo>
                    <a:pt x="0" y="62399"/>
                  </a:lnTo>
                  <a:lnTo>
                    <a:pt x="0" y="53470"/>
                  </a:lnTo>
                  <a:lnTo>
                    <a:pt x="13670" y="53469"/>
                  </a:lnTo>
                  <a:lnTo>
                    <a:pt x="15067" y="52477"/>
                  </a:lnTo>
                  <a:lnTo>
                    <a:pt x="15998" y="50823"/>
                  </a:lnTo>
                  <a:lnTo>
                    <a:pt x="17860" y="44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4"/>
            <p:cNvSpPr/>
            <p:nvPr/>
          </p:nvSpPr>
          <p:spPr>
            <a:xfrm>
              <a:off x="973455" y="2161143"/>
              <a:ext cx="249913" cy="357029"/>
            </a:xfrm>
            <a:custGeom>
              <a:avLst/>
              <a:gdLst/>
              <a:ahLst/>
              <a:cxnLst/>
              <a:rect l="0" t="0" r="0" b="0"/>
              <a:pathLst>
                <a:path w="249913" h="357029">
                  <a:moveTo>
                    <a:pt x="26669" y="357028"/>
                  </a:moveTo>
                  <a:lnTo>
                    <a:pt x="21929" y="357028"/>
                  </a:lnTo>
                  <a:lnTo>
                    <a:pt x="20532" y="356036"/>
                  </a:lnTo>
                  <a:lnTo>
                    <a:pt x="19602" y="354382"/>
                  </a:lnTo>
                  <a:lnTo>
                    <a:pt x="18981" y="352288"/>
                  </a:lnTo>
                  <a:lnTo>
                    <a:pt x="17575" y="350891"/>
                  </a:lnTo>
                  <a:lnTo>
                    <a:pt x="15645" y="349960"/>
                  </a:lnTo>
                  <a:lnTo>
                    <a:pt x="13367" y="349340"/>
                  </a:lnTo>
                  <a:lnTo>
                    <a:pt x="11848" y="347934"/>
                  </a:lnTo>
                  <a:lnTo>
                    <a:pt x="10835" y="346005"/>
                  </a:lnTo>
                  <a:lnTo>
                    <a:pt x="10160" y="343726"/>
                  </a:lnTo>
                  <a:lnTo>
                    <a:pt x="6764" y="338549"/>
                  </a:lnTo>
                  <a:lnTo>
                    <a:pt x="4470" y="335779"/>
                  </a:lnTo>
                  <a:lnTo>
                    <a:pt x="2940" y="331948"/>
                  </a:lnTo>
                  <a:lnTo>
                    <a:pt x="1240" y="322400"/>
                  </a:lnTo>
                  <a:lnTo>
                    <a:pt x="485" y="314187"/>
                  </a:lnTo>
                  <a:lnTo>
                    <a:pt x="149" y="305246"/>
                  </a:lnTo>
                  <a:lnTo>
                    <a:pt x="0" y="291350"/>
                  </a:lnTo>
                  <a:lnTo>
                    <a:pt x="952" y="284469"/>
                  </a:lnTo>
                  <a:lnTo>
                    <a:pt x="2579" y="277898"/>
                  </a:lnTo>
                  <a:lnTo>
                    <a:pt x="4656" y="271532"/>
                  </a:lnTo>
                  <a:lnTo>
                    <a:pt x="6041" y="265305"/>
                  </a:lnTo>
                  <a:lnTo>
                    <a:pt x="6964" y="259168"/>
                  </a:lnTo>
                  <a:lnTo>
                    <a:pt x="7579" y="253093"/>
                  </a:lnTo>
                  <a:lnTo>
                    <a:pt x="8982" y="247058"/>
                  </a:lnTo>
                  <a:lnTo>
                    <a:pt x="10909" y="241051"/>
                  </a:lnTo>
                  <a:lnTo>
                    <a:pt x="13186" y="235062"/>
                  </a:lnTo>
                  <a:lnTo>
                    <a:pt x="14704" y="228092"/>
                  </a:lnTo>
                  <a:lnTo>
                    <a:pt x="15716" y="220469"/>
                  </a:lnTo>
                  <a:lnTo>
                    <a:pt x="16390" y="212411"/>
                  </a:lnTo>
                  <a:lnTo>
                    <a:pt x="17832" y="205054"/>
                  </a:lnTo>
                  <a:lnTo>
                    <a:pt x="19786" y="198166"/>
                  </a:lnTo>
                  <a:lnTo>
                    <a:pt x="22080" y="191588"/>
                  </a:lnTo>
                  <a:lnTo>
                    <a:pt x="23610" y="184227"/>
                  </a:lnTo>
                  <a:lnTo>
                    <a:pt x="24630" y="176343"/>
                  </a:lnTo>
                  <a:lnTo>
                    <a:pt x="25310" y="168111"/>
                  </a:lnTo>
                  <a:lnTo>
                    <a:pt x="26755" y="159646"/>
                  </a:lnTo>
                  <a:lnTo>
                    <a:pt x="28711" y="151026"/>
                  </a:lnTo>
                  <a:lnTo>
                    <a:pt x="31007" y="142303"/>
                  </a:lnTo>
                  <a:lnTo>
                    <a:pt x="33530" y="134503"/>
                  </a:lnTo>
                  <a:lnTo>
                    <a:pt x="36204" y="127319"/>
                  </a:lnTo>
                  <a:lnTo>
                    <a:pt x="38979" y="120545"/>
                  </a:lnTo>
                  <a:lnTo>
                    <a:pt x="41821" y="114044"/>
                  </a:lnTo>
                  <a:lnTo>
                    <a:pt x="47625" y="101530"/>
                  </a:lnTo>
                  <a:lnTo>
                    <a:pt x="50561" y="94423"/>
                  </a:lnTo>
                  <a:lnTo>
                    <a:pt x="53512" y="86708"/>
                  </a:lnTo>
                  <a:lnTo>
                    <a:pt x="56470" y="78588"/>
                  </a:lnTo>
                  <a:lnTo>
                    <a:pt x="59435" y="71191"/>
                  </a:lnTo>
                  <a:lnTo>
                    <a:pt x="62404" y="64275"/>
                  </a:lnTo>
                  <a:lnTo>
                    <a:pt x="68348" y="51298"/>
                  </a:lnTo>
                  <a:lnTo>
                    <a:pt x="74297" y="38917"/>
                  </a:lnTo>
                  <a:lnTo>
                    <a:pt x="80249" y="29445"/>
                  </a:lnTo>
                  <a:lnTo>
                    <a:pt x="85209" y="21928"/>
                  </a:lnTo>
                  <a:lnTo>
                    <a:pt x="88994" y="12118"/>
                  </a:lnTo>
                  <a:lnTo>
                    <a:pt x="96711" y="1654"/>
                  </a:lnTo>
                  <a:lnTo>
                    <a:pt x="97984" y="0"/>
                  </a:lnTo>
                  <a:lnTo>
                    <a:pt x="98071" y="4629"/>
                  </a:lnTo>
                  <a:lnTo>
                    <a:pt x="99075" y="7001"/>
                  </a:lnTo>
                  <a:lnTo>
                    <a:pt x="105229" y="15081"/>
                  </a:lnTo>
                  <a:lnTo>
                    <a:pt x="110533" y="20836"/>
                  </a:lnTo>
                  <a:lnTo>
                    <a:pt x="116197" y="29347"/>
                  </a:lnTo>
                  <a:lnTo>
                    <a:pt x="122022" y="39743"/>
                  </a:lnTo>
                  <a:lnTo>
                    <a:pt x="130880" y="56753"/>
                  </a:lnTo>
                  <a:lnTo>
                    <a:pt x="154663" y="104035"/>
                  </a:lnTo>
                  <a:lnTo>
                    <a:pt x="158631" y="110975"/>
                  </a:lnTo>
                  <a:lnTo>
                    <a:pt x="163261" y="118579"/>
                  </a:lnTo>
                  <a:lnTo>
                    <a:pt x="168332" y="126624"/>
                  </a:lnTo>
                  <a:lnTo>
                    <a:pt x="172705" y="133973"/>
                  </a:lnTo>
                  <a:lnTo>
                    <a:pt x="176613" y="140856"/>
                  </a:lnTo>
                  <a:lnTo>
                    <a:pt x="183600" y="153795"/>
                  </a:lnTo>
                  <a:lnTo>
                    <a:pt x="190013" y="166161"/>
                  </a:lnTo>
                  <a:lnTo>
                    <a:pt x="193112" y="173229"/>
                  </a:lnTo>
                  <a:lnTo>
                    <a:pt x="196170" y="180917"/>
                  </a:lnTo>
                  <a:lnTo>
                    <a:pt x="199201" y="189019"/>
                  </a:lnTo>
                  <a:lnTo>
                    <a:pt x="203206" y="196405"/>
                  </a:lnTo>
                  <a:lnTo>
                    <a:pt x="207861" y="203313"/>
                  </a:lnTo>
                  <a:lnTo>
                    <a:pt x="212948" y="209903"/>
                  </a:lnTo>
                  <a:lnTo>
                    <a:pt x="217332" y="216281"/>
                  </a:lnTo>
                  <a:lnTo>
                    <a:pt x="221246" y="222517"/>
                  </a:lnTo>
                  <a:lnTo>
                    <a:pt x="224848" y="228658"/>
                  </a:lnTo>
                  <a:lnTo>
                    <a:pt x="228242" y="234737"/>
                  </a:lnTo>
                  <a:lnTo>
                    <a:pt x="234658" y="246784"/>
                  </a:lnTo>
                  <a:lnTo>
                    <a:pt x="236766" y="252774"/>
                  </a:lnTo>
                  <a:lnTo>
                    <a:pt x="238171" y="258752"/>
                  </a:lnTo>
                  <a:lnTo>
                    <a:pt x="239108" y="264722"/>
                  </a:lnTo>
                  <a:lnTo>
                    <a:pt x="242795" y="274001"/>
                  </a:lnTo>
                  <a:lnTo>
                    <a:pt x="246749" y="281432"/>
                  </a:lnTo>
                  <a:lnTo>
                    <a:pt x="248506" y="288042"/>
                  </a:lnTo>
                  <a:lnTo>
                    <a:pt x="249287" y="294287"/>
                  </a:lnTo>
                  <a:lnTo>
                    <a:pt x="249912" y="3034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5"/>
            <p:cNvSpPr/>
            <p:nvPr/>
          </p:nvSpPr>
          <p:spPr>
            <a:xfrm>
              <a:off x="946546" y="2367764"/>
              <a:ext cx="366119" cy="78971"/>
            </a:xfrm>
            <a:custGeom>
              <a:avLst/>
              <a:gdLst/>
              <a:ahLst/>
              <a:cxnLst/>
              <a:rect l="0" t="0" r="0" b="0"/>
              <a:pathLst>
                <a:path w="366119" h="78971">
                  <a:moveTo>
                    <a:pt x="0" y="78970"/>
                  </a:moveTo>
                  <a:lnTo>
                    <a:pt x="7689" y="71282"/>
                  </a:lnTo>
                  <a:lnTo>
                    <a:pt x="10087" y="69875"/>
                  </a:lnTo>
                  <a:lnTo>
                    <a:pt x="18043" y="65667"/>
                  </a:lnTo>
                  <a:lnTo>
                    <a:pt x="23935" y="62164"/>
                  </a:lnTo>
                  <a:lnTo>
                    <a:pt x="38419" y="52980"/>
                  </a:lnTo>
                  <a:lnTo>
                    <a:pt x="47441" y="48745"/>
                  </a:lnTo>
                  <a:lnTo>
                    <a:pt x="57425" y="44929"/>
                  </a:lnTo>
                  <a:lnTo>
                    <a:pt x="68049" y="41393"/>
                  </a:lnTo>
                  <a:lnTo>
                    <a:pt x="79100" y="38043"/>
                  </a:lnTo>
                  <a:lnTo>
                    <a:pt x="101963" y="31676"/>
                  </a:lnTo>
                  <a:lnTo>
                    <a:pt x="114608" y="28589"/>
                  </a:lnTo>
                  <a:lnTo>
                    <a:pt x="141888" y="22513"/>
                  </a:lnTo>
                  <a:lnTo>
                    <a:pt x="185137" y="13515"/>
                  </a:lnTo>
                  <a:lnTo>
                    <a:pt x="199823" y="11521"/>
                  </a:lnTo>
                  <a:lnTo>
                    <a:pt x="214575" y="10191"/>
                  </a:lnTo>
                  <a:lnTo>
                    <a:pt x="229370" y="9305"/>
                  </a:lnTo>
                  <a:lnTo>
                    <a:pt x="245187" y="7722"/>
                  </a:lnTo>
                  <a:lnTo>
                    <a:pt x="261685" y="5674"/>
                  </a:lnTo>
                  <a:lnTo>
                    <a:pt x="278636" y="3317"/>
                  </a:lnTo>
                  <a:lnTo>
                    <a:pt x="293906" y="1746"/>
                  </a:lnTo>
                  <a:lnTo>
                    <a:pt x="308055" y="698"/>
                  </a:lnTo>
                  <a:lnTo>
                    <a:pt x="321456" y="0"/>
                  </a:lnTo>
                  <a:lnTo>
                    <a:pt x="332374" y="526"/>
                  </a:lnTo>
                  <a:lnTo>
                    <a:pt x="341638" y="1870"/>
                  </a:lnTo>
                  <a:lnTo>
                    <a:pt x="366118" y="75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6"/>
            <p:cNvSpPr/>
            <p:nvPr/>
          </p:nvSpPr>
          <p:spPr>
            <a:xfrm>
              <a:off x="884039" y="2821781"/>
              <a:ext cx="240908" cy="365959"/>
            </a:xfrm>
            <a:custGeom>
              <a:avLst/>
              <a:gdLst/>
              <a:ahLst/>
              <a:cxnLst/>
              <a:rect l="0" t="0" r="0" b="0"/>
              <a:pathLst>
                <a:path w="240908" h="365959">
                  <a:moveTo>
                    <a:pt x="116086" y="17859"/>
                  </a:moveTo>
                  <a:lnTo>
                    <a:pt x="116086" y="31161"/>
                  </a:lnTo>
                  <a:lnTo>
                    <a:pt x="115093" y="32681"/>
                  </a:lnTo>
                  <a:lnTo>
                    <a:pt x="113440" y="33693"/>
                  </a:lnTo>
                  <a:lnTo>
                    <a:pt x="111345" y="34368"/>
                  </a:lnTo>
                  <a:lnTo>
                    <a:pt x="109949" y="35811"/>
                  </a:lnTo>
                  <a:lnTo>
                    <a:pt x="109018" y="37764"/>
                  </a:lnTo>
                  <a:lnTo>
                    <a:pt x="108397" y="40059"/>
                  </a:lnTo>
                  <a:lnTo>
                    <a:pt x="105062" y="45254"/>
                  </a:lnTo>
                  <a:lnTo>
                    <a:pt x="100272" y="51863"/>
                  </a:lnTo>
                  <a:lnTo>
                    <a:pt x="94836" y="61415"/>
                  </a:lnTo>
                  <a:lnTo>
                    <a:pt x="89113" y="72274"/>
                  </a:lnTo>
                  <a:lnTo>
                    <a:pt x="83262" y="82723"/>
                  </a:lnTo>
                  <a:lnTo>
                    <a:pt x="77354" y="90675"/>
                  </a:lnTo>
                  <a:lnTo>
                    <a:pt x="74389" y="96168"/>
                  </a:lnTo>
                  <a:lnTo>
                    <a:pt x="71421" y="102807"/>
                  </a:lnTo>
                  <a:lnTo>
                    <a:pt x="68450" y="110210"/>
                  </a:lnTo>
                  <a:lnTo>
                    <a:pt x="65477" y="117130"/>
                  </a:lnTo>
                  <a:lnTo>
                    <a:pt x="59528" y="130109"/>
                  </a:lnTo>
                  <a:lnTo>
                    <a:pt x="50600" y="148573"/>
                  </a:lnTo>
                  <a:lnTo>
                    <a:pt x="47624" y="155603"/>
                  </a:lnTo>
                  <a:lnTo>
                    <a:pt x="44648" y="163267"/>
                  </a:lnTo>
                  <a:lnTo>
                    <a:pt x="38695" y="179719"/>
                  </a:lnTo>
                  <a:lnTo>
                    <a:pt x="32742" y="196953"/>
                  </a:lnTo>
                  <a:lnTo>
                    <a:pt x="29765" y="204724"/>
                  </a:lnTo>
                  <a:lnTo>
                    <a:pt x="26789" y="211889"/>
                  </a:lnTo>
                  <a:lnTo>
                    <a:pt x="23812" y="218650"/>
                  </a:lnTo>
                  <a:lnTo>
                    <a:pt x="20836" y="226133"/>
                  </a:lnTo>
                  <a:lnTo>
                    <a:pt x="14882" y="242386"/>
                  </a:lnTo>
                  <a:lnTo>
                    <a:pt x="5953" y="268271"/>
                  </a:lnTo>
                  <a:lnTo>
                    <a:pt x="3968" y="276082"/>
                  </a:lnTo>
                  <a:lnTo>
                    <a:pt x="2645" y="283273"/>
                  </a:lnTo>
                  <a:lnTo>
                    <a:pt x="1764" y="290052"/>
                  </a:lnTo>
                  <a:lnTo>
                    <a:pt x="1176" y="296555"/>
                  </a:lnTo>
                  <a:lnTo>
                    <a:pt x="783" y="302875"/>
                  </a:lnTo>
                  <a:lnTo>
                    <a:pt x="348" y="315189"/>
                  </a:lnTo>
                  <a:lnTo>
                    <a:pt x="154" y="327277"/>
                  </a:lnTo>
                  <a:lnTo>
                    <a:pt x="2087" y="332286"/>
                  </a:lnTo>
                  <a:lnTo>
                    <a:pt x="5360" y="336618"/>
                  </a:lnTo>
                  <a:lnTo>
                    <a:pt x="13296" y="344076"/>
                  </a:lnTo>
                  <a:lnTo>
                    <a:pt x="20130" y="350698"/>
                  </a:lnTo>
                  <a:lnTo>
                    <a:pt x="24334" y="353854"/>
                  </a:lnTo>
                  <a:lnTo>
                    <a:pt x="29121" y="356949"/>
                  </a:lnTo>
                  <a:lnTo>
                    <a:pt x="34297" y="360005"/>
                  </a:lnTo>
                  <a:lnTo>
                    <a:pt x="39732" y="362042"/>
                  </a:lnTo>
                  <a:lnTo>
                    <a:pt x="45339" y="363400"/>
                  </a:lnTo>
                  <a:lnTo>
                    <a:pt x="51062" y="364306"/>
                  </a:lnTo>
                  <a:lnTo>
                    <a:pt x="56861" y="364909"/>
                  </a:lnTo>
                  <a:lnTo>
                    <a:pt x="62712" y="365312"/>
                  </a:lnTo>
                  <a:lnTo>
                    <a:pt x="68597" y="365580"/>
                  </a:lnTo>
                  <a:lnTo>
                    <a:pt x="83073" y="365878"/>
                  </a:lnTo>
                  <a:lnTo>
                    <a:pt x="91101" y="365958"/>
                  </a:lnTo>
                  <a:lnTo>
                    <a:pt x="99429" y="365019"/>
                  </a:lnTo>
                  <a:lnTo>
                    <a:pt x="107958" y="363400"/>
                  </a:lnTo>
                  <a:lnTo>
                    <a:pt x="116620" y="361329"/>
                  </a:lnTo>
                  <a:lnTo>
                    <a:pt x="125372" y="358956"/>
                  </a:lnTo>
                  <a:lnTo>
                    <a:pt x="143033" y="353674"/>
                  </a:lnTo>
                  <a:lnTo>
                    <a:pt x="150918" y="350876"/>
                  </a:lnTo>
                  <a:lnTo>
                    <a:pt x="158159" y="348019"/>
                  </a:lnTo>
                  <a:lnTo>
                    <a:pt x="164970" y="345122"/>
                  </a:lnTo>
                  <a:lnTo>
                    <a:pt x="172488" y="342198"/>
                  </a:lnTo>
                  <a:lnTo>
                    <a:pt x="188778" y="336304"/>
                  </a:lnTo>
                  <a:lnTo>
                    <a:pt x="195305" y="333343"/>
                  </a:lnTo>
                  <a:lnTo>
                    <a:pt x="200649" y="330377"/>
                  </a:lnTo>
                  <a:lnTo>
                    <a:pt x="205203" y="327408"/>
                  </a:lnTo>
                  <a:lnTo>
                    <a:pt x="210224" y="324436"/>
                  </a:lnTo>
                  <a:lnTo>
                    <a:pt x="215555" y="321462"/>
                  </a:lnTo>
                  <a:lnTo>
                    <a:pt x="221094" y="318488"/>
                  </a:lnTo>
                  <a:lnTo>
                    <a:pt x="225779" y="315512"/>
                  </a:lnTo>
                  <a:lnTo>
                    <a:pt x="229894" y="312537"/>
                  </a:lnTo>
                  <a:lnTo>
                    <a:pt x="233630" y="309561"/>
                  </a:lnTo>
                  <a:lnTo>
                    <a:pt x="236120" y="306585"/>
                  </a:lnTo>
                  <a:lnTo>
                    <a:pt x="237781" y="303608"/>
                  </a:lnTo>
                  <a:lnTo>
                    <a:pt x="238888" y="300632"/>
                  </a:lnTo>
                  <a:lnTo>
                    <a:pt x="240117" y="292033"/>
                  </a:lnTo>
                  <a:lnTo>
                    <a:pt x="240664" y="282589"/>
                  </a:lnTo>
                  <a:lnTo>
                    <a:pt x="240907" y="275085"/>
                  </a:lnTo>
                  <a:lnTo>
                    <a:pt x="239979" y="271694"/>
                  </a:lnTo>
                  <a:lnTo>
                    <a:pt x="236303" y="265282"/>
                  </a:lnTo>
                  <a:lnTo>
                    <a:pt x="231362" y="259124"/>
                  </a:lnTo>
                  <a:lnTo>
                    <a:pt x="224866" y="252088"/>
                  </a:lnTo>
                  <a:lnTo>
                    <a:pt x="215365" y="242346"/>
                  </a:lnTo>
                  <a:lnTo>
                    <a:pt x="210053" y="237962"/>
                  </a:lnTo>
                  <a:lnTo>
                    <a:pt x="204527" y="234047"/>
                  </a:lnTo>
                  <a:lnTo>
                    <a:pt x="198859" y="230446"/>
                  </a:lnTo>
                  <a:lnTo>
                    <a:pt x="193096" y="227052"/>
                  </a:lnTo>
                  <a:lnTo>
                    <a:pt x="187270" y="223798"/>
                  </a:lnTo>
                  <a:lnTo>
                    <a:pt x="175504" y="217536"/>
                  </a:lnTo>
                  <a:lnTo>
                    <a:pt x="127987" y="193486"/>
                  </a:lnTo>
                  <a:lnTo>
                    <a:pt x="123028" y="190506"/>
                  </a:lnTo>
                  <a:lnTo>
                    <a:pt x="118729" y="187527"/>
                  </a:lnTo>
                  <a:lnTo>
                    <a:pt x="111307" y="181572"/>
                  </a:lnTo>
                  <a:lnTo>
                    <a:pt x="104702" y="175618"/>
                  </a:lnTo>
                  <a:lnTo>
                    <a:pt x="102543" y="171649"/>
                  </a:lnTo>
                  <a:lnTo>
                    <a:pt x="100145" y="161947"/>
                  </a:lnTo>
                  <a:lnTo>
                    <a:pt x="99079" y="153666"/>
                  </a:lnTo>
                  <a:lnTo>
                    <a:pt x="98795" y="150069"/>
                  </a:lnTo>
                  <a:lnTo>
                    <a:pt x="99597" y="146679"/>
                  </a:lnTo>
                  <a:lnTo>
                    <a:pt x="103135" y="140266"/>
                  </a:lnTo>
                  <a:lnTo>
                    <a:pt x="110660" y="131463"/>
                  </a:lnTo>
                  <a:lnTo>
                    <a:pt x="115445" y="126337"/>
                  </a:lnTo>
                  <a:lnTo>
                    <a:pt x="120620" y="121928"/>
                  </a:lnTo>
                  <a:lnTo>
                    <a:pt x="126054" y="117996"/>
                  </a:lnTo>
                  <a:lnTo>
                    <a:pt x="131661" y="114383"/>
                  </a:lnTo>
                  <a:lnTo>
                    <a:pt x="137383" y="109989"/>
                  </a:lnTo>
                  <a:lnTo>
                    <a:pt x="143182" y="105076"/>
                  </a:lnTo>
                  <a:lnTo>
                    <a:pt x="149033" y="99816"/>
                  </a:lnTo>
                  <a:lnTo>
                    <a:pt x="155910" y="95317"/>
                  </a:lnTo>
                  <a:lnTo>
                    <a:pt x="163471" y="91326"/>
                  </a:lnTo>
                  <a:lnTo>
                    <a:pt x="178818" y="84246"/>
                  </a:lnTo>
                  <a:lnTo>
                    <a:pt x="192253" y="77791"/>
                  </a:lnTo>
                  <a:lnTo>
                    <a:pt x="198614" y="73689"/>
                  </a:lnTo>
                  <a:lnTo>
                    <a:pt x="204839" y="68970"/>
                  </a:lnTo>
                  <a:lnTo>
                    <a:pt x="210973" y="63839"/>
                  </a:lnTo>
                  <a:lnTo>
                    <a:pt x="216055" y="59427"/>
                  </a:lnTo>
                  <a:lnTo>
                    <a:pt x="224347" y="51878"/>
                  </a:lnTo>
                  <a:lnTo>
                    <a:pt x="227947" y="49468"/>
                  </a:lnTo>
                  <a:lnTo>
                    <a:pt x="234594" y="46790"/>
                  </a:lnTo>
                  <a:lnTo>
                    <a:pt x="236763" y="45084"/>
                  </a:lnTo>
                  <a:lnTo>
                    <a:pt x="238209" y="42954"/>
                  </a:lnTo>
                  <a:lnTo>
                    <a:pt x="239173" y="40542"/>
                  </a:lnTo>
                  <a:lnTo>
                    <a:pt x="238823" y="37942"/>
                  </a:lnTo>
                  <a:lnTo>
                    <a:pt x="237598" y="35217"/>
                  </a:lnTo>
                  <a:lnTo>
                    <a:pt x="235789" y="32407"/>
                  </a:lnTo>
                  <a:lnTo>
                    <a:pt x="233591" y="30534"/>
                  </a:lnTo>
                  <a:lnTo>
                    <a:pt x="231134" y="29286"/>
                  </a:lnTo>
                  <a:lnTo>
                    <a:pt x="228503" y="28454"/>
                  </a:lnTo>
                  <a:lnTo>
                    <a:pt x="222934" y="24883"/>
                  </a:lnTo>
                  <a:lnTo>
                    <a:pt x="220060" y="22542"/>
                  </a:lnTo>
                  <a:lnTo>
                    <a:pt x="216160" y="20981"/>
                  </a:lnTo>
                  <a:lnTo>
                    <a:pt x="211575" y="19940"/>
                  </a:lnTo>
                  <a:lnTo>
                    <a:pt x="206534" y="19246"/>
                  </a:lnTo>
                  <a:lnTo>
                    <a:pt x="200197" y="17792"/>
                  </a:lnTo>
                  <a:lnTo>
                    <a:pt x="192996" y="15830"/>
                  </a:lnTo>
                  <a:lnTo>
                    <a:pt x="185218" y="13530"/>
                  </a:lnTo>
                  <a:lnTo>
                    <a:pt x="177057" y="11996"/>
                  </a:lnTo>
                  <a:lnTo>
                    <a:pt x="168639" y="10974"/>
                  </a:lnTo>
                  <a:lnTo>
                    <a:pt x="160051" y="10293"/>
                  </a:lnTo>
                  <a:lnTo>
                    <a:pt x="150357" y="9838"/>
                  </a:lnTo>
                  <a:lnTo>
                    <a:pt x="129002" y="9333"/>
                  </a:lnTo>
                  <a:lnTo>
                    <a:pt x="99407" y="9049"/>
                  </a:lnTo>
                  <a:lnTo>
                    <a:pt x="90084" y="8017"/>
                  </a:lnTo>
                  <a:lnTo>
                    <a:pt x="80892" y="6337"/>
                  </a:lnTo>
                  <a:lnTo>
                    <a:pt x="71787" y="4224"/>
                  </a:lnTo>
                  <a:lnTo>
                    <a:pt x="62741" y="2816"/>
                  </a:lnTo>
                  <a:lnTo>
                    <a:pt x="53733" y="1877"/>
                  </a:lnTo>
                  <a:lnTo>
                    <a:pt x="44752" y="1251"/>
                  </a:lnTo>
                  <a:lnTo>
                    <a:pt x="36780" y="834"/>
                  </a:lnTo>
                  <a:lnTo>
                    <a:pt x="22630" y="37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7"/>
            <p:cNvSpPr/>
            <p:nvPr/>
          </p:nvSpPr>
          <p:spPr>
            <a:xfrm>
              <a:off x="1196578" y="2518171"/>
              <a:ext cx="375048" cy="44650"/>
            </a:xfrm>
            <a:custGeom>
              <a:avLst/>
              <a:gdLst/>
              <a:ahLst/>
              <a:cxnLst/>
              <a:rect l="0" t="0" r="0" b="0"/>
              <a:pathLst>
                <a:path w="375048" h="44650">
                  <a:moveTo>
                    <a:pt x="0" y="44649"/>
                  </a:moveTo>
                  <a:lnTo>
                    <a:pt x="4740" y="39908"/>
                  </a:lnTo>
                  <a:lnTo>
                    <a:pt x="7129" y="38512"/>
                  </a:lnTo>
                  <a:lnTo>
                    <a:pt x="9713" y="37581"/>
                  </a:lnTo>
                  <a:lnTo>
                    <a:pt x="16223" y="36547"/>
                  </a:lnTo>
                  <a:lnTo>
                    <a:pt x="25731" y="36087"/>
                  </a:lnTo>
                  <a:lnTo>
                    <a:pt x="32037" y="34972"/>
                  </a:lnTo>
                  <a:lnTo>
                    <a:pt x="39217" y="33237"/>
                  </a:lnTo>
                  <a:lnTo>
                    <a:pt x="46980" y="31087"/>
                  </a:lnTo>
                  <a:lnTo>
                    <a:pt x="56125" y="29655"/>
                  </a:lnTo>
                  <a:lnTo>
                    <a:pt x="66190" y="28700"/>
                  </a:lnTo>
                  <a:lnTo>
                    <a:pt x="76869" y="28063"/>
                  </a:lnTo>
                  <a:lnTo>
                    <a:pt x="87957" y="26646"/>
                  </a:lnTo>
                  <a:lnTo>
                    <a:pt x="99317" y="24710"/>
                  </a:lnTo>
                  <a:lnTo>
                    <a:pt x="110860" y="22426"/>
                  </a:lnTo>
                  <a:lnTo>
                    <a:pt x="122524" y="20904"/>
                  </a:lnTo>
                  <a:lnTo>
                    <a:pt x="134268" y="19889"/>
                  </a:lnTo>
                  <a:lnTo>
                    <a:pt x="146067" y="19213"/>
                  </a:lnTo>
                  <a:lnTo>
                    <a:pt x="158893" y="17769"/>
                  </a:lnTo>
                  <a:lnTo>
                    <a:pt x="172405" y="15815"/>
                  </a:lnTo>
                  <a:lnTo>
                    <a:pt x="186374" y="13520"/>
                  </a:lnTo>
                  <a:lnTo>
                    <a:pt x="199655" y="11990"/>
                  </a:lnTo>
                  <a:lnTo>
                    <a:pt x="212479" y="10970"/>
                  </a:lnTo>
                  <a:lnTo>
                    <a:pt x="224996" y="10290"/>
                  </a:lnTo>
                  <a:lnTo>
                    <a:pt x="249487" y="9534"/>
                  </a:lnTo>
                  <a:lnTo>
                    <a:pt x="261575" y="9333"/>
                  </a:lnTo>
                  <a:lnTo>
                    <a:pt x="272610" y="8207"/>
                  </a:lnTo>
                  <a:lnTo>
                    <a:pt x="282943" y="6463"/>
                  </a:lnTo>
                  <a:lnTo>
                    <a:pt x="292808" y="4309"/>
                  </a:lnTo>
                  <a:lnTo>
                    <a:pt x="302361" y="2873"/>
                  </a:lnTo>
                  <a:lnTo>
                    <a:pt x="311707" y="1915"/>
                  </a:lnTo>
                  <a:lnTo>
                    <a:pt x="320914" y="1277"/>
                  </a:lnTo>
                  <a:lnTo>
                    <a:pt x="336435" y="568"/>
                  </a:lnTo>
                  <a:lnTo>
                    <a:pt x="363661" y="34"/>
                  </a:lnTo>
                  <a:lnTo>
                    <a:pt x="37504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8"/>
            <p:cNvSpPr/>
            <p:nvPr/>
          </p:nvSpPr>
          <p:spPr>
            <a:xfrm>
              <a:off x="1125140" y="2821781"/>
              <a:ext cx="312540" cy="44649"/>
            </a:xfrm>
            <a:custGeom>
              <a:avLst/>
              <a:gdLst/>
              <a:ahLst/>
              <a:cxnLst/>
              <a:rect l="0" t="0" r="0" b="0"/>
              <a:pathLst>
                <a:path w="312540" h="44649">
                  <a:moveTo>
                    <a:pt x="0" y="44648"/>
                  </a:moveTo>
                  <a:lnTo>
                    <a:pt x="42240" y="44648"/>
                  </a:lnTo>
                  <a:lnTo>
                    <a:pt x="48996" y="43656"/>
                  </a:lnTo>
                  <a:lnTo>
                    <a:pt x="56477" y="42002"/>
                  </a:lnTo>
                  <a:lnTo>
                    <a:pt x="64440" y="39907"/>
                  </a:lnTo>
                  <a:lnTo>
                    <a:pt x="73718" y="38511"/>
                  </a:lnTo>
                  <a:lnTo>
                    <a:pt x="83872" y="37580"/>
                  </a:lnTo>
                  <a:lnTo>
                    <a:pt x="94610" y="36960"/>
                  </a:lnTo>
                  <a:lnTo>
                    <a:pt x="105737" y="35554"/>
                  </a:lnTo>
                  <a:lnTo>
                    <a:pt x="117124" y="33624"/>
                  </a:lnTo>
                  <a:lnTo>
                    <a:pt x="128685" y="31346"/>
                  </a:lnTo>
                  <a:lnTo>
                    <a:pt x="140360" y="29827"/>
                  </a:lnTo>
                  <a:lnTo>
                    <a:pt x="152112" y="28814"/>
                  </a:lnTo>
                  <a:lnTo>
                    <a:pt x="163916" y="28139"/>
                  </a:lnTo>
                  <a:lnTo>
                    <a:pt x="175754" y="26697"/>
                  </a:lnTo>
                  <a:lnTo>
                    <a:pt x="187615" y="24743"/>
                  </a:lnTo>
                  <a:lnTo>
                    <a:pt x="199491" y="22448"/>
                  </a:lnTo>
                  <a:lnTo>
                    <a:pt x="210384" y="20918"/>
                  </a:lnTo>
                  <a:lnTo>
                    <a:pt x="220623" y="19899"/>
                  </a:lnTo>
                  <a:lnTo>
                    <a:pt x="230426" y="19219"/>
                  </a:lnTo>
                  <a:lnTo>
                    <a:pt x="240930" y="17773"/>
                  </a:lnTo>
                  <a:lnTo>
                    <a:pt x="251901" y="15817"/>
                  </a:lnTo>
                  <a:lnTo>
                    <a:pt x="263184" y="13521"/>
                  </a:lnTo>
                  <a:lnTo>
                    <a:pt x="272690" y="11991"/>
                  </a:lnTo>
                  <a:lnTo>
                    <a:pt x="281013" y="10970"/>
                  </a:lnTo>
                  <a:lnTo>
                    <a:pt x="288545" y="10290"/>
                  </a:lnTo>
                  <a:lnTo>
                    <a:pt x="294558" y="8844"/>
                  </a:lnTo>
                  <a:lnTo>
                    <a:pt x="299560" y="6888"/>
                  </a:lnTo>
                  <a:lnTo>
                    <a:pt x="312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89"/>
            <p:cNvSpPr/>
            <p:nvPr/>
          </p:nvSpPr>
          <p:spPr>
            <a:xfrm>
              <a:off x="1437679" y="2437804"/>
              <a:ext cx="186843" cy="508993"/>
            </a:xfrm>
            <a:custGeom>
              <a:avLst/>
              <a:gdLst/>
              <a:ahLst/>
              <a:cxnLst/>
              <a:rect l="0" t="0" r="0" b="0"/>
              <a:pathLst>
                <a:path w="186843" h="508993">
                  <a:moveTo>
                    <a:pt x="0" y="0"/>
                  </a:moveTo>
                  <a:lnTo>
                    <a:pt x="12429" y="0"/>
                  </a:lnTo>
                  <a:lnTo>
                    <a:pt x="16224" y="992"/>
                  </a:lnTo>
                  <a:lnTo>
                    <a:pt x="20738" y="2646"/>
                  </a:lnTo>
                  <a:lnTo>
                    <a:pt x="25731" y="4741"/>
                  </a:lnTo>
                  <a:lnTo>
                    <a:pt x="31045" y="8121"/>
                  </a:lnTo>
                  <a:lnTo>
                    <a:pt x="36572" y="12360"/>
                  </a:lnTo>
                  <a:lnTo>
                    <a:pt x="42241" y="17169"/>
                  </a:lnTo>
                  <a:lnTo>
                    <a:pt x="48004" y="21368"/>
                  </a:lnTo>
                  <a:lnTo>
                    <a:pt x="53831" y="25160"/>
                  </a:lnTo>
                  <a:lnTo>
                    <a:pt x="59700" y="28679"/>
                  </a:lnTo>
                  <a:lnTo>
                    <a:pt x="74158" y="37882"/>
                  </a:lnTo>
                  <a:lnTo>
                    <a:pt x="82181" y="43114"/>
                  </a:lnTo>
                  <a:lnTo>
                    <a:pt x="90506" y="49579"/>
                  </a:lnTo>
                  <a:lnTo>
                    <a:pt x="99033" y="56865"/>
                  </a:lnTo>
                  <a:lnTo>
                    <a:pt x="115452" y="71906"/>
                  </a:lnTo>
                  <a:lnTo>
                    <a:pt x="129364" y="85206"/>
                  </a:lnTo>
                  <a:lnTo>
                    <a:pt x="135852" y="92522"/>
                  </a:lnTo>
                  <a:lnTo>
                    <a:pt x="142162" y="100377"/>
                  </a:lnTo>
                  <a:lnTo>
                    <a:pt x="148353" y="108590"/>
                  </a:lnTo>
                  <a:lnTo>
                    <a:pt x="160523" y="125653"/>
                  </a:lnTo>
                  <a:lnTo>
                    <a:pt x="166547" y="134370"/>
                  </a:lnTo>
                  <a:lnTo>
                    <a:pt x="171554" y="143158"/>
                  </a:lnTo>
                  <a:lnTo>
                    <a:pt x="175885" y="151993"/>
                  </a:lnTo>
                  <a:lnTo>
                    <a:pt x="179765" y="160861"/>
                  </a:lnTo>
                  <a:lnTo>
                    <a:pt x="182351" y="170740"/>
                  </a:lnTo>
                  <a:lnTo>
                    <a:pt x="184075" y="181296"/>
                  </a:lnTo>
                  <a:lnTo>
                    <a:pt x="185224" y="192301"/>
                  </a:lnTo>
                  <a:lnTo>
                    <a:pt x="185991" y="202615"/>
                  </a:lnTo>
                  <a:lnTo>
                    <a:pt x="186502" y="212467"/>
                  </a:lnTo>
                  <a:lnTo>
                    <a:pt x="186842" y="222012"/>
                  </a:lnTo>
                  <a:lnTo>
                    <a:pt x="186077" y="231352"/>
                  </a:lnTo>
                  <a:lnTo>
                    <a:pt x="184575" y="240555"/>
                  </a:lnTo>
                  <a:lnTo>
                    <a:pt x="180260" y="259710"/>
                  </a:lnTo>
                  <a:lnTo>
                    <a:pt x="175035" y="281453"/>
                  </a:lnTo>
                  <a:lnTo>
                    <a:pt x="172252" y="291815"/>
                  </a:lnTo>
                  <a:lnTo>
                    <a:pt x="166515" y="311266"/>
                  </a:lnTo>
                  <a:lnTo>
                    <a:pt x="162604" y="321612"/>
                  </a:lnTo>
                  <a:lnTo>
                    <a:pt x="158012" y="332479"/>
                  </a:lnTo>
                  <a:lnTo>
                    <a:pt x="152966" y="343691"/>
                  </a:lnTo>
                  <a:lnTo>
                    <a:pt x="147618" y="354143"/>
                  </a:lnTo>
                  <a:lnTo>
                    <a:pt x="142068" y="364088"/>
                  </a:lnTo>
                  <a:lnTo>
                    <a:pt x="136384" y="373694"/>
                  </a:lnTo>
                  <a:lnTo>
                    <a:pt x="129618" y="383075"/>
                  </a:lnTo>
                  <a:lnTo>
                    <a:pt x="122131" y="392305"/>
                  </a:lnTo>
                  <a:lnTo>
                    <a:pt x="114163" y="401435"/>
                  </a:lnTo>
                  <a:lnTo>
                    <a:pt x="106866" y="410498"/>
                  </a:lnTo>
                  <a:lnTo>
                    <a:pt x="100018" y="419517"/>
                  </a:lnTo>
                  <a:lnTo>
                    <a:pt x="93468" y="428506"/>
                  </a:lnTo>
                  <a:lnTo>
                    <a:pt x="86124" y="436484"/>
                  </a:lnTo>
                  <a:lnTo>
                    <a:pt x="78252" y="443786"/>
                  </a:lnTo>
                  <a:lnTo>
                    <a:pt x="70027" y="450639"/>
                  </a:lnTo>
                  <a:lnTo>
                    <a:pt x="62560" y="457191"/>
                  </a:lnTo>
                  <a:lnTo>
                    <a:pt x="48971" y="469764"/>
                  </a:lnTo>
                  <a:lnTo>
                    <a:pt x="30165" y="487999"/>
                  </a:lnTo>
                  <a:lnTo>
                    <a:pt x="24079" y="493012"/>
                  </a:lnTo>
                  <a:lnTo>
                    <a:pt x="18037" y="497347"/>
                  </a:lnTo>
                  <a:lnTo>
                    <a:pt x="0" y="5089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90"/>
            <p:cNvSpPr/>
            <p:nvPr/>
          </p:nvSpPr>
          <p:spPr>
            <a:xfrm>
              <a:off x="1491257" y="2411429"/>
              <a:ext cx="522785" cy="588947"/>
            </a:xfrm>
            <a:custGeom>
              <a:avLst/>
              <a:gdLst/>
              <a:ahLst/>
              <a:cxnLst/>
              <a:rect l="0" t="0" r="0" b="0"/>
              <a:pathLst>
                <a:path w="522785" h="588947">
                  <a:moveTo>
                    <a:pt x="44649" y="17445"/>
                  </a:moveTo>
                  <a:lnTo>
                    <a:pt x="49389" y="17445"/>
                  </a:lnTo>
                  <a:lnTo>
                    <a:pt x="51778" y="16453"/>
                  </a:lnTo>
                  <a:lnTo>
                    <a:pt x="57078" y="12705"/>
                  </a:lnTo>
                  <a:lnTo>
                    <a:pt x="68032" y="10377"/>
                  </a:lnTo>
                  <a:lnTo>
                    <a:pt x="82822" y="9343"/>
                  </a:lnTo>
                  <a:lnTo>
                    <a:pt x="99318" y="8883"/>
                  </a:lnTo>
                  <a:lnTo>
                    <a:pt x="130079" y="8625"/>
                  </a:lnTo>
                  <a:lnTo>
                    <a:pt x="141290" y="9581"/>
                  </a:lnTo>
                  <a:lnTo>
                    <a:pt x="152733" y="11210"/>
                  </a:lnTo>
                  <a:lnTo>
                    <a:pt x="164330" y="13288"/>
                  </a:lnTo>
                  <a:lnTo>
                    <a:pt x="176030" y="15666"/>
                  </a:lnTo>
                  <a:lnTo>
                    <a:pt x="199613" y="20954"/>
                  </a:lnTo>
                  <a:lnTo>
                    <a:pt x="211458" y="24745"/>
                  </a:lnTo>
                  <a:lnTo>
                    <a:pt x="223324" y="29257"/>
                  </a:lnTo>
                  <a:lnTo>
                    <a:pt x="235203" y="34250"/>
                  </a:lnTo>
                  <a:lnTo>
                    <a:pt x="247091" y="39563"/>
                  </a:lnTo>
                  <a:lnTo>
                    <a:pt x="270883" y="50757"/>
                  </a:lnTo>
                  <a:lnTo>
                    <a:pt x="281792" y="56520"/>
                  </a:lnTo>
                  <a:lnTo>
                    <a:pt x="292041" y="62347"/>
                  </a:lnTo>
                  <a:lnTo>
                    <a:pt x="301850" y="68216"/>
                  </a:lnTo>
                  <a:lnTo>
                    <a:pt x="312359" y="74113"/>
                  </a:lnTo>
                  <a:lnTo>
                    <a:pt x="334618" y="85956"/>
                  </a:lnTo>
                  <a:lnTo>
                    <a:pt x="344125" y="91893"/>
                  </a:lnTo>
                  <a:lnTo>
                    <a:pt x="359981" y="103781"/>
                  </a:lnTo>
                  <a:lnTo>
                    <a:pt x="373643" y="118324"/>
                  </a:lnTo>
                  <a:lnTo>
                    <a:pt x="386329" y="134710"/>
                  </a:lnTo>
                  <a:lnTo>
                    <a:pt x="398582" y="151914"/>
                  </a:lnTo>
                  <a:lnTo>
                    <a:pt x="407997" y="169483"/>
                  </a:lnTo>
                  <a:lnTo>
                    <a:pt x="415488" y="187213"/>
                  </a:lnTo>
                  <a:lnTo>
                    <a:pt x="422125" y="205015"/>
                  </a:lnTo>
                  <a:lnTo>
                    <a:pt x="425736" y="222848"/>
                  </a:lnTo>
                  <a:lnTo>
                    <a:pt x="427341" y="240697"/>
                  </a:lnTo>
                  <a:lnTo>
                    <a:pt x="428054" y="258551"/>
                  </a:lnTo>
                  <a:lnTo>
                    <a:pt x="425726" y="276408"/>
                  </a:lnTo>
                  <a:lnTo>
                    <a:pt x="421384" y="294267"/>
                  </a:lnTo>
                  <a:lnTo>
                    <a:pt x="416146" y="312125"/>
                  </a:lnTo>
                  <a:lnTo>
                    <a:pt x="407619" y="338914"/>
                  </a:lnTo>
                  <a:lnTo>
                    <a:pt x="401760" y="354128"/>
                  </a:lnTo>
                  <a:lnTo>
                    <a:pt x="394857" y="368496"/>
                  </a:lnTo>
                  <a:lnTo>
                    <a:pt x="385174" y="384804"/>
                  </a:lnTo>
                  <a:lnTo>
                    <a:pt x="374257" y="401974"/>
                  </a:lnTo>
                  <a:lnTo>
                    <a:pt x="362789" y="418534"/>
                  </a:lnTo>
                  <a:lnTo>
                    <a:pt x="351078" y="432509"/>
                  </a:lnTo>
                  <a:lnTo>
                    <a:pt x="339259" y="445335"/>
                  </a:lnTo>
                  <a:lnTo>
                    <a:pt x="326399" y="457650"/>
                  </a:lnTo>
                  <a:lnTo>
                    <a:pt x="310762" y="469737"/>
                  </a:lnTo>
                  <a:lnTo>
                    <a:pt x="293890" y="481725"/>
                  </a:lnTo>
                  <a:lnTo>
                    <a:pt x="258805" y="505589"/>
                  </a:lnTo>
                  <a:lnTo>
                    <a:pt x="248935" y="510554"/>
                  </a:lnTo>
                  <a:lnTo>
                    <a:pt x="238387" y="514856"/>
                  </a:lnTo>
                  <a:lnTo>
                    <a:pt x="197681" y="528890"/>
                  </a:lnTo>
                  <a:lnTo>
                    <a:pt x="188342" y="533034"/>
                  </a:lnTo>
                  <a:lnTo>
                    <a:pt x="179139" y="537780"/>
                  </a:lnTo>
                  <a:lnTo>
                    <a:pt x="170028" y="542929"/>
                  </a:lnTo>
                  <a:lnTo>
                    <a:pt x="160977" y="547354"/>
                  </a:lnTo>
                  <a:lnTo>
                    <a:pt x="151967" y="551296"/>
                  </a:lnTo>
                  <a:lnTo>
                    <a:pt x="142983" y="554916"/>
                  </a:lnTo>
                  <a:lnTo>
                    <a:pt x="127710" y="558939"/>
                  </a:lnTo>
                  <a:lnTo>
                    <a:pt x="113315" y="561718"/>
                  </a:lnTo>
                  <a:lnTo>
                    <a:pt x="96995" y="566261"/>
                  </a:lnTo>
                  <a:lnTo>
                    <a:pt x="85112" y="571587"/>
                  </a:lnTo>
                  <a:lnTo>
                    <a:pt x="70198" y="580164"/>
                  </a:lnTo>
                  <a:lnTo>
                    <a:pt x="59973" y="585043"/>
                  </a:lnTo>
                  <a:lnTo>
                    <a:pt x="48638" y="587789"/>
                  </a:lnTo>
                  <a:lnTo>
                    <a:pt x="32876" y="588793"/>
                  </a:lnTo>
                  <a:lnTo>
                    <a:pt x="26948" y="588941"/>
                  </a:lnTo>
                  <a:lnTo>
                    <a:pt x="138695" y="588946"/>
                  </a:lnTo>
                  <a:lnTo>
                    <a:pt x="153916" y="586300"/>
                  </a:lnTo>
                  <a:lnTo>
                    <a:pt x="162142" y="584205"/>
                  </a:lnTo>
                  <a:lnTo>
                    <a:pt x="170602" y="582808"/>
                  </a:lnTo>
                  <a:lnTo>
                    <a:pt x="179219" y="581878"/>
                  </a:lnTo>
                  <a:lnTo>
                    <a:pt x="187941" y="581257"/>
                  </a:lnTo>
                  <a:lnTo>
                    <a:pt x="202923" y="580567"/>
                  </a:lnTo>
                  <a:lnTo>
                    <a:pt x="217188" y="579269"/>
                  </a:lnTo>
                  <a:lnTo>
                    <a:pt x="233450" y="575384"/>
                  </a:lnTo>
                  <a:lnTo>
                    <a:pt x="241954" y="572959"/>
                  </a:lnTo>
                  <a:lnTo>
                    <a:pt x="259340" y="567619"/>
                  </a:lnTo>
                  <a:lnTo>
                    <a:pt x="274343" y="564584"/>
                  </a:lnTo>
                  <a:lnTo>
                    <a:pt x="288618" y="562243"/>
                  </a:lnTo>
                  <a:lnTo>
                    <a:pt x="304884" y="557895"/>
                  </a:lnTo>
                  <a:lnTo>
                    <a:pt x="319390" y="552656"/>
                  </a:lnTo>
                  <a:lnTo>
                    <a:pt x="333443" y="547020"/>
                  </a:lnTo>
                  <a:lnTo>
                    <a:pt x="349611" y="541208"/>
                  </a:lnTo>
                  <a:lnTo>
                    <a:pt x="364073" y="532671"/>
                  </a:lnTo>
                  <a:lnTo>
                    <a:pt x="377115" y="523255"/>
                  </a:lnTo>
                  <a:lnTo>
                    <a:pt x="389526" y="515763"/>
                  </a:lnTo>
                  <a:lnTo>
                    <a:pt x="401657" y="506480"/>
                  </a:lnTo>
                  <a:lnTo>
                    <a:pt x="413662" y="496732"/>
                  </a:lnTo>
                  <a:lnTo>
                    <a:pt x="425613" y="489092"/>
                  </a:lnTo>
                  <a:lnTo>
                    <a:pt x="434893" y="479743"/>
                  </a:lnTo>
                  <a:lnTo>
                    <a:pt x="448342" y="463324"/>
                  </a:lnTo>
                  <a:lnTo>
                    <a:pt x="462248" y="445890"/>
                  </a:lnTo>
                  <a:lnTo>
                    <a:pt x="472653" y="428158"/>
                  </a:lnTo>
                  <a:lnTo>
                    <a:pt x="479943" y="416281"/>
                  </a:lnTo>
                  <a:lnTo>
                    <a:pt x="494212" y="398439"/>
                  </a:lnTo>
                  <a:lnTo>
                    <a:pt x="501762" y="386536"/>
                  </a:lnTo>
                  <a:lnTo>
                    <a:pt x="505779" y="374631"/>
                  </a:lnTo>
                  <a:lnTo>
                    <a:pt x="508556" y="361734"/>
                  </a:lnTo>
                  <a:lnTo>
                    <a:pt x="513098" y="346080"/>
                  </a:lnTo>
                  <a:lnTo>
                    <a:pt x="515778" y="331846"/>
                  </a:lnTo>
                  <a:lnTo>
                    <a:pt x="517961" y="318906"/>
                  </a:lnTo>
                  <a:lnTo>
                    <a:pt x="522239" y="306540"/>
                  </a:lnTo>
                  <a:lnTo>
                    <a:pt x="522784" y="299472"/>
                  </a:lnTo>
                  <a:lnTo>
                    <a:pt x="520744" y="283681"/>
                  </a:lnTo>
                  <a:lnTo>
                    <a:pt x="519176" y="269387"/>
                  </a:lnTo>
                  <a:lnTo>
                    <a:pt x="518479" y="256419"/>
                  </a:lnTo>
                  <a:lnTo>
                    <a:pt x="518170" y="244042"/>
                  </a:lnTo>
                  <a:lnTo>
                    <a:pt x="515386" y="231925"/>
                  </a:lnTo>
                  <a:lnTo>
                    <a:pt x="511834" y="218934"/>
                  </a:lnTo>
                  <a:lnTo>
                    <a:pt x="510255" y="203238"/>
                  </a:lnTo>
                  <a:lnTo>
                    <a:pt x="506908" y="188986"/>
                  </a:lnTo>
                  <a:lnTo>
                    <a:pt x="504626" y="182407"/>
                  </a:lnTo>
                  <a:lnTo>
                    <a:pt x="496799" y="169806"/>
                  </a:lnTo>
                  <a:lnTo>
                    <a:pt x="483882" y="151555"/>
                  </a:lnTo>
                  <a:lnTo>
                    <a:pt x="476004" y="139558"/>
                  </a:lnTo>
                  <a:lnTo>
                    <a:pt x="460412" y="121647"/>
                  </a:lnTo>
                  <a:lnTo>
                    <a:pt x="449037" y="109728"/>
                  </a:lnTo>
                  <a:lnTo>
                    <a:pt x="434720" y="97817"/>
                  </a:lnTo>
                  <a:lnTo>
                    <a:pt x="419428" y="85908"/>
                  </a:lnTo>
                  <a:lnTo>
                    <a:pt x="406016" y="74001"/>
                  </a:lnTo>
                  <a:lnTo>
                    <a:pt x="390796" y="64740"/>
                  </a:lnTo>
                  <a:lnTo>
                    <a:pt x="382570" y="60881"/>
                  </a:lnTo>
                  <a:lnTo>
                    <a:pt x="374109" y="56325"/>
                  </a:lnTo>
                  <a:lnTo>
                    <a:pt x="365492" y="51302"/>
                  </a:lnTo>
                  <a:lnTo>
                    <a:pt x="356771" y="45970"/>
                  </a:lnTo>
                  <a:lnTo>
                    <a:pt x="347980" y="41423"/>
                  </a:lnTo>
                  <a:lnTo>
                    <a:pt x="339143" y="37399"/>
                  </a:lnTo>
                  <a:lnTo>
                    <a:pt x="330275" y="33724"/>
                  </a:lnTo>
                  <a:lnTo>
                    <a:pt x="321387" y="30282"/>
                  </a:lnTo>
                  <a:lnTo>
                    <a:pt x="303573" y="23812"/>
                  </a:lnTo>
                  <a:lnTo>
                    <a:pt x="293663" y="20697"/>
                  </a:lnTo>
                  <a:lnTo>
                    <a:pt x="272069" y="14591"/>
                  </a:lnTo>
                  <a:lnTo>
                    <a:pt x="261747" y="12566"/>
                  </a:lnTo>
                  <a:lnTo>
                    <a:pt x="251888" y="11216"/>
                  </a:lnTo>
                  <a:lnTo>
                    <a:pt x="242340" y="10316"/>
                  </a:lnTo>
                  <a:lnTo>
                    <a:pt x="232005" y="8724"/>
                  </a:lnTo>
                  <a:lnTo>
                    <a:pt x="221147" y="6670"/>
                  </a:lnTo>
                  <a:lnTo>
                    <a:pt x="209939" y="4309"/>
                  </a:lnTo>
                  <a:lnTo>
                    <a:pt x="199491" y="2734"/>
                  </a:lnTo>
                  <a:lnTo>
                    <a:pt x="189549" y="1685"/>
                  </a:lnTo>
                  <a:lnTo>
                    <a:pt x="179944" y="985"/>
                  </a:lnTo>
                  <a:lnTo>
                    <a:pt x="169572" y="519"/>
                  </a:lnTo>
                  <a:lnTo>
                    <a:pt x="147464" y="0"/>
                  </a:lnTo>
                  <a:lnTo>
                    <a:pt x="137005" y="854"/>
                  </a:lnTo>
                  <a:lnTo>
                    <a:pt x="127056" y="2416"/>
                  </a:lnTo>
                  <a:lnTo>
                    <a:pt x="117446" y="4449"/>
                  </a:lnTo>
                  <a:lnTo>
                    <a:pt x="101477" y="6708"/>
                  </a:lnTo>
                  <a:lnTo>
                    <a:pt x="86773" y="8705"/>
                  </a:lnTo>
                  <a:lnTo>
                    <a:pt x="78685" y="10626"/>
                  </a:lnTo>
                  <a:lnTo>
                    <a:pt x="62752" y="14414"/>
                  </a:lnTo>
                  <a:lnTo>
                    <a:pt x="49057" y="16098"/>
                  </a:lnTo>
                  <a:lnTo>
                    <a:pt x="36355" y="19492"/>
                  </a:lnTo>
                  <a:lnTo>
                    <a:pt x="24096" y="23316"/>
                  </a:lnTo>
                  <a:lnTo>
                    <a:pt x="12032" y="25015"/>
                  </a:lnTo>
                  <a:lnTo>
                    <a:pt x="8022" y="26461"/>
                  </a:lnTo>
                  <a:lnTo>
                    <a:pt x="5348" y="28417"/>
                  </a:lnTo>
                  <a:lnTo>
                    <a:pt x="0" y="353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91"/>
            <p:cNvSpPr/>
            <p:nvPr/>
          </p:nvSpPr>
          <p:spPr>
            <a:xfrm>
              <a:off x="1937742" y="2732484"/>
              <a:ext cx="401837" cy="26790"/>
            </a:xfrm>
            <a:custGeom>
              <a:avLst/>
              <a:gdLst/>
              <a:ahLst/>
              <a:cxnLst/>
              <a:rect l="0" t="0" r="0" b="0"/>
              <a:pathLst>
                <a:path w="401837" h="26790">
                  <a:moveTo>
                    <a:pt x="0" y="26789"/>
                  </a:moveTo>
                  <a:lnTo>
                    <a:pt x="4740" y="26789"/>
                  </a:lnTo>
                  <a:lnTo>
                    <a:pt x="6137" y="25797"/>
                  </a:lnTo>
                  <a:lnTo>
                    <a:pt x="7067" y="24143"/>
                  </a:lnTo>
                  <a:lnTo>
                    <a:pt x="7688" y="22048"/>
                  </a:lnTo>
                  <a:lnTo>
                    <a:pt x="10086" y="20652"/>
                  </a:lnTo>
                  <a:lnTo>
                    <a:pt x="13669" y="19721"/>
                  </a:lnTo>
                  <a:lnTo>
                    <a:pt x="18043" y="19101"/>
                  </a:lnTo>
                  <a:lnTo>
                    <a:pt x="28193" y="18411"/>
                  </a:lnTo>
                  <a:lnTo>
                    <a:pt x="33678" y="18227"/>
                  </a:lnTo>
                  <a:lnTo>
                    <a:pt x="39319" y="17112"/>
                  </a:lnTo>
                  <a:lnTo>
                    <a:pt x="45064" y="15377"/>
                  </a:lnTo>
                  <a:lnTo>
                    <a:pt x="50879" y="13228"/>
                  </a:lnTo>
                  <a:lnTo>
                    <a:pt x="57732" y="11795"/>
                  </a:lnTo>
                  <a:lnTo>
                    <a:pt x="65277" y="10840"/>
                  </a:lnTo>
                  <a:lnTo>
                    <a:pt x="73283" y="10203"/>
                  </a:lnTo>
                  <a:lnTo>
                    <a:pt x="80605" y="9778"/>
                  </a:lnTo>
                  <a:lnTo>
                    <a:pt x="94033" y="9307"/>
                  </a:lnTo>
                  <a:lnTo>
                    <a:pt x="125951" y="9004"/>
                  </a:lnTo>
                  <a:lnTo>
                    <a:pt x="327017" y="8930"/>
                  </a:lnTo>
                  <a:lnTo>
                    <a:pt x="332113" y="7937"/>
                  </a:lnTo>
                  <a:lnTo>
                    <a:pt x="336502" y="6284"/>
                  </a:lnTo>
                  <a:lnTo>
                    <a:pt x="340421" y="4189"/>
                  </a:lnTo>
                  <a:lnTo>
                    <a:pt x="344025" y="2793"/>
                  </a:lnTo>
                  <a:lnTo>
                    <a:pt x="347420" y="1862"/>
                  </a:lnTo>
                  <a:lnTo>
                    <a:pt x="350676" y="1241"/>
                  </a:lnTo>
                  <a:lnTo>
                    <a:pt x="359585" y="551"/>
                  </a:lnTo>
                  <a:lnTo>
                    <a:pt x="369167" y="245"/>
                  </a:lnTo>
                  <a:lnTo>
                    <a:pt x="381830" y="32"/>
                  </a:lnTo>
                  <a:lnTo>
                    <a:pt x="40183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92"/>
            <p:cNvSpPr/>
            <p:nvPr/>
          </p:nvSpPr>
          <p:spPr>
            <a:xfrm>
              <a:off x="2259210" y="4143375"/>
              <a:ext cx="642939" cy="35719"/>
            </a:xfrm>
            <a:custGeom>
              <a:avLst/>
              <a:gdLst/>
              <a:ahLst/>
              <a:cxnLst/>
              <a:rect l="0" t="0" r="0" b="0"/>
              <a:pathLst>
                <a:path w="642939" h="35719">
                  <a:moveTo>
                    <a:pt x="642938" y="0"/>
                  </a:moveTo>
                  <a:lnTo>
                    <a:pt x="629635" y="0"/>
                  </a:lnTo>
                  <a:lnTo>
                    <a:pt x="627124" y="992"/>
                  </a:lnTo>
                  <a:lnTo>
                    <a:pt x="624458" y="2645"/>
                  </a:lnTo>
                  <a:lnTo>
                    <a:pt x="621688" y="4740"/>
                  </a:lnTo>
                  <a:lnTo>
                    <a:pt x="618850" y="6136"/>
                  </a:lnTo>
                  <a:lnTo>
                    <a:pt x="615965" y="7067"/>
                  </a:lnTo>
                  <a:lnTo>
                    <a:pt x="609122" y="8102"/>
                  </a:lnTo>
                  <a:lnTo>
                    <a:pt x="594112" y="8684"/>
                  </a:lnTo>
                  <a:lnTo>
                    <a:pt x="550925" y="8915"/>
                  </a:lnTo>
                  <a:lnTo>
                    <a:pt x="250141" y="8929"/>
                  </a:lnTo>
                  <a:lnTo>
                    <a:pt x="241175" y="9921"/>
                  </a:lnTo>
                  <a:lnTo>
                    <a:pt x="232221" y="11575"/>
                  </a:lnTo>
                  <a:lnTo>
                    <a:pt x="223275" y="13670"/>
                  </a:lnTo>
                  <a:lnTo>
                    <a:pt x="215327" y="15066"/>
                  </a:lnTo>
                  <a:lnTo>
                    <a:pt x="208044" y="15997"/>
                  </a:lnTo>
                  <a:lnTo>
                    <a:pt x="193667" y="17031"/>
                  </a:lnTo>
                  <a:lnTo>
                    <a:pt x="177356" y="17491"/>
                  </a:lnTo>
                  <a:lnTo>
                    <a:pt x="156179" y="17750"/>
                  </a:lnTo>
                  <a:lnTo>
                    <a:pt x="148768" y="18778"/>
                  </a:lnTo>
                  <a:lnTo>
                    <a:pt x="140850" y="20456"/>
                  </a:lnTo>
                  <a:lnTo>
                    <a:pt x="132596" y="22567"/>
                  </a:lnTo>
                  <a:lnTo>
                    <a:pt x="125108" y="23974"/>
                  </a:lnTo>
                  <a:lnTo>
                    <a:pt x="118132" y="24912"/>
                  </a:lnTo>
                  <a:lnTo>
                    <a:pt x="105090" y="25955"/>
                  </a:lnTo>
                  <a:lnTo>
                    <a:pt x="92678" y="26418"/>
                  </a:lnTo>
                  <a:lnTo>
                    <a:pt x="86590" y="27533"/>
                  </a:lnTo>
                  <a:lnTo>
                    <a:pt x="80547" y="29269"/>
                  </a:lnTo>
                  <a:lnTo>
                    <a:pt x="74534" y="31419"/>
                  </a:lnTo>
                  <a:lnTo>
                    <a:pt x="69533" y="32852"/>
                  </a:lnTo>
                  <a:lnTo>
                    <a:pt x="65207" y="33808"/>
                  </a:lnTo>
                  <a:lnTo>
                    <a:pt x="56763" y="34869"/>
                  </a:lnTo>
                  <a:lnTo>
                    <a:pt x="37818" y="35551"/>
                  </a:lnTo>
                  <a:lnTo>
                    <a:pt x="10730" y="35715"/>
                  </a:lnTo>
                  <a:lnTo>
                    <a:pt x="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93"/>
            <p:cNvSpPr/>
            <p:nvPr/>
          </p:nvSpPr>
          <p:spPr>
            <a:xfrm>
              <a:off x="5259585" y="2303859"/>
              <a:ext cx="473275" cy="8931"/>
            </a:xfrm>
            <a:custGeom>
              <a:avLst/>
              <a:gdLst/>
              <a:ahLst/>
              <a:cxnLst/>
              <a:rect l="0" t="0" r="0" b="0"/>
              <a:pathLst>
                <a:path w="473275" h="8931">
                  <a:moveTo>
                    <a:pt x="0" y="8930"/>
                  </a:moveTo>
                  <a:lnTo>
                    <a:pt x="141286" y="8930"/>
                  </a:lnTo>
                  <a:lnTo>
                    <a:pt x="145784" y="7937"/>
                  </a:lnTo>
                  <a:lnTo>
                    <a:pt x="149775" y="6284"/>
                  </a:lnTo>
                  <a:lnTo>
                    <a:pt x="153429" y="4189"/>
                  </a:lnTo>
                  <a:lnTo>
                    <a:pt x="156856" y="2793"/>
                  </a:lnTo>
                  <a:lnTo>
                    <a:pt x="160133" y="1862"/>
                  </a:lnTo>
                  <a:lnTo>
                    <a:pt x="163311" y="1241"/>
                  </a:lnTo>
                  <a:lnTo>
                    <a:pt x="167413" y="827"/>
                  </a:lnTo>
                  <a:lnTo>
                    <a:pt x="172132" y="551"/>
                  </a:lnTo>
                  <a:lnTo>
                    <a:pt x="181675" y="245"/>
                  </a:lnTo>
                  <a:lnTo>
                    <a:pt x="193618" y="73"/>
                  </a:lnTo>
                  <a:lnTo>
                    <a:pt x="441773" y="0"/>
                  </a:lnTo>
                  <a:lnTo>
                    <a:pt x="443343" y="992"/>
                  </a:lnTo>
                  <a:lnTo>
                    <a:pt x="444390" y="2646"/>
                  </a:lnTo>
                  <a:lnTo>
                    <a:pt x="445088" y="4740"/>
                  </a:lnTo>
                  <a:lnTo>
                    <a:pt x="446546" y="6137"/>
                  </a:lnTo>
                  <a:lnTo>
                    <a:pt x="448510" y="7068"/>
                  </a:lnTo>
                  <a:lnTo>
                    <a:pt x="454050" y="8562"/>
                  </a:lnTo>
                  <a:lnTo>
                    <a:pt x="459751" y="8820"/>
                  </a:lnTo>
                  <a:lnTo>
                    <a:pt x="473274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94"/>
            <p:cNvSpPr/>
            <p:nvPr/>
          </p:nvSpPr>
          <p:spPr>
            <a:xfrm>
              <a:off x="5286375" y="2349749"/>
              <a:ext cx="366118" cy="70197"/>
            </a:xfrm>
            <a:custGeom>
              <a:avLst/>
              <a:gdLst/>
              <a:ahLst/>
              <a:cxnLst/>
              <a:rect l="0" t="0" r="0" b="0"/>
              <a:pathLst>
                <a:path w="366118" h="70197">
                  <a:moveTo>
                    <a:pt x="366117" y="7688"/>
                  </a:moveTo>
                  <a:lnTo>
                    <a:pt x="336518" y="7688"/>
                  </a:lnTo>
                  <a:lnTo>
                    <a:pt x="327533" y="6696"/>
                  </a:lnTo>
                  <a:lnTo>
                    <a:pt x="317573" y="5042"/>
                  </a:lnTo>
                  <a:lnTo>
                    <a:pt x="306965" y="2947"/>
                  </a:lnTo>
                  <a:lnTo>
                    <a:pt x="295925" y="1551"/>
                  </a:lnTo>
                  <a:lnTo>
                    <a:pt x="284596" y="620"/>
                  </a:lnTo>
                  <a:lnTo>
                    <a:pt x="273074" y="0"/>
                  </a:lnTo>
                  <a:lnTo>
                    <a:pt x="260432" y="578"/>
                  </a:lnTo>
                  <a:lnTo>
                    <a:pt x="247043" y="1956"/>
                  </a:lnTo>
                  <a:lnTo>
                    <a:pt x="233156" y="3867"/>
                  </a:lnTo>
                  <a:lnTo>
                    <a:pt x="204497" y="8635"/>
                  </a:lnTo>
                  <a:lnTo>
                    <a:pt x="189910" y="11296"/>
                  </a:lnTo>
                  <a:lnTo>
                    <a:pt x="163117" y="16898"/>
                  </a:lnTo>
                  <a:lnTo>
                    <a:pt x="125722" y="25630"/>
                  </a:lnTo>
                  <a:lnTo>
                    <a:pt x="113580" y="28579"/>
                  </a:lnTo>
                  <a:lnTo>
                    <a:pt x="100524" y="32530"/>
                  </a:lnTo>
                  <a:lnTo>
                    <a:pt x="86860" y="37147"/>
                  </a:lnTo>
                  <a:lnTo>
                    <a:pt x="49218" y="50482"/>
                  </a:lnTo>
                  <a:lnTo>
                    <a:pt x="38765" y="54077"/>
                  </a:lnTo>
                  <a:lnTo>
                    <a:pt x="29812" y="57465"/>
                  </a:lnTo>
                  <a:lnTo>
                    <a:pt x="21859" y="60717"/>
                  </a:lnTo>
                  <a:lnTo>
                    <a:pt x="0" y="701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95"/>
            <p:cNvSpPr/>
            <p:nvPr/>
          </p:nvSpPr>
          <p:spPr>
            <a:xfrm>
              <a:off x="7295554" y="2294929"/>
              <a:ext cx="794743" cy="17861"/>
            </a:xfrm>
            <a:custGeom>
              <a:avLst/>
              <a:gdLst/>
              <a:ahLst/>
              <a:cxnLst/>
              <a:rect l="0" t="0" r="0" b="0"/>
              <a:pathLst>
                <a:path w="794743" h="17861">
                  <a:moveTo>
                    <a:pt x="0" y="0"/>
                  </a:moveTo>
                  <a:lnTo>
                    <a:pt x="4739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8" y="4741"/>
                  </a:lnTo>
                  <a:lnTo>
                    <a:pt x="9095" y="6137"/>
                  </a:lnTo>
                  <a:lnTo>
                    <a:pt x="11024" y="7068"/>
                  </a:lnTo>
                  <a:lnTo>
                    <a:pt x="13302" y="7688"/>
                  </a:lnTo>
                  <a:lnTo>
                    <a:pt x="15814" y="8102"/>
                  </a:lnTo>
                  <a:lnTo>
                    <a:pt x="21249" y="8562"/>
                  </a:lnTo>
                  <a:lnTo>
                    <a:pt x="39075" y="8920"/>
                  </a:lnTo>
                  <a:lnTo>
                    <a:pt x="41925" y="9916"/>
                  </a:lnTo>
                  <a:lnTo>
                    <a:pt x="44817" y="11571"/>
                  </a:lnTo>
                  <a:lnTo>
                    <a:pt x="47738" y="13667"/>
                  </a:lnTo>
                  <a:lnTo>
                    <a:pt x="50677" y="15065"/>
                  </a:lnTo>
                  <a:lnTo>
                    <a:pt x="53628" y="15996"/>
                  </a:lnTo>
                  <a:lnTo>
                    <a:pt x="60754" y="17491"/>
                  </a:lnTo>
                  <a:lnTo>
                    <a:pt x="83453" y="17850"/>
                  </a:lnTo>
                  <a:lnTo>
                    <a:pt x="243701" y="17860"/>
                  </a:lnTo>
                  <a:lnTo>
                    <a:pt x="247795" y="16867"/>
                  </a:lnTo>
                  <a:lnTo>
                    <a:pt x="252510" y="15214"/>
                  </a:lnTo>
                  <a:lnTo>
                    <a:pt x="257636" y="13119"/>
                  </a:lnTo>
                  <a:lnTo>
                    <a:pt x="262047" y="11723"/>
                  </a:lnTo>
                  <a:lnTo>
                    <a:pt x="265979" y="10792"/>
                  </a:lnTo>
                  <a:lnTo>
                    <a:pt x="269593" y="10171"/>
                  </a:lnTo>
                  <a:lnTo>
                    <a:pt x="272994" y="9757"/>
                  </a:lnTo>
                  <a:lnTo>
                    <a:pt x="279420" y="9297"/>
                  </a:lnTo>
                  <a:lnTo>
                    <a:pt x="301697" y="8978"/>
                  </a:lnTo>
                  <a:lnTo>
                    <a:pt x="377645" y="8930"/>
                  </a:lnTo>
                  <a:lnTo>
                    <a:pt x="381740" y="9922"/>
                  </a:lnTo>
                  <a:lnTo>
                    <a:pt x="386454" y="11576"/>
                  </a:lnTo>
                  <a:lnTo>
                    <a:pt x="391581" y="13670"/>
                  </a:lnTo>
                  <a:lnTo>
                    <a:pt x="395992" y="15067"/>
                  </a:lnTo>
                  <a:lnTo>
                    <a:pt x="399924" y="15998"/>
                  </a:lnTo>
                  <a:lnTo>
                    <a:pt x="403538" y="16618"/>
                  </a:lnTo>
                  <a:lnTo>
                    <a:pt x="407931" y="17032"/>
                  </a:lnTo>
                  <a:lnTo>
                    <a:pt x="418105" y="17492"/>
                  </a:lnTo>
                  <a:lnTo>
                    <a:pt x="430248" y="17750"/>
                  </a:lnTo>
                  <a:lnTo>
                    <a:pt x="434669" y="16795"/>
                  </a:lnTo>
                  <a:lnTo>
                    <a:pt x="439600" y="15165"/>
                  </a:lnTo>
                  <a:lnTo>
                    <a:pt x="444871" y="13087"/>
                  </a:lnTo>
                  <a:lnTo>
                    <a:pt x="449377" y="11701"/>
                  </a:lnTo>
                  <a:lnTo>
                    <a:pt x="453375" y="10777"/>
                  </a:lnTo>
                  <a:lnTo>
                    <a:pt x="457031" y="10162"/>
                  </a:lnTo>
                  <a:lnTo>
                    <a:pt x="461453" y="9751"/>
                  </a:lnTo>
                  <a:lnTo>
                    <a:pt x="471658" y="9295"/>
                  </a:lnTo>
                  <a:lnTo>
                    <a:pt x="493174" y="8978"/>
                  </a:lnTo>
                  <a:lnTo>
                    <a:pt x="635230" y="8930"/>
                  </a:lnTo>
                  <a:lnTo>
                    <a:pt x="639784" y="7938"/>
                  </a:lnTo>
                  <a:lnTo>
                    <a:pt x="644803" y="6284"/>
                  </a:lnTo>
                  <a:lnTo>
                    <a:pt x="650135" y="4189"/>
                  </a:lnTo>
                  <a:lnTo>
                    <a:pt x="654681" y="2793"/>
                  </a:lnTo>
                  <a:lnTo>
                    <a:pt x="658704" y="1862"/>
                  </a:lnTo>
                  <a:lnTo>
                    <a:pt x="662378" y="1242"/>
                  </a:lnTo>
                  <a:lnTo>
                    <a:pt x="666811" y="828"/>
                  </a:lnTo>
                  <a:lnTo>
                    <a:pt x="677030" y="368"/>
                  </a:lnTo>
                  <a:lnTo>
                    <a:pt x="699760" y="73"/>
                  </a:lnTo>
                  <a:lnTo>
                    <a:pt x="7947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96"/>
            <p:cNvSpPr/>
            <p:nvPr/>
          </p:nvSpPr>
          <p:spPr>
            <a:xfrm>
              <a:off x="7253289" y="2402128"/>
              <a:ext cx="720922" cy="62453"/>
            </a:xfrm>
            <a:custGeom>
              <a:avLst/>
              <a:gdLst/>
              <a:ahLst/>
              <a:cxnLst/>
              <a:rect l="0" t="0" r="0" b="0"/>
              <a:pathLst>
                <a:path w="720922" h="62453">
                  <a:moveTo>
                    <a:pt x="720921" y="26747"/>
                  </a:moveTo>
                  <a:lnTo>
                    <a:pt x="716181" y="26747"/>
                  </a:lnTo>
                  <a:lnTo>
                    <a:pt x="712800" y="25754"/>
                  </a:lnTo>
                  <a:lnTo>
                    <a:pt x="708563" y="24101"/>
                  </a:lnTo>
                  <a:lnTo>
                    <a:pt x="703752" y="22006"/>
                  </a:lnTo>
                  <a:lnTo>
                    <a:pt x="698561" y="20609"/>
                  </a:lnTo>
                  <a:lnTo>
                    <a:pt x="668034" y="15723"/>
                  </a:lnTo>
                  <a:lnTo>
                    <a:pt x="615114" y="5497"/>
                  </a:lnTo>
                  <a:lnTo>
                    <a:pt x="599782" y="3650"/>
                  </a:lnTo>
                  <a:lnTo>
                    <a:pt x="583607" y="2420"/>
                  </a:lnTo>
                  <a:lnTo>
                    <a:pt x="566870" y="1599"/>
                  </a:lnTo>
                  <a:lnTo>
                    <a:pt x="532400" y="687"/>
                  </a:lnTo>
                  <a:lnTo>
                    <a:pt x="408324" y="0"/>
                  </a:lnTo>
                  <a:lnTo>
                    <a:pt x="389492" y="978"/>
                  </a:lnTo>
                  <a:lnTo>
                    <a:pt x="369992" y="2622"/>
                  </a:lnTo>
                  <a:lnTo>
                    <a:pt x="350046" y="4711"/>
                  </a:lnTo>
                  <a:lnTo>
                    <a:pt x="312010" y="9677"/>
                  </a:lnTo>
                  <a:lnTo>
                    <a:pt x="293533" y="12390"/>
                  </a:lnTo>
                  <a:lnTo>
                    <a:pt x="275261" y="14199"/>
                  </a:lnTo>
                  <a:lnTo>
                    <a:pt x="257127" y="15405"/>
                  </a:lnTo>
                  <a:lnTo>
                    <a:pt x="239084" y="16209"/>
                  </a:lnTo>
                  <a:lnTo>
                    <a:pt x="222095" y="17737"/>
                  </a:lnTo>
                  <a:lnTo>
                    <a:pt x="205808" y="19748"/>
                  </a:lnTo>
                  <a:lnTo>
                    <a:pt x="189989" y="22081"/>
                  </a:lnTo>
                  <a:lnTo>
                    <a:pt x="159183" y="27319"/>
                  </a:lnTo>
                  <a:lnTo>
                    <a:pt x="144023" y="30104"/>
                  </a:lnTo>
                  <a:lnTo>
                    <a:pt x="116596" y="35846"/>
                  </a:lnTo>
                  <a:lnTo>
                    <a:pt x="78840" y="44656"/>
                  </a:lnTo>
                  <a:lnTo>
                    <a:pt x="66649" y="47616"/>
                  </a:lnTo>
                  <a:lnTo>
                    <a:pt x="56536" y="50581"/>
                  </a:lnTo>
                  <a:lnTo>
                    <a:pt x="47811" y="53550"/>
                  </a:lnTo>
                  <a:lnTo>
                    <a:pt x="40009" y="56522"/>
                  </a:lnTo>
                  <a:lnTo>
                    <a:pt x="32824" y="58503"/>
                  </a:lnTo>
                  <a:lnTo>
                    <a:pt x="26048" y="59824"/>
                  </a:lnTo>
                  <a:lnTo>
                    <a:pt x="9680" y="61683"/>
                  </a:lnTo>
                  <a:lnTo>
                    <a:pt x="0" y="62311"/>
                  </a:lnTo>
                  <a:lnTo>
                    <a:pt x="197" y="62362"/>
                  </a:lnTo>
                  <a:lnTo>
                    <a:pt x="14996" y="62452"/>
                  </a:lnTo>
                  <a:lnTo>
                    <a:pt x="21108" y="61464"/>
                  </a:lnTo>
                  <a:lnTo>
                    <a:pt x="28161" y="59813"/>
                  </a:lnTo>
                  <a:lnTo>
                    <a:pt x="54954" y="52750"/>
                  </a:lnTo>
                  <a:lnTo>
                    <a:pt x="65606" y="50035"/>
                  </a:lnTo>
                  <a:lnTo>
                    <a:pt x="78662" y="48225"/>
                  </a:lnTo>
                  <a:lnTo>
                    <a:pt x="93319" y="47019"/>
                  </a:lnTo>
                  <a:lnTo>
                    <a:pt x="123495" y="45678"/>
                  </a:lnTo>
                  <a:lnTo>
                    <a:pt x="162796" y="44923"/>
                  </a:lnTo>
                  <a:lnTo>
                    <a:pt x="211929" y="446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97"/>
            <p:cNvSpPr/>
            <p:nvPr/>
          </p:nvSpPr>
          <p:spPr>
            <a:xfrm>
              <a:off x="7188398" y="2707506"/>
              <a:ext cx="392907" cy="364307"/>
            </a:xfrm>
            <a:custGeom>
              <a:avLst/>
              <a:gdLst/>
              <a:ahLst/>
              <a:cxnLst/>
              <a:rect l="0" t="0" r="0" b="0"/>
              <a:pathLst>
                <a:path w="392907" h="364307">
                  <a:moveTo>
                    <a:pt x="0" y="364306"/>
                  </a:moveTo>
                  <a:lnTo>
                    <a:pt x="0" y="356618"/>
                  </a:lnTo>
                  <a:lnTo>
                    <a:pt x="4739" y="351004"/>
                  </a:lnTo>
                  <a:lnTo>
                    <a:pt x="6137" y="347500"/>
                  </a:lnTo>
                  <a:lnTo>
                    <a:pt x="7688" y="338316"/>
                  </a:lnTo>
                  <a:lnTo>
                    <a:pt x="11024" y="327619"/>
                  </a:lnTo>
                  <a:lnTo>
                    <a:pt x="15814" y="316251"/>
                  </a:lnTo>
                  <a:lnTo>
                    <a:pt x="21249" y="304583"/>
                  </a:lnTo>
                  <a:lnTo>
                    <a:pt x="25080" y="297702"/>
                  </a:lnTo>
                  <a:lnTo>
                    <a:pt x="29618" y="290138"/>
                  </a:lnTo>
                  <a:lnTo>
                    <a:pt x="39953" y="273795"/>
                  </a:lnTo>
                  <a:lnTo>
                    <a:pt x="68627" y="230201"/>
                  </a:lnTo>
                  <a:lnTo>
                    <a:pt x="73533" y="221324"/>
                  </a:lnTo>
                  <a:lnTo>
                    <a:pt x="77794" y="212430"/>
                  </a:lnTo>
                  <a:lnTo>
                    <a:pt x="81628" y="203524"/>
                  </a:lnTo>
                  <a:lnTo>
                    <a:pt x="86170" y="194610"/>
                  </a:lnTo>
                  <a:lnTo>
                    <a:pt x="91180" y="185691"/>
                  </a:lnTo>
                  <a:lnTo>
                    <a:pt x="96506" y="176768"/>
                  </a:lnTo>
                  <a:lnTo>
                    <a:pt x="107714" y="158917"/>
                  </a:lnTo>
                  <a:lnTo>
                    <a:pt x="113481" y="149989"/>
                  </a:lnTo>
                  <a:lnTo>
                    <a:pt x="118318" y="141061"/>
                  </a:lnTo>
                  <a:lnTo>
                    <a:pt x="122535" y="132132"/>
                  </a:lnTo>
                  <a:lnTo>
                    <a:pt x="126338" y="123203"/>
                  </a:lnTo>
                  <a:lnTo>
                    <a:pt x="130858" y="114274"/>
                  </a:lnTo>
                  <a:lnTo>
                    <a:pt x="135856" y="105345"/>
                  </a:lnTo>
                  <a:lnTo>
                    <a:pt x="141172" y="96415"/>
                  </a:lnTo>
                  <a:lnTo>
                    <a:pt x="146700" y="88477"/>
                  </a:lnTo>
                  <a:lnTo>
                    <a:pt x="152371" y="81201"/>
                  </a:lnTo>
                  <a:lnTo>
                    <a:pt x="158134" y="74367"/>
                  </a:lnTo>
                  <a:lnTo>
                    <a:pt x="162971" y="67825"/>
                  </a:lnTo>
                  <a:lnTo>
                    <a:pt x="167185" y="61480"/>
                  </a:lnTo>
                  <a:lnTo>
                    <a:pt x="170988" y="55266"/>
                  </a:lnTo>
                  <a:lnTo>
                    <a:pt x="175508" y="49139"/>
                  </a:lnTo>
                  <a:lnTo>
                    <a:pt x="180505" y="43069"/>
                  </a:lnTo>
                  <a:lnTo>
                    <a:pt x="190358" y="32026"/>
                  </a:lnTo>
                  <a:lnTo>
                    <a:pt x="198044" y="23811"/>
                  </a:lnTo>
                  <a:lnTo>
                    <a:pt x="207412" y="16853"/>
                  </a:lnTo>
                  <a:lnTo>
                    <a:pt x="217198" y="10453"/>
                  </a:lnTo>
                  <a:lnTo>
                    <a:pt x="224855" y="4301"/>
                  </a:lnTo>
                  <a:lnTo>
                    <a:pt x="229279" y="2263"/>
                  </a:lnTo>
                  <a:lnTo>
                    <a:pt x="239485" y="0"/>
                  </a:lnTo>
                  <a:lnTo>
                    <a:pt x="243993" y="388"/>
                  </a:lnTo>
                  <a:lnTo>
                    <a:pt x="247989" y="1639"/>
                  </a:lnTo>
                  <a:lnTo>
                    <a:pt x="266274" y="10777"/>
                  </a:lnTo>
                  <a:lnTo>
                    <a:pt x="278436" y="19227"/>
                  </a:lnTo>
                  <a:lnTo>
                    <a:pt x="285145" y="27713"/>
                  </a:lnTo>
                  <a:lnTo>
                    <a:pt x="292427" y="39092"/>
                  </a:lnTo>
                  <a:lnTo>
                    <a:pt x="302278" y="54071"/>
                  </a:lnTo>
                  <a:lnTo>
                    <a:pt x="306691" y="61241"/>
                  </a:lnTo>
                  <a:lnTo>
                    <a:pt x="310624" y="68005"/>
                  </a:lnTo>
                  <a:lnTo>
                    <a:pt x="314239" y="74498"/>
                  </a:lnTo>
                  <a:lnTo>
                    <a:pt x="317640" y="81804"/>
                  </a:lnTo>
                  <a:lnTo>
                    <a:pt x="320901" y="89651"/>
                  </a:lnTo>
                  <a:lnTo>
                    <a:pt x="324066" y="97859"/>
                  </a:lnTo>
                  <a:lnTo>
                    <a:pt x="330231" y="114917"/>
                  </a:lnTo>
                  <a:lnTo>
                    <a:pt x="342271" y="150120"/>
                  </a:lnTo>
                  <a:lnTo>
                    <a:pt x="345259" y="160000"/>
                  </a:lnTo>
                  <a:lnTo>
                    <a:pt x="351224" y="181560"/>
                  </a:lnTo>
                  <a:lnTo>
                    <a:pt x="353212" y="191874"/>
                  </a:lnTo>
                  <a:lnTo>
                    <a:pt x="354537" y="201726"/>
                  </a:lnTo>
                  <a:lnTo>
                    <a:pt x="355420" y="211271"/>
                  </a:lnTo>
                  <a:lnTo>
                    <a:pt x="357001" y="221603"/>
                  </a:lnTo>
                  <a:lnTo>
                    <a:pt x="359048" y="232460"/>
                  </a:lnTo>
                  <a:lnTo>
                    <a:pt x="361404" y="243666"/>
                  </a:lnTo>
                  <a:lnTo>
                    <a:pt x="363968" y="254114"/>
                  </a:lnTo>
                  <a:lnTo>
                    <a:pt x="366668" y="264055"/>
                  </a:lnTo>
                  <a:lnTo>
                    <a:pt x="369461" y="273660"/>
                  </a:lnTo>
                  <a:lnTo>
                    <a:pt x="378133" y="306139"/>
                  </a:lnTo>
                  <a:lnTo>
                    <a:pt x="380080" y="315606"/>
                  </a:lnTo>
                  <a:lnTo>
                    <a:pt x="381380" y="323902"/>
                  </a:lnTo>
                  <a:lnTo>
                    <a:pt x="382245" y="331417"/>
                  </a:lnTo>
                  <a:lnTo>
                    <a:pt x="383814" y="338411"/>
                  </a:lnTo>
                  <a:lnTo>
                    <a:pt x="385853" y="345059"/>
                  </a:lnTo>
                  <a:lnTo>
                    <a:pt x="392906" y="3643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98"/>
            <p:cNvSpPr/>
            <p:nvPr/>
          </p:nvSpPr>
          <p:spPr>
            <a:xfrm>
              <a:off x="7250906" y="2911078"/>
              <a:ext cx="276821" cy="107157"/>
            </a:xfrm>
            <a:custGeom>
              <a:avLst/>
              <a:gdLst/>
              <a:ahLst/>
              <a:cxnLst/>
              <a:rect l="0" t="0" r="0" b="0"/>
              <a:pathLst>
                <a:path w="276821" h="107157">
                  <a:moveTo>
                    <a:pt x="0" y="107156"/>
                  </a:moveTo>
                  <a:lnTo>
                    <a:pt x="0" y="102415"/>
                  </a:lnTo>
                  <a:lnTo>
                    <a:pt x="991" y="100027"/>
                  </a:lnTo>
                  <a:lnTo>
                    <a:pt x="2645" y="97443"/>
                  </a:lnTo>
                  <a:lnTo>
                    <a:pt x="4739" y="94727"/>
                  </a:lnTo>
                  <a:lnTo>
                    <a:pt x="8121" y="91925"/>
                  </a:lnTo>
                  <a:lnTo>
                    <a:pt x="12358" y="89064"/>
                  </a:lnTo>
                  <a:lnTo>
                    <a:pt x="17169" y="86165"/>
                  </a:lnTo>
                  <a:lnTo>
                    <a:pt x="30451" y="77652"/>
                  </a:lnTo>
                  <a:lnTo>
                    <a:pt x="38159" y="72604"/>
                  </a:lnTo>
                  <a:lnTo>
                    <a:pt x="46276" y="68246"/>
                  </a:lnTo>
                  <a:lnTo>
                    <a:pt x="54662" y="64349"/>
                  </a:lnTo>
                  <a:lnTo>
                    <a:pt x="98991" y="46225"/>
                  </a:lnTo>
                  <a:lnTo>
                    <a:pt x="111635" y="41730"/>
                  </a:lnTo>
                  <a:lnTo>
                    <a:pt x="124032" y="37742"/>
                  </a:lnTo>
                  <a:lnTo>
                    <a:pt x="136267" y="34091"/>
                  </a:lnTo>
                  <a:lnTo>
                    <a:pt x="150375" y="30664"/>
                  </a:lnTo>
                  <a:lnTo>
                    <a:pt x="165735" y="27388"/>
                  </a:lnTo>
                  <a:lnTo>
                    <a:pt x="196691" y="21102"/>
                  </a:lnTo>
                  <a:lnTo>
                    <a:pt x="223678" y="15001"/>
                  </a:lnTo>
                  <a:lnTo>
                    <a:pt x="235439" y="11985"/>
                  </a:lnTo>
                  <a:lnTo>
                    <a:pt x="246257" y="8982"/>
                  </a:lnTo>
                  <a:lnTo>
                    <a:pt x="2768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99"/>
            <p:cNvSpPr/>
            <p:nvPr/>
          </p:nvSpPr>
          <p:spPr>
            <a:xfrm>
              <a:off x="7679531" y="2812851"/>
              <a:ext cx="366118" cy="232173"/>
            </a:xfrm>
            <a:custGeom>
              <a:avLst/>
              <a:gdLst/>
              <a:ahLst/>
              <a:cxnLst/>
              <a:rect l="0" t="0" r="0" b="0"/>
              <a:pathLst>
                <a:path w="366118" h="232173">
                  <a:moveTo>
                    <a:pt x="133945" y="0"/>
                  </a:moveTo>
                  <a:lnTo>
                    <a:pt x="133945" y="4741"/>
                  </a:lnTo>
                  <a:lnTo>
                    <a:pt x="132953" y="7129"/>
                  </a:lnTo>
                  <a:lnTo>
                    <a:pt x="129205" y="12429"/>
                  </a:lnTo>
                  <a:lnTo>
                    <a:pt x="127808" y="15231"/>
                  </a:lnTo>
                  <a:lnTo>
                    <a:pt x="126256" y="20991"/>
                  </a:lnTo>
                  <a:lnTo>
                    <a:pt x="124850" y="24908"/>
                  </a:lnTo>
                  <a:lnTo>
                    <a:pt x="122921" y="29504"/>
                  </a:lnTo>
                  <a:lnTo>
                    <a:pt x="120643" y="34552"/>
                  </a:lnTo>
                  <a:lnTo>
                    <a:pt x="119123" y="39902"/>
                  </a:lnTo>
                  <a:lnTo>
                    <a:pt x="118111" y="45453"/>
                  </a:lnTo>
                  <a:lnTo>
                    <a:pt x="117435" y="51138"/>
                  </a:lnTo>
                  <a:lnTo>
                    <a:pt x="115993" y="55920"/>
                  </a:lnTo>
                  <a:lnTo>
                    <a:pt x="114039" y="60100"/>
                  </a:lnTo>
                  <a:lnTo>
                    <a:pt x="111745" y="63879"/>
                  </a:lnTo>
                  <a:lnTo>
                    <a:pt x="109223" y="68383"/>
                  </a:lnTo>
                  <a:lnTo>
                    <a:pt x="103775" y="78679"/>
                  </a:lnTo>
                  <a:lnTo>
                    <a:pt x="95130" y="95632"/>
                  </a:lnTo>
                  <a:lnTo>
                    <a:pt x="92193" y="100465"/>
                  </a:lnTo>
                  <a:lnTo>
                    <a:pt x="89243" y="104680"/>
                  </a:lnTo>
                  <a:lnTo>
                    <a:pt x="86284" y="108482"/>
                  </a:lnTo>
                  <a:lnTo>
                    <a:pt x="83319" y="113001"/>
                  </a:lnTo>
                  <a:lnTo>
                    <a:pt x="80351" y="117998"/>
                  </a:lnTo>
                  <a:lnTo>
                    <a:pt x="77380" y="123314"/>
                  </a:lnTo>
                  <a:lnTo>
                    <a:pt x="74406" y="127850"/>
                  </a:lnTo>
                  <a:lnTo>
                    <a:pt x="71432" y="131866"/>
                  </a:lnTo>
                  <a:lnTo>
                    <a:pt x="65482" y="138974"/>
                  </a:lnTo>
                  <a:lnTo>
                    <a:pt x="59530" y="145441"/>
                  </a:lnTo>
                  <a:lnTo>
                    <a:pt x="50601" y="154659"/>
                  </a:lnTo>
                  <a:lnTo>
                    <a:pt x="23812" y="181567"/>
                  </a:lnTo>
                  <a:lnTo>
                    <a:pt x="21827" y="184545"/>
                  </a:lnTo>
                  <a:lnTo>
                    <a:pt x="19623" y="190499"/>
                  </a:lnTo>
                  <a:lnTo>
                    <a:pt x="18043" y="192484"/>
                  </a:lnTo>
                  <a:lnTo>
                    <a:pt x="15997" y="193807"/>
                  </a:lnTo>
                  <a:lnTo>
                    <a:pt x="13641" y="194689"/>
                  </a:lnTo>
                  <a:lnTo>
                    <a:pt x="12071" y="196269"/>
                  </a:lnTo>
                  <a:lnTo>
                    <a:pt x="11024" y="198315"/>
                  </a:lnTo>
                  <a:lnTo>
                    <a:pt x="9343" y="203987"/>
                  </a:lnTo>
                  <a:lnTo>
                    <a:pt x="4311" y="209709"/>
                  </a:lnTo>
                  <a:lnTo>
                    <a:pt x="112" y="214193"/>
                  </a:lnTo>
                  <a:lnTo>
                    <a:pt x="14" y="221364"/>
                  </a:lnTo>
                  <a:lnTo>
                    <a:pt x="0" y="227973"/>
                  </a:lnTo>
                  <a:lnTo>
                    <a:pt x="991" y="229373"/>
                  </a:lnTo>
                  <a:lnTo>
                    <a:pt x="2645" y="230306"/>
                  </a:lnTo>
                  <a:lnTo>
                    <a:pt x="7688" y="231803"/>
                  </a:lnTo>
                  <a:lnTo>
                    <a:pt x="18480" y="232123"/>
                  </a:lnTo>
                  <a:lnTo>
                    <a:pt x="303977" y="232172"/>
                  </a:lnTo>
                  <a:lnTo>
                    <a:pt x="311792" y="231180"/>
                  </a:lnTo>
                  <a:lnTo>
                    <a:pt x="318986" y="229526"/>
                  </a:lnTo>
                  <a:lnTo>
                    <a:pt x="325767" y="227431"/>
                  </a:lnTo>
                  <a:lnTo>
                    <a:pt x="332271" y="226035"/>
                  </a:lnTo>
                  <a:lnTo>
                    <a:pt x="338593" y="225104"/>
                  </a:lnTo>
                  <a:lnTo>
                    <a:pt x="349915" y="224070"/>
                  </a:lnTo>
                  <a:lnTo>
                    <a:pt x="354324" y="223794"/>
                  </a:lnTo>
                  <a:lnTo>
                    <a:pt x="366117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00"/>
            <p:cNvSpPr/>
            <p:nvPr/>
          </p:nvSpPr>
          <p:spPr>
            <a:xfrm>
              <a:off x="7750981" y="2875360"/>
              <a:ext cx="321457" cy="285750"/>
            </a:xfrm>
            <a:custGeom>
              <a:avLst/>
              <a:gdLst/>
              <a:ahLst/>
              <a:cxnLst/>
              <a:rect l="0" t="0" r="0" b="0"/>
              <a:pathLst>
                <a:path w="321457" h="285750">
                  <a:moveTo>
                    <a:pt x="312526" y="17858"/>
                  </a:moveTo>
                  <a:lnTo>
                    <a:pt x="307786" y="17858"/>
                  </a:lnTo>
                  <a:lnTo>
                    <a:pt x="306389" y="16866"/>
                  </a:lnTo>
                  <a:lnTo>
                    <a:pt x="305459" y="15212"/>
                  </a:lnTo>
                  <a:lnTo>
                    <a:pt x="304838" y="13118"/>
                  </a:lnTo>
                  <a:lnTo>
                    <a:pt x="303432" y="11721"/>
                  </a:lnTo>
                  <a:lnTo>
                    <a:pt x="301502" y="10790"/>
                  </a:lnTo>
                  <a:lnTo>
                    <a:pt x="296713" y="9756"/>
                  </a:lnTo>
                  <a:lnTo>
                    <a:pt x="291276" y="9296"/>
                  </a:lnTo>
                  <a:lnTo>
                    <a:pt x="282908" y="6446"/>
                  </a:lnTo>
                  <a:lnTo>
                    <a:pt x="273565" y="2864"/>
                  </a:lnTo>
                  <a:lnTo>
                    <a:pt x="266106" y="1272"/>
                  </a:lnTo>
                  <a:lnTo>
                    <a:pt x="256837" y="565"/>
                  </a:lnTo>
                  <a:lnTo>
                    <a:pt x="246104" y="250"/>
                  </a:lnTo>
                  <a:lnTo>
                    <a:pt x="204121" y="9"/>
                  </a:lnTo>
                  <a:lnTo>
                    <a:pt x="172257" y="0"/>
                  </a:lnTo>
                  <a:lnTo>
                    <a:pt x="167420" y="992"/>
                  </a:lnTo>
                  <a:lnTo>
                    <a:pt x="159399" y="4739"/>
                  </a:lnTo>
                  <a:lnTo>
                    <a:pt x="149881" y="7067"/>
                  </a:lnTo>
                  <a:lnTo>
                    <a:pt x="144565" y="7687"/>
                  </a:lnTo>
                  <a:lnTo>
                    <a:pt x="139037" y="9093"/>
                  </a:lnTo>
                  <a:lnTo>
                    <a:pt x="133367" y="11022"/>
                  </a:lnTo>
                  <a:lnTo>
                    <a:pt x="127602" y="13301"/>
                  </a:lnTo>
                  <a:lnTo>
                    <a:pt x="121775" y="14820"/>
                  </a:lnTo>
                  <a:lnTo>
                    <a:pt x="115906" y="15833"/>
                  </a:lnTo>
                  <a:lnTo>
                    <a:pt x="110008" y="16508"/>
                  </a:lnTo>
                  <a:lnTo>
                    <a:pt x="104093" y="17950"/>
                  </a:lnTo>
                  <a:lnTo>
                    <a:pt x="98163" y="19904"/>
                  </a:lnTo>
                  <a:lnTo>
                    <a:pt x="92227" y="22198"/>
                  </a:lnTo>
                  <a:lnTo>
                    <a:pt x="86285" y="25713"/>
                  </a:lnTo>
                  <a:lnTo>
                    <a:pt x="80339" y="30040"/>
                  </a:lnTo>
                  <a:lnTo>
                    <a:pt x="74392" y="34909"/>
                  </a:lnTo>
                  <a:lnTo>
                    <a:pt x="65137" y="42965"/>
                  </a:lnTo>
                  <a:lnTo>
                    <a:pt x="57716" y="49853"/>
                  </a:lnTo>
                  <a:lnTo>
                    <a:pt x="51110" y="56221"/>
                  </a:lnTo>
                  <a:lnTo>
                    <a:pt x="42222" y="62359"/>
                  </a:lnTo>
                  <a:lnTo>
                    <a:pt x="37073" y="65385"/>
                  </a:lnTo>
                  <a:lnTo>
                    <a:pt x="33641" y="68394"/>
                  </a:lnTo>
                  <a:lnTo>
                    <a:pt x="31353" y="71393"/>
                  </a:lnTo>
                  <a:lnTo>
                    <a:pt x="14615" y="104698"/>
                  </a:lnTo>
                  <a:lnTo>
                    <a:pt x="11725" y="109486"/>
                  </a:lnTo>
                  <a:lnTo>
                    <a:pt x="5865" y="117451"/>
                  </a:lnTo>
                  <a:lnTo>
                    <a:pt x="3906" y="121957"/>
                  </a:lnTo>
                  <a:lnTo>
                    <a:pt x="2600" y="126945"/>
                  </a:lnTo>
                  <a:lnTo>
                    <a:pt x="1729" y="132255"/>
                  </a:lnTo>
                  <a:lnTo>
                    <a:pt x="1148" y="137779"/>
                  </a:lnTo>
                  <a:lnTo>
                    <a:pt x="762" y="143446"/>
                  </a:lnTo>
                  <a:lnTo>
                    <a:pt x="331" y="154042"/>
                  </a:lnTo>
                  <a:lnTo>
                    <a:pt x="140" y="162059"/>
                  </a:lnTo>
                  <a:lnTo>
                    <a:pt x="0" y="189113"/>
                  </a:lnTo>
                  <a:lnTo>
                    <a:pt x="990" y="193543"/>
                  </a:lnTo>
                  <a:lnTo>
                    <a:pt x="2639" y="198482"/>
                  </a:lnTo>
                  <a:lnTo>
                    <a:pt x="4732" y="203758"/>
                  </a:lnTo>
                  <a:lnTo>
                    <a:pt x="9703" y="212267"/>
                  </a:lnTo>
                  <a:lnTo>
                    <a:pt x="12417" y="215925"/>
                  </a:lnTo>
                  <a:lnTo>
                    <a:pt x="20726" y="222635"/>
                  </a:lnTo>
                  <a:lnTo>
                    <a:pt x="25719" y="225814"/>
                  </a:lnTo>
                  <a:lnTo>
                    <a:pt x="31033" y="228925"/>
                  </a:lnTo>
                  <a:lnTo>
                    <a:pt x="36559" y="231991"/>
                  </a:lnTo>
                  <a:lnTo>
                    <a:pt x="47992" y="238044"/>
                  </a:lnTo>
                  <a:lnTo>
                    <a:pt x="77428" y="252996"/>
                  </a:lnTo>
                  <a:lnTo>
                    <a:pt x="84357" y="255976"/>
                  </a:lnTo>
                  <a:lnTo>
                    <a:pt x="91952" y="258955"/>
                  </a:lnTo>
                  <a:lnTo>
                    <a:pt x="99992" y="261933"/>
                  </a:lnTo>
                  <a:lnTo>
                    <a:pt x="108329" y="263919"/>
                  </a:lnTo>
                  <a:lnTo>
                    <a:pt x="116865" y="265242"/>
                  </a:lnTo>
                  <a:lnTo>
                    <a:pt x="125531" y="266125"/>
                  </a:lnTo>
                  <a:lnTo>
                    <a:pt x="134284" y="267705"/>
                  </a:lnTo>
                  <a:lnTo>
                    <a:pt x="143096" y="269751"/>
                  </a:lnTo>
                  <a:lnTo>
                    <a:pt x="151949" y="272107"/>
                  </a:lnTo>
                  <a:lnTo>
                    <a:pt x="169720" y="277371"/>
                  </a:lnTo>
                  <a:lnTo>
                    <a:pt x="178628" y="280163"/>
                  </a:lnTo>
                  <a:lnTo>
                    <a:pt x="186549" y="282025"/>
                  </a:lnTo>
                  <a:lnTo>
                    <a:pt x="193816" y="283266"/>
                  </a:lnTo>
                  <a:lnTo>
                    <a:pt x="200643" y="284094"/>
                  </a:lnTo>
                  <a:lnTo>
                    <a:pt x="208172" y="284645"/>
                  </a:lnTo>
                  <a:lnTo>
                    <a:pt x="216169" y="285013"/>
                  </a:lnTo>
                  <a:lnTo>
                    <a:pt x="238997" y="285531"/>
                  </a:lnTo>
                  <a:lnTo>
                    <a:pt x="321456" y="2857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01"/>
            <p:cNvSpPr/>
            <p:nvPr/>
          </p:nvSpPr>
          <p:spPr>
            <a:xfrm>
              <a:off x="8277820" y="2955726"/>
              <a:ext cx="35720" cy="241103"/>
            </a:xfrm>
            <a:custGeom>
              <a:avLst/>
              <a:gdLst/>
              <a:ahLst/>
              <a:cxnLst/>
              <a:rect l="0" t="0" r="0" b="0"/>
              <a:pathLst>
                <a:path w="35720" h="241103">
                  <a:moveTo>
                    <a:pt x="35719" y="0"/>
                  </a:moveTo>
                  <a:lnTo>
                    <a:pt x="35719" y="21249"/>
                  </a:lnTo>
                  <a:lnTo>
                    <a:pt x="34726" y="25081"/>
                  </a:lnTo>
                  <a:lnTo>
                    <a:pt x="33072" y="29618"/>
                  </a:lnTo>
                  <a:lnTo>
                    <a:pt x="30978" y="34628"/>
                  </a:lnTo>
                  <a:lnTo>
                    <a:pt x="29582" y="38961"/>
                  </a:lnTo>
                  <a:lnTo>
                    <a:pt x="28650" y="42841"/>
                  </a:lnTo>
                  <a:lnTo>
                    <a:pt x="28030" y="46420"/>
                  </a:lnTo>
                  <a:lnTo>
                    <a:pt x="26624" y="50790"/>
                  </a:lnTo>
                  <a:lnTo>
                    <a:pt x="24695" y="55688"/>
                  </a:lnTo>
                  <a:lnTo>
                    <a:pt x="22416" y="60938"/>
                  </a:lnTo>
                  <a:lnTo>
                    <a:pt x="20897" y="67415"/>
                  </a:lnTo>
                  <a:lnTo>
                    <a:pt x="19884" y="74709"/>
                  </a:lnTo>
                  <a:lnTo>
                    <a:pt x="19209" y="82548"/>
                  </a:lnTo>
                  <a:lnTo>
                    <a:pt x="17767" y="89759"/>
                  </a:lnTo>
                  <a:lnTo>
                    <a:pt x="15814" y="96550"/>
                  </a:lnTo>
                  <a:lnTo>
                    <a:pt x="13519" y="103062"/>
                  </a:lnTo>
                  <a:lnTo>
                    <a:pt x="11989" y="109388"/>
                  </a:lnTo>
                  <a:lnTo>
                    <a:pt x="10969" y="115589"/>
                  </a:lnTo>
                  <a:lnTo>
                    <a:pt x="10289" y="121708"/>
                  </a:lnTo>
                  <a:lnTo>
                    <a:pt x="8844" y="128763"/>
                  </a:lnTo>
                  <a:lnTo>
                    <a:pt x="6888" y="136444"/>
                  </a:lnTo>
                  <a:lnTo>
                    <a:pt x="4591" y="144541"/>
                  </a:lnTo>
                  <a:lnTo>
                    <a:pt x="3061" y="151923"/>
                  </a:lnTo>
                  <a:lnTo>
                    <a:pt x="2040" y="158829"/>
                  </a:lnTo>
                  <a:lnTo>
                    <a:pt x="1360" y="165417"/>
                  </a:lnTo>
                  <a:lnTo>
                    <a:pt x="906" y="171794"/>
                  </a:lnTo>
                  <a:lnTo>
                    <a:pt x="604" y="178029"/>
                  </a:lnTo>
                  <a:lnTo>
                    <a:pt x="269" y="190249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02"/>
            <p:cNvSpPr/>
            <p:nvPr/>
          </p:nvSpPr>
          <p:spPr>
            <a:xfrm>
              <a:off x="8152804" y="3062882"/>
              <a:ext cx="250032" cy="89298"/>
            </a:xfrm>
            <a:custGeom>
              <a:avLst/>
              <a:gdLst/>
              <a:ahLst/>
              <a:cxnLst/>
              <a:rect l="0" t="0" r="0" b="0"/>
              <a:pathLst>
                <a:path w="250032" h="89298">
                  <a:moveTo>
                    <a:pt x="0" y="89297"/>
                  </a:moveTo>
                  <a:lnTo>
                    <a:pt x="0" y="84556"/>
                  </a:lnTo>
                  <a:lnTo>
                    <a:pt x="992" y="83160"/>
                  </a:lnTo>
                  <a:lnTo>
                    <a:pt x="2646" y="82229"/>
                  </a:lnTo>
                  <a:lnTo>
                    <a:pt x="4740" y="81609"/>
                  </a:lnTo>
                  <a:lnTo>
                    <a:pt x="7128" y="80203"/>
                  </a:lnTo>
                  <a:lnTo>
                    <a:pt x="9714" y="78273"/>
                  </a:lnTo>
                  <a:lnTo>
                    <a:pt x="12429" y="75995"/>
                  </a:lnTo>
                  <a:lnTo>
                    <a:pt x="16223" y="73483"/>
                  </a:lnTo>
                  <a:lnTo>
                    <a:pt x="20737" y="70818"/>
                  </a:lnTo>
                  <a:lnTo>
                    <a:pt x="25731" y="68048"/>
                  </a:lnTo>
                  <a:lnTo>
                    <a:pt x="36571" y="62324"/>
                  </a:lnTo>
                  <a:lnTo>
                    <a:pt x="59700" y="50565"/>
                  </a:lnTo>
                  <a:lnTo>
                    <a:pt x="65597" y="46609"/>
                  </a:lnTo>
                  <a:lnTo>
                    <a:pt x="71512" y="41987"/>
                  </a:lnTo>
                  <a:lnTo>
                    <a:pt x="77440" y="36921"/>
                  </a:lnTo>
                  <a:lnTo>
                    <a:pt x="84369" y="32552"/>
                  </a:lnTo>
                  <a:lnTo>
                    <a:pt x="91964" y="28646"/>
                  </a:lnTo>
                  <a:lnTo>
                    <a:pt x="100005" y="25051"/>
                  </a:lnTo>
                  <a:lnTo>
                    <a:pt x="108342" y="22654"/>
                  </a:lnTo>
                  <a:lnTo>
                    <a:pt x="116877" y="21056"/>
                  </a:lnTo>
                  <a:lnTo>
                    <a:pt x="125542" y="19990"/>
                  </a:lnTo>
                  <a:lnTo>
                    <a:pt x="135289" y="18288"/>
                  </a:lnTo>
                  <a:lnTo>
                    <a:pt x="145755" y="16161"/>
                  </a:lnTo>
                  <a:lnTo>
                    <a:pt x="156701" y="13750"/>
                  </a:lnTo>
                  <a:lnTo>
                    <a:pt x="166975" y="11151"/>
                  </a:lnTo>
                  <a:lnTo>
                    <a:pt x="176801" y="8427"/>
                  </a:lnTo>
                  <a:lnTo>
                    <a:pt x="186328" y="5618"/>
                  </a:lnTo>
                  <a:lnTo>
                    <a:pt x="195656" y="3745"/>
                  </a:lnTo>
                  <a:lnTo>
                    <a:pt x="204852" y="2497"/>
                  </a:lnTo>
                  <a:lnTo>
                    <a:pt x="213959" y="1665"/>
                  </a:lnTo>
                  <a:lnTo>
                    <a:pt x="222015" y="1110"/>
                  </a:lnTo>
                  <a:lnTo>
                    <a:pt x="229368" y="740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03"/>
            <p:cNvSpPr/>
            <p:nvPr/>
          </p:nvSpPr>
          <p:spPr>
            <a:xfrm>
              <a:off x="8492132" y="2946846"/>
              <a:ext cx="196454" cy="357139"/>
            </a:xfrm>
            <a:custGeom>
              <a:avLst/>
              <a:gdLst/>
              <a:ahLst/>
              <a:cxnLst/>
              <a:rect l="0" t="0" r="0" b="0"/>
              <a:pathLst>
                <a:path w="196454" h="357139">
                  <a:moveTo>
                    <a:pt x="0" y="357138"/>
                  </a:moveTo>
                  <a:lnTo>
                    <a:pt x="0" y="352397"/>
                  </a:lnTo>
                  <a:lnTo>
                    <a:pt x="992" y="350008"/>
                  </a:lnTo>
                  <a:lnTo>
                    <a:pt x="7129" y="341907"/>
                  </a:lnTo>
                  <a:lnTo>
                    <a:pt x="12429" y="336147"/>
                  </a:lnTo>
                  <a:lnTo>
                    <a:pt x="14238" y="332230"/>
                  </a:lnTo>
                  <a:lnTo>
                    <a:pt x="16250" y="322586"/>
                  </a:lnTo>
                  <a:lnTo>
                    <a:pt x="19791" y="311685"/>
                  </a:lnTo>
                  <a:lnTo>
                    <a:pt x="22123" y="306000"/>
                  </a:lnTo>
                  <a:lnTo>
                    <a:pt x="24671" y="300225"/>
                  </a:lnTo>
                  <a:lnTo>
                    <a:pt x="30148" y="288518"/>
                  </a:lnTo>
                  <a:lnTo>
                    <a:pt x="32997" y="281626"/>
                  </a:lnTo>
                  <a:lnTo>
                    <a:pt x="35888" y="274054"/>
                  </a:lnTo>
                  <a:lnTo>
                    <a:pt x="41747" y="257704"/>
                  </a:lnTo>
                  <a:lnTo>
                    <a:pt x="47659" y="240515"/>
                  </a:lnTo>
                  <a:lnTo>
                    <a:pt x="49631" y="231764"/>
                  </a:lnTo>
                  <a:lnTo>
                    <a:pt x="50948" y="222954"/>
                  </a:lnTo>
                  <a:lnTo>
                    <a:pt x="51824" y="214104"/>
                  </a:lnTo>
                  <a:lnTo>
                    <a:pt x="53402" y="206219"/>
                  </a:lnTo>
                  <a:lnTo>
                    <a:pt x="55444" y="198979"/>
                  </a:lnTo>
                  <a:lnTo>
                    <a:pt x="57798" y="192167"/>
                  </a:lnTo>
                  <a:lnTo>
                    <a:pt x="59369" y="184649"/>
                  </a:lnTo>
                  <a:lnTo>
                    <a:pt x="60415" y="176661"/>
                  </a:lnTo>
                  <a:lnTo>
                    <a:pt x="61113" y="168359"/>
                  </a:lnTo>
                  <a:lnTo>
                    <a:pt x="62569" y="159848"/>
                  </a:lnTo>
                  <a:lnTo>
                    <a:pt x="64534" y="151197"/>
                  </a:lnTo>
                  <a:lnTo>
                    <a:pt x="66836" y="142453"/>
                  </a:lnTo>
                  <a:lnTo>
                    <a:pt x="68369" y="133648"/>
                  </a:lnTo>
                  <a:lnTo>
                    <a:pt x="69392" y="124801"/>
                  </a:lnTo>
                  <a:lnTo>
                    <a:pt x="70074" y="115926"/>
                  </a:lnTo>
                  <a:lnTo>
                    <a:pt x="71521" y="107033"/>
                  </a:lnTo>
                  <a:lnTo>
                    <a:pt x="73477" y="98128"/>
                  </a:lnTo>
                  <a:lnTo>
                    <a:pt x="75774" y="89215"/>
                  </a:lnTo>
                  <a:lnTo>
                    <a:pt x="77304" y="81288"/>
                  </a:lnTo>
                  <a:lnTo>
                    <a:pt x="78326" y="74019"/>
                  </a:lnTo>
                  <a:lnTo>
                    <a:pt x="79006" y="67189"/>
                  </a:lnTo>
                  <a:lnTo>
                    <a:pt x="80453" y="60651"/>
                  </a:lnTo>
                  <a:lnTo>
                    <a:pt x="82408" y="54308"/>
                  </a:lnTo>
                  <a:lnTo>
                    <a:pt x="84704" y="48095"/>
                  </a:lnTo>
                  <a:lnTo>
                    <a:pt x="87228" y="41969"/>
                  </a:lnTo>
                  <a:lnTo>
                    <a:pt x="89902" y="35900"/>
                  </a:lnTo>
                  <a:lnTo>
                    <a:pt x="94526" y="24858"/>
                  </a:lnTo>
                  <a:lnTo>
                    <a:pt x="96582" y="16643"/>
                  </a:lnTo>
                  <a:lnTo>
                    <a:pt x="100141" y="9684"/>
                  </a:lnTo>
                  <a:lnTo>
                    <a:pt x="105771" y="1873"/>
                  </a:lnTo>
                  <a:lnTo>
                    <a:pt x="107225" y="1232"/>
                  </a:lnTo>
                  <a:lnTo>
                    <a:pt x="113020" y="330"/>
                  </a:lnTo>
                  <a:lnTo>
                    <a:pt x="118126" y="26"/>
                  </a:lnTo>
                  <a:lnTo>
                    <a:pt x="120422" y="0"/>
                  </a:lnTo>
                  <a:lnTo>
                    <a:pt x="121953" y="976"/>
                  </a:lnTo>
                  <a:lnTo>
                    <a:pt x="122974" y="2618"/>
                  </a:lnTo>
                  <a:lnTo>
                    <a:pt x="123655" y="4706"/>
                  </a:lnTo>
                  <a:lnTo>
                    <a:pt x="127056" y="9671"/>
                  </a:lnTo>
                  <a:lnTo>
                    <a:pt x="131876" y="16177"/>
                  </a:lnTo>
                  <a:lnTo>
                    <a:pt x="137325" y="25683"/>
                  </a:lnTo>
                  <a:lnTo>
                    <a:pt x="143054" y="36523"/>
                  </a:lnTo>
                  <a:lnTo>
                    <a:pt x="145972" y="42191"/>
                  </a:lnTo>
                  <a:lnTo>
                    <a:pt x="148908" y="48947"/>
                  </a:lnTo>
                  <a:lnTo>
                    <a:pt x="151858" y="56427"/>
                  </a:lnTo>
                  <a:lnTo>
                    <a:pt x="157781" y="72676"/>
                  </a:lnTo>
                  <a:lnTo>
                    <a:pt x="163721" y="89820"/>
                  </a:lnTo>
                  <a:lnTo>
                    <a:pt x="165703" y="98559"/>
                  </a:lnTo>
                  <a:lnTo>
                    <a:pt x="167023" y="107361"/>
                  </a:lnTo>
                  <a:lnTo>
                    <a:pt x="167903" y="116206"/>
                  </a:lnTo>
                  <a:lnTo>
                    <a:pt x="169482" y="125079"/>
                  </a:lnTo>
                  <a:lnTo>
                    <a:pt x="171528" y="133971"/>
                  </a:lnTo>
                  <a:lnTo>
                    <a:pt x="173883" y="142875"/>
                  </a:lnTo>
                  <a:lnTo>
                    <a:pt x="175453" y="151788"/>
                  </a:lnTo>
                  <a:lnTo>
                    <a:pt x="176500" y="160707"/>
                  </a:lnTo>
                  <a:lnTo>
                    <a:pt x="177198" y="169629"/>
                  </a:lnTo>
                  <a:lnTo>
                    <a:pt x="178655" y="177562"/>
                  </a:lnTo>
                  <a:lnTo>
                    <a:pt x="180619" y="184835"/>
                  </a:lnTo>
                  <a:lnTo>
                    <a:pt x="182920" y="191667"/>
                  </a:lnTo>
                  <a:lnTo>
                    <a:pt x="184455" y="199199"/>
                  </a:lnTo>
                  <a:lnTo>
                    <a:pt x="185478" y="207197"/>
                  </a:lnTo>
                  <a:lnTo>
                    <a:pt x="186159" y="215505"/>
                  </a:lnTo>
                  <a:lnTo>
                    <a:pt x="187607" y="223029"/>
                  </a:lnTo>
                  <a:lnTo>
                    <a:pt x="189563" y="230028"/>
                  </a:lnTo>
                  <a:lnTo>
                    <a:pt x="191860" y="236680"/>
                  </a:lnTo>
                  <a:lnTo>
                    <a:pt x="193390" y="243098"/>
                  </a:lnTo>
                  <a:lnTo>
                    <a:pt x="194412" y="249361"/>
                  </a:lnTo>
                  <a:lnTo>
                    <a:pt x="196453" y="2678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04"/>
            <p:cNvSpPr/>
            <p:nvPr/>
          </p:nvSpPr>
          <p:spPr>
            <a:xfrm>
              <a:off x="8509992" y="3170039"/>
              <a:ext cx="151805" cy="71438"/>
            </a:xfrm>
            <a:custGeom>
              <a:avLst/>
              <a:gdLst/>
              <a:ahLst/>
              <a:cxnLst/>
              <a:rect l="0" t="0" r="0" b="0"/>
              <a:pathLst>
                <a:path w="151805" h="71438">
                  <a:moveTo>
                    <a:pt x="0" y="71437"/>
                  </a:moveTo>
                  <a:lnTo>
                    <a:pt x="4740" y="71437"/>
                  </a:lnTo>
                  <a:lnTo>
                    <a:pt x="7128" y="70445"/>
                  </a:lnTo>
                  <a:lnTo>
                    <a:pt x="9713" y="68791"/>
                  </a:lnTo>
                  <a:lnTo>
                    <a:pt x="12428" y="66696"/>
                  </a:lnTo>
                  <a:lnTo>
                    <a:pt x="15231" y="63316"/>
                  </a:lnTo>
                  <a:lnTo>
                    <a:pt x="18092" y="59078"/>
                  </a:lnTo>
                  <a:lnTo>
                    <a:pt x="20990" y="54268"/>
                  </a:lnTo>
                  <a:lnTo>
                    <a:pt x="23915" y="50069"/>
                  </a:lnTo>
                  <a:lnTo>
                    <a:pt x="26857" y="46278"/>
                  </a:lnTo>
                  <a:lnTo>
                    <a:pt x="29811" y="42758"/>
                  </a:lnTo>
                  <a:lnTo>
                    <a:pt x="33764" y="39419"/>
                  </a:lnTo>
                  <a:lnTo>
                    <a:pt x="38384" y="36201"/>
                  </a:lnTo>
                  <a:lnTo>
                    <a:pt x="43449" y="33063"/>
                  </a:lnTo>
                  <a:lnTo>
                    <a:pt x="48810" y="29980"/>
                  </a:lnTo>
                  <a:lnTo>
                    <a:pt x="60057" y="23908"/>
                  </a:lnTo>
                  <a:lnTo>
                    <a:pt x="66827" y="20899"/>
                  </a:lnTo>
                  <a:lnTo>
                    <a:pt x="74317" y="17901"/>
                  </a:lnTo>
                  <a:lnTo>
                    <a:pt x="90576" y="11925"/>
                  </a:lnTo>
                  <a:lnTo>
                    <a:pt x="107725" y="5961"/>
                  </a:lnTo>
                  <a:lnTo>
                    <a:pt x="115473" y="3974"/>
                  </a:lnTo>
                  <a:lnTo>
                    <a:pt x="122622" y="2649"/>
                  </a:lnTo>
                  <a:lnTo>
                    <a:pt x="129372" y="1766"/>
                  </a:lnTo>
                  <a:lnTo>
                    <a:pt x="134866" y="1177"/>
                  </a:lnTo>
                  <a:lnTo>
                    <a:pt x="139519" y="785"/>
                  </a:lnTo>
                  <a:lnTo>
                    <a:pt x="1518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05"/>
            <p:cNvSpPr/>
            <p:nvPr/>
          </p:nvSpPr>
          <p:spPr>
            <a:xfrm>
              <a:off x="8788217" y="3018234"/>
              <a:ext cx="194893" cy="320072"/>
            </a:xfrm>
            <a:custGeom>
              <a:avLst/>
              <a:gdLst/>
              <a:ahLst/>
              <a:cxnLst/>
              <a:rect l="0" t="0" r="0" b="0"/>
              <a:pathLst>
                <a:path w="194893" h="320072">
                  <a:moveTo>
                    <a:pt x="78962" y="71437"/>
                  </a:moveTo>
                  <a:lnTo>
                    <a:pt x="78962" y="83866"/>
                  </a:lnTo>
                  <a:lnTo>
                    <a:pt x="77970" y="86669"/>
                  </a:lnTo>
                  <a:lnTo>
                    <a:pt x="74221" y="92428"/>
                  </a:lnTo>
                  <a:lnTo>
                    <a:pt x="69248" y="100941"/>
                  </a:lnTo>
                  <a:lnTo>
                    <a:pt x="63731" y="110347"/>
                  </a:lnTo>
                  <a:lnTo>
                    <a:pt x="57970" y="117835"/>
                  </a:lnTo>
                  <a:lnTo>
                    <a:pt x="52104" y="127116"/>
                  </a:lnTo>
                  <a:lnTo>
                    <a:pt x="49151" y="132369"/>
                  </a:lnTo>
                  <a:lnTo>
                    <a:pt x="45198" y="136863"/>
                  </a:lnTo>
                  <a:lnTo>
                    <a:pt x="40577" y="140851"/>
                  </a:lnTo>
                  <a:lnTo>
                    <a:pt x="35513" y="144502"/>
                  </a:lnTo>
                  <a:lnTo>
                    <a:pt x="31144" y="148921"/>
                  </a:lnTo>
                  <a:lnTo>
                    <a:pt x="27239" y="153851"/>
                  </a:lnTo>
                  <a:lnTo>
                    <a:pt x="23644" y="159122"/>
                  </a:lnTo>
                  <a:lnTo>
                    <a:pt x="20255" y="164620"/>
                  </a:lnTo>
                  <a:lnTo>
                    <a:pt x="17003" y="170270"/>
                  </a:lnTo>
                  <a:lnTo>
                    <a:pt x="13844" y="176021"/>
                  </a:lnTo>
                  <a:lnTo>
                    <a:pt x="11738" y="181840"/>
                  </a:lnTo>
                  <a:lnTo>
                    <a:pt x="10334" y="187703"/>
                  </a:lnTo>
                  <a:lnTo>
                    <a:pt x="9397" y="193596"/>
                  </a:lnTo>
                  <a:lnTo>
                    <a:pt x="7780" y="199510"/>
                  </a:lnTo>
                  <a:lnTo>
                    <a:pt x="5711" y="205436"/>
                  </a:lnTo>
                  <a:lnTo>
                    <a:pt x="3339" y="211371"/>
                  </a:lnTo>
                  <a:lnTo>
                    <a:pt x="703" y="220612"/>
                  </a:lnTo>
                  <a:lnTo>
                    <a:pt x="0" y="224465"/>
                  </a:lnTo>
                  <a:lnTo>
                    <a:pt x="1865" y="234039"/>
                  </a:lnTo>
                  <a:lnTo>
                    <a:pt x="5009" y="243916"/>
                  </a:lnTo>
                  <a:lnTo>
                    <a:pt x="6405" y="251612"/>
                  </a:lnTo>
                  <a:lnTo>
                    <a:pt x="9673" y="260987"/>
                  </a:lnTo>
                  <a:lnTo>
                    <a:pt x="11934" y="266265"/>
                  </a:lnTo>
                  <a:lnTo>
                    <a:pt x="15425" y="270776"/>
                  </a:lnTo>
                  <a:lnTo>
                    <a:pt x="19737" y="274775"/>
                  </a:lnTo>
                  <a:lnTo>
                    <a:pt x="24596" y="278433"/>
                  </a:lnTo>
                  <a:lnTo>
                    <a:pt x="29819" y="281864"/>
                  </a:lnTo>
                  <a:lnTo>
                    <a:pt x="35286" y="285144"/>
                  </a:lnTo>
                  <a:lnTo>
                    <a:pt x="40915" y="288323"/>
                  </a:lnTo>
                  <a:lnTo>
                    <a:pt x="52461" y="294500"/>
                  </a:lnTo>
                  <a:lnTo>
                    <a:pt x="76042" y="306550"/>
                  </a:lnTo>
                  <a:lnTo>
                    <a:pt x="81977" y="308547"/>
                  </a:lnTo>
                  <a:lnTo>
                    <a:pt x="87917" y="309877"/>
                  </a:lnTo>
                  <a:lnTo>
                    <a:pt x="93862" y="310765"/>
                  </a:lnTo>
                  <a:lnTo>
                    <a:pt x="99809" y="312348"/>
                  </a:lnTo>
                  <a:lnTo>
                    <a:pt x="105759" y="314396"/>
                  </a:lnTo>
                  <a:lnTo>
                    <a:pt x="111709" y="316754"/>
                  </a:lnTo>
                  <a:lnTo>
                    <a:pt x="117661" y="318325"/>
                  </a:lnTo>
                  <a:lnTo>
                    <a:pt x="123613" y="319373"/>
                  </a:lnTo>
                  <a:lnTo>
                    <a:pt x="129565" y="320071"/>
                  </a:lnTo>
                  <a:lnTo>
                    <a:pt x="135518" y="319545"/>
                  </a:lnTo>
                  <a:lnTo>
                    <a:pt x="141471" y="318202"/>
                  </a:lnTo>
                  <a:lnTo>
                    <a:pt x="147424" y="316315"/>
                  </a:lnTo>
                  <a:lnTo>
                    <a:pt x="152385" y="315056"/>
                  </a:lnTo>
                  <a:lnTo>
                    <a:pt x="156684" y="314217"/>
                  </a:lnTo>
                  <a:lnTo>
                    <a:pt x="160542" y="313657"/>
                  </a:lnTo>
                  <a:lnTo>
                    <a:pt x="164107" y="312293"/>
                  </a:lnTo>
                  <a:lnTo>
                    <a:pt x="167475" y="310391"/>
                  </a:lnTo>
                  <a:lnTo>
                    <a:pt x="170714" y="308130"/>
                  </a:lnTo>
                  <a:lnTo>
                    <a:pt x="173863" y="305631"/>
                  </a:lnTo>
                  <a:lnTo>
                    <a:pt x="176956" y="302973"/>
                  </a:lnTo>
                  <a:lnTo>
                    <a:pt x="180010" y="300209"/>
                  </a:lnTo>
                  <a:lnTo>
                    <a:pt x="182047" y="297373"/>
                  </a:lnTo>
                  <a:lnTo>
                    <a:pt x="184308" y="291577"/>
                  </a:lnTo>
                  <a:lnTo>
                    <a:pt x="185582" y="282736"/>
                  </a:lnTo>
                  <a:lnTo>
                    <a:pt x="185960" y="273833"/>
                  </a:lnTo>
                  <a:lnTo>
                    <a:pt x="186071" y="264911"/>
                  </a:lnTo>
                  <a:lnTo>
                    <a:pt x="185095" y="261935"/>
                  </a:lnTo>
                  <a:lnTo>
                    <a:pt x="181364" y="255983"/>
                  </a:lnTo>
                  <a:lnTo>
                    <a:pt x="176399" y="250031"/>
                  </a:lnTo>
                  <a:lnTo>
                    <a:pt x="173686" y="247054"/>
                  </a:lnTo>
                  <a:lnTo>
                    <a:pt x="165379" y="238455"/>
                  </a:lnTo>
                  <a:lnTo>
                    <a:pt x="148618" y="221507"/>
                  </a:lnTo>
                  <a:lnTo>
                    <a:pt x="144251" y="218117"/>
                  </a:lnTo>
                  <a:lnTo>
                    <a:pt x="139355" y="214864"/>
                  </a:lnTo>
                  <a:lnTo>
                    <a:pt x="134107" y="211704"/>
                  </a:lnTo>
                  <a:lnTo>
                    <a:pt x="129616" y="208604"/>
                  </a:lnTo>
                  <a:lnTo>
                    <a:pt x="125630" y="205546"/>
                  </a:lnTo>
                  <a:lnTo>
                    <a:pt x="121980" y="202515"/>
                  </a:lnTo>
                  <a:lnTo>
                    <a:pt x="118554" y="199502"/>
                  </a:lnTo>
                  <a:lnTo>
                    <a:pt x="115279" y="196502"/>
                  </a:lnTo>
                  <a:lnTo>
                    <a:pt x="107633" y="189297"/>
                  </a:lnTo>
                  <a:lnTo>
                    <a:pt x="107006" y="187713"/>
                  </a:lnTo>
                  <a:lnTo>
                    <a:pt x="105800" y="179008"/>
                  </a:lnTo>
                  <a:lnTo>
                    <a:pt x="110506" y="178716"/>
                  </a:lnTo>
                  <a:lnTo>
                    <a:pt x="113882" y="177683"/>
                  </a:lnTo>
                  <a:lnTo>
                    <a:pt x="118116" y="176002"/>
                  </a:lnTo>
                  <a:lnTo>
                    <a:pt x="122925" y="173890"/>
                  </a:lnTo>
                  <a:lnTo>
                    <a:pt x="127122" y="172481"/>
                  </a:lnTo>
                  <a:lnTo>
                    <a:pt x="130913" y="171542"/>
                  </a:lnTo>
                  <a:lnTo>
                    <a:pt x="134432" y="170916"/>
                  </a:lnTo>
                  <a:lnTo>
                    <a:pt x="138762" y="170499"/>
                  </a:lnTo>
                  <a:lnTo>
                    <a:pt x="143633" y="170220"/>
                  </a:lnTo>
                  <a:lnTo>
                    <a:pt x="153345" y="169911"/>
                  </a:lnTo>
                  <a:lnTo>
                    <a:pt x="160970" y="169774"/>
                  </a:lnTo>
                  <a:lnTo>
                    <a:pt x="164392" y="168745"/>
                  </a:lnTo>
                  <a:lnTo>
                    <a:pt x="167665" y="167067"/>
                  </a:lnTo>
                  <a:lnTo>
                    <a:pt x="170840" y="164956"/>
                  </a:lnTo>
                  <a:lnTo>
                    <a:pt x="173948" y="162556"/>
                  </a:lnTo>
                  <a:lnTo>
                    <a:pt x="177012" y="159965"/>
                  </a:lnTo>
                  <a:lnTo>
                    <a:pt x="183064" y="154439"/>
                  </a:lnTo>
                  <a:lnTo>
                    <a:pt x="189060" y="148676"/>
                  </a:lnTo>
                  <a:lnTo>
                    <a:pt x="191057" y="145750"/>
                  </a:lnTo>
                  <a:lnTo>
                    <a:pt x="193274" y="139853"/>
                  </a:lnTo>
                  <a:lnTo>
                    <a:pt x="194522" y="130955"/>
                  </a:lnTo>
                  <a:lnTo>
                    <a:pt x="194815" y="122364"/>
                  </a:lnTo>
                  <a:lnTo>
                    <a:pt x="194892" y="117295"/>
                  </a:lnTo>
                  <a:lnTo>
                    <a:pt x="193952" y="111931"/>
                  </a:lnTo>
                  <a:lnTo>
                    <a:pt x="192334" y="106370"/>
                  </a:lnTo>
                  <a:lnTo>
                    <a:pt x="190262" y="100679"/>
                  </a:lnTo>
                  <a:lnTo>
                    <a:pt x="185314" y="91710"/>
                  </a:lnTo>
                  <a:lnTo>
                    <a:pt x="182605" y="87929"/>
                  </a:lnTo>
                  <a:lnTo>
                    <a:pt x="178816" y="83424"/>
                  </a:lnTo>
                  <a:lnTo>
                    <a:pt x="174304" y="78436"/>
                  </a:lnTo>
                  <a:lnTo>
                    <a:pt x="164000" y="67603"/>
                  </a:lnTo>
                  <a:lnTo>
                    <a:pt x="122348" y="25543"/>
                  </a:lnTo>
                  <a:lnTo>
                    <a:pt x="117808" y="21989"/>
                  </a:lnTo>
                  <a:lnTo>
                    <a:pt x="112796" y="18628"/>
                  </a:lnTo>
                  <a:lnTo>
                    <a:pt x="107471" y="15395"/>
                  </a:lnTo>
                  <a:lnTo>
                    <a:pt x="102929" y="12248"/>
                  </a:lnTo>
                  <a:lnTo>
                    <a:pt x="98908" y="9157"/>
                  </a:lnTo>
                  <a:lnTo>
                    <a:pt x="95236" y="6105"/>
                  </a:lnTo>
                  <a:lnTo>
                    <a:pt x="91796" y="4070"/>
                  </a:lnTo>
                  <a:lnTo>
                    <a:pt x="88510" y="2713"/>
                  </a:lnTo>
                  <a:lnTo>
                    <a:pt x="7896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06"/>
            <p:cNvSpPr/>
            <p:nvPr/>
          </p:nvSpPr>
          <p:spPr>
            <a:xfrm>
              <a:off x="8697670" y="3608837"/>
              <a:ext cx="214159" cy="221999"/>
            </a:xfrm>
            <a:custGeom>
              <a:avLst/>
              <a:gdLst/>
              <a:ahLst/>
              <a:cxnLst/>
              <a:rect l="0" t="0" r="0" b="0"/>
              <a:pathLst>
                <a:path w="214159" h="221999">
                  <a:moveTo>
                    <a:pt x="178439" y="16616"/>
                  </a:moveTo>
                  <a:lnTo>
                    <a:pt x="169876" y="8053"/>
                  </a:lnTo>
                  <a:lnTo>
                    <a:pt x="164878" y="7795"/>
                  </a:lnTo>
                  <a:lnTo>
                    <a:pt x="157112" y="7718"/>
                  </a:lnTo>
                  <a:lnTo>
                    <a:pt x="153307" y="6715"/>
                  </a:lnTo>
                  <a:lnTo>
                    <a:pt x="148786" y="5054"/>
                  </a:lnTo>
                  <a:lnTo>
                    <a:pt x="143787" y="2955"/>
                  </a:lnTo>
                  <a:lnTo>
                    <a:pt x="139463" y="1555"/>
                  </a:lnTo>
                  <a:lnTo>
                    <a:pt x="135588" y="622"/>
                  </a:lnTo>
                  <a:lnTo>
                    <a:pt x="132012" y="0"/>
                  </a:lnTo>
                  <a:lnTo>
                    <a:pt x="127644" y="577"/>
                  </a:lnTo>
                  <a:lnTo>
                    <a:pt x="122748" y="1955"/>
                  </a:lnTo>
                  <a:lnTo>
                    <a:pt x="117498" y="3865"/>
                  </a:lnTo>
                  <a:lnTo>
                    <a:pt x="113007" y="5138"/>
                  </a:lnTo>
                  <a:lnTo>
                    <a:pt x="109021" y="5988"/>
                  </a:lnTo>
                  <a:lnTo>
                    <a:pt x="105370" y="6553"/>
                  </a:lnTo>
                  <a:lnTo>
                    <a:pt x="100954" y="6931"/>
                  </a:lnTo>
                  <a:lnTo>
                    <a:pt x="96025" y="7183"/>
                  </a:lnTo>
                  <a:lnTo>
                    <a:pt x="90754" y="7350"/>
                  </a:lnTo>
                  <a:lnTo>
                    <a:pt x="85255" y="8454"/>
                  </a:lnTo>
                  <a:lnTo>
                    <a:pt x="79605" y="10183"/>
                  </a:lnTo>
                  <a:lnTo>
                    <a:pt x="73854" y="12327"/>
                  </a:lnTo>
                  <a:lnTo>
                    <a:pt x="69028" y="13756"/>
                  </a:lnTo>
                  <a:lnTo>
                    <a:pt x="64819" y="14709"/>
                  </a:lnTo>
                  <a:lnTo>
                    <a:pt x="61020" y="15345"/>
                  </a:lnTo>
                  <a:lnTo>
                    <a:pt x="56504" y="16761"/>
                  </a:lnTo>
                  <a:lnTo>
                    <a:pt x="51507" y="18696"/>
                  </a:lnTo>
                  <a:lnTo>
                    <a:pt x="46192" y="20979"/>
                  </a:lnTo>
                  <a:lnTo>
                    <a:pt x="41657" y="23493"/>
                  </a:lnTo>
                  <a:lnTo>
                    <a:pt x="37641" y="26162"/>
                  </a:lnTo>
                  <a:lnTo>
                    <a:pt x="33972" y="28933"/>
                  </a:lnTo>
                  <a:lnTo>
                    <a:pt x="30534" y="31772"/>
                  </a:lnTo>
                  <a:lnTo>
                    <a:pt x="24068" y="37573"/>
                  </a:lnTo>
                  <a:lnTo>
                    <a:pt x="17886" y="43458"/>
                  </a:lnTo>
                  <a:lnTo>
                    <a:pt x="5834" y="55321"/>
                  </a:lnTo>
                  <a:lnTo>
                    <a:pt x="3838" y="58294"/>
                  </a:lnTo>
                  <a:lnTo>
                    <a:pt x="1619" y="64244"/>
                  </a:lnTo>
                  <a:lnTo>
                    <a:pt x="1027" y="68211"/>
                  </a:lnTo>
                  <a:lnTo>
                    <a:pt x="633" y="72841"/>
                  </a:lnTo>
                  <a:lnTo>
                    <a:pt x="195" y="82284"/>
                  </a:lnTo>
                  <a:lnTo>
                    <a:pt x="0" y="89789"/>
                  </a:lnTo>
                  <a:lnTo>
                    <a:pt x="941" y="94171"/>
                  </a:lnTo>
                  <a:lnTo>
                    <a:pt x="2560" y="99077"/>
                  </a:lnTo>
                  <a:lnTo>
                    <a:pt x="4631" y="104332"/>
                  </a:lnTo>
                  <a:lnTo>
                    <a:pt x="7004" y="108827"/>
                  </a:lnTo>
                  <a:lnTo>
                    <a:pt x="9579" y="112817"/>
                  </a:lnTo>
                  <a:lnTo>
                    <a:pt x="12287" y="116468"/>
                  </a:lnTo>
                  <a:lnTo>
                    <a:pt x="17069" y="120888"/>
                  </a:lnTo>
                  <a:lnTo>
                    <a:pt x="23234" y="125817"/>
                  </a:lnTo>
                  <a:lnTo>
                    <a:pt x="30320" y="131089"/>
                  </a:lnTo>
                  <a:lnTo>
                    <a:pt x="37029" y="136587"/>
                  </a:lnTo>
                  <a:lnTo>
                    <a:pt x="43485" y="142237"/>
                  </a:lnTo>
                  <a:lnTo>
                    <a:pt x="49774" y="147989"/>
                  </a:lnTo>
                  <a:lnTo>
                    <a:pt x="56943" y="153807"/>
                  </a:lnTo>
                  <a:lnTo>
                    <a:pt x="64700" y="159670"/>
                  </a:lnTo>
                  <a:lnTo>
                    <a:pt x="81255" y="171476"/>
                  </a:lnTo>
                  <a:lnTo>
                    <a:pt x="98535" y="183338"/>
                  </a:lnTo>
                  <a:lnTo>
                    <a:pt x="107310" y="188288"/>
                  </a:lnTo>
                  <a:lnTo>
                    <a:pt x="116137" y="192579"/>
                  </a:lnTo>
                  <a:lnTo>
                    <a:pt x="124997" y="196433"/>
                  </a:lnTo>
                  <a:lnTo>
                    <a:pt x="133882" y="199993"/>
                  </a:lnTo>
                  <a:lnTo>
                    <a:pt x="151690" y="206596"/>
                  </a:lnTo>
                  <a:lnTo>
                    <a:pt x="159614" y="208754"/>
                  </a:lnTo>
                  <a:lnTo>
                    <a:pt x="166881" y="210192"/>
                  </a:lnTo>
                  <a:lnTo>
                    <a:pt x="173710" y="211151"/>
                  </a:lnTo>
                  <a:lnTo>
                    <a:pt x="180247" y="212782"/>
                  </a:lnTo>
                  <a:lnTo>
                    <a:pt x="186590" y="214862"/>
                  </a:lnTo>
                  <a:lnTo>
                    <a:pt x="192802" y="217241"/>
                  </a:lnTo>
                  <a:lnTo>
                    <a:pt x="197936" y="218827"/>
                  </a:lnTo>
                  <a:lnTo>
                    <a:pt x="202351" y="219884"/>
                  </a:lnTo>
                  <a:lnTo>
                    <a:pt x="214158" y="2219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07"/>
            <p:cNvSpPr/>
            <p:nvPr/>
          </p:nvSpPr>
          <p:spPr>
            <a:xfrm>
              <a:off x="8617148" y="2839640"/>
              <a:ext cx="142876" cy="169665"/>
            </a:xfrm>
            <a:custGeom>
              <a:avLst/>
              <a:gdLst/>
              <a:ahLst/>
              <a:cxnLst/>
              <a:rect l="0" t="0" r="0" b="0"/>
              <a:pathLst>
                <a:path w="142876" h="169665">
                  <a:moveTo>
                    <a:pt x="0" y="0"/>
                  </a:moveTo>
                  <a:lnTo>
                    <a:pt x="4740" y="4741"/>
                  </a:lnTo>
                  <a:lnTo>
                    <a:pt x="6136" y="7129"/>
                  </a:lnTo>
                  <a:lnTo>
                    <a:pt x="7688" y="12429"/>
                  </a:lnTo>
                  <a:lnTo>
                    <a:pt x="9094" y="15231"/>
                  </a:lnTo>
                  <a:lnTo>
                    <a:pt x="11023" y="18091"/>
                  </a:lnTo>
                  <a:lnTo>
                    <a:pt x="13302" y="20991"/>
                  </a:lnTo>
                  <a:lnTo>
                    <a:pt x="15813" y="24908"/>
                  </a:lnTo>
                  <a:lnTo>
                    <a:pt x="18479" y="29504"/>
                  </a:lnTo>
                  <a:lnTo>
                    <a:pt x="21249" y="34552"/>
                  </a:lnTo>
                  <a:lnTo>
                    <a:pt x="25080" y="40894"/>
                  </a:lnTo>
                  <a:lnTo>
                    <a:pt x="34627" y="55878"/>
                  </a:lnTo>
                  <a:lnTo>
                    <a:pt x="39953" y="63049"/>
                  </a:lnTo>
                  <a:lnTo>
                    <a:pt x="45486" y="69814"/>
                  </a:lnTo>
                  <a:lnTo>
                    <a:pt x="51160" y="76308"/>
                  </a:lnTo>
                  <a:lnTo>
                    <a:pt x="56927" y="83614"/>
                  </a:lnTo>
                  <a:lnTo>
                    <a:pt x="62755" y="91462"/>
                  </a:lnTo>
                  <a:lnTo>
                    <a:pt x="68627" y="99670"/>
                  </a:lnTo>
                  <a:lnTo>
                    <a:pt x="75516" y="107126"/>
                  </a:lnTo>
                  <a:lnTo>
                    <a:pt x="83086" y="114082"/>
                  </a:lnTo>
                  <a:lnTo>
                    <a:pt x="91110" y="120703"/>
                  </a:lnTo>
                  <a:lnTo>
                    <a:pt x="98443" y="128093"/>
                  </a:lnTo>
                  <a:lnTo>
                    <a:pt x="105316" y="135997"/>
                  </a:lnTo>
                  <a:lnTo>
                    <a:pt x="111882" y="144243"/>
                  </a:lnTo>
                  <a:lnTo>
                    <a:pt x="118245" y="150733"/>
                  </a:lnTo>
                  <a:lnTo>
                    <a:pt x="124470" y="156051"/>
                  </a:lnTo>
                  <a:lnTo>
                    <a:pt x="142875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08"/>
            <p:cNvSpPr/>
            <p:nvPr/>
          </p:nvSpPr>
          <p:spPr>
            <a:xfrm>
              <a:off x="9001125" y="2991445"/>
              <a:ext cx="35719" cy="62509"/>
            </a:xfrm>
            <a:custGeom>
              <a:avLst/>
              <a:gdLst/>
              <a:ahLst/>
              <a:cxnLst/>
              <a:rect l="0" t="0" r="0" b="0"/>
              <a:pathLst>
                <a:path w="35719" h="62509">
                  <a:moveTo>
                    <a:pt x="0" y="0"/>
                  </a:moveTo>
                  <a:lnTo>
                    <a:pt x="0" y="4740"/>
                  </a:lnTo>
                  <a:lnTo>
                    <a:pt x="991" y="6137"/>
                  </a:lnTo>
                  <a:lnTo>
                    <a:pt x="2645" y="7068"/>
                  </a:lnTo>
                  <a:lnTo>
                    <a:pt x="4740" y="7688"/>
                  </a:lnTo>
                  <a:lnTo>
                    <a:pt x="6136" y="9094"/>
                  </a:lnTo>
                  <a:lnTo>
                    <a:pt x="7068" y="11023"/>
                  </a:lnTo>
                  <a:lnTo>
                    <a:pt x="7687" y="13302"/>
                  </a:lnTo>
                  <a:lnTo>
                    <a:pt x="9094" y="15813"/>
                  </a:lnTo>
                  <a:lnTo>
                    <a:pt x="11023" y="18479"/>
                  </a:lnTo>
                  <a:lnTo>
                    <a:pt x="13302" y="21249"/>
                  </a:lnTo>
                  <a:lnTo>
                    <a:pt x="15812" y="25080"/>
                  </a:lnTo>
                  <a:lnTo>
                    <a:pt x="18478" y="29618"/>
                  </a:lnTo>
                  <a:lnTo>
                    <a:pt x="21249" y="34628"/>
                  </a:lnTo>
                  <a:lnTo>
                    <a:pt x="24087" y="38960"/>
                  </a:lnTo>
                  <a:lnTo>
                    <a:pt x="26973" y="42841"/>
                  </a:lnTo>
                  <a:lnTo>
                    <a:pt x="29888" y="46420"/>
                  </a:lnTo>
                  <a:lnTo>
                    <a:pt x="31831" y="49798"/>
                  </a:lnTo>
                  <a:lnTo>
                    <a:pt x="33127" y="53042"/>
                  </a:lnTo>
                  <a:lnTo>
                    <a:pt x="35718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09"/>
            <p:cNvSpPr/>
            <p:nvPr/>
          </p:nvSpPr>
          <p:spPr>
            <a:xfrm>
              <a:off x="8938617" y="3518296"/>
              <a:ext cx="71438" cy="133947"/>
            </a:xfrm>
            <a:custGeom>
              <a:avLst/>
              <a:gdLst/>
              <a:ahLst/>
              <a:cxnLst/>
              <a:rect l="0" t="0" r="0" b="0"/>
              <a:pathLst>
                <a:path w="71438" h="133947">
                  <a:moveTo>
                    <a:pt x="0" y="0"/>
                  </a:moveTo>
                  <a:lnTo>
                    <a:pt x="4740" y="4741"/>
                  </a:lnTo>
                  <a:lnTo>
                    <a:pt x="6136" y="7130"/>
                  </a:lnTo>
                  <a:lnTo>
                    <a:pt x="7068" y="9714"/>
                  </a:lnTo>
                  <a:lnTo>
                    <a:pt x="7688" y="12429"/>
                  </a:lnTo>
                  <a:lnTo>
                    <a:pt x="10086" y="16224"/>
                  </a:lnTo>
                  <a:lnTo>
                    <a:pt x="13669" y="20738"/>
                  </a:lnTo>
                  <a:lnTo>
                    <a:pt x="18042" y="25731"/>
                  </a:lnTo>
                  <a:lnTo>
                    <a:pt x="21950" y="32037"/>
                  </a:lnTo>
                  <a:lnTo>
                    <a:pt x="25547" y="39217"/>
                  </a:lnTo>
                  <a:lnTo>
                    <a:pt x="28937" y="46981"/>
                  </a:lnTo>
                  <a:lnTo>
                    <a:pt x="33182" y="55133"/>
                  </a:lnTo>
                  <a:lnTo>
                    <a:pt x="37997" y="63545"/>
                  </a:lnTo>
                  <a:lnTo>
                    <a:pt x="43190" y="72129"/>
                  </a:lnTo>
                  <a:lnTo>
                    <a:pt x="47645" y="80828"/>
                  </a:lnTo>
                  <a:lnTo>
                    <a:pt x="51607" y="89604"/>
                  </a:lnTo>
                  <a:lnTo>
                    <a:pt x="55240" y="98432"/>
                  </a:lnTo>
                  <a:lnTo>
                    <a:pt x="58655" y="106301"/>
                  </a:lnTo>
                  <a:lnTo>
                    <a:pt x="71437" y="1339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10"/>
            <p:cNvSpPr/>
            <p:nvPr/>
          </p:nvSpPr>
          <p:spPr>
            <a:xfrm>
              <a:off x="964406" y="3572023"/>
              <a:ext cx="271736" cy="356881"/>
            </a:xfrm>
            <a:custGeom>
              <a:avLst/>
              <a:gdLst/>
              <a:ahLst/>
              <a:cxnLst/>
              <a:rect l="0" t="0" r="0" b="0"/>
              <a:pathLst>
                <a:path w="271736" h="356881">
                  <a:moveTo>
                    <a:pt x="80367" y="62359"/>
                  </a:moveTo>
                  <a:lnTo>
                    <a:pt x="80367" y="75662"/>
                  </a:lnTo>
                  <a:lnTo>
                    <a:pt x="79375" y="78173"/>
                  </a:lnTo>
                  <a:lnTo>
                    <a:pt x="74230" y="86447"/>
                  </a:lnTo>
                  <a:lnTo>
                    <a:pt x="71273" y="96175"/>
                  </a:lnTo>
                  <a:lnTo>
                    <a:pt x="67065" y="105831"/>
                  </a:lnTo>
                  <a:lnTo>
                    <a:pt x="61887" y="116737"/>
                  </a:lnTo>
                  <a:lnTo>
                    <a:pt x="59117" y="122424"/>
                  </a:lnTo>
                  <a:lnTo>
                    <a:pt x="57271" y="128199"/>
                  </a:lnTo>
                  <a:lnTo>
                    <a:pt x="56040" y="134034"/>
                  </a:lnTo>
                  <a:lnTo>
                    <a:pt x="55219" y="139908"/>
                  </a:lnTo>
                  <a:lnTo>
                    <a:pt x="53680" y="146801"/>
                  </a:lnTo>
                  <a:lnTo>
                    <a:pt x="51662" y="154372"/>
                  </a:lnTo>
                  <a:lnTo>
                    <a:pt x="49324" y="162397"/>
                  </a:lnTo>
                  <a:lnTo>
                    <a:pt x="47765" y="170722"/>
                  </a:lnTo>
                  <a:lnTo>
                    <a:pt x="46726" y="179250"/>
                  </a:lnTo>
                  <a:lnTo>
                    <a:pt x="46033" y="187911"/>
                  </a:lnTo>
                  <a:lnTo>
                    <a:pt x="44579" y="195670"/>
                  </a:lnTo>
                  <a:lnTo>
                    <a:pt x="42618" y="202827"/>
                  </a:lnTo>
                  <a:lnTo>
                    <a:pt x="40318" y="209582"/>
                  </a:lnTo>
                  <a:lnTo>
                    <a:pt x="38785" y="217063"/>
                  </a:lnTo>
                  <a:lnTo>
                    <a:pt x="37763" y="225026"/>
                  </a:lnTo>
                  <a:lnTo>
                    <a:pt x="37081" y="233312"/>
                  </a:lnTo>
                  <a:lnTo>
                    <a:pt x="36627" y="240820"/>
                  </a:lnTo>
                  <a:lnTo>
                    <a:pt x="36122" y="254454"/>
                  </a:lnTo>
                  <a:lnTo>
                    <a:pt x="35798" y="285512"/>
                  </a:lnTo>
                  <a:lnTo>
                    <a:pt x="35754" y="299122"/>
                  </a:lnTo>
                  <a:lnTo>
                    <a:pt x="36734" y="305529"/>
                  </a:lnTo>
                  <a:lnTo>
                    <a:pt x="38380" y="311785"/>
                  </a:lnTo>
                  <a:lnTo>
                    <a:pt x="40469" y="317940"/>
                  </a:lnTo>
                  <a:lnTo>
                    <a:pt x="45437" y="327425"/>
                  </a:lnTo>
                  <a:lnTo>
                    <a:pt x="53811" y="338342"/>
                  </a:lnTo>
                  <a:lnTo>
                    <a:pt x="56710" y="341598"/>
                  </a:lnTo>
                  <a:lnTo>
                    <a:pt x="60627" y="344761"/>
                  </a:lnTo>
                  <a:lnTo>
                    <a:pt x="65223" y="347862"/>
                  </a:lnTo>
                  <a:lnTo>
                    <a:pt x="70271" y="350920"/>
                  </a:lnTo>
                  <a:lnTo>
                    <a:pt x="75621" y="352960"/>
                  </a:lnTo>
                  <a:lnTo>
                    <a:pt x="81171" y="354320"/>
                  </a:lnTo>
                  <a:lnTo>
                    <a:pt x="86856" y="355226"/>
                  </a:lnTo>
                  <a:lnTo>
                    <a:pt x="93623" y="355831"/>
                  </a:lnTo>
                  <a:lnTo>
                    <a:pt x="101110" y="356234"/>
                  </a:lnTo>
                  <a:lnTo>
                    <a:pt x="116375" y="356681"/>
                  </a:lnTo>
                  <a:lnTo>
                    <a:pt x="129774" y="356880"/>
                  </a:lnTo>
                  <a:lnTo>
                    <a:pt x="137118" y="355941"/>
                  </a:lnTo>
                  <a:lnTo>
                    <a:pt x="144990" y="354322"/>
                  </a:lnTo>
                  <a:lnTo>
                    <a:pt x="153214" y="352251"/>
                  </a:lnTo>
                  <a:lnTo>
                    <a:pt x="161674" y="350871"/>
                  </a:lnTo>
                  <a:lnTo>
                    <a:pt x="170290" y="349951"/>
                  </a:lnTo>
                  <a:lnTo>
                    <a:pt x="179011" y="349337"/>
                  </a:lnTo>
                  <a:lnTo>
                    <a:pt x="186809" y="347935"/>
                  </a:lnTo>
                  <a:lnTo>
                    <a:pt x="193993" y="346009"/>
                  </a:lnTo>
                  <a:lnTo>
                    <a:pt x="200766" y="343733"/>
                  </a:lnTo>
                  <a:lnTo>
                    <a:pt x="207266" y="341223"/>
                  </a:lnTo>
                  <a:lnTo>
                    <a:pt x="213583" y="338557"/>
                  </a:lnTo>
                  <a:lnTo>
                    <a:pt x="219779" y="335788"/>
                  </a:lnTo>
                  <a:lnTo>
                    <a:pt x="225895" y="331958"/>
                  </a:lnTo>
                  <a:lnTo>
                    <a:pt x="231956" y="327419"/>
                  </a:lnTo>
                  <a:lnTo>
                    <a:pt x="237981" y="322410"/>
                  </a:lnTo>
                  <a:lnTo>
                    <a:pt x="242990" y="318078"/>
                  </a:lnTo>
                  <a:lnTo>
                    <a:pt x="251201" y="310619"/>
                  </a:lnTo>
                  <a:lnTo>
                    <a:pt x="258158" y="301351"/>
                  </a:lnTo>
                  <a:lnTo>
                    <a:pt x="263565" y="291608"/>
                  </a:lnTo>
                  <a:lnTo>
                    <a:pt x="265968" y="283972"/>
                  </a:lnTo>
                  <a:lnTo>
                    <a:pt x="267036" y="274625"/>
                  </a:lnTo>
                  <a:lnTo>
                    <a:pt x="267321" y="269354"/>
                  </a:lnTo>
                  <a:lnTo>
                    <a:pt x="266518" y="264848"/>
                  </a:lnTo>
                  <a:lnTo>
                    <a:pt x="262981" y="257195"/>
                  </a:lnTo>
                  <a:lnTo>
                    <a:pt x="260747" y="247841"/>
                  </a:lnTo>
                  <a:lnTo>
                    <a:pt x="260152" y="242568"/>
                  </a:lnTo>
                  <a:lnTo>
                    <a:pt x="257770" y="238061"/>
                  </a:lnTo>
                  <a:lnTo>
                    <a:pt x="249833" y="230407"/>
                  </a:lnTo>
                  <a:lnTo>
                    <a:pt x="244938" y="225985"/>
                  </a:lnTo>
                  <a:lnTo>
                    <a:pt x="234207" y="215780"/>
                  </a:lnTo>
                  <a:lnTo>
                    <a:pt x="228568" y="211272"/>
                  </a:lnTo>
                  <a:lnTo>
                    <a:pt x="222824" y="207276"/>
                  </a:lnTo>
                  <a:lnTo>
                    <a:pt x="217010" y="203619"/>
                  </a:lnTo>
                  <a:lnTo>
                    <a:pt x="211150" y="199196"/>
                  </a:lnTo>
                  <a:lnTo>
                    <a:pt x="205259" y="194264"/>
                  </a:lnTo>
                  <a:lnTo>
                    <a:pt x="199347" y="188991"/>
                  </a:lnTo>
                  <a:lnTo>
                    <a:pt x="193421" y="184483"/>
                  </a:lnTo>
                  <a:lnTo>
                    <a:pt x="187486" y="180487"/>
                  </a:lnTo>
                  <a:lnTo>
                    <a:pt x="181546" y="176829"/>
                  </a:lnTo>
                  <a:lnTo>
                    <a:pt x="176593" y="173399"/>
                  </a:lnTo>
                  <a:lnTo>
                    <a:pt x="168444" y="166942"/>
                  </a:lnTo>
                  <a:lnTo>
                    <a:pt x="163890" y="164824"/>
                  </a:lnTo>
                  <a:lnTo>
                    <a:pt x="158869" y="163411"/>
                  </a:lnTo>
                  <a:lnTo>
                    <a:pt x="153537" y="162469"/>
                  </a:lnTo>
                  <a:lnTo>
                    <a:pt x="148991" y="160849"/>
                  </a:lnTo>
                  <a:lnTo>
                    <a:pt x="141294" y="156404"/>
                  </a:lnTo>
                  <a:lnTo>
                    <a:pt x="136122" y="153063"/>
                  </a:lnTo>
                  <a:lnTo>
                    <a:pt x="135397" y="151602"/>
                  </a:lnTo>
                  <a:lnTo>
                    <a:pt x="134136" y="144091"/>
                  </a:lnTo>
                  <a:lnTo>
                    <a:pt x="136676" y="140687"/>
                  </a:lnTo>
                  <a:lnTo>
                    <a:pt x="143684" y="133193"/>
                  </a:lnTo>
                  <a:lnTo>
                    <a:pt x="146391" y="130417"/>
                  </a:lnTo>
                  <a:lnTo>
                    <a:pt x="150180" y="128567"/>
                  </a:lnTo>
                  <a:lnTo>
                    <a:pt x="154690" y="127334"/>
                  </a:lnTo>
                  <a:lnTo>
                    <a:pt x="159681" y="126511"/>
                  </a:lnTo>
                  <a:lnTo>
                    <a:pt x="164993" y="124971"/>
                  </a:lnTo>
                  <a:lnTo>
                    <a:pt x="170519" y="122952"/>
                  </a:lnTo>
                  <a:lnTo>
                    <a:pt x="176187" y="120614"/>
                  </a:lnTo>
                  <a:lnTo>
                    <a:pt x="181950" y="118063"/>
                  </a:lnTo>
                  <a:lnTo>
                    <a:pt x="193645" y="112582"/>
                  </a:lnTo>
                  <a:lnTo>
                    <a:pt x="200534" y="109732"/>
                  </a:lnTo>
                  <a:lnTo>
                    <a:pt x="208103" y="106840"/>
                  </a:lnTo>
                  <a:lnTo>
                    <a:pt x="216126" y="103919"/>
                  </a:lnTo>
                  <a:lnTo>
                    <a:pt x="223459" y="100980"/>
                  </a:lnTo>
                  <a:lnTo>
                    <a:pt x="230332" y="98028"/>
                  </a:lnTo>
                  <a:lnTo>
                    <a:pt x="236898" y="95068"/>
                  </a:lnTo>
                  <a:lnTo>
                    <a:pt x="242268" y="92102"/>
                  </a:lnTo>
                  <a:lnTo>
                    <a:pt x="246840" y="89134"/>
                  </a:lnTo>
                  <a:lnTo>
                    <a:pt x="254566" y="83189"/>
                  </a:lnTo>
                  <a:lnTo>
                    <a:pt x="261307" y="77239"/>
                  </a:lnTo>
                  <a:lnTo>
                    <a:pt x="267610" y="71288"/>
                  </a:lnTo>
                  <a:lnTo>
                    <a:pt x="270680" y="68312"/>
                  </a:lnTo>
                  <a:lnTo>
                    <a:pt x="271735" y="65335"/>
                  </a:lnTo>
                  <a:lnTo>
                    <a:pt x="271445" y="62359"/>
                  </a:lnTo>
                  <a:lnTo>
                    <a:pt x="269470" y="56406"/>
                  </a:lnTo>
                  <a:lnTo>
                    <a:pt x="268593" y="50453"/>
                  </a:lnTo>
                  <a:lnTo>
                    <a:pt x="266374" y="47477"/>
                  </a:lnTo>
                  <a:lnTo>
                    <a:pt x="258617" y="41523"/>
                  </a:lnTo>
                  <a:lnTo>
                    <a:pt x="253771" y="37555"/>
                  </a:lnTo>
                  <a:lnTo>
                    <a:pt x="248556" y="32924"/>
                  </a:lnTo>
                  <a:lnTo>
                    <a:pt x="243094" y="27853"/>
                  </a:lnTo>
                  <a:lnTo>
                    <a:pt x="237469" y="24472"/>
                  </a:lnTo>
                  <a:lnTo>
                    <a:pt x="231734" y="22218"/>
                  </a:lnTo>
                  <a:lnTo>
                    <a:pt x="225927" y="20716"/>
                  </a:lnTo>
                  <a:lnTo>
                    <a:pt x="219079" y="18722"/>
                  </a:lnTo>
                  <a:lnTo>
                    <a:pt x="195219" y="11176"/>
                  </a:lnTo>
                  <a:lnTo>
                    <a:pt x="178045" y="5546"/>
                  </a:lnTo>
                  <a:lnTo>
                    <a:pt x="168306" y="3647"/>
                  </a:lnTo>
                  <a:lnTo>
                    <a:pt x="157845" y="2382"/>
                  </a:lnTo>
                  <a:lnTo>
                    <a:pt x="146902" y="1539"/>
                  </a:lnTo>
                  <a:lnTo>
                    <a:pt x="136629" y="977"/>
                  </a:lnTo>
                  <a:lnTo>
                    <a:pt x="117279" y="351"/>
                  </a:lnTo>
                  <a:lnTo>
                    <a:pt x="84910" y="0"/>
                  </a:lnTo>
                  <a:lnTo>
                    <a:pt x="74466" y="942"/>
                  </a:lnTo>
                  <a:lnTo>
                    <a:pt x="64527" y="2563"/>
                  </a:lnTo>
                  <a:lnTo>
                    <a:pt x="54924" y="4635"/>
                  </a:lnTo>
                  <a:lnTo>
                    <a:pt x="46538" y="6018"/>
                  </a:lnTo>
                  <a:lnTo>
                    <a:pt x="38962" y="6939"/>
                  </a:lnTo>
                  <a:lnTo>
                    <a:pt x="31928" y="7553"/>
                  </a:lnTo>
                  <a:lnTo>
                    <a:pt x="25254" y="8954"/>
                  </a:lnTo>
                  <a:lnTo>
                    <a:pt x="18820" y="10881"/>
                  </a:lnTo>
                  <a:lnTo>
                    <a:pt x="0" y="177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11"/>
            <p:cNvSpPr/>
            <p:nvPr/>
          </p:nvSpPr>
          <p:spPr>
            <a:xfrm>
              <a:off x="822099" y="4233945"/>
              <a:ext cx="231605" cy="239829"/>
            </a:xfrm>
            <a:custGeom>
              <a:avLst/>
              <a:gdLst/>
              <a:ahLst/>
              <a:cxnLst/>
              <a:rect l="0" t="0" r="0" b="0"/>
              <a:pathLst>
                <a:path w="231605" h="239829">
                  <a:moveTo>
                    <a:pt x="231604" y="16586"/>
                  </a:moveTo>
                  <a:lnTo>
                    <a:pt x="226863" y="11845"/>
                  </a:lnTo>
                  <a:lnTo>
                    <a:pt x="224474" y="10449"/>
                  </a:lnTo>
                  <a:lnTo>
                    <a:pt x="219175" y="8897"/>
                  </a:lnTo>
                  <a:lnTo>
                    <a:pt x="215380" y="8484"/>
                  </a:lnTo>
                  <a:lnTo>
                    <a:pt x="210866" y="8208"/>
                  </a:lnTo>
                  <a:lnTo>
                    <a:pt x="205872" y="8024"/>
                  </a:lnTo>
                  <a:lnTo>
                    <a:pt x="200559" y="6909"/>
                  </a:lnTo>
                  <a:lnTo>
                    <a:pt x="195032" y="5174"/>
                  </a:lnTo>
                  <a:lnTo>
                    <a:pt x="189363" y="3025"/>
                  </a:lnTo>
                  <a:lnTo>
                    <a:pt x="184592" y="1592"/>
                  </a:lnTo>
                  <a:lnTo>
                    <a:pt x="180419" y="636"/>
                  </a:lnTo>
                  <a:lnTo>
                    <a:pt x="176644" y="0"/>
                  </a:lnTo>
                  <a:lnTo>
                    <a:pt x="172144" y="568"/>
                  </a:lnTo>
                  <a:lnTo>
                    <a:pt x="167159" y="1938"/>
                  </a:lnTo>
                  <a:lnTo>
                    <a:pt x="161851" y="3844"/>
                  </a:lnTo>
                  <a:lnTo>
                    <a:pt x="156329" y="5115"/>
                  </a:lnTo>
                  <a:lnTo>
                    <a:pt x="150662" y="5962"/>
                  </a:lnTo>
                  <a:lnTo>
                    <a:pt x="144901" y="6527"/>
                  </a:lnTo>
                  <a:lnTo>
                    <a:pt x="138083" y="7895"/>
                  </a:lnTo>
                  <a:lnTo>
                    <a:pt x="130561" y="9800"/>
                  </a:lnTo>
                  <a:lnTo>
                    <a:pt x="122570" y="12062"/>
                  </a:lnTo>
                  <a:lnTo>
                    <a:pt x="115258" y="14562"/>
                  </a:lnTo>
                  <a:lnTo>
                    <a:pt x="108399" y="17221"/>
                  </a:lnTo>
                  <a:lnTo>
                    <a:pt x="101842" y="19986"/>
                  </a:lnTo>
                  <a:lnTo>
                    <a:pt x="95487" y="22821"/>
                  </a:lnTo>
                  <a:lnTo>
                    <a:pt x="83133" y="28618"/>
                  </a:lnTo>
                  <a:lnTo>
                    <a:pt x="77061" y="32544"/>
                  </a:lnTo>
                  <a:lnTo>
                    <a:pt x="71028" y="37147"/>
                  </a:lnTo>
                  <a:lnTo>
                    <a:pt x="65022" y="42199"/>
                  </a:lnTo>
                  <a:lnTo>
                    <a:pt x="59033" y="46560"/>
                  </a:lnTo>
                  <a:lnTo>
                    <a:pt x="53057" y="50459"/>
                  </a:lnTo>
                  <a:lnTo>
                    <a:pt x="47088" y="54051"/>
                  </a:lnTo>
                  <a:lnTo>
                    <a:pt x="41124" y="58430"/>
                  </a:lnTo>
                  <a:lnTo>
                    <a:pt x="35164" y="63333"/>
                  </a:lnTo>
                  <a:lnTo>
                    <a:pt x="29206" y="68587"/>
                  </a:lnTo>
                  <a:lnTo>
                    <a:pt x="24242" y="74073"/>
                  </a:lnTo>
                  <a:lnTo>
                    <a:pt x="19941" y="79716"/>
                  </a:lnTo>
                  <a:lnTo>
                    <a:pt x="16081" y="85461"/>
                  </a:lnTo>
                  <a:lnTo>
                    <a:pt x="12516" y="91276"/>
                  </a:lnTo>
                  <a:lnTo>
                    <a:pt x="9146" y="97137"/>
                  </a:lnTo>
                  <a:lnTo>
                    <a:pt x="5908" y="103029"/>
                  </a:lnTo>
                  <a:lnTo>
                    <a:pt x="3749" y="108941"/>
                  </a:lnTo>
                  <a:lnTo>
                    <a:pt x="2310" y="114867"/>
                  </a:lnTo>
                  <a:lnTo>
                    <a:pt x="1350" y="120802"/>
                  </a:lnTo>
                  <a:lnTo>
                    <a:pt x="711" y="126743"/>
                  </a:lnTo>
                  <a:lnTo>
                    <a:pt x="284" y="132688"/>
                  </a:lnTo>
                  <a:lnTo>
                    <a:pt x="0" y="138635"/>
                  </a:lnTo>
                  <a:lnTo>
                    <a:pt x="1795" y="144585"/>
                  </a:lnTo>
                  <a:lnTo>
                    <a:pt x="4976" y="150536"/>
                  </a:lnTo>
                  <a:lnTo>
                    <a:pt x="9081" y="156487"/>
                  </a:lnTo>
                  <a:lnTo>
                    <a:pt x="13802" y="162439"/>
                  </a:lnTo>
                  <a:lnTo>
                    <a:pt x="18933" y="168392"/>
                  </a:lnTo>
                  <a:lnTo>
                    <a:pt x="24339" y="174344"/>
                  </a:lnTo>
                  <a:lnTo>
                    <a:pt x="30919" y="180297"/>
                  </a:lnTo>
                  <a:lnTo>
                    <a:pt x="38283" y="186250"/>
                  </a:lnTo>
                  <a:lnTo>
                    <a:pt x="46168" y="192203"/>
                  </a:lnTo>
                  <a:lnTo>
                    <a:pt x="54402" y="197164"/>
                  </a:lnTo>
                  <a:lnTo>
                    <a:pt x="62867" y="201464"/>
                  </a:lnTo>
                  <a:lnTo>
                    <a:pt x="71488" y="205322"/>
                  </a:lnTo>
                  <a:lnTo>
                    <a:pt x="81204" y="208886"/>
                  </a:lnTo>
                  <a:lnTo>
                    <a:pt x="91649" y="212255"/>
                  </a:lnTo>
                  <a:lnTo>
                    <a:pt x="102582" y="215493"/>
                  </a:lnTo>
                  <a:lnTo>
                    <a:pt x="125313" y="221736"/>
                  </a:lnTo>
                  <a:lnTo>
                    <a:pt x="136930" y="224790"/>
                  </a:lnTo>
                  <a:lnTo>
                    <a:pt x="157777" y="230830"/>
                  </a:lnTo>
                  <a:lnTo>
                    <a:pt x="167503" y="233829"/>
                  </a:lnTo>
                  <a:lnTo>
                    <a:pt x="175971" y="235829"/>
                  </a:lnTo>
                  <a:lnTo>
                    <a:pt x="183601" y="237162"/>
                  </a:lnTo>
                  <a:lnTo>
                    <a:pt x="204815" y="2398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12"/>
            <p:cNvSpPr/>
            <p:nvPr/>
          </p:nvSpPr>
          <p:spPr>
            <a:xfrm>
              <a:off x="1241226" y="3893376"/>
              <a:ext cx="241103" cy="35687"/>
            </a:xfrm>
            <a:custGeom>
              <a:avLst/>
              <a:gdLst/>
              <a:ahLst/>
              <a:cxnLst/>
              <a:rect l="0" t="0" r="0" b="0"/>
              <a:pathLst>
                <a:path w="241103" h="35687">
                  <a:moveTo>
                    <a:pt x="0" y="35686"/>
                  </a:moveTo>
                  <a:lnTo>
                    <a:pt x="4741" y="35686"/>
                  </a:lnTo>
                  <a:lnTo>
                    <a:pt x="6137" y="34693"/>
                  </a:lnTo>
                  <a:lnTo>
                    <a:pt x="7068" y="33040"/>
                  </a:lnTo>
                  <a:lnTo>
                    <a:pt x="7688" y="30946"/>
                  </a:lnTo>
                  <a:lnTo>
                    <a:pt x="9094" y="29549"/>
                  </a:lnTo>
                  <a:lnTo>
                    <a:pt x="11024" y="28618"/>
                  </a:lnTo>
                  <a:lnTo>
                    <a:pt x="13302" y="27998"/>
                  </a:lnTo>
                  <a:lnTo>
                    <a:pt x="15813" y="26592"/>
                  </a:lnTo>
                  <a:lnTo>
                    <a:pt x="18480" y="24662"/>
                  </a:lnTo>
                  <a:lnTo>
                    <a:pt x="21250" y="22384"/>
                  </a:lnTo>
                  <a:lnTo>
                    <a:pt x="24088" y="20864"/>
                  </a:lnTo>
                  <a:lnTo>
                    <a:pt x="26973" y="19852"/>
                  </a:lnTo>
                  <a:lnTo>
                    <a:pt x="29888" y="19177"/>
                  </a:lnTo>
                  <a:lnTo>
                    <a:pt x="33816" y="17734"/>
                  </a:lnTo>
                  <a:lnTo>
                    <a:pt x="38419" y="15781"/>
                  </a:lnTo>
                  <a:lnTo>
                    <a:pt x="43472" y="13486"/>
                  </a:lnTo>
                  <a:lnTo>
                    <a:pt x="48825" y="11956"/>
                  </a:lnTo>
                  <a:lnTo>
                    <a:pt x="54378" y="10936"/>
                  </a:lnTo>
                  <a:lnTo>
                    <a:pt x="60065" y="10257"/>
                  </a:lnTo>
                  <a:lnTo>
                    <a:pt x="65840" y="9803"/>
                  </a:lnTo>
                  <a:lnTo>
                    <a:pt x="71675" y="9501"/>
                  </a:lnTo>
                  <a:lnTo>
                    <a:pt x="83449" y="9166"/>
                  </a:lnTo>
                  <a:lnTo>
                    <a:pt x="95297" y="9016"/>
                  </a:lnTo>
                  <a:lnTo>
                    <a:pt x="102227" y="7984"/>
                  </a:lnTo>
                  <a:lnTo>
                    <a:pt x="109823" y="6304"/>
                  </a:lnTo>
                  <a:lnTo>
                    <a:pt x="117864" y="4191"/>
                  </a:lnTo>
                  <a:lnTo>
                    <a:pt x="125209" y="2783"/>
                  </a:lnTo>
                  <a:lnTo>
                    <a:pt x="132090" y="1844"/>
                  </a:lnTo>
                  <a:lnTo>
                    <a:pt x="138661" y="1219"/>
                  </a:lnTo>
                  <a:lnTo>
                    <a:pt x="146019" y="801"/>
                  </a:lnTo>
                  <a:lnTo>
                    <a:pt x="162132" y="338"/>
                  </a:lnTo>
                  <a:lnTo>
                    <a:pt x="209695" y="0"/>
                  </a:lnTo>
                  <a:lnTo>
                    <a:pt x="215203" y="981"/>
                  </a:lnTo>
                  <a:lnTo>
                    <a:pt x="219867" y="2628"/>
                  </a:lnTo>
                  <a:lnTo>
                    <a:pt x="223969" y="4717"/>
                  </a:lnTo>
                  <a:lnTo>
                    <a:pt x="227695" y="6110"/>
                  </a:lnTo>
                  <a:lnTo>
                    <a:pt x="231172" y="7039"/>
                  </a:lnTo>
                  <a:lnTo>
                    <a:pt x="241102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13"/>
            <p:cNvSpPr/>
            <p:nvPr/>
          </p:nvSpPr>
          <p:spPr>
            <a:xfrm>
              <a:off x="1125140" y="4179093"/>
              <a:ext cx="223243" cy="35720"/>
            </a:xfrm>
            <a:custGeom>
              <a:avLst/>
              <a:gdLst/>
              <a:ahLst/>
              <a:cxnLst/>
              <a:rect l="0" t="0" r="0" b="0"/>
              <a:pathLst>
                <a:path w="223243" h="35720">
                  <a:moveTo>
                    <a:pt x="0" y="35719"/>
                  </a:moveTo>
                  <a:lnTo>
                    <a:pt x="7688" y="35719"/>
                  </a:lnTo>
                  <a:lnTo>
                    <a:pt x="9094" y="34726"/>
                  </a:lnTo>
                  <a:lnTo>
                    <a:pt x="11024" y="33073"/>
                  </a:lnTo>
                  <a:lnTo>
                    <a:pt x="13302" y="30978"/>
                  </a:lnTo>
                  <a:lnTo>
                    <a:pt x="15814" y="29582"/>
                  </a:lnTo>
                  <a:lnTo>
                    <a:pt x="18480" y="28651"/>
                  </a:lnTo>
                  <a:lnTo>
                    <a:pt x="25081" y="27617"/>
                  </a:lnTo>
                  <a:lnTo>
                    <a:pt x="29619" y="27341"/>
                  </a:lnTo>
                  <a:lnTo>
                    <a:pt x="34629" y="27157"/>
                  </a:lnTo>
                  <a:lnTo>
                    <a:pt x="39953" y="26042"/>
                  </a:lnTo>
                  <a:lnTo>
                    <a:pt x="45487" y="24307"/>
                  </a:lnTo>
                  <a:lnTo>
                    <a:pt x="51161" y="22158"/>
                  </a:lnTo>
                  <a:lnTo>
                    <a:pt x="56927" y="20725"/>
                  </a:lnTo>
                  <a:lnTo>
                    <a:pt x="62756" y="19770"/>
                  </a:lnTo>
                  <a:lnTo>
                    <a:pt x="68627" y="19133"/>
                  </a:lnTo>
                  <a:lnTo>
                    <a:pt x="74525" y="17717"/>
                  </a:lnTo>
                  <a:lnTo>
                    <a:pt x="80441" y="15780"/>
                  </a:lnTo>
                  <a:lnTo>
                    <a:pt x="86369" y="13496"/>
                  </a:lnTo>
                  <a:lnTo>
                    <a:pt x="93298" y="11974"/>
                  </a:lnTo>
                  <a:lnTo>
                    <a:pt x="100894" y="10959"/>
                  </a:lnTo>
                  <a:lnTo>
                    <a:pt x="108935" y="10283"/>
                  </a:lnTo>
                  <a:lnTo>
                    <a:pt x="117272" y="9832"/>
                  </a:lnTo>
                  <a:lnTo>
                    <a:pt x="134472" y="9331"/>
                  </a:lnTo>
                  <a:lnTo>
                    <a:pt x="160891" y="9049"/>
                  </a:lnTo>
                  <a:lnTo>
                    <a:pt x="168776" y="8017"/>
                  </a:lnTo>
                  <a:lnTo>
                    <a:pt x="176017" y="6337"/>
                  </a:lnTo>
                  <a:lnTo>
                    <a:pt x="182829" y="4225"/>
                  </a:lnTo>
                  <a:lnTo>
                    <a:pt x="189355" y="2816"/>
                  </a:lnTo>
                  <a:lnTo>
                    <a:pt x="195690" y="1878"/>
                  </a:lnTo>
                  <a:lnTo>
                    <a:pt x="201897" y="1252"/>
                  </a:lnTo>
                  <a:lnTo>
                    <a:pt x="207028" y="835"/>
                  </a:lnTo>
                  <a:lnTo>
                    <a:pt x="211441" y="556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14"/>
            <p:cNvSpPr/>
            <p:nvPr/>
          </p:nvSpPr>
          <p:spPr>
            <a:xfrm>
              <a:off x="1419820" y="3795117"/>
              <a:ext cx="151269" cy="401837"/>
            </a:xfrm>
            <a:custGeom>
              <a:avLst/>
              <a:gdLst/>
              <a:ahLst/>
              <a:cxnLst/>
              <a:rect l="0" t="0" r="0" b="0"/>
              <a:pathLst>
                <a:path w="151269" h="401837">
                  <a:moveTo>
                    <a:pt x="0" y="0"/>
                  </a:moveTo>
                  <a:lnTo>
                    <a:pt x="12429" y="0"/>
                  </a:lnTo>
                  <a:lnTo>
                    <a:pt x="15231" y="992"/>
                  </a:lnTo>
                  <a:lnTo>
                    <a:pt x="18091" y="2646"/>
                  </a:lnTo>
                  <a:lnTo>
                    <a:pt x="20991" y="4740"/>
                  </a:lnTo>
                  <a:lnTo>
                    <a:pt x="24908" y="7129"/>
                  </a:lnTo>
                  <a:lnTo>
                    <a:pt x="29504" y="9713"/>
                  </a:lnTo>
                  <a:lnTo>
                    <a:pt x="34552" y="12428"/>
                  </a:lnTo>
                  <a:lnTo>
                    <a:pt x="39902" y="16223"/>
                  </a:lnTo>
                  <a:lnTo>
                    <a:pt x="45453" y="20737"/>
                  </a:lnTo>
                  <a:lnTo>
                    <a:pt x="55920" y="30053"/>
                  </a:lnTo>
                  <a:lnTo>
                    <a:pt x="63879" y="37500"/>
                  </a:lnTo>
                  <a:lnTo>
                    <a:pt x="95631" y="68878"/>
                  </a:lnTo>
                  <a:lnTo>
                    <a:pt x="101457" y="75684"/>
                  </a:lnTo>
                  <a:lnTo>
                    <a:pt x="107326" y="83198"/>
                  </a:lnTo>
                  <a:lnTo>
                    <a:pt x="113222" y="91184"/>
                  </a:lnTo>
                  <a:lnTo>
                    <a:pt x="118145" y="98493"/>
                  </a:lnTo>
                  <a:lnTo>
                    <a:pt x="122420" y="105349"/>
                  </a:lnTo>
                  <a:lnTo>
                    <a:pt x="126262" y="111904"/>
                  </a:lnTo>
                  <a:lnTo>
                    <a:pt x="129815" y="119252"/>
                  </a:lnTo>
                  <a:lnTo>
                    <a:pt x="133176" y="127126"/>
                  </a:lnTo>
                  <a:lnTo>
                    <a:pt x="136409" y="135352"/>
                  </a:lnTo>
                  <a:lnTo>
                    <a:pt x="142647" y="152430"/>
                  </a:lnTo>
                  <a:lnTo>
                    <a:pt x="145699" y="161151"/>
                  </a:lnTo>
                  <a:lnTo>
                    <a:pt x="147734" y="169942"/>
                  </a:lnTo>
                  <a:lnTo>
                    <a:pt x="149091" y="178779"/>
                  </a:lnTo>
                  <a:lnTo>
                    <a:pt x="149996" y="187646"/>
                  </a:lnTo>
                  <a:lnTo>
                    <a:pt x="150598" y="196535"/>
                  </a:lnTo>
                  <a:lnTo>
                    <a:pt x="151000" y="205438"/>
                  </a:lnTo>
                  <a:lnTo>
                    <a:pt x="151268" y="214349"/>
                  </a:lnTo>
                  <a:lnTo>
                    <a:pt x="150455" y="223266"/>
                  </a:lnTo>
                  <a:lnTo>
                    <a:pt x="148920" y="232188"/>
                  </a:lnTo>
                  <a:lnTo>
                    <a:pt x="146905" y="241112"/>
                  </a:lnTo>
                  <a:lnTo>
                    <a:pt x="144569" y="250038"/>
                  </a:lnTo>
                  <a:lnTo>
                    <a:pt x="142020" y="258966"/>
                  </a:lnTo>
                  <a:lnTo>
                    <a:pt x="139329" y="267894"/>
                  </a:lnTo>
                  <a:lnTo>
                    <a:pt x="136542" y="275830"/>
                  </a:lnTo>
                  <a:lnTo>
                    <a:pt x="133692" y="283105"/>
                  </a:lnTo>
                  <a:lnTo>
                    <a:pt x="130800" y="289940"/>
                  </a:lnTo>
                  <a:lnTo>
                    <a:pt x="126887" y="297473"/>
                  </a:lnTo>
                  <a:lnTo>
                    <a:pt x="122294" y="305471"/>
                  </a:lnTo>
                  <a:lnTo>
                    <a:pt x="117248" y="313780"/>
                  </a:lnTo>
                  <a:lnTo>
                    <a:pt x="111900" y="321304"/>
                  </a:lnTo>
                  <a:lnTo>
                    <a:pt x="106350" y="328304"/>
                  </a:lnTo>
                  <a:lnTo>
                    <a:pt x="100665" y="334955"/>
                  </a:lnTo>
                  <a:lnTo>
                    <a:pt x="94891" y="341374"/>
                  </a:lnTo>
                  <a:lnTo>
                    <a:pt x="83184" y="353797"/>
                  </a:lnTo>
                  <a:lnTo>
                    <a:pt x="76292" y="359888"/>
                  </a:lnTo>
                  <a:lnTo>
                    <a:pt x="68721" y="365932"/>
                  </a:lnTo>
                  <a:lnTo>
                    <a:pt x="60696" y="371947"/>
                  </a:lnTo>
                  <a:lnTo>
                    <a:pt x="53363" y="376949"/>
                  </a:lnTo>
                  <a:lnTo>
                    <a:pt x="46489" y="381276"/>
                  </a:lnTo>
                  <a:lnTo>
                    <a:pt x="39922" y="385153"/>
                  </a:lnTo>
                  <a:lnTo>
                    <a:pt x="34552" y="388729"/>
                  </a:lnTo>
                  <a:lnTo>
                    <a:pt x="29980" y="392106"/>
                  </a:lnTo>
                  <a:lnTo>
                    <a:pt x="25940" y="395349"/>
                  </a:lnTo>
                  <a:lnTo>
                    <a:pt x="22254" y="397511"/>
                  </a:lnTo>
                  <a:lnTo>
                    <a:pt x="18805" y="398952"/>
                  </a:lnTo>
                  <a:lnTo>
                    <a:pt x="893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15"/>
            <p:cNvSpPr/>
            <p:nvPr/>
          </p:nvSpPr>
          <p:spPr>
            <a:xfrm>
              <a:off x="1535906" y="3768328"/>
              <a:ext cx="499278" cy="517912"/>
            </a:xfrm>
            <a:custGeom>
              <a:avLst/>
              <a:gdLst/>
              <a:ahLst/>
              <a:cxnLst/>
              <a:rect l="0" t="0" r="0" b="0"/>
              <a:pathLst>
                <a:path w="499278" h="517912">
                  <a:moveTo>
                    <a:pt x="0" y="0"/>
                  </a:moveTo>
                  <a:lnTo>
                    <a:pt x="41981" y="0"/>
                  </a:lnTo>
                  <a:lnTo>
                    <a:pt x="49816" y="992"/>
                  </a:lnTo>
                  <a:lnTo>
                    <a:pt x="59007" y="2646"/>
                  </a:lnTo>
                  <a:lnTo>
                    <a:pt x="69104" y="4740"/>
                  </a:lnTo>
                  <a:lnTo>
                    <a:pt x="79803" y="8121"/>
                  </a:lnTo>
                  <a:lnTo>
                    <a:pt x="90905" y="12359"/>
                  </a:lnTo>
                  <a:lnTo>
                    <a:pt x="102275" y="17169"/>
                  </a:lnTo>
                  <a:lnTo>
                    <a:pt x="113824" y="22360"/>
                  </a:lnTo>
                  <a:lnTo>
                    <a:pt x="137239" y="33419"/>
                  </a:lnTo>
                  <a:lnTo>
                    <a:pt x="208387" y="68520"/>
                  </a:lnTo>
                  <a:lnTo>
                    <a:pt x="219292" y="74453"/>
                  </a:lnTo>
                  <a:lnTo>
                    <a:pt x="229538" y="80394"/>
                  </a:lnTo>
                  <a:lnTo>
                    <a:pt x="248860" y="92285"/>
                  </a:lnTo>
                  <a:lnTo>
                    <a:pt x="285518" y="116088"/>
                  </a:lnTo>
                  <a:lnTo>
                    <a:pt x="294525" y="122040"/>
                  </a:lnTo>
                  <a:lnTo>
                    <a:pt x="307178" y="133946"/>
                  </a:lnTo>
                  <a:lnTo>
                    <a:pt x="317102" y="145852"/>
                  </a:lnTo>
                  <a:lnTo>
                    <a:pt x="328127" y="157757"/>
                  </a:lnTo>
                  <a:lnTo>
                    <a:pt x="336995" y="172310"/>
                  </a:lnTo>
                  <a:lnTo>
                    <a:pt x="347566" y="194591"/>
                  </a:lnTo>
                  <a:lnTo>
                    <a:pt x="352911" y="207532"/>
                  </a:lnTo>
                  <a:lnTo>
                    <a:pt x="355287" y="219897"/>
                  </a:lnTo>
                  <a:lnTo>
                    <a:pt x="356343" y="232008"/>
                  </a:lnTo>
                  <a:lnTo>
                    <a:pt x="356812" y="244997"/>
                  </a:lnTo>
                  <a:lnTo>
                    <a:pt x="357020" y="260692"/>
                  </a:lnTo>
                  <a:lnTo>
                    <a:pt x="354467" y="274944"/>
                  </a:lnTo>
                  <a:lnTo>
                    <a:pt x="350025" y="286900"/>
                  </a:lnTo>
                  <a:lnTo>
                    <a:pt x="344744" y="295522"/>
                  </a:lnTo>
                  <a:lnTo>
                    <a:pt x="331452" y="310693"/>
                  </a:lnTo>
                  <a:lnTo>
                    <a:pt x="314945" y="327757"/>
                  </a:lnTo>
                  <a:lnTo>
                    <a:pt x="300710" y="339477"/>
                  </a:lnTo>
                  <a:lnTo>
                    <a:pt x="285453" y="351300"/>
                  </a:lnTo>
                  <a:lnTo>
                    <a:pt x="272058" y="363170"/>
                  </a:lnTo>
                  <a:lnTo>
                    <a:pt x="256844" y="372414"/>
                  </a:lnTo>
                  <a:lnTo>
                    <a:pt x="248620" y="376268"/>
                  </a:lnTo>
                  <a:lnTo>
                    <a:pt x="234190" y="385842"/>
                  </a:lnTo>
                  <a:lnTo>
                    <a:pt x="220170" y="395720"/>
                  </a:lnTo>
                  <a:lnTo>
                    <a:pt x="212265" y="399743"/>
                  </a:lnTo>
                  <a:lnTo>
                    <a:pt x="196535" y="406859"/>
                  </a:lnTo>
                  <a:lnTo>
                    <a:pt x="182929" y="413329"/>
                  </a:lnTo>
                  <a:lnTo>
                    <a:pt x="167622" y="422157"/>
                  </a:lnTo>
                  <a:lnTo>
                    <a:pt x="159373" y="427289"/>
                  </a:lnTo>
                  <a:lnTo>
                    <a:pt x="144916" y="435638"/>
                  </a:lnTo>
                  <a:lnTo>
                    <a:pt x="131876" y="442656"/>
                  </a:lnTo>
                  <a:lnTo>
                    <a:pt x="119465" y="449082"/>
                  </a:lnTo>
                  <a:lnTo>
                    <a:pt x="106063" y="458278"/>
                  </a:lnTo>
                  <a:lnTo>
                    <a:pt x="92645" y="470274"/>
                  </a:lnTo>
                  <a:lnTo>
                    <a:pt x="82180" y="480436"/>
                  </a:lnTo>
                  <a:lnTo>
                    <a:pt x="81575" y="482017"/>
                  </a:lnTo>
                  <a:lnTo>
                    <a:pt x="80725" y="488982"/>
                  </a:lnTo>
                  <a:lnTo>
                    <a:pt x="80526" y="494476"/>
                  </a:lnTo>
                  <a:lnTo>
                    <a:pt x="81465" y="496338"/>
                  </a:lnTo>
                  <a:lnTo>
                    <a:pt x="83083" y="497580"/>
                  </a:lnTo>
                  <a:lnTo>
                    <a:pt x="85155" y="498407"/>
                  </a:lnTo>
                  <a:lnTo>
                    <a:pt x="92810" y="504312"/>
                  </a:lnTo>
                  <a:lnTo>
                    <a:pt x="96599" y="505872"/>
                  </a:lnTo>
                  <a:lnTo>
                    <a:pt x="112407" y="509060"/>
                  </a:lnTo>
                  <a:lnTo>
                    <a:pt x="127349" y="513321"/>
                  </a:lnTo>
                  <a:lnTo>
                    <a:pt x="135501" y="514855"/>
                  </a:lnTo>
                  <a:lnTo>
                    <a:pt x="143912" y="515877"/>
                  </a:lnTo>
                  <a:lnTo>
                    <a:pt x="152496" y="516559"/>
                  </a:lnTo>
                  <a:lnTo>
                    <a:pt x="161195" y="517013"/>
                  </a:lnTo>
                  <a:lnTo>
                    <a:pt x="178798" y="517518"/>
                  </a:lnTo>
                  <a:lnTo>
                    <a:pt x="241113" y="517898"/>
                  </a:lnTo>
                  <a:lnTo>
                    <a:pt x="258966" y="517911"/>
                  </a:lnTo>
                  <a:lnTo>
                    <a:pt x="267894" y="516922"/>
                  </a:lnTo>
                  <a:lnTo>
                    <a:pt x="276822" y="515271"/>
                  </a:lnTo>
                  <a:lnTo>
                    <a:pt x="285751" y="513178"/>
                  </a:lnTo>
                  <a:lnTo>
                    <a:pt x="300964" y="508207"/>
                  </a:lnTo>
                  <a:lnTo>
                    <a:pt x="315332" y="502690"/>
                  </a:lnTo>
                  <a:lnTo>
                    <a:pt x="340155" y="494005"/>
                  </a:lnTo>
                  <a:lnTo>
                    <a:pt x="357555" y="488110"/>
                  </a:lnTo>
                  <a:lnTo>
                    <a:pt x="372564" y="479537"/>
                  </a:lnTo>
                  <a:lnTo>
                    <a:pt x="385849" y="470103"/>
                  </a:lnTo>
                  <a:lnTo>
                    <a:pt x="398369" y="462604"/>
                  </a:lnTo>
                  <a:lnTo>
                    <a:pt x="410547" y="453318"/>
                  </a:lnTo>
                  <a:lnTo>
                    <a:pt x="422575" y="442576"/>
                  </a:lnTo>
                  <a:lnTo>
                    <a:pt x="434535" y="431187"/>
                  </a:lnTo>
                  <a:lnTo>
                    <a:pt x="443819" y="416865"/>
                  </a:lnTo>
                  <a:lnTo>
                    <a:pt x="457864" y="388158"/>
                  </a:lnTo>
                  <a:lnTo>
                    <a:pt x="464109" y="372936"/>
                  </a:lnTo>
                  <a:lnTo>
                    <a:pt x="470192" y="357241"/>
                  </a:lnTo>
                  <a:lnTo>
                    <a:pt x="476203" y="343651"/>
                  </a:lnTo>
                  <a:lnTo>
                    <a:pt x="482182" y="328351"/>
                  </a:lnTo>
                  <a:lnTo>
                    <a:pt x="488147" y="311629"/>
                  </a:lnTo>
                  <a:lnTo>
                    <a:pt x="494105" y="294275"/>
                  </a:lnTo>
                  <a:lnTo>
                    <a:pt x="496091" y="285480"/>
                  </a:lnTo>
                  <a:lnTo>
                    <a:pt x="497415" y="276640"/>
                  </a:lnTo>
                  <a:lnTo>
                    <a:pt x="498297" y="267770"/>
                  </a:lnTo>
                  <a:lnTo>
                    <a:pt x="499277" y="252623"/>
                  </a:lnTo>
                  <a:lnTo>
                    <a:pt x="498721" y="238285"/>
                  </a:lnTo>
                  <a:lnTo>
                    <a:pt x="497184" y="230294"/>
                  </a:lnTo>
                  <a:lnTo>
                    <a:pt x="495167" y="221990"/>
                  </a:lnTo>
                  <a:lnTo>
                    <a:pt x="492830" y="213477"/>
                  </a:lnTo>
                  <a:lnTo>
                    <a:pt x="487587" y="196082"/>
                  </a:lnTo>
                  <a:lnTo>
                    <a:pt x="479058" y="169554"/>
                  </a:lnTo>
                  <a:lnTo>
                    <a:pt x="470552" y="154401"/>
                  </a:lnTo>
                  <a:lnTo>
                    <a:pt x="460158" y="140060"/>
                  </a:lnTo>
                  <a:lnTo>
                    <a:pt x="448923" y="123765"/>
                  </a:lnTo>
                  <a:lnTo>
                    <a:pt x="434670" y="109246"/>
                  </a:lnTo>
                  <a:lnTo>
                    <a:pt x="426701" y="102596"/>
                  </a:lnTo>
                  <a:lnTo>
                    <a:pt x="418413" y="96179"/>
                  </a:lnTo>
                  <a:lnTo>
                    <a:pt x="409910" y="89915"/>
                  </a:lnTo>
                  <a:lnTo>
                    <a:pt x="392526" y="77665"/>
                  </a:lnTo>
                  <a:lnTo>
                    <a:pt x="374878" y="65606"/>
                  </a:lnTo>
                  <a:lnTo>
                    <a:pt x="365012" y="59612"/>
                  </a:lnTo>
                  <a:lnTo>
                    <a:pt x="354466" y="53632"/>
                  </a:lnTo>
                  <a:lnTo>
                    <a:pt x="343467" y="47661"/>
                  </a:lnTo>
                  <a:lnTo>
                    <a:pt x="333158" y="42688"/>
                  </a:lnTo>
                  <a:lnTo>
                    <a:pt x="323308" y="38380"/>
                  </a:lnTo>
                  <a:lnTo>
                    <a:pt x="313765" y="34516"/>
                  </a:lnTo>
                  <a:lnTo>
                    <a:pt x="303435" y="30948"/>
                  </a:lnTo>
                  <a:lnTo>
                    <a:pt x="292578" y="27577"/>
                  </a:lnTo>
                  <a:lnTo>
                    <a:pt x="281373" y="24338"/>
                  </a:lnTo>
                  <a:lnTo>
                    <a:pt x="269933" y="22179"/>
                  </a:lnTo>
                  <a:lnTo>
                    <a:pt x="258338" y="20738"/>
                  </a:lnTo>
                  <a:lnTo>
                    <a:pt x="246639" y="19779"/>
                  </a:lnTo>
                  <a:lnTo>
                    <a:pt x="234871" y="18147"/>
                  </a:lnTo>
                  <a:lnTo>
                    <a:pt x="223057" y="16066"/>
                  </a:lnTo>
                  <a:lnTo>
                    <a:pt x="211213" y="13688"/>
                  </a:lnTo>
                  <a:lnTo>
                    <a:pt x="199347" y="12101"/>
                  </a:lnTo>
                  <a:lnTo>
                    <a:pt x="187468" y="11044"/>
                  </a:lnTo>
                  <a:lnTo>
                    <a:pt x="175580" y="10339"/>
                  </a:lnTo>
                  <a:lnTo>
                    <a:pt x="151788" y="9556"/>
                  </a:lnTo>
                  <a:lnTo>
                    <a:pt x="139887" y="9347"/>
                  </a:lnTo>
                  <a:lnTo>
                    <a:pt x="128977" y="10200"/>
                  </a:lnTo>
                  <a:lnTo>
                    <a:pt x="118727" y="11761"/>
                  </a:lnTo>
                  <a:lnTo>
                    <a:pt x="108917" y="13793"/>
                  </a:lnTo>
                  <a:lnTo>
                    <a:pt x="100392" y="15148"/>
                  </a:lnTo>
                  <a:lnTo>
                    <a:pt x="92725" y="16052"/>
                  </a:lnTo>
                  <a:lnTo>
                    <a:pt x="71437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16"/>
            <p:cNvSpPr/>
            <p:nvPr/>
          </p:nvSpPr>
          <p:spPr>
            <a:xfrm>
              <a:off x="1955601" y="4036229"/>
              <a:ext cx="362251" cy="168377"/>
            </a:xfrm>
            <a:custGeom>
              <a:avLst/>
              <a:gdLst/>
              <a:ahLst/>
              <a:cxnLst/>
              <a:rect l="0" t="0" r="0" b="0"/>
              <a:pathLst>
                <a:path w="362251" h="168377">
                  <a:moveTo>
                    <a:pt x="0" y="44638"/>
                  </a:moveTo>
                  <a:lnTo>
                    <a:pt x="4740" y="44638"/>
                  </a:lnTo>
                  <a:lnTo>
                    <a:pt x="7129" y="43645"/>
                  </a:lnTo>
                  <a:lnTo>
                    <a:pt x="12429" y="39897"/>
                  </a:lnTo>
                  <a:lnTo>
                    <a:pt x="16223" y="38501"/>
                  </a:lnTo>
                  <a:lnTo>
                    <a:pt x="25731" y="36949"/>
                  </a:lnTo>
                  <a:lnTo>
                    <a:pt x="30052" y="35543"/>
                  </a:lnTo>
                  <a:lnTo>
                    <a:pt x="37500" y="31335"/>
                  </a:lnTo>
                  <a:lnTo>
                    <a:pt x="46763" y="28803"/>
                  </a:lnTo>
                  <a:lnTo>
                    <a:pt x="57495" y="27678"/>
                  </a:lnTo>
                  <a:lnTo>
                    <a:pt x="63134" y="27378"/>
                  </a:lnTo>
                  <a:lnTo>
                    <a:pt x="68878" y="27178"/>
                  </a:lnTo>
                  <a:lnTo>
                    <a:pt x="74693" y="26053"/>
                  </a:lnTo>
                  <a:lnTo>
                    <a:pt x="80553" y="24310"/>
                  </a:lnTo>
                  <a:lnTo>
                    <a:pt x="91364" y="20720"/>
                  </a:lnTo>
                  <a:lnTo>
                    <a:pt x="99476" y="19125"/>
                  </a:lnTo>
                  <a:lnTo>
                    <a:pt x="106389" y="15770"/>
                  </a:lnTo>
                  <a:lnTo>
                    <a:pt x="109621" y="13486"/>
                  </a:lnTo>
                  <a:lnTo>
                    <a:pt x="115858" y="10949"/>
                  </a:lnTo>
                  <a:lnTo>
                    <a:pt x="118911" y="10272"/>
                  </a:lnTo>
                  <a:lnTo>
                    <a:pt x="124948" y="6874"/>
                  </a:lnTo>
                  <a:lnTo>
                    <a:pt x="127947" y="4579"/>
                  </a:lnTo>
                  <a:lnTo>
                    <a:pt x="133925" y="2029"/>
                  </a:lnTo>
                  <a:lnTo>
                    <a:pt x="142689" y="258"/>
                  </a:lnTo>
                  <a:lnTo>
                    <a:pt x="150408" y="25"/>
                  </a:lnTo>
                  <a:lnTo>
                    <a:pt x="146650" y="0"/>
                  </a:lnTo>
                  <a:lnTo>
                    <a:pt x="145392" y="988"/>
                  </a:lnTo>
                  <a:lnTo>
                    <a:pt x="144553" y="2640"/>
                  </a:lnTo>
                  <a:lnTo>
                    <a:pt x="143206" y="7678"/>
                  </a:lnTo>
                  <a:lnTo>
                    <a:pt x="143022" y="11013"/>
                  </a:lnTo>
                  <a:lnTo>
                    <a:pt x="142973" y="13292"/>
                  </a:lnTo>
                  <a:lnTo>
                    <a:pt x="141948" y="15803"/>
                  </a:lnTo>
                  <a:lnTo>
                    <a:pt x="140273" y="18469"/>
                  </a:lnTo>
                  <a:lnTo>
                    <a:pt x="138164" y="21239"/>
                  </a:lnTo>
                  <a:lnTo>
                    <a:pt x="136757" y="24077"/>
                  </a:lnTo>
                  <a:lnTo>
                    <a:pt x="135820" y="26962"/>
                  </a:lnTo>
                  <a:lnTo>
                    <a:pt x="135195" y="29877"/>
                  </a:lnTo>
                  <a:lnTo>
                    <a:pt x="133786" y="32813"/>
                  </a:lnTo>
                  <a:lnTo>
                    <a:pt x="131855" y="35762"/>
                  </a:lnTo>
                  <a:lnTo>
                    <a:pt x="129575" y="38720"/>
                  </a:lnTo>
                  <a:lnTo>
                    <a:pt x="128055" y="42677"/>
                  </a:lnTo>
                  <a:lnTo>
                    <a:pt x="127042" y="47300"/>
                  </a:lnTo>
                  <a:lnTo>
                    <a:pt x="126367" y="52365"/>
                  </a:lnTo>
                  <a:lnTo>
                    <a:pt x="125916" y="56735"/>
                  </a:lnTo>
                  <a:lnTo>
                    <a:pt x="125616" y="60640"/>
                  </a:lnTo>
                  <a:lnTo>
                    <a:pt x="125416" y="64236"/>
                  </a:lnTo>
                  <a:lnTo>
                    <a:pt x="124290" y="67625"/>
                  </a:lnTo>
                  <a:lnTo>
                    <a:pt x="122548" y="70876"/>
                  </a:lnTo>
                  <a:lnTo>
                    <a:pt x="120394" y="74036"/>
                  </a:lnTo>
                  <a:lnTo>
                    <a:pt x="118958" y="78127"/>
                  </a:lnTo>
                  <a:lnTo>
                    <a:pt x="118000" y="82839"/>
                  </a:lnTo>
                  <a:lnTo>
                    <a:pt x="117362" y="87965"/>
                  </a:lnTo>
                  <a:lnTo>
                    <a:pt x="116937" y="92374"/>
                  </a:lnTo>
                  <a:lnTo>
                    <a:pt x="116653" y="96305"/>
                  </a:lnTo>
                  <a:lnTo>
                    <a:pt x="116464" y="99918"/>
                  </a:lnTo>
                  <a:lnTo>
                    <a:pt x="117330" y="103320"/>
                  </a:lnTo>
                  <a:lnTo>
                    <a:pt x="118900" y="106580"/>
                  </a:lnTo>
                  <a:lnTo>
                    <a:pt x="120938" y="109745"/>
                  </a:lnTo>
                  <a:lnTo>
                    <a:pt x="122297" y="113839"/>
                  </a:lnTo>
                  <a:lnTo>
                    <a:pt x="123203" y="118553"/>
                  </a:lnTo>
                  <a:lnTo>
                    <a:pt x="123807" y="123680"/>
                  </a:lnTo>
                  <a:lnTo>
                    <a:pt x="125202" y="128090"/>
                  </a:lnTo>
                  <a:lnTo>
                    <a:pt x="127124" y="132023"/>
                  </a:lnTo>
                  <a:lnTo>
                    <a:pt x="129398" y="135636"/>
                  </a:lnTo>
                  <a:lnTo>
                    <a:pt x="131906" y="138046"/>
                  </a:lnTo>
                  <a:lnTo>
                    <a:pt x="134570" y="139652"/>
                  </a:lnTo>
                  <a:lnTo>
                    <a:pt x="137338" y="140722"/>
                  </a:lnTo>
                  <a:lnTo>
                    <a:pt x="143060" y="144558"/>
                  </a:lnTo>
                  <a:lnTo>
                    <a:pt x="145975" y="146970"/>
                  </a:lnTo>
                  <a:lnTo>
                    <a:pt x="148910" y="148578"/>
                  </a:lnTo>
                  <a:lnTo>
                    <a:pt x="157782" y="151833"/>
                  </a:lnTo>
                  <a:lnTo>
                    <a:pt x="163722" y="156111"/>
                  </a:lnTo>
                  <a:lnTo>
                    <a:pt x="169669" y="158673"/>
                  </a:lnTo>
                  <a:lnTo>
                    <a:pt x="178595" y="160116"/>
                  </a:lnTo>
                  <a:lnTo>
                    <a:pt x="181571" y="160319"/>
                  </a:lnTo>
                  <a:lnTo>
                    <a:pt x="190169" y="163189"/>
                  </a:lnTo>
                  <a:lnTo>
                    <a:pt x="200606" y="166780"/>
                  </a:lnTo>
                  <a:lnTo>
                    <a:pt x="211858" y="168376"/>
                  </a:lnTo>
                  <a:lnTo>
                    <a:pt x="216645" y="167810"/>
                  </a:lnTo>
                  <a:lnTo>
                    <a:pt x="220828" y="166440"/>
                  </a:lnTo>
                  <a:lnTo>
                    <a:pt x="224610" y="164534"/>
                  </a:lnTo>
                  <a:lnTo>
                    <a:pt x="234102" y="162417"/>
                  </a:lnTo>
                  <a:lnTo>
                    <a:pt x="243944" y="161476"/>
                  </a:lnTo>
                  <a:lnTo>
                    <a:pt x="251625" y="161058"/>
                  </a:lnTo>
                  <a:lnTo>
                    <a:pt x="260992" y="160872"/>
                  </a:lnTo>
                  <a:lnTo>
                    <a:pt x="283174" y="160753"/>
                  </a:lnTo>
                  <a:lnTo>
                    <a:pt x="288002" y="159751"/>
                  </a:lnTo>
                  <a:lnTo>
                    <a:pt x="299536" y="154592"/>
                  </a:lnTo>
                  <a:lnTo>
                    <a:pt x="309237" y="152623"/>
                  </a:lnTo>
                  <a:lnTo>
                    <a:pt x="318396" y="152040"/>
                  </a:lnTo>
                  <a:lnTo>
                    <a:pt x="327393" y="151866"/>
                  </a:lnTo>
                  <a:lnTo>
                    <a:pt x="352475" y="151795"/>
                  </a:lnTo>
                  <a:lnTo>
                    <a:pt x="354046" y="150802"/>
                  </a:lnTo>
                  <a:lnTo>
                    <a:pt x="355093" y="149148"/>
                  </a:lnTo>
                  <a:lnTo>
                    <a:pt x="356774" y="144106"/>
                  </a:lnTo>
                  <a:lnTo>
                    <a:pt x="357904" y="143692"/>
                  </a:lnTo>
                  <a:lnTo>
                    <a:pt x="362250" y="143109"/>
                  </a:lnTo>
                  <a:lnTo>
                    <a:pt x="357187" y="1428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17"/>
            <p:cNvSpPr/>
            <p:nvPr/>
          </p:nvSpPr>
          <p:spPr>
            <a:xfrm>
              <a:off x="2232421" y="5152429"/>
              <a:ext cx="669728" cy="44650"/>
            </a:xfrm>
            <a:custGeom>
              <a:avLst/>
              <a:gdLst/>
              <a:ahLst/>
              <a:cxnLst/>
              <a:rect l="0" t="0" r="0" b="0"/>
              <a:pathLst>
                <a:path w="669728" h="44650">
                  <a:moveTo>
                    <a:pt x="669727" y="0"/>
                  </a:moveTo>
                  <a:lnTo>
                    <a:pt x="664986" y="0"/>
                  </a:lnTo>
                  <a:lnTo>
                    <a:pt x="663590" y="992"/>
                  </a:lnTo>
                  <a:lnTo>
                    <a:pt x="662659" y="2646"/>
                  </a:lnTo>
                  <a:lnTo>
                    <a:pt x="660807" y="8898"/>
                  </a:lnTo>
                  <a:lnTo>
                    <a:pt x="653110" y="8927"/>
                  </a:lnTo>
                  <a:lnTo>
                    <a:pt x="651703" y="9920"/>
                  </a:lnTo>
                  <a:lnTo>
                    <a:pt x="649773" y="11574"/>
                  </a:lnTo>
                  <a:lnTo>
                    <a:pt x="647495" y="13670"/>
                  </a:lnTo>
                  <a:lnTo>
                    <a:pt x="644984" y="15066"/>
                  </a:lnTo>
                  <a:lnTo>
                    <a:pt x="642318" y="15997"/>
                  </a:lnTo>
                  <a:lnTo>
                    <a:pt x="633824" y="17308"/>
                  </a:lnTo>
                  <a:lnTo>
                    <a:pt x="613162" y="17827"/>
                  </a:lnTo>
                  <a:lnTo>
                    <a:pt x="604239" y="17850"/>
                  </a:lnTo>
                  <a:lnTo>
                    <a:pt x="601264" y="18846"/>
                  </a:lnTo>
                  <a:lnTo>
                    <a:pt x="598288" y="20501"/>
                  </a:lnTo>
                  <a:lnTo>
                    <a:pt x="595312" y="22597"/>
                  </a:lnTo>
                  <a:lnTo>
                    <a:pt x="592335" y="23994"/>
                  </a:lnTo>
                  <a:lnTo>
                    <a:pt x="589359" y="24926"/>
                  </a:lnTo>
                  <a:lnTo>
                    <a:pt x="586383" y="25547"/>
                  </a:lnTo>
                  <a:lnTo>
                    <a:pt x="582414" y="26953"/>
                  </a:lnTo>
                  <a:lnTo>
                    <a:pt x="577784" y="28883"/>
                  </a:lnTo>
                  <a:lnTo>
                    <a:pt x="572713" y="31162"/>
                  </a:lnTo>
                  <a:lnTo>
                    <a:pt x="567348" y="32681"/>
                  </a:lnTo>
                  <a:lnTo>
                    <a:pt x="561787" y="33693"/>
                  </a:lnTo>
                  <a:lnTo>
                    <a:pt x="550316" y="34818"/>
                  </a:lnTo>
                  <a:lnTo>
                    <a:pt x="532702" y="35452"/>
                  </a:lnTo>
                  <a:lnTo>
                    <a:pt x="503026" y="35683"/>
                  </a:lnTo>
                  <a:lnTo>
                    <a:pt x="497077" y="36687"/>
                  </a:lnTo>
                  <a:lnTo>
                    <a:pt x="491127" y="38349"/>
                  </a:lnTo>
                  <a:lnTo>
                    <a:pt x="485176" y="40449"/>
                  </a:lnTo>
                  <a:lnTo>
                    <a:pt x="479224" y="41849"/>
                  </a:lnTo>
                  <a:lnTo>
                    <a:pt x="473272" y="42782"/>
                  </a:lnTo>
                  <a:lnTo>
                    <a:pt x="452768" y="44096"/>
                  </a:lnTo>
                  <a:lnTo>
                    <a:pt x="430487" y="44485"/>
                  </a:lnTo>
                  <a:lnTo>
                    <a:pt x="0" y="44649"/>
                  </a:lnTo>
                  <a:lnTo>
                    <a:pt x="0" y="35729"/>
                  </a:lnTo>
                  <a:lnTo>
                    <a:pt x="8821" y="35719"/>
                  </a:lnTo>
                  <a:lnTo>
                    <a:pt x="109" y="35719"/>
                  </a:lnTo>
                  <a:lnTo>
                    <a:pt x="8929" y="35719"/>
                  </a:lnTo>
                  <a:lnTo>
                    <a:pt x="3785" y="35719"/>
                  </a:lnTo>
                  <a:lnTo>
                    <a:pt x="5982" y="35719"/>
                  </a:lnTo>
                  <a:lnTo>
                    <a:pt x="3203" y="35719"/>
                  </a:lnTo>
                  <a:lnTo>
                    <a:pt x="8847" y="35719"/>
                  </a:lnTo>
                  <a:lnTo>
                    <a:pt x="3" y="35719"/>
                  </a:lnTo>
                  <a:lnTo>
                    <a:pt x="5146" y="35719"/>
                  </a:lnTo>
                  <a:lnTo>
                    <a:pt x="1" y="35719"/>
                  </a:lnTo>
                  <a:lnTo>
                    <a:pt x="0" y="44646"/>
                  </a:lnTo>
                  <a:lnTo>
                    <a:pt x="8562" y="36086"/>
                  </a:lnTo>
                  <a:lnTo>
                    <a:pt x="16586" y="35751"/>
                  </a:lnTo>
                  <a:lnTo>
                    <a:pt x="17011" y="34748"/>
                  </a:lnTo>
                  <a:lnTo>
                    <a:pt x="17294" y="33087"/>
                  </a:lnTo>
                  <a:lnTo>
                    <a:pt x="1786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18"/>
            <p:cNvSpPr/>
            <p:nvPr/>
          </p:nvSpPr>
          <p:spPr>
            <a:xfrm>
              <a:off x="2303859" y="3321843"/>
              <a:ext cx="648083" cy="2678785"/>
            </a:xfrm>
            <a:custGeom>
              <a:avLst/>
              <a:gdLst/>
              <a:ahLst/>
              <a:cxnLst/>
              <a:rect l="0" t="0" r="0" b="0"/>
              <a:pathLst>
                <a:path w="648083" h="2678785">
                  <a:moveTo>
                    <a:pt x="642937" y="44648"/>
                  </a:moveTo>
                  <a:lnTo>
                    <a:pt x="648082" y="44648"/>
                  </a:lnTo>
                  <a:lnTo>
                    <a:pt x="643811" y="44648"/>
                  </a:lnTo>
                  <a:lnTo>
                    <a:pt x="635981" y="38511"/>
                  </a:lnTo>
                  <a:lnTo>
                    <a:pt x="630585" y="36960"/>
                  </a:lnTo>
                  <a:lnTo>
                    <a:pt x="613133" y="35828"/>
                  </a:lnTo>
                  <a:lnTo>
                    <a:pt x="593137" y="29603"/>
                  </a:lnTo>
                  <a:lnTo>
                    <a:pt x="578140" y="28040"/>
                  </a:lnTo>
                  <a:lnTo>
                    <a:pt x="564198" y="27345"/>
                  </a:lnTo>
                  <a:lnTo>
                    <a:pt x="550395" y="27036"/>
                  </a:lnTo>
                  <a:lnTo>
                    <a:pt x="534339" y="26899"/>
                  </a:lnTo>
                  <a:lnTo>
                    <a:pt x="517281" y="24192"/>
                  </a:lnTo>
                  <a:lnTo>
                    <a:pt x="499777" y="20674"/>
                  </a:lnTo>
                  <a:lnTo>
                    <a:pt x="482076" y="19110"/>
                  </a:lnTo>
                  <a:lnTo>
                    <a:pt x="464287" y="15769"/>
                  </a:lnTo>
                  <a:lnTo>
                    <a:pt x="446459" y="11969"/>
                  </a:lnTo>
                  <a:lnTo>
                    <a:pt x="428613" y="10281"/>
                  </a:lnTo>
                  <a:lnTo>
                    <a:pt x="410760" y="9530"/>
                  </a:lnTo>
                  <a:lnTo>
                    <a:pt x="392904" y="8204"/>
                  </a:lnTo>
                  <a:lnTo>
                    <a:pt x="367108" y="2872"/>
                  </a:lnTo>
                  <a:lnTo>
                    <a:pt x="352998" y="1276"/>
                  </a:lnTo>
                  <a:lnTo>
                    <a:pt x="337466" y="567"/>
                  </a:lnTo>
                  <a:lnTo>
                    <a:pt x="314633" y="168"/>
                  </a:lnTo>
                  <a:lnTo>
                    <a:pt x="217292" y="0"/>
                  </a:lnTo>
                  <a:lnTo>
                    <a:pt x="212330" y="992"/>
                  </a:lnTo>
                  <a:lnTo>
                    <a:pt x="197237" y="7068"/>
                  </a:lnTo>
                  <a:lnTo>
                    <a:pt x="185110" y="8378"/>
                  </a:lnTo>
                  <a:lnTo>
                    <a:pt x="165827" y="8897"/>
                  </a:lnTo>
                  <a:lnTo>
                    <a:pt x="164129" y="9900"/>
                  </a:lnTo>
                  <a:lnTo>
                    <a:pt x="162998" y="11561"/>
                  </a:lnTo>
                  <a:lnTo>
                    <a:pt x="160867" y="17490"/>
                  </a:lnTo>
                  <a:lnTo>
                    <a:pt x="160746" y="25515"/>
                  </a:lnTo>
                  <a:lnTo>
                    <a:pt x="153047" y="34366"/>
                  </a:lnTo>
                  <a:lnTo>
                    <a:pt x="152356" y="37763"/>
                  </a:lnTo>
                  <a:lnTo>
                    <a:pt x="151913" y="48029"/>
                  </a:lnTo>
                  <a:lnTo>
                    <a:pt x="150885" y="50871"/>
                  </a:lnTo>
                  <a:lnTo>
                    <a:pt x="145689" y="59611"/>
                  </a:lnTo>
                  <a:lnTo>
                    <a:pt x="135971" y="90085"/>
                  </a:lnTo>
                  <a:lnTo>
                    <a:pt x="133220" y="113029"/>
                  </a:lnTo>
                  <a:lnTo>
                    <a:pt x="127887" y="128850"/>
                  </a:lnTo>
                  <a:lnTo>
                    <a:pt x="124874" y="146106"/>
                  </a:lnTo>
                  <a:lnTo>
                    <a:pt x="110851" y="188721"/>
                  </a:lnTo>
                  <a:lnTo>
                    <a:pt x="105240" y="220833"/>
                  </a:lnTo>
                  <a:lnTo>
                    <a:pt x="102902" y="227589"/>
                  </a:lnTo>
                  <a:lnTo>
                    <a:pt x="91341" y="303227"/>
                  </a:lnTo>
                  <a:lnTo>
                    <a:pt x="84676" y="378524"/>
                  </a:lnTo>
                  <a:lnTo>
                    <a:pt x="80619" y="461397"/>
                  </a:lnTo>
                  <a:lnTo>
                    <a:pt x="79397" y="539936"/>
                  </a:lnTo>
                  <a:lnTo>
                    <a:pt x="72681" y="613327"/>
                  </a:lnTo>
                  <a:lnTo>
                    <a:pt x="71601" y="683184"/>
                  </a:lnTo>
                  <a:lnTo>
                    <a:pt x="71437" y="1107292"/>
                  </a:lnTo>
                  <a:lnTo>
                    <a:pt x="64369" y="1196580"/>
                  </a:lnTo>
                  <a:lnTo>
                    <a:pt x="62875" y="1272756"/>
                  </a:lnTo>
                  <a:lnTo>
                    <a:pt x="55488" y="1365691"/>
                  </a:lnTo>
                  <a:lnTo>
                    <a:pt x="49215" y="1442311"/>
                  </a:lnTo>
                  <a:lnTo>
                    <a:pt x="45550" y="1517198"/>
                  </a:lnTo>
                  <a:lnTo>
                    <a:pt x="42180" y="1589317"/>
                  </a:lnTo>
                  <a:lnTo>
                    <a:pt x="36995" y="1660889"/>
                  </a:lnTo>
                  <a:lnTo>
                    <a:pt x="29834" y="1731360"/>
                  </a:lnTo>
                  <a:lnTo>
                    <a:pt x="22449" y="1809227"/>
                  </a:lnTo>
                  <a:lnTo>
                    <a:pt x="15818" y="1881449"/>
                  </a:lnTo>
                  <a:lnTo>
                    <a:pt x="9836" y="1942346"/>
                  </a:lnTo>
                  <a:lnTo>
                    <a:pt x="6462" y="1984182"/>
                  </a:lnTo>
                  <a:lnTo>
                    <a:pt x="1276" y="2025629"/>
                  </a:lnTo>
                  <a:lnTo>
                    <a:pt x="74" y="2098559"/>
                  </a:lnTo>
                  <a:lnTo>
                    <a:pt x="998" y="2161070"/>
                  </a:lnTo>
                  <a:lnTo>
                    <a:pt x="8378" y="2241531"/>
                  </a:lnTo>
                  <a:lnTo>
                    <a:pt x="9677" y="2264251"/>
                  </a:lnTo>
                  <a:lnTo>
                    <a:pt x="17293" y="2337489"/>
                  </a:lnTo>
                  <a:lnTo>
                    <a:pt x="16844" y="2410934"/>
                  </a:lnTo>
                  <a:lnTo>
                    <a:pt x="9755" y="2464587"/>
                  </a:lnTo>
                  <a:lnTo>
                    <a:pt x="8951" y="2543968"/>
                  </a:lnTo>
                  <a:lnTo>
                    <a:pt x="8929" y="2626527"/>
                  </a:lnTo>
                  <a:lnTo>
                    <a:pt x="7937" y="2630097"/>
                  </a:lnTo>
                  <a:lnTo>
                    <a:pt x="2793" y="2639860"/>
                  </a:lnTo>
                  <a:lnTo>
                    <a:pt x="1241" y="2646008"/>
                  </a:lnTo>
                  <a:lnTo>
                    <a:pt x="0" y="2678784"/>
                  </a:lnTo>
                  <a:lnTo>
                    <a:pt x="8929" y="2669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19"/>
            <p:cNvSpPr/>
            <p:nvPr/>
          </p:nvSpPr>
          <p:spPr>
            <a:xfrm>
              <a:off x="2803921" y="3303985"/>
              <a:ext cx="370636" cy="178594"/>
            </a:xfrm>
            <a:custGeom>
              <a:avLst/>
              <a:gdLst/>
              <a:ahLst/>
              <a:cxnLst/>
              <a:rect l="0" t="0" r="0" b="0"/>
              <a:pathLst>
                <a:path w="370636" h="178594">
                  <a:moveTo>
                    <a:pt x="0" y="8929"/>
                  </a:moveTo>
                  <a:lnTo>
                    <a:pt x="7689" y="8929"/>
                  </a:lnTo>
                  <a:lnTo>
                    <a:pt x="13303" y="4188"/>
                  </a:lnTo>
                  <a:lnTo>
                    <a:pt x="15814" y="2791"/>
                  </a:lnTo>
                  <a:lnTo>
                    <a:pt x="21250" y="1240"/>
                  </a:lnTo>
                  <a:lnTo>
                    <a:pt x="32824" y="244"/>
                  </a:lnTo>
                  <a:lnTo>
                    <a:pt x="42689" y="71"/>
                  </a:lnTo>
                  <a:lnTo>
                    <a:pt x="104226" y="0"/>
                  </a:lnTo>
                  <a:lnTo>
                    <a:pt x="111156" y="991"/>
                  </a:lnTo>
                  <a:lnTo>
                    <a:pt x="118752" y="2645"/>
                  </a:lnTo>
                  <a:lnTo>
                    <a:pt x="126793" y="4739"/>
                  </a:lnTo>
                  <a:lnTo>
                    <a:pt x="135130" y="7128"/>
                  </a:lnTo>
                  <a:lnTo>
                    <a:pt x="152331" y="12428"/>
                  </a:lnTo>
                  <a:lnTo>
                    <a:pt x="285752" y="56555"/>
                  </a:lnTo>
                  <a:lnTo>
                    <a:pt x="293688" y="59531"/>
                  </a:lnTo>
                  <a:lnTo>
                    <a:pt x="300964" y="62507"/>
                  </a:lnTo>
                  <a:lnTo>
                    <a:pt x="307799" y="65484"/>
                  </a:lnTo>
                  <a:lnTo>
                    <a:pt x="314340" y="67468"/>
                  </a:lnTo>
                  <a:lnTo>
                    <a:pt x="320685" y="68791"/>
                  </a:lnTo>
                  <a:lnTo>
                    <a:pt x="326900" y="69673"/>
                  </a:lnTo>
                  <a:lnTo>
                    <a:pt x="336450" y="73298"/>
                  </a:lnTo>
                  <a:lnTo>
                    <a:pt x="344994" y="78217"/>
                  </a:lnTo>
                  <a:lnTo>
                    <a:pt x="362944" y="87641"/>
                  </a:lnTo>
                  <a:lnTo>
                    <a:pt x="367353" y="91206"/>
                  </a:lnTo>
                  <a:lnTo>
                    <a:pt x="369918" y="93546"/>
                  </a:lnTo>
                  <a:lnTo>
                    <a:pt x="370635" y="95105"/>
                  </a:lnTo>
                  <a:lnTo>
                    <a:pt x="370121" y="96146"/>
                  </a:lnTo>
                  <a:lnTo>
                    <a:pt x="366909" y="97814"/>
                  </a:lnTo>
                  <a:lnTo>
                    <a:pt x="361612" y="102844"/>
                  </a:lnTo>
                  <a:lnTo>
                    <a:pt x="353758" y="110618"/>
                  </a:lnTo>
                  <a:lnTo>
                    <a:pt x="349940" y="112440"/>
                  </a:lnTo>
                  <a:lnTo>
                    <a:pt x="340407" y="114465"/>
                  </a:lnTo>
                  <a:lnTo>
                    <a:pt x="332201" y="118011"/>
                  </a:lnTo>
                  <a:lnTo>
                    <a:pt x="328624" y="120345"/>
                  </a:lnTo>
                  <a:lnTo>
                    <a:pt x="323262" y="121902"/>
                  </a:lnTo>
                  <a:lnTo>
                    <a:pt x="316711" y="122939"/>
                  </a:lnTo>
                  <a:lnTo>
                    <a:pt x="309368" y="123631"/>
                  </a:lnTo>
                  <a:lnTo>
                    <a:pt x="302487" y="124092"/>
                  </a:lnTo>
                  <a:lnTo>
                    <a:pt x="295916" y="124400"/>
                  </a:lnTo>
                  <a:lnTo>
                    <a:pt x="282331" y="124741"/>
                  </a:lnTo>
                  <a:lnTo>
                    <a:pt x="266371" y="124893"/>
                  </a:lnTo>
                  <a:lnTo>
                    <a:pt x="258940" y="125926"/>
                  </a:lnTo>
                  <a:lnTo>
                    <a:pt x="252002" y="127606"/>
                  </a:lnTo>
                  <a:lnTo>
                    <a:pt x="245392" y="129719"/>
                  </a:lnTo>
                  <a:lnTo>
                    <a:pt x="238009" y="131127"/>
                  </a:lnTo>
                  <a:lnTo>
                    <a:pt x="230110" y="132066"/>
                  </a:lnTo>
                  <a:lnTo>
                    <a:pt x="221867" y="132692"/>
                  </a:lnTo>
                  <a:lnTo>
                    <a:pt x="213396" y="134102"/>
                  </a:lnTo>
                  <a:lnTo>
                    <a:pt x="204772" y="136034"/>
                  </a:lnTo>
                  <a:lnTo>
                    <a:pt x="196046" y="138313"/>
                  </a:lnTo>
                  <a:lnTo>
                    <a:pt x="188245" y="139834"/>
                  </a:lnTo>
                  <a:lnTo>
                    <a:pt x="181059" y="140847"/>
                  </a:lnTo>
                  <a:lnTo>
                    <a:pt x="174284" y="141522"/>
                  </a:lnTo>
                  <a:lnTo>
                    <a:pt x="166791" y="142965"/>
                  </a:lnTo>
                  <a:lnTo>
                    <a:pt x="158819" y="144919"/>
                  </a:lnTo>
                  <a:lnTo>
                    <a:pt x="150528" y="147214"/>
                  </a:lnTo>
                  <a:lnTo>
                    <a:pt x="133378" y="152409"/>
                  </a:lnTo>
                  <a:lnTo>
                    <a:pt x="124638" y="155184"/>
                  </a:lnTo>
                  <a:lnTo>
                    <a:pt x="116826" y="158026"/>
                  </a:lnTo>
                  <a:lnTo>
                    <a:pt x="109634" y="160913"/>
                  </a:lnTo>
                  <a:lnTo>
                    <a:pt x="102855" y="163830"/>
                  </a:lnTo>
                  <a:lnTo>
                    <a:pt x="90031" y="169716"/>
                  </a:lnTo>
                  <a:lnTo>
                    <a:pt x="78710" y="174648"/>
                  </a:lnTo>
                  <a:lnTo>
                    <a:pt x="74301" y="175963"/>
                  </a:lnTo>
                  <a:lnTo>
                    <a:pt x="62508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20"/>
            <p:cNvSpPr/>
            <p:nvPr/>
          </p:nvSpPr>
          <p:spPr>
            <a:xfrm>
              <a:off x="2286000" y="4670227"/>
              <a:ext cx="589360" cy="44649"/>
            </a:xfrm>
            <a:custGeom>
              <a:avLst/>
              <a:gdLst/>
              <a:ahLst/>
              <a:cxnLst/>
              <a:rect l="0" t="0" r="0" b="0"/>
              <a:pathLst>
                <a:path w="589360" h="44649">
                  <a:moveTo>
                    <a:pt x="589359" y="44648"/>
                  </a:moveTo>
                  <a:lnTo>
                    <a:pt x="581670" y="36959"/>
                  </a:lnTo>
                  <a:lnTo>
                    <a:pt x="578335" y="36269"/>
                  </a:lnTo>
                  <a:lnTo>
                    <a:pt x="576056" y="36086"/>
                  </a:lnTo>
                  <a:lnTo>
                    <a:pt x="572553" y="34971"/>
                  </a:lnTo>
                  <a:lnTo>
                    <a:pt x="568233" y="33235"/>
                  </a:lnTo>
                  <a:lnTo>
                    <a:pt x="563369" y="31086"/>
                  </a:lnTo>
                  <a:lnTo>
                    <a:pt x="558141" y="29653"/>
                  </a:lnTo>
                  <a:lnTo>
                    <a:pt x="552672" y="28698"/>
                  </a:lnTo>
                  <a:lnTo>
                    <a:pt x="547042" y="28062"/>
                  </a:lnTo>
                  <a:lnTo>
                    <a:pt x="540311" y="26645"/>
                  </a:lnTo>
                  <a:lnTo>
                    <a:pt x="532848" y="24708"/>
                  </a:lnTo>
                  <a:lnTo>
                    <a:pt x="524896" y="22425"/>
                  </a:lnTo>
                  <a:lnTo>
                    <a:pt x="516618" y="20902"/>
                  </a:lnTo>
                  <a:lnTo>
                    <a:pt x="508123" y="19888"/>
                  </a:lnTo>
                  <a:lnTo>
                    <a:pt x="499483" y="19211"/>
                  </a:lnTo>
                  <a:lnTo>
                    <a:pt x="490746" y="17768"/>
                  </a:lnTo>
                  <a:lnTo>
                    <a:pt x="481945" y="15814"/>
                  </a:lnTo>
                  <a:lnTo>
                    <a:pt x="441693" y="5548"/>
                  </a:lnTo>
                  <a:lnTo>
                    <a:pt x="430391" y="3698"/>
                  </a:lnTo>
                  <a:lnTo>
                    <a:pt x="418888" y="2465"/>
                  </a:lnTo>
                  <a:lnTo>
                    <a:pt x="407251" y="1643"/>
                  </a:lnTo>
                  <a:lnTo>
                    <a:pt x="395524" y="1095"/>
                  </a:lnTo>
                  <a:lnTo>
                    <a:pt x="371910" y="486"/>
                  </a:lnTo>
                  <a:lnTo>
                    <a:pt x="184914" y="0"/>
                  </a:lnTo>
                  <a:lnTo>
                    <a:pt x="173877" y="992"/>
                  </a:lnTo>
                  <a:lnTo>
                    <a:pt x="163543" y="2645"/>
                  </a:lnTo>
                  <a:lnTo>
                    <a:pt x="143131" y="7128"/>
                  </a:lnTo>
                  <a:lnTo>
                    <a:pt x="120830" y="12428"/>
                  </a:lnTo>
                  <a:lnTo>
                    <a:pt x="109326" y="14238"/>
                  </a:lnTo>
                  <a:lnTo>
                    <a:pt x="97689" y="15445"/>
                  </a:lnTo>
                  <a:lnTo>
                    <a:pt x="85962" y="16249"/>
                  </a:lnTo>
                  <a:lnTo>
                    <a:pt x="75167" y="17777"/>
                  </a:lnTo>
                  <a:lnTo>
                    <a:pt x="64994" y="19789"/>
                  </a:lnTo>
                  <a:lnTo>
                    <a:pt x="55235" y="22122"/>
                  </a:lnTo>
                  <a:lnTo>
                    <a:pt x="45753" y="23677"/>
                  </a:lnTo>
                  <a:lnTo>
                    <a:pt x="36455" y="24714"/>
                  </a:lnTo>
                  <a:lnTo>
                    <a:pt x="27279" y="25405"/>
                  </a:lnTo>
                  <a:lnTo>
                    <a:pt x="20171" y="26858"/>
                  </a:lnTo>
                  <a:lnTo>
                    <a:pt x="14439" y="28819"/>
                  </a:lnTo>
                  <a:lnTo>
                    <a:pt x="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21"/>
            <p:cNvSpPr/>
            <p:nvPr/>
          </p:nvSpPr>
          <p:spPr>
            <a:xfrm>
              <a:off x="2803921" y="5447109"/>
              <a:ext cx="330354" cy="169665"/>
            </a:xfrm>
            <a:custGeom>
              <a:avLst/>
              <a:gdLst/>
              <a:ahLst/>
              <a:cxnLst/>
              <a:rect l="0" t="0" r="0" b="0"/>
              <a:pathLst>
                <a:path w="330354" h="169665">
                  <a:moveTo>
                    <a:pt x="0" y="0"/>
                  </a:moveTo>
                  <a:lnTo>
                    <a:pt x="25990" y="0"/>
                  </a:lnTo>
                  <a:lnTo>
                    <a:pt x="30225" y="992"/>
                  </a:lnTo>
                  <a:lnTo>
                    <a:pt x="37577" y="4740"/>
                  </a:lnTo>
                  <a:lnTo>
                    <a:pt x="46797" y="7068"/>
                  </a:lnTo>
                  <a:lnTo>
                    <a:pt x="56518" y="8102"/>
                  </a:lnTo>
                  <a:lnTo>
                    <a:pt x="64145" y="8562"/>
                  </a:lnTo>
                  <a:lnTo>
                    <a:pt x="73488" y="11412"/>
                  </a:lnTo>
                  <a:lnTo>
                    <a:pt x="78758" y="13561"/>
                  </a:lnTo>
                  <a:lnTo>
                    <a:pt x="84256" y="14994"/>
                  </a:lnTo>
                  <a:lnTo>
                    <a:pt x="89905" y="15949"/>
                  </a:lnTo>
                  <a:lnTo>
                    <a:pt x="95655" y="16585"/>
                  </a:lnTo>
                  <a:lnTo>
                    <a:pt x="101473" y="18003"/>
                  </a:lnTo>
                  <a:lnTo>
                    <a:pt x="107336" y="19939"/>
                  </a:lnTo>
                  <a:lnTo>
                    <a:pt x="113230" y="22222"/>
                  </a:lnTo>
                  <a:lnTo>
                    <a:pt x="119143" y="25729"/>
                  </a:lnTo>
                  <a:lnTo>
                    <a:pt x="125069" y="30051"/>
                  </a:lnTo>
                  <a:lnTo>
                    <a:pt x="131005" y="34917"/>
                  </a:lnTo>
                  <a:lnTo>
                    <a:pt x="136946" y="39153"/>
                  </a:lnTo>
                  <a:lnTo>
                    <a:pt x="142891" y="42969"/>
                  </a:lnTo>
                  <a:lnTo>
                    <a:pt x="148839" y="46505"/>
                  </a:lnTo>
                  <a:lnTo>
                    <a:pt x="155781" y="49855"/>
                  </a:lnTo>
                  <a:lnTo>
                    <a:pt x="163385" y="53080"/>
                  </a:lnTo>
                  <a:lnTo>
                    <a:pt x="171431" y="56223"/>
                  </a:lnTo>
                  <a:lnTo>
                    <a:pt x="178780" y="59310"/>
                  </a:lnTo>
                  <a:lnTo>
                    <a:pt x="185663" y="62360"/>
                  </a:lnTo>
                  <a:lnTo>
                    <a:pt x="198603" y="68396"/>
                  </a:lnTo>
                  <a:lnTo>
                    <a:pt x="210969" y="74384"/>
                  </a:lnTo>
                  <a:lnTo>
                    <a:pt x="218036" y="78363"/>
                  </a:lnTo>
                  <a:lnTo>
                    <a:pt x="225725" y="83000"/>
                  </a:lnTo>
                  <a:lnTo>
                    <a:pt x="233827" y="88075"/>
                  </a:lnTo>
                  <a:lnTo>
                    <a:pt x="240221" y="92451"/>
                  </a:lnTo>
                  <a:lnTo>
                    <a:pt x="245475" y="96361"/>
                  </a:lnTo>
                  <a:lnTo>
                    <a:pt x="249971" y="99959"/>
                  </a:lnTo>
                  <a:lnTo>
                    <a:pt x="254952" y="103350"/>
                  </a:lnTo>
                  <a:lnTo>
                    <a:pt x="260257" y="106603"/>
                  </a:lnTo>
                  <a:lnTo>
                    <a:pt x="265779" y="109764"/>
                  </a:lnTo>
                  <a:lnTo>
                    <a:pt x="277205" y="115922"/>
                  </a:lnTo>
                  <a:lnTo>
                    <a:pt x="283030" y="118953"/>
                  </a:lnTo>
                  <a:lnTo>
                    <a:pt x="292148" y="122321"/>
                  </a:lnTo>
                  <a:lnTo>
                    <a:pt x="295968" y="123220"/>
                  </a:lnTo>
                  <a:lnTo>
                    <a:pt x="302860" y="126863"/>
                  </a:lnTo>
                  <a:lnTo>
                    <a:pt x="306086" y="129224"/>
                  </a:lnTo>
                  <a:lnTo>
                    <a:pt x="312317" y="131847"/>
                  </a:lnTo>
                  <a:lnTo>
                    <a:pt x="315368" y="132546"/>
                  </a:lnTo>
                  <a:lnTo>
                    <a:pt x="321403" y="135969"/>
                  </a:lnTo>
                  <a:lnTo>
                    <a:pt x="330353" y="142839"/>
                  </a:lnTo>
                  <a:lnTo>
                    <a:pt x="325645" y="147605"/>
                  </a:lnTo>
                  <a:lnTo>
                    <a:pt x="323260" y="149005"/>
                  </a:lnTo>
                  <a:lnTo>
                    <a:pt x="314173" y="151967"/>
                  </a:lnTo>
                  <a:lnTo>
                    <a:pt x="304666" y="156176"/>
                  </a:lnTo>
                  <a:lnTo>
                    <a:pt x="299353" y="157695"/>
                  </a:lnTo>
                  <a:lnTo>
                    <a:pt x="293826" y="158709"/>
                  </a:lnTo>
                  <a:lnTo>
                    <a:pt x="288158" y="159384"/>
                  </a:lnTo>
                  <a:lnTo>
                    <a:pt x="282395" y="159834"/>
                  </a:lnTo>
                  <a:lnTo>
                    <a:pt x="276568" y="160134"/>
                  </a:lnTo>
                  <a:lnTo>
                    <a:pt x="264802" y="160468"/>
                  </a:lnTo>
                  <a:lnTo>
                    <a:pt x="252958" y="160616"/>
                  </a:lnTo>
                  <a:lnTo>
                    <a:pt x="247022" y="161647"/>
                  </a:lnTo>
                  <a:lnTo>
                    <a:pt x="241079" y="163327"/>
                  </a:lnTo>
                  <a:lnTo>
                    <a:pt x="235134" y="165439"/>
                  </a:lnTo>
                  <a:lnTo>
                    <a:pt x="229185" y="166847"/>
                  </a:lnTo>
                  <a:lnTo>
                    <a:pt x="223236" y="167787"/>
                  </a:lnTo>
                  <a:lnTo>
                    <a:pt x="217285" y="168412"/>
                  </a:lnTo>
                  <a:lnTo>
                    <a:pt x="211333" y="168829"/>
                  </a:lnTo>
                  <a:lnTo>
                    <a:pt x="205381" y="169108"/>
                  </a:lnTo>
                  <a:lnTo>
                    <a:pt x="192484" y="169417"/>
                  </a:lnTo>
                  <a:lnTo>
                    <a:pt x="125016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22"/>
            <p:cNvSpPr/>
            <p:nvPr/>
          </p:nvSpPr>
          <p:spPr>
            <a:xfrm>
              <a:off x="2286000" y="5500688"/>
              <a:ext cx="634008" cy="17859"/>
            </a:xfrm>
            <a:custGeom>
              <a:avLst/>
              <a:gdLst/>
              <a:ahLst/>
              <a:cxnLst/>
              <a:rect l="0" t="0" r="0" b="0"/>
              <a:pathLst>
                <a:path w="634008" h="17859">
                  <a:moveTo>
                    <a:pt x="634007" y="8929"/>
                  </a:moveTo>
                  <a:lnTo>
                    <a:pt x="603860" y="8929"/>
                  </a:lnTo>
                  <a:lnTo>
                    <a:pt x="600019" y="9920"/>
                  </a:lnTo>
                  <a:lnTo>
                    <a:pt x="595473" y="11574"/>
                  </a:lnTo>
                  <a:lnTo>
                    <a:pt x="590459" y="13669"/>
                  </a:lnTo>
                  <a:lnTo>
                    <a:pt x="585131" y="15066"/>
                  </a:lnTo>
                  <a:lnTo>
                    <a:pt x="579595" y="15996"/>
                  </a:lnTo>
                  <a:lnTo>
                    <a:pt x="573920" y="16617"/>
                  </a:lnTo>
                  <a:lnTo>
                    <a:pt x="568152" y="17031"/>
                  </a:lnTo>
                  <a:lnTo>
                    <a:pt x="556452" y="17491"/>
                  </a:lnTo>
                  <a:lnTo>
                    <a:pt x="538709" y="17749"/>
                  </a:lnTo>
                  <a:lnTo>
                    <a:pt x="490605" y="17849"/>
                  </a:lnTo>
                  <a:lnTo>
                    <a:pt x="481851" y="16860"/>
                  </a:lnTo>
                  <a:lnTo>
                    <a:pt x="473039" y="15209"/>
                  </a:lnTo>
                  <a:lnTo>
                    <a:pt x="464187" y="13115"/>
                  </a:lnTo>
                  <a:lnTo>
                    <a:pt x="454317" y="11720"/>
                  </a:lnTo>
                  <a:lnTo>
                    <a:pt x="443769" y="10789"/>
                  </a:lnTo>
                  <a:lnTo>
                    <a:pt x="432767" y="10169"/>
                  </a:lnTo>
                  <a:lnTo>
                    <a:pt x="412606" y="9480"/>
                  </a:lnTo>
                  <a:lnTo>
                    <a:pt x="381875" y="9092"/>
                  </a:lnTo>
                  <a:lnTo>
                    <a:pt x="370670" y="9038"/>
                  </a:lnTo>
                  <a:lnTo>
                    <a:pt x="359230" y="8009"/>
                  </a:lnTo>
                  <a:lnTo>
                    <a:pt x="347635" y="6332"/>
                  </a:lnTo>
                  <a:lnTo>
                    <a:pt x="335936" y="4221"/>
                  </a:lnTo>
                  <a:lnTo>
                    <a:pt x="325161" y="2814"/>
                  </a:lnTo>
                  <a:lnTo>
                    <a:pt x="315000" y="1876"/>
                  </a:lnTo>
                  <a:lnTo>
                    <a:pt x="305250" y="1250"/>
                  </a:lnTo>
                  <a:lnTo>
                    <a:pt x="294781" y="833"/>
                  </a:lnTo>
                  <a:lnTo>
                    <a:pt x="272565" y="370"/>
                  </a:lnTo>
                  <a:lnTo>
                    <a:pt x="85520" y="0"/>
                  </a:lnTo>
                  <a:lnTo>
                    <a:pt x="78841" y="992"/>
                  </a:lnTo>
                  <a:lnTo>
                    <a:pt x="72404" y="2645"/>
                  </a:lnTo>
                  <a:lnTo>
                    <a:pt x="66129" y="4740"/>
                  </a:lnTo>
                  <a:lnTo>
                    <a:pt x="59961" y="6136"/>
                  </a:lnTo>
                  <a:lnTo>
                    <a:pt x="53864" y="7067"/>
                  </a:lnTo>
                  <a:lnTo>
                    <a:pt x="47816" y="7688"/>
                  </a:lnTo>
                  <a:lnTo>
                    <a:pt x="42791" y="8102"/>
                  </a:lnTo>
                  <a:lnTo>
                    <a:pt x="34562" y="8561"/>
                  </a:lnTo>
                  <a:lnTo>
                    <a:pt x="24352" y="8820"/>
                  </a:lnTo>
                  <a:lnTo>
                    <a:pt x="21195" y="9848"/>
                  </a:lnTo>
                  <a:lnTo>
                    <a:pt x="18099" y="11526"/>
                  </a:lnTo>
                  <a:lnTo>
                    <a:pt x="10741" y="16608"/>
                  </a:lnTo>
                  <a:lnTo>
                    <a:pt x="9144" y="17024"/>
                  </a:lnTo>
                  <a:lnTo>
                    <a:pt x="7088" y="17302"/>
                  </a:lnTo>
                  <a:lnTo>
                    <a:pt x="0" y="178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359</Words>
  <Application>Microsoft Office PowerPoint</Application>
  <PresentationFormat>On-screen Show (4:3)</PresentationFormat>
  <Paragraphs>229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Mealy and Moore Models</vt:lpstr>
      <vt:lpstr>Slide 13</vt:lpstr>
      <vt:lpstr>Moore State Diagram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23</cp:revision>
  <dcterms:created xsi:type="dcterms:W3CDTF">2012-12-13T15:35:40Z</dcterms:created>
  <dcterms:modified xsi:type="dcterms:W3CDTF">2012-12-15T06:45:30Z</dcterms:modified>
</cp:coreProperties>
</file>