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68"/>
  </p:notesMasterIdLst>
  <p:sldIdLst>
    <p:sldId id="256" r:id="rId3"/>
    <p:sldId id="302" r:id="rId4"/>
    <p:sldId id="291" r:id="rId5"/>
    <p:sldId id="292" r:id="rId6"/>
    <p:sldId id="329" r:id="rId7"/>
    <p:sldId id="293" r:id="rId8"/>
    <p:sldId id="298" r:id="rId9"/>
    <p:sldId id="297" r:id="rId10"/>
    <p:sldId id="296" r:id="rId11"/>
    <p:sldId id="310" r:id="rId12"/>
    <p:sldId id="303" r:id="rId13"/>
    <p:sldId id="299" r:id="rId14"/>
    <p:sldId id="300" r:id="rId15"/>
    <p:sldId id="301" r:id="rId16"/>
    <p:sldId id="306" r:id="rId17"/>
    <p:sldId id="308" r:id="rId18"/>
    <p:sldId id="309" r:id="rId19"/>
    <p:sldId id="266" r:id="rId20"/>
    <p:sldId id="267" r:id="rId21"/>
    <p:sldId id="311" r:id="rId22"/>
    <p:sldId id="313" r:id="rId23"/>
    <p:sldId id="314" r:id="rId24"/>
    <p:sldId id="315" r:id="rId25"/>
    <p:sldId id="316" r:id="rId26"/>
    <p:sldId id="271" r:id="rId27"/>
    <p:sldId id="270" r:id="rId28"/>
    <p:sldId id="269" r:id="rId29"/>
    <p:sldId id="272" r:id="rId30"/>
    <p:sldId id="317" r:id="rId31"/>
    <p:sldId id="273" r:id="rId32"/>
    <p:sldId id="318" r:id="rId33"/>
    <p:sldId id="274" r:id="rId34"/>
    <p:sldId id="322" r:id="rId35"/>
    <p:sldId id="323" r:id="rId36"/>
    <p:sldId id="275" r:id="rId37"/>
    <p:sldId id="324" r:id="rId38"/>
    <p:sldId id="276" r:id="rId39"/>
    <p:sldId id="277" r:id="rId40"/>
    <p:sldId id="279" r:id="rId41"/>
    <p:sldId id="280" r:id="rId42"/>
    <p:sldId id="325" r:id="rId43"/>
    <p:sldId id="327" r:id="rId44"/>
    <p:sldId id="281" r:id="rId45"/>
    <p:sldId id="282" r:id="rId46"/>
    <p:sldId id="283" r:id="rId47"/>
    <p:sldId id="330" r:id="rId48"/>
    <p:sldId id="331" r:id="rId49"/>
    <p:sldId id="334" r:id="rId50"/>
    <p:sldId id="335" r:id="rId51"/>
    <p:sldId id="285" r:id="rId52"/>
    <p:sldId id="336" r:id="rId53"/>
    <p:sldId id="337" r:id="rId54"/>
    <p:sldId id="286" r:id="rId55"/>
    <p:sldId id="339" r:id="rId56"/>
    <p:sldId id="340" r:id="rId57"/>
    <p:sldId id="342" r:id="rId58"/>
    <p:sldId id="343" r:id="rId59"/>
    <p:sldId id="344" r:id="rId60"/>
    <p:sldId id="341" r:id="rId61"/>
    <p:sldId id="345" r:id="rId62"/>
    <p:sldId id="346" r:id="rId63"/>
    <p:sldId id="288" r:id="rId64"/>
    <p:sldId id="347" r:id="rId65"/>
    <p:sldId id="289" r:id="rId66"/>
    <p:sldId id="257" r:id="rId6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6" autoAdjust="0"/>
    <p:restoredTop sz="94660"/>
  </p:normalViewPr>
  <p:slideViewPr>
    <p:cSldViewPr>
      <p:cViewPr>
        <p:scale>
          <a:sx n="70" d="100"/>
          <a:sy n="70" d="100"/>
        </p:scale>
        <p:origin x="-5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D1A324-5B54-4D82-AE5C-46111AC944B9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EE6BAD34-9016-4AAF-A199-3243D5C7CE0E}">
      <dgm:prSet phldrT="[Text]" custT="1"/>
      <dgm:spPr/>
      <dgm:t>
        <a:bodyPr/>
        <a:lstStyle/>
        <a:p>
          <a:pPr rtl="1"/>
          <a:r>
            <a:rPr lang="en-US" sz="1800" dirty="0" smtClean="0"/>
            <a:t>Fundus</a:t>
          </a:r>
        </a:p>
        <a:p>
          <a:pPr rtl="1"/>
          <a:r>
            <a:rPr lang="en-US" sz="1800" dirty="0" smtClean="0"/>
            <a:t>When the pt is </a:t>
          </a:r>
          <a:endParaRPr lang="ar-SA" sz="1800" dirty="0"/>
        </a:p>
      </dgm:t>
    </dgm:pt>
    <dgm:pt modelId="{D6F26605-DC56-4C5E-9CA8-68AFEA31478D}" type="par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92DD234E-8777-4325-B88A-FCEDDA4B78C7}" type="sib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02DDF655-4012-4CBA-A650-CFE1EC401931}">
      <dgm:prSet phldrT="[Text]" custT="1"/>
      <dgm:spPr/>
      <dgm:t>
        <a:bodyPr/>
        <a:lstStyle/>
        <a:p>
          <a:pPr rtl="1"/>
          <a:r>
            <a:rPr lang="en-US" sz="1600" b="1" dirty="0" smtClean="0"/>
            <a:t>(</a:t>
          </a:r>
          <a:r>
            <a:rPr lang="en-GB" sz="1600" b="1" dirty="0" smtClean="0">
              <a:latin typeface="Calibri" pitchFamily="34" charset="0"/>
            </a:rPr>
            <a:t>AP recumbent</a:t>
          </a:r>
          <a:r>
            <a:rPr lang="en-US" sz="1600" b="1" dirty="0" smtClean="0"/>
            <a:t>) </a:t>
          </a:r>
        </a:p>
        <a:p>
          <a:pPr rtl="1"/>
          <a:r>
            <a:rPr lang="en-US" sz="1600" dirty="0" smtClean="0"/>
            <a:t>Supine position</a:t>
          </a:r>
          <a:endParaRPr lang="ar-SA" sz="1600" dirty="0"/>
        </a:p>
      </dgm:t>
    </dgm:pt>
    <dgm:pt modelId="{69F55DA0-161E-439B-AA3C-8E5FC7031DEC}" type="parTrans" cxnId="{6CD1EF29-15B6-456A-AA8D-C129E1A51C5B}">
      <dgm:prSet/>
      <dgm:spPr/>
      <dgm:t>
        <a:bodyPr/>
        <a:lstStyle/>
        <a:p>
          <a:pPr rtl="1"/>
          <a:endParaRPr lang="ar-SA" sz="1800"/>
        </a:p>
      </dgm:t>
    </dgm:pt>
    <dgm:pt modelId="{8D213F93-A36C-4802-A555-56CC6B7B4ED3}" type="sibTrans" cxnId="{6CD1EF29-15B6-456A-AA8D-C129E1A51C5B}">
      <dgm:prSet/>
      <dgm:spPr/>
      <dgm:t>
        <a:bodyPr/>
        <a:lstStyle/>
        <a:p>
          <a:pPr rtl="1"/>
          <a:endParaRPr lang="ar-SA"/>
        </a:p>
      </dgm:t>
    </dgm:pt>
    <dgm:pt modelId="{E53D9F67-792B-400A-AE75-083211B3EEF2}">
      <dgm:prSet phldrT="[Text]" custT="1"/>
      <dgm:spPr/>
      <dgm:t>
        <a:bodyPr/>
        <a:lstStyle/>
        <a:p>
          <a:pPr rtl="1"/>
          <a:r>
            <a:rPr lang="en-US" sz="1800" dirty="0" smtClean="0"/>
            <a:t>Most posterior part</a:t>
          </a:r>
          <a:endParaRPr lang="ar-SA" sz="1800" dirty="0"/>
        </a:p>
      </dgm:t>
    </dgm:pt>
    <dgm:pt modelId="{22B34D20-E9B7-4A78-A218-5B5710505733}" type="parTrans" cxnId="{A6C3459B-F57A-4E0F-A65C-CA11BD849684}">
      <dgm:prSet/>
      <dgm:spPr/>
      <dgm:t>
        <a:bodyPr/>
        <a:lstStyle/>
        <a:p>
          <a:pPr rtl="1"/>
          <a:endParaRPr lang="ar-SA" sz="1800"/>
        </a:p>
      </dgm:t>
    </dgm:pt>
    <dgm:pt modelId="{D3B9C82F-AFCF-43B2-8A87-27F9C18D4037}" type="sibTrans" cxnId="{A6C3459B-F57A-4E0F-A65C-CA11BD849684}">
      <dgm:prSet/>
      <dgm:spPr/>
      <dgm:t>
        <a:bodyPr/>
        <a:lstStyle/>
        <a:p>
          <a:pPr rtl="1"/>
          <a:endParaRPr lang="ar-SA"/>
        </a:p>
      </dgm:t>
    </dgm:pt>
    <dgm:pt modelId="{72C8A12A-A395-45F2-8344-F04869B80E2E}">
      <dgm:prSet phldrT="[Text]" custT="1"/>
      <dgm:spPr/>
      <dgm:t>
        <a:bodyPr/>
        <a:lstStyle/>
        <a:p>
          <a:pPr rtl="1"/>
          <a:r>
            <a:rPr lang="en-US" sz="1600" b="1" dirty="0" smtClean="0"/>
            <a:t>(PA recumbent</a:t>
          </a:r>
          <a:r>
            <a:rPr lang="en-US" sz="1600" dirty="0" smtClean="0"/>
            <a:t>)</a:t>
          </a:r>
        </a:p>
        <a:p>
          <a:pPr rtl="1"/>
          <a:r>
            <a:rPr lang="en-US" sz="1600" dirty="0" smtClean="0"/>
            <a:t>Prone position</a:t>
          </a:r>
          <a:endParaRPr lang="ar-SA" sz="1600" dirty="0"/>
        </a:p>
      </dgm:t>
    </dgm:pt>
    <dgm:pt modelId="{433F64E1-2464-45A0-A63C-8E21DD630C1D}" type="parTrans" cxnId="{A9B53E12-3DD4-4680-993E-0506264D8DF6}">
      <dgm:prSet/>
      <dgm:spPr/>
      <dgm:t>
        <a:bodyPr/>
        <a:lstStyle/>
        <a:p>
          <a:pPr rtl="1"/>
          <a:endParaRPr lang="ar-SA" sz="1800"/>
        </a:p>
      </dgm:t>
    </dgm:pt>
    <dgm:pt modelId="{73E1D02B-1625-4B02-A5C9-0CD6A7F4A31F}" type="sibTrans" cxnId="{A9B53E12-3DD4-4680-993E-0506264D8DF6}">
      <dgm:prSet/>
      <dgm:spPr/>
      <dgm:t>
        <a:bodyPr/>
        <a:lstStyle/>
        <a:p>
          <a:pPr rtl="1"/>
          <a:endParaRPr lang="ar-SA"/>
        </a:p>
      </dgm:t>
    </dgm:pt>
    <dgm:pt modelId="{F16A78EA-9BDE-42BA-A075-67601373123C}">
      <dgm:prSet phldrT="[Text]" custT="1"/>
      <dgm:spPr/>
      <dgm:t>
        <a:bodyPr/>
        <a:lstStyle/>
        <a:p>
          <a:pPr rtl="1"/>
          <a:r>
            <a:rPr lang="en-US" sz="1800" dirty="0" smtClean="0"/>
            <a:t>Highest part</a:t>
          </a:r>
          <a:endParaRPr lang="ar-SA" sz="1800" dirty="0"/>
        </a:p>
      </dgm:t>
    </dgm:pt>
    <dgm:pt modelId="{C8674CD2-D90C-419C-A074-2B919E278B37}" type="parTrans" cxnId="{F4C654E9-5416-4E3C-A17F-AFC81C425390}">
      <dgm:prSet/>
      <dgm:spPr/>
      <dgm:t>
        <a:bodyPr/>
        <a:lstStyle/>
        <a:p>
          <a:pPr rtl="1"/>
          <a:endParaRPr lang="ar-SA" sz="1800"/>
        </a:p>
      </dgm:t>
    </dgm:pt>
    <dgm:pt modelId="{E7BB61CE-3F9F-444D-9F9C-996CD1E748A6}" type="sibTrans" cxnId="{F4C654E9-5416-4E3C-A17F-AFC81C425390}">
      <dgm:prSet/>
      <dgm:spPr/>
      <dgm:t>
        <a:bodyPr/>
        <a:lstStyle/>
        <a:p>
          <a:pPr rtl="1"/>
          <a:endParaRPr lang="ar-SA"/>
        </a:p>
      </dgm:t>
    </dgm:pt>
    <dgm:pt modelId="{77C383DE-CD6B-4AA1-8442-F5FBE64F6A46}">
      <dgm:prSet custT="1"/>
      <dgm:spPr/>
      <dgm:t>
        <a:bodyPr/>
        <a:lstStyle/>
        <a:p>
          <a:pPr rtl="1"/>
          <a:r>
            <a:rPr lang="en-US" sz="1800" b="1" dirty="0" smtClean="0"/>
            <a:t>Erect (upright) position</a:t>
          </a:r>
          <a:endParaRPr lang="ar-SA" sz="1800" b="1" dirty="0"/>
        </a:p>
      </dgm:t>
    </dgm:pt>
    <dgm:pt modelId="{3F8BCF2C-AC3E-4F21-862E-59FC10C65682}" type="parTrans" cxnId="{02472062-9BC8-4DC0-8753-9E28C3044B4C}">
      <dgm:prSet/>
      <dgm:spPr/>
      <dgm:t>
        <a:bodyPr/>
        <a:lstStyle/>
        <a:p>
          <a:pPr rtl="1"/>
          <a:endParaRPr lang="ar-SA" sz="1800"/>
        </a:p>
      </dgm:t>
    </dgm:pt>
    <dgm:pt modelId="{0BE12C24-8A78-425A-80F2-190A54A0738D}" type="sibTrans" cxnId="{02472062-9BC8-4DC0-8753-9E28C3044B4C}">
      <dgm:prSet/>
      <dgm:spPr/>
      <dgm:t>
        <a:bodyPr/>
        <a:lstStyle/>
        <a:p>
          <a:pPr rtl="1"/>
          <a:endParaRPr lang="ar-SA"/>
        </a:p>
      </dgm:t>
    </dgm:pt>
    <dgm:pt modelId="{D77DD469-DC3F-46BC-B0DB-DCCCA24A618A}">
      <dgm:prSet custT="1"/>
      <dgm:spPr/>
      <dgm:t>
        <a:bodyPr/>
        <a:lstStyle/>
        <a:p>
          <a:pPr rtl="1"/>
          <a:r>
            <a:rPr lang="en-US" sz="1800" dirty="0" smtClean="0"/>
            <a:t>Filled with Ba</a:t>
          </a:r>
          <a:endParaRPr lang="ar-SA" sz="1800" dirty="0"/>
        </a:p>
      </dgm:t>
    </dgm:pt>
    <dgm:pt modelId="{AB306290-8A5E-4D4E-882C-73B7D0833D9D}" type="parTrans" cxnId="{26CB485B-970B-48DB-98F4-F4B2BA4A4CCF}">
      <dgm:prSet/>
      <dgm:spPr/>
      <dgm:t>
        <a:bodyPr/>
        <a:lstStyle/>
        <a:p>
          <a:pPr rtl="1"/>
          <a:endParaRPr lang="ar-SA" sz="1800"/>
        </a:p>
      </dgm:t>
    </dgm:pt>
    <dgm:pt modelId="{F2A7B966-712E-4F1A-8696-17DA5EDE838B}" type="sibTrans" cxnId="{26CB485B-970B-48DB-98F4-F4B2BA4A4CCF}">
      <dgm:prSet/>
      <dgm:spPr/>
      <dgm:t>
        <a:bodyPr/>
        <a:lstStyle/>
        <a:p>
          <a:pPr rtl="1"/>
          <a:endParaRPr lang="ar-SA"/>
        </a:p>
      </dgm:t>
    </dgm:pt>
    <dgm:pt modelId="{58EA7D4A-B393-4983-A2BD-A083004AF722}">
      <dgm:prSet custT="1"/>
      <dgm:spPr/>
      <dgm:t>
        <a:bodyPr/>
        <a:lstStyle/>
        <a:p>
          <a:pPr rtl="1"/>
          <a:r>
            <a:rPr lang="en-US" sz="1800" dirty="0" smtClean="0"/>
            <a:t>Filled with air</a:t>
          </a:r>
          <a:endParaRPr lang="ar-SA" sz="1800" dirty="0"/>
        </a:p>
      </dgm:t>
    </dgm:pt>
    <dgm:pt modelId="{2DD1DF66-2CE2-49F0-A56F-1EC87D3DAE2C}" type="parTrans" cxnId="{F4B2BAE7-B11E-4132-BC57-B2049FE25889}">
      <dgm:prSet/>
      <dgm:spPr/>
      <dgm:t>
        <a:bodyPr/>
        <a:lstStyle/>
        <a:p>
          <a:pPr rtl="1"/>
          <a:endParaRPr lang="ar-SA" sz="1800"/>
        </a:p>
      </dgm:t>
    </dgm:pt>
    <dgm:pt modelId="{A14E67CD-50F6-4128-B941-A63AD5D460EF}" type="sibTrans" cxnId="{F4B2BAE7-B11E-4132-BC57-B2049FE25889}">
      <dgm:prSet/>
      <dgm:spPr/>
      <dgm:t>
        <a:bodyPr/>
        <a:lstStyle/>
        <a:p>
          <a:pPr rtl="1"/>
          <a:endParaRPr lang="ar-SA"/>
        </a:p>
      </dgm:t>
    </dgm:pt>
    <dgm:pt modelId="{AAAF9454-08F9-4CDC-8D5E-644A103F6BE9}">
      <dgm:prSet custT="1"/>
      <dgm:spPr/>
      <dgm:t>
        <a:bodyPr/>
        <a:lstStyle/>
        <a:p>
          <a:pPr rtl="1"/>
          <a:r>
            <a:rPr lang="en-US" sz="1800" dirty="0" smtClean="0"/>
            <a:t>Highest part</a:t>
          </a:r>
          <a:endParaRPr lang="ar-SA" sz="1800" dirty="0"/>
        </a:p>
      </dgm:t>
    </dgm:pt>
    <dgm:pt modelId="{23D73365-4F32-4713-B8CE-731A34E10E7B}" type="parTrans" cxnId="{0CF7D22A-F9D3-4233-B63D-BC3780515B08}">
      <dgm:prSet/>
      <dgm:spPr/>
      <dgm:t>
        <a:bodyPr/>
        <a:lstStyle/>
        <a:p>
          <a:pPr rtl="1"/>
          <a:endParaRPr lang="ar-SA" sz="1800"/>
        </a:p>
      </dgm:t>
    </dgm:pt>
    <dgm:pt modelId="{5347FA8F-03D4-4E80-B29F-398D99A96661}" type="sibTrans" cxnId="{0CF7D22A-F9D3-4233-B63D-BC3780515B08}">
      <dgm:prSet/>
      <dgm:spPr/>
      <dgm:t>
        <a:bodyPr/>
        <a:lstStyle/>
        <a:p>
          <a:pPr rtl="1"/>
          <a:endParaRPr lang="ar-SA"/>
        </a:p>
      </dgm:t>
    </dgm:pt>
    <dgm:pt modelId="{97219F37-CED5-454E-9C75-0E8DB020FDD5}">
      <dgm:prSet custT="1"/>
      <dgm:spPr/>
      <dgm:t>
        <a:bodyPr/>
        <a:lstStyle/>
        <a:p>
          <a:pPr rtl="1"/>
          <a:r>
            <a:rPr lang="en-US" sz="1800" dirty="0" smtClean="0"/>
            <a:t>Filled with air </a:t>
          </a:r>
        </a:p>
      </dgm:t>
    </dgm:pt>
    <dgm:pt modelId="{37D8CBC1-9818-4161-87A9-0BE290A717F7}" type="parTrans" cxnId="{1117C03D-0C92-447B-8C64-8AAA479BC555}">
      <dgm:prSet/>
      <dgm:spPr/>
      <dgm:t>
        <a:bodyPr/>
        <a:lstStyle/>
        <a:p>
          <a:pPr rtl="1"/>
          <a:endParaRPr lang="ar-SA" sz="1800"/>
        </a:p>
      </dgm:t>
    </dgm:pt>
    <dgm:pt modelId="{E97F3D8E-BD3C-46D7-AD39-974160ED8DC9}" type="sibTrans" cxnId="{1117C03D-0C92-447B-8C64-8AAA479BC555}">
      <dgm:prSet/>
      <dgm:spPr/>
      <dgm:t>
        <a:bodyPr/>
        <a:lstStyle/>
        <a:p>
          <a:pPr rtl="1"/>
          <a:endParaRPr lang="ar-SA"/>
        </a:p>
      </dgm:t>
    </dgm:pt>
    <dgm:pt modelId="{3B02B735-AB8C-47DB-B098-71467797D022}">
      <dgm:prSet custT="1"/>
      <dgm:spPr/>
      <dgm:t>
        <a:bodyPr/>
        <a:lstStyle/>
        <a:p>
          <a:pPr rtl="1"/>
          <a:r>
            <a:rPr lang="en-US" sz="1800" dirty="0" smtClean="0"/>
            <a:t>Pylorus filled with Ba</a:t>
          </a:r>
        </a:p>
        <a:p>
          <a:pPr rtl="1"/>
          <a:r>
            <a:rPr lang="en-US" sz="1800" dirty="0" smtClean="0"/>
            <a:t>The air-fluid level is a straight line</a:t>
          </a:r>
          <a:endParaRPr lang="ar-SA" sz="1800" dirty="0"/>
        </a:p>
      </dgm:t>
    </dgm:pt>
    <dgm:pt modelId="{D95BC490-8393-48BE-88E9-FB3DFC197BAA}" type="parTrans" cxnId="{7E97A201-6C5E-4EA9-8D02-231B33E69E50}">
      <dgm:prSet/>
      <dgm:spPr/>
      <dgm:t>
        <a:bodyPr/>
        <a:lstStyle/>
        <a:p>
          <a:pPr rtl="1"/>
          <a:endParaRPr lang="ar-SA" sz="1800"/>
        </a:p>
      </dgm:t>
    </dgm:pt>
    <dgm:pt modelId="{4603AB1D-12D0-4D8F-997F-A2DC831C29B6}" type="sibTrans" cxnId="{7E97A201-6C5E-4EA9-8D02-231B33E69E50}">
      <dgm:prSet/>
      <dgm:spPr/>
      <dgm:t>
        <a:bodyPr/>
        <a:lstStyle/>
        <a:p>
          <a:pPr rtl="1"/>
          <a:endParaRPr lang="ar-SA"/>
        </a:p>
      </dgm:t>
    </dgm:pt>
    <dgm:pt modelId="{50278FF9-1F8E-40C7-8C6A-83F0B03387F8}" type="pres">
      <dgm:prSet presAssocID="{ADD1A324-5B54-4D82-AE5C-46111AC944B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508C806-07FA-4AE6-99F6-A08FE2F7A480}" type="pres">
      <dgm:prSet presAssocID="{EE6BAD34-9016-4AAF-A199-3243D5C7CE0E}" presName="vertOne" presStyleCnt="0"/>
      <dgm:spPr/>
    </dgm:pt>
    <dgm:pt modelId="{922C7C47-04C0-487E-8EA6-7F730BB3595B}" type="pres">
      <dgm:prSet presAssocID="{EE6BAD34-9016-4AAF-A199-3243D5C7CE0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A6FD6B-8AB5-4A1F-B121-D8792F64BAF1}" type="pres">
      <dgm:prSet presAssocID="{EE6BAD34-9016-4AAF-A199-3243D5C7CE0E}" presName="parTransOne" presStyleCnt="0"/>
      <dgm:spPr/>
    </dgm:pt>
    <dgm:pt modelId="{E10E7095-DB3F-426B-8E32-2FE70A721663}" type="pres">
      <dgm:prSet presAssocID="{EE6BAD34-9016-4AAF-A199-3243D5C7CE0E}" presName="horzOne" presStyleCnt="0"/>
      <dgm:spPr/>
    </dgm:pt>
    <dgm:pt modelId="{CAAC4DED-A518-4E85-92CA-B6DDBC928525}" type="pres">
      <dgm:prSet presAssocID="{02DDF655-4012-4CBA-A650-CFE1EC401931}" presName="vertTwo" presStyleCnt="0"/>
      <dgm:spPr/>
    </dgm:pt>
    <dgm:pt modelId="{DEA2D0E4-DB22-4AF6-A54C-5C1FF65FC2A3}" type="pres">
      <dgm:prSet presAssocID="{02DDF655-4012-4CBA-A650-CFE1EC401931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59F231-98D1-4A6A-ACCB-D3D9F5D5450C}" type="pres">
      <dgm:prSet presAssocID="{02DDF655-4012-4CBA-A650-CFE1EC401931}" presName="parTransTwo" presStyleCnt="0"/>
      <dgm:spPr/>
    </dgm:pt>
    <dgm:pt modelId="{AA61B68D-A677-41E6-9468-6E7E121FB103}" type="pres">
      <dgm:prSet presAssocID="{02DDF655-4012-4CBA-A650-CFE1EC401931}" presName="horzTwo" presStyleCnt="0"/>
      <dgm:spPr/>
    </dgm:pt>
    <dgm:pt modelId="{15680CC1-2C65-4E3C-8060-F3281221E444}" type="pres">
      <dgm:prSet presAssocID="{E53D9F67-792B-400A-AE75-083211B3EEF2}" presName="vertThree" presStyleCnt="0"/>
      <dgm:spPr/>
    </dgm:pt>
    <dgm:pt modelId="{0FF6E4A3-45E1-4582-9EB2-8AE4719B7630}" type="pres">
      <dgm:prSet presAssocID="{E53D9F67-792B-400A-AE75-083211B3EEF2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16F108-D7AA-4CEF-93A3-2FF8AF85831C}" type="pres">
      <dgm:prSet presAssocID="{E53D9F67-792B-400A-AE75-083211B3EEF2}" presName="parTransThree" presStyleCnt="0"/>
      <dgm:spPr/>
    </dgm:pt>
    <dgm:pt modelId="{4AB89E40-AE6E-4487-B7D4-F3D8C3AA11F1}" type="pres">
      <dgm:prSet presAssocID="{E53D9F67-792B-400A-AE75-083211B3EEF2}" presName="horzThree" presStyleCnt="0"/>
      <dgm:spPr/>
    </dgm:pt>
    <dgm:pt modelId="{EF0406CF-321B-4A54-885A-07196B0B73EF}" type="pres">
      <dgm:prSet presAssocID="{D77DD469-DC3F-46BC-B0DB-DCCCA24A618A}" presName="vertFour" presStyleCnt="0">
        <dgm:presLayoutVars>
          <dgm:chPref val="3"/>
        </dgm:presLayoutVars>
      </dgm:prSet>
      <dgm:spPr/>
    </dgm:pt>
    <dgm:pt modelId="{F3FA978D-58D3-433E-B4A2-461F63B0E696}" type="pres">
      <dgm:prSet presAssocID="{D77DD469-DC3F-46BC-B0DB-DCCCA24A618A}" presName="txFour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436E74-D934-4EFC-96B8-0EBA368005E7}" type="pres">
      <dgm:prSet presAssocID="{D77DD469-DC3F-46BC-B0DB-DCCCA24A618A}" presName="horzFour" presStyleCnt="0"/>
      <dgm:spPr/>
    </dgm:pt>
    <dgm:pt modelId="{4B363042-1648-41C2-BF7B-07E71B53E7EC}" type="pres">
      <dgm:prSet presAssocID="{8D213F93-A36C-4802-A555-56CC6B7B4ED3}" presName="sibSpaceTwo" presStyleCnt="0"/>
      <dgm:spPr/>
    </dgm:pt>
    <dgm:pt modelId="{9F9C984F-2F7A-48B6-8944-105A7543B5C0}" type="pres">
      <dgm:prSet presAssocID="{72C8A12A-A395-45F2-8344-F04869B80E2E}" presName="vertTwo" presStyleCnt="0"/>
      <dgm:spPr/>
    </dgm:pt>
    <dgm:pt modelId="{8CCCA618-9403-4170-A27E-1ECE8D35E45F}" type="pres">
      <dgm:prSet presAssocID="{72C8A12A-A395-45F2-8344-F04869B80E2E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B5B040-6EE3-4098-9D12-B98FA074F505}" type="pres">
      <dgm:prSet presAssocID="{72C8A12A-A395-45F2-8344-F04869B80E2E}" presName="parTransTwo" presStyleCnt="0"/>
      <dgm:spPr/>
    </dgm:pt>
    <dgm:pt modelId="{85A5A3B8-390B-47B6-B5CE-02884A8B0360}" type="pres">
      <dgm:prSet presAssocID="{72C8A12A-A395-45F2-8344-F04869B80E2E}" presName="horzTwo" presStyleCnt="0"/>
      <dgm:spPr/>
    </dgm:pt>
    <dgm:pt modelId="{59C309F7-80D6-4474-9398-A33E9AEF81D6}" type="pres">
      <dgm:prSet presAssocID="{F16A78EA-9BDE-42BA-A075-67601373123C}" presName="vertThree" presStyleCnt="0"/>
      <dgm:spPr/>
    </dgm:pt>
    <dgm:pt modelId="{25C18FF2-59DB-4F22-B0AD-581C6E71670E}" type="pres">
      <dgm:prSet presAssocID="{F16A78EA-9BDE-42BA-A075-67601373123C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765EB6-2B87-4290-80EC-8D45DE06743B}" type="pres">
      <dgm:prSet presAssocID="{F16A78EA-9BDE-42BA-A075-67601373123C}" presName="parTransThree" presStyleCnt="0"/>
      <dgm:spPr/>
    </dgm:pt>
    <dgm:pt modelId="{5B4E2D98-4A66-4209-BF01-F3A3631E023C}" type="pres">
      <dgm:prSet presAssocID="{F16A78EA-9BDE-42BA-A075-67601373123C}" presName="horzThree" presStyleCnt="0"/>
      <dgm:spPr/>
    </dgm:pt>
    <dgm:pt modelId="{C1764ABF-6B54-4DAA-AB67-333533C3C867}" type="pres">
      <dgm:prSet presAssocID="{58EA7D4A-B393-4983-A2BD-A083004AF722}" presName="vertFour" presStyleCnt="0">
        <dgm:presLayoutVars>
          <dgm:chPref val="3"/>
        </dgm:presLayoutVars>
      </dgm:prSet>
      <dgm:spPr/>
    </dgm:pt>
    <dgm:pt modelId="{E9587DF2-CB10-4469-B48E-5C11330665C8}" type="pres">
      <dgm:prSet presAssocID="{58EA7D4A-B393-4983-A2BD-A083004AF722}" presName="txFour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901244-5A65-4C14-8D15-6D352EE95592}" type="pres">
      <dgm:prSet presAssocID="{58EA7D4A-B393-4983-A2BD-A083004AF722}" presName="horzFour" presStyleCnt="0"/>
      <dgm:spPr/>
    </dgm:pt>
    <dgm:pt modelId="{ED79C990-CEE7-4EAB-86A5-347275D64FCD}" type="pres">
      <dgm:prSet presAssocID="{73E1D02B-1625-4B02-A5C9-0CD6A7F4A31F}" presName="sibSpaceTwo" presStyleCnt="0"/>
      <dgm:spPr/>
    </dgm:pt>
    <dgm:pt modelId="{0C333009-CE38-4423-9119-A0E8C6C113F9}" type="pres">
      <dgm:prSet presAssocID="{77C383DE-CD6B-4AA1-8442-F5FBE64F6A46}" presName="vertTwo" presStyleCnt="0"/>
      <dgm:spPr/>
    </dgm:pt>
    <dgm:pt modelId="{AE5389FE-DFCD-40BE-996D-FF1E689D6102}" type="pres">
      <dgm:prSet presAssocID="{77C383DE-CD6B-4AA1-8442-F5FBE64F6A46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4DFF4A-EDB4-447B-8C09-2D4BF50FAA9F}" type="pres">
      <dgm:prSet presAssocID="{77C383DE-CD6B-4AA1-8442-F5FBE64F6A46}" presName="parTransTwo" presStyleCnt="0"/>
      <dgm:spPr/>
    </dgm:pt>
    <dgm:pt modelId="{CAEFD5AA-8B69-4827-B130-82C8ACFEB886}" type="pres">
      <dgm:prSet presAssocID="{77C383DE-CD6B-4AA1-8442-F5FBE64F6A46}" presName="horzTwo" presStyleCnt="0"/>
      <dgm:spPr/>
    </dgm:pt>
    <dgm:pt modelId="{A1988610-9414-4623-A5D3-CC1668718EC7}" type="pres">
      <dgm:prSet presAssocID="{AAAF9454-08F9-4CDC-8D5E-644A103F6BE9}" presName="vertThree" presStyleCnt="0"/>
      <dgm:spPr/>
    </dgm:pt>
    <dgm:pt modelId="{EFF5DA33-29E8-4917-85AC-568BB5F5768D}" type="pres">
      <dgm:prSet presAssocID="{AAAF9454-08F9-4CDC-8D5E-644A103F6BE9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C1D248-E546-45A4-923A-40D403B223E5}" type="pres">
      <dgm:prSet presAssocID="{AAAF9454-08F9-4CDC-8D5E-644A103F6BE9}" presName="parTransThree" presStyleCnt="0"/>
      <dgm:spPr/>
    </dgm:pt>
    <dgm:pt modelId="{08DEC328-BA20-4634-A73E-1AFBBD493BE0}" type="pres">
      <dgm:prSet presAssocID="{AAAF9454-08F9-4CDC-8D5E-644A103F6BE9}" presName="horzThree" presStyleCnt="0"/>
      <dgm:spPr/>
    </dgm:pt>
    <dgm:pt modelId="{00672B09-21B3-4103-B6C5-A3EC4E647683}" type="pres">
      <dgm:prSet presAssocID="{97219F37-CED5-454E-9C75-0E8DB020FDD5}" presName="vertFour" presStyleCnt="0">
        <dgm:presLayoutVars>
          <dgm:chPref val="3"/>
        </dgm:presLayoutVars>
      </dgm:prSet>
      <dgm:spPr/>
    </dgm:pt>
    <dgm:pt modelId="{ED033270-EFC1-4598-9BD5-5F905E0FBEB0}" type="pres">
      <dgm:prSet presAssocID="{97219F37-CED5-454E-9C75-0E8DB020FDD5}" presName="txFour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2F6C22-F113-4C66-966B-49F9A9D25E67}" type="pres">
      <dgm:prSet presAssocID="{97219F37-CED5-454E-9C75-0E8DB020FDD5}" presName="parTransFour" presStyleCnt="0"/>
      <dgm:spPr/>
    </dgm:pt>
    <dgm:pt modelId="{E15985E4-00EB-4822-8DE0-5E9AA13FBE94}" type="pres">
      <dgm:prSet presAssocID="{97219F37-CED5-454E-9C75-0E8DB020FDD5}" presName="horzFour" presStyleCnt="0"/>
      <dgm:spPr/>
    </dgm:pt>
    <dgm:pt modelId="{0451B296-0610-4F90-B35E-F42073A780B0}" type="pres">
      <dgm:prSet presAssocID="{3B02B735-AB8C-47DB-B098-71467797D022}" presName="vertFour" presStyleCnt="0">
        <dgm:presLayoutVars>
          <dgm:chPref val="3"/>
        </dgm:presLayoutVars>
      </dgm:prSet>
      <dgm:spPr/>
    </dgm:pt>
    <dgm:pt modelId="{2B63CEBE-37CF-40FC-B69C-A8B6F83C7C75}" type="pres">
      <dgm:prSet presAssocID="{3B02B735-AB8C-47DB-B098-71467797D022}" presName="txFour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6C94D4-39EB-496A-AB90-AEA8A51A2FB7}" type="pres">
      <dgm:prSet presAssocID="{3B02B735-AB8C-47DB-B098-71467797D022}" presName="horzFour" presStyleCnt="0"/>
      <dgm:spPr/>
    </dgm:pt>
  </dgm:ptLst>
  <dgm:cxnLst>
    <dgm:cxn modelId="{709346F9-E680-4521-9AC4-288082503211}" type="presOf" srcId="{ADD1A324-5B54-4D82-AE5C-46111AC944B9}" destId="{50278FF9-1F8E-40C7-8C6A-83F0B03387F8}" srcOrd="0" destOrd="0" presId="urn:microsoft.com/office/officeart/2005/8/layout/hierarchy4"/>
    <dgm:cxn modelId="{4D5D07CC-79B6-4FBD-BEE0-B4A6DD790281}" type="presOf" srcId="{72C8A12A-A395-45F2-8344-F04869B80E2E}" destId="{8CCCA618-9403-4170-A27E-1ECE8D35E45F}" srcOrd="0" destOrd="0" presId="urn:microsoft.com/office/officeart/2005/8/layout/hierarchy4"/>
    <dgm:cxn modelId="{02472062-9BC8-4DC0-8753-9E28C3044B4C}" srcId="{EE6BAD34-9016-4AAF-A199-3243D5C7CE0E}" destId="{77C383DE-CD6B-4AA1-8442-F5FBE64F6A46}" srcOrd="2" destOrd="0" parTransId="{3F8BCF2C-AC3E-4F21-862E-59FC10C65682}" sibTransId="{0BE12C24-8A78-425A-80F2-190A54A0738D}"/>
    <dgm:cxn modelId="{1117C03D-0C92-447B-8C64-8AAA479BC555}" srcId="{AAAF9454-08F9-4CDC-8D5E-644A103F6BE9}" destId="{97219F37-CED5-454E-9C75-0E8DB020FDD5}" srcOrd="0" destOrd="0" parTransId="{37D8CBC1-9818-4161-87A9-0BE290A717F7}" sibTransId="{E97F3D8E-BD3C-46D7-AD39-974160ED8DC9}"/>
    <dgm:cxn modelId="{4ABC1522-7F5F-47F9-81FB-A95052501FB4}" type="presOf" srcId="{58EA7D4A-B393-4983-A2BD-A083004AF722}" destId="{E9587DF2-CB10-4469-B48E-5C11330665C8}" srcOrd="0" destOrd="0" presId="urn:microsoft.com/office/officeart/2005/8/layout/hierarchy4"/>
    <dgm:cxn modelId="{7E97A201-6C5E-4EA9-8D02-231B33E69E50}" srcId="{97219F37-CED5-454E-9C75-0E8DB020FDD5}" destId="{3B02B735-AB8C-47DB-B098-71467797D022}" srcOrd="0" destOrd="0" parTransId="{D95BC490-8393-48BE-88E9-FB3DFC197BAA}" sibTransId="{4603AB1D-12D0-4D8F-997F-A2DC831C29B6}"/>
    <dgm:cxn modelId="{F4B2BAE7-B11E-4132-BC57-B2049FE25889}" srcId="{F16A78EA-9BDE-42BA-A075-67601373123C}" destId="{58EA7D4A-B393-4983-A2BD-A083004AF722}" srcOrd="0" destOrd="0" parTransId="{2DD1DF66-2CE2-49F0-A56F-1EC87D3DAE2C}" sibTransId="{A14E67CD-50F6-4128-B941-A63AD5D460EF}"/>
    <dgm:cxn modelId="{A6C3459B-F57A-4E0F-A65C-CA11BD849684}" srcId="{02DDF655-4012-4CBA-A650-CFE1EC401931}" destId="{E53D9F67-792B-400A-AE75-083211B3EEF2}" srcOrd="0" destOrd="0" parTransId="{22B34D20-E9B7-4A78-A218-5B5710505733}" sibTransId="{D3B9C82F-AFCF-43B2-8A87-27F9C18D4037}"/>
    <dgm:cxn modelId="{1C2068DB-9663-4241-BEB1-E23E298866E1}" type="presOf" srcId="{F16A78EA-9BDE-42BA-A075-67601373123C}" destId="{25C18FF2-59DB-4F22-B0AD-581C6E71670E}" srcOrd="0" destOrd="0" presId="urn:microsoft.com/office/officeart/2005/8/layout/hierarchy4"/>
    <dgm:cxn modelId="{F4C654E9-5416-4E3C-A17F-AFC81C425390}" srcId="{72C8A12A-A395-45F2-8344-F04869B80E2E}" destId="{F16A78EA-9BDE-42BA-A075-67601373123C}" srcOrd="0" destOrd="0" parTransId="{C8674CD2-D90C-419C-A074-2B919E278B37}" sibTransId="{E7BB61CE-3F9F-444D-9F9C-996CD1E748A6}"/>
    <dgm:cxn modelId="{0CF7D22A-F9D3-4233-B63D-BC3780515B08}" srcId="{77C383DE-CD6B-4AA1-8442-F5FBE64F6A46}" destId="{AAAF9454-08F9-4CDC-8D5E-644A103F6BE9}" srcOrd="0" destOrd="0" parTransId="{23D73365-4F32-4713-B8CE-731A34E10E7B}" sibTransId="{5347FA8F-03D4-4E80-B29F-398D99A96661}"/>
    <dgm:cxn modelId="{FBD782B2-EC43-44C4-9718-AA5A7672D4CB}" type="presOf" srcId="{AAAF9454-08F9-4CDC-8D5E-644A103F6BE9}" destId="{EFF5DA33-29E8-4917-85AC-568BB5F5768D}" srcOrd="0" destOrd="0" presId="urn:microsoft.com/office/officeart/2005/8/layout/hierarchy4"/>
    <dgm:cxn modelId="{EE87E170-B1D2-4264-9104-F10DF3C4D22A}" type="presOf" srcId="{E53D9F67-792B-400A-AE75-083211B3EEF2}" destId="{0FF6E4A3-45E1-4582-9EB2-8AE4719B7630}" srcOrd="0" destOrd="0" presId="urn:microsoft.com/office/officeart/2005/8/layout/hierarchy4"/>
    <dgm:cxn modelId="{B47742A1-7111-459B-9765-6D56CE22D1BF}" type="presOf" srcId="{97219F37-CED5-454E-9C75-0E8DB020FDD5}" destId="{ED033270-EFC1-4598-9BD5-5F905E0FBEB0}" srcOrd="0" destOrd="0" presId="urn:microsoft.com/office/officeart/2005/8/layout/hierarchy4"/>
    <dgm:cxn modelId="{8D9676B6-1BE1-461F-AA26-2D63BDC622EC}" type="presOf" srcId="{77C383DE-CD6B-4AA1-8442-F5FBE64F6A46}" destId="{AE5389FE-DFCD-40BE-996D-FF1E689D6102}" srcOrd="0" destOrd="0" presId="urn:microsoft.com/office/officeart/2005/8/layout/hierarchy4"/>
    <dgm:cxn modelId="{A9B53E12-3DD4-4680-993E-0506264D8DF6}" srcId="{EE6BAD34-9016-4AAF-A199-3243D5C7CE0E}" destId="{72C8A12A-A395-45F2-8344-F04869B80E2E}" srcOrd="1" destOrd="0" parTransId="{433F64E1-2464-45A0-A63C-8E21DD630C1D}" sibTransId="{73E1D02B-1625-4B02-A5C9-0CD6A7F4A31F}"/>
    <dgm:cxn modelId="{C7CBBF9D-9375-4F7D-BA14-945708BA40C7}" type="presOf" srcId="{3B02B735-AB8C-47DB-B098-71467797D022}" destId="{2B63CEBE-37CF-40FC-B69C-A8B6F83C7C75}" srcOrd="0" destOrd="0" presId="urn:microsoft.com/office/officeart/2005/8/layout/hierarchy4"/>
    <dgm:cxn modelId="{6CD1EF29-15B6-456A-AA8D-C129E1A51C5B}" srcId="{EE6BAD34-9016-4AAF-A199-3243D5C7CE0E}" destId="{02DDF655-4012-4CBA-A650-CFE1EC401931}" srcOrd="0" destOrd="0" parTransId="{69F55DA0-161E-439B-AA3C-8E5FC7031DEC}" sibTransId="{8D213F93-A36C-4802-A555-56CC6B7B4ED3}"/>
    <dgm:cxn modelId="{DEBDF04F-4641-4C8C-8D68-5932962B93EF}" type="presOf" srcId="{D77DD469-DC3F-46BC-B0DB-DCCCA24A618A}" destId="{F3FA978D-58D3-433E-B4A2-461F63B0E696}" srcOrd="0" destOrd="0" presId="urn:microsoft.com/office/officeart/2005/8/layout/hierarchy4"/>
    <dgm:cxn modelId="{26CB485B-970B-48DB-98F4-F4B2BA4A4CCF}" srcId="{E53D9F67-792B-400A-AE75-083211B3EEF2}" destId="{D77DD469-DC3F-46BC-B0DB-DCCCA24A618A}" srcOrd="0" destOrd="0" parTransId="{AB306290-8A5E-4D4E-882C-73B7D0833D9D}" sibTransId="{F2A7B966-712E-4F1A-8696-17DA5EDE838B}"/>
    <dgm:cxn modelId="{A512979E-4001-40A5-AF65-10E28DE724BC}" type="presOf" srcId="{02DDF655-4012-4CBA-A650-CFE1EC401931}" destId="{DEA2D0E4-DB22-4AF6-A54C-5C1FF65FC2A3}" srcOrd="0" destOrd="0" presId="urn:microsoft.com/office/officeart/2005/8/layout/hierarchy4"/>
    <dgm:cxn modelId="{4C305C7F-312A-4C00-BA7E-624ABEFD00A9}" type="presOf" srcId="{EE6BAD34-9016-4AAF-A199-3243D5C7CE0E}" destId="{922C7C47-04C0-487E-8EA6-7F730BB3595B}" srcOrd="0" destOrd="0" presId="urn:microsoft.com/office/officeart/2005/8/layout/hierarchy4"/>
    <dgm:cxn modelId="{E49FED8B-9449-4432-AEA4-F8DECD09E269}" srcId="{ADD1A324-5B54-4D82-AE5C-46111AC944B9}" destId="{EE6BAD34-9016-4AAF-A199-3243D5C7CE0E}" srcOrd="0" destOrd="0" parTransId="{D6F26605-DC56-4C5E-9CA8-68AFEA31478D}" sibTransId="{92DD234E-8777-4325-B88A-FCEDDA4B78C7}"/>
    <dgm:cxn modelId="{463218E6-36DB-44E0-8AF7-F3CEB80D9B1D}" type="presParOf" srcId="{50278FF9-1F8E-40C7-8C6A-83F0B03387F8}" destId="{C508C806-07FA-4AE6-99F6-A08FE2F7A480}" srcOrd="0" destOrd="0" presId="urn:microsoft.com/office/officeart/2005/8/layout/hierarchy4"/>
    <dgm:cxn modelId="{E82EA5FE-0868-43BA-AB3F-166E02627615}" type="presParOf" srcId="{C508C806-07FA-4AE6-99F6-A08FE2F7A480}" destId="{922C7C47-04C0-487E-8EA6-7F730BB3595B}" srcOrd="0" destOrd="0" presId="urn:microsoft.com/office/officeart/2005/8/layout/hierarchy4"/>
    <dgm:cxn modelId="{3E46515E-0248-49D1-A831-B3C99ECCC6BB}" type="presParOf" srcId="{C508C806-07FA-4AE6-99F6-A08FE2F7A480}" destId="{25A6FD6B-8AB5-4A1F-B121-D8792F64BAF1}" srcOrd="1" destOrd="0" presId="urn:microsoft.com/office/officeart/2005/8/layout/hierarchy4"/>
    <dgm:cxn modelId="{C8D574AC-6DC2-4ACF-BEB2-6F1380474195}" type="presParOf" srcId="{C508C806-07FA-4AE6-99F6-A08FE2F7A480}" destId="{E10E7095-DB3F-426B-8E32-2FE70A721663}" srcOrd="2" destOrd="0" presId="urn:microsoft.com/office/officeart/2005/8/layout/hierarchy4"/>
    <dgm:cxn modelId="{5C5D2A12-CD2A-4517-A1B3-5870A835EB60}" type="presParOf" srcId="{E10E7095-DB3F-426B-8E32-2FE70A721663}" destId="{CAAC4DED-A518-4E85-92CA-B6DDBC928525}" srcOrd="0" destOrd="0" presId="urn:microsoft.com/office/officeart/2005/8/layout/hierarchy4"/>
    <dgm:cxn modelId="{99309AB3-D500-4BE4-8427-5A90073CC1CB}" type="presParOf" srcId="{CAAC4DED-A518-4E85-92CA-B6DDBC928525}" destId="{DEA2D0E4-DB22-4AF6-A54C-5C1FF65FC2A3}" srcOrd="0" destOrd="0" presId="urn:microsoft.com/office/officeart/2005/8/layout/hierarchy4"/>
    <dgm:cxn modelId="{1BFFF3D8-A1AE-4CCF-BFF5-CDFB2A1C2210}" type="presParOf" srcId="{CAAC4DED-A518-4E85-92CA-B6DDBC928525}" destId="{1959F231-98D1-4A6A-ACCB-D3D9F5D5450C}" srcOrd="1" destOrd="0" presId="urn:microsoft.com/office/officeart/2005/8/layout/hierarchy4"/>
    <dgm:cxn modelId="{63F68407-661A-468E-A04C-BACB5E53FFDA}" type="presParOf" srcId="{CAAC4DED-A518-4E85-92CA-B6DDBC928525}" destId="{AA61B68D-A677-41E6-9468-6E7E121FB103}" srcOrd="2" destOrd="0" presId="urn:microsoft.com/office/officeart/2005/8/layout/hierarchy4"/>
    <dgm:cxn modelId="{5EA66F83-7872-4E23-B920-97063BBECE42}" type="presParOf" srcId="{AA61B68D-A677-41E6-9468-6E7E121FB103}" destId="{15680CC1-2C65-4E3C-8060-F3281221E444}" srcOrd="0" destOrd="0" presId="urn:microsoft.com/office/officeart/2005/8/layout/hierarchy4"/>
    <dgm:cxn modelId="{E41C6743-CA2E-4701-AAE6-00226EEC961F}" type="presParOf" srcId="{15680CC1-2C65-4E3C-8060-F3281221E444}" destId="{0FF6E4A3-45E1-4582-9EB2-8AE4719B7630}" srcOrd="0" destOrd="0" presId="urn:microsoft.com/office/officeart/2005/8/layout/hierarchy4"/>
    <dgm:cxn modelId="{5DCC5192-222B-4CEA-BF68-EB994643CFD5}" type="presParOf" srcId="{15680CC1-2C65-4E3C-8060-F3281221E444}" destId="{7D16F108-D7AA-4CEF-93A3-2FF8AF85831C}" srcOrd="1" destOrd="0" presId="urn:microsoft.com/office/officeart/2005/8/layout/hierarchy4"/>
    <dgm:cxn modelId="{FA5266AA-1533-4E68-9587-604073C2774B}" type="presParOf" srcId="{15680CC1-2C65-4E3C-8060-F3281221E444}" destId="{4AB89E40-AE6E-4487-B7D4-F3D8C3AA11F1}" srcOrd="2" destOrd="0" presId="urn:microsoft.com/office/officeart/2005/8/layout/hierarchy4"/>
    <dgm:cxn modelId="{6352EDBA-F769-4E47-B565-8A3CE81E0247}" type="presParOf" srcId="{4AB89E40-AE6E-4487-B7D4-F3D8C3AA11F1}" destId="{EF0406CF-321B-4A54-885A-07196B0B73EF}" srcOrd="0" destOrd="0" presId="urn:microsoft.com/office/officeart/2005/8/layout/hierarchy4"/>
    <dgm:cxn modelId="{0A6A776F-84EA-4047-9BEF-5B3C735F17FC}" type="presParOf" srcId="{EF0406CF-321B-4A54-885A-07196B0B73EF}" destId="{F3FA978D-58D3-433E-B4A2-461F63B0E696}" srcOrd="0" destOrd="0" presId="urn:microsoft.com/office/officeart/2005/8/layout/hierarchy4"/>
    <dgm:cxn modelId="{ECD3C138-C823-47B3-B9DA-50E473811CD6}" type="presParOf" srcId="{EF0406CF-321B-4A54-885A-07196B0B73EF}" destId="{AC436E74-D934-4EFC-96B8-0EBA368005E7}" srcOrd="1" destOrd="0" presId="urn:microsoft.com/office/officeart/2005/8/layout/hierarchy4"/>
    <dgm:cxn modelId="{94602C69-4062-49DA-8AC0-447150F8E1A5}" type="presParOf" srcId="{E10E7095-DB3F-426B-8E32-2FE70A721663}" destId="{4B363042-1648-41C2-BF7B-07E71B53E7EC}" srcOrd="1" destOrd="0" presId="urn:microsoft.com/office/officeart/2005/8/layout/hierarchy4"/>
    <dgm:cxn modelId="{21A64111-3DEB-40BC-87E1-FE09AD9ED667}" type="presParOf" srcId="{E10E7095-DB3F-426B-8E32-2FE70A721663}" destId="{9F9C984F-2F7A-48B6-8944-105A7543B5C0}" srcOrd="2" destOrd="0" presId="urn:microsoft.com/office/officeart/2005/8/layout/hierarchy4"/>
    <dgm:cxn modelId="{F6D766CB-4FB2-4752-A321-B0AE6B83B628}" type="presParOf" srcId="{9F9C984F-2F7A-48B6-8944-105A7543B5C0}" destId="{8CCCA618-9403-4170-A27E-1ECE8D35E45F}" srcOrd="0" destOrd="0" presId="urn:microsoft.com/office/officeart/2005/8/layout/hierarchy4"/>
    <dgm:cxn modelId="{630994FA-1632-4227-BAA3-7A7552AEAB18}" type="presParOf" srcId="{9F9C984F-2F7A-48B6-8944-105A7543B5C0}" destId="{FBB5B040-6EE3-4098-9D12-B98FA074F505}" srcOrd="1" destOrd="0" presId="urn:microsoft.com/office/officeart/2005/8/layout/hierarchy4"/>
    <dgm:cxn modelId="{F7E370A2-D0E0-4D24-A258-00CF40BF577A}" type="presParOf" srcId="{9F9C984F-2F7A-48B6-8944-105A7543B5C0}" destId="{85A5A3B8-390B-47B6-B5CE-02884A8B0360}" srcOrd="2" destOrd="0" presId="urn:microsoft.com/office/officeart/2005/8/layout/hierarchy4"/>
    <dgm:cxn modelId="{33E61A93-3C18-47CF-9286-3F8FBADC174B}" type="presParOf" srcId="{85A5A3B8-390B-47B6-B5CE-02884A8B0360}" destId="{59C309F7-80D6-4474-9398-A33E9AEF81D6}" srcOrd="0" destOrd="0" presId="urn:microsoft.com/office/officeart/2005/8/layout/hierarchy4"/>
    <dgm:cxn modelId="{C966855E-2041-46C1-B31F-90CF67D4B34D}" type="presParOf" srcId="{59C309F7-80D6-4474-9398-A33E9AEF81D6}" destId="{25C18FF2-59DB-4F22-B0AD-581C6E71670E}" srcOrd="0" destOrd="0" presId="urn:microsoft.com/office/officeart/2005/8/layout/hierarchy4"/>
    <dgm:cxn modelId="{F2627DAA-E750-4B36-9322-10EF01A58AB8}" type="presParOf" srcId="{59C309F7-80D6-4474-9398-A33E9AEF81D6}" destId="{E3765EB6-2B87-4290-80EC-8D45DE06743B}" srcOrd="1" destOrd="0" presId="urn:microsoft.com/office/officeart/2005/8/layout/hierarchy4"/>
    <dgm:cxn modelId="{346215D2-CAAF-472B-BADB-D99555868FA2}" type="presParOf" srcId="{59C309F7-80D6-4474-9398-A33E9AEF81D6}" destId="{5B4E2D98-4A66-4209-BF01-F3A3631E023C}" srcOrd="2" destOrd="0" presId="urn:microsoft.com/office/officeart/2005/8/layout/hierarchy4"/>
    <dgm:cxn modelId="{FC706E74-9E70-4BA7-955E-BD1C3ADC3CAE}" type="presParOf" srcId="{5B4E2D98-4A66-4209-BF01-F3A3631E023C}" destId="{C1764ABF-6B54-4DAA-AB67-333533C3C867}" srcOrd="0" destOrd="0" presId="urn:microsoft.com/office/officeart/2005/8/layout/hierarchy4"/>
    <dgm:cxn modelId="{C4C8AD7C-131D-4052-B1F1-11C06A218308}" type="presParOf" srcId="{C1764ABF-6B54-4DAA-AB67-333533C3C867}" destId="{E9587DF2-CB10-4469-B48E-5C11330665C8}" srcOrd="0" destOrd="0" presId="urn:microsoft.com/office/officeart/2005/8/layout/hierarchy4"/>
    <dgm:cxn modelId="{D5342539-CD4A-47DA-BE6E-B08001FB68CF}" type="presParOf" srcId="{C1764ABF-6B54-4DAA-AB67-333533C3C867}" destId="{89901244-5A65-4C14-8D15-6D352EE95592}" srcOrd="1" destOrd="0" presId="urn:microsoft.com/office/officeart/2005/8/layout/hierarchy4"/>
    <dgm:cxn modelId="{ABC18EB7-6C8D-4EF9-9BB6-B7BDC5791BFB}" type="presParOf" srcId="{E10E7095-DB3F-426B-8E32-2FE70A721663}" destId="{ED79C990-CEE7-4EAB-86A5-347275D64FCD}" srcOrd="3" destOrd="0" presId="urn:microsoft.com/office/officeart/2005/8/layout/hierarchy4"/>
    <dgm:cxn modelId="{7CAC6A24-7E18-446D-878B-7223B0113669}" type="presParOf" srcId="{E10E7095-DB3F-426B-8E32-2FE70A721663}" destId="{0C333009-CE38-4423-9119-A0E8C6C113F9}" srcOrd="4" destOrd="0" presId="urn:microsoft.com/office/officeart/2005/8/layout/hierarchy4"/>
    <dgm:cxn modelId="{5ACF63AA-7EE6-4CD9-AC00-99DA7E192AF4}" type="presParOf" srcId="{0C333009-CE38-4423-9119-A0E8C6C113F9}" destId="{AE5389FE-DFCD-40BE-996D-FF1E689D6102}" srcOrd="0" destOrd="0" presId="urn:microsoft.com/office/officeart/2005/8/layout/hierarchy4"/>
    <dgm:cxn modelId="{78C9E652-3A56-41CD-A6A0-EDAB5347F15F}" type="presParOf" srcId="{0C333009-CE38-4423-9119-A0E8C6C113F9}" destId="{D54DFF4A-EDB4-447B-8C09-2D4BF50FAA9F}" srcOrd="1" destOrd="0" presId="urn:microsoft.com/office/officeart/2005/8/layout/hierarchy4"/>
    <dgm:cxn modelId="{4F134E00-8DE0-4002-8DB5-EF2BC4387149}" type="presParOf" srcId="{0C333009-CE38-4423-9119-A0E8C6C113F9}" destId="{CAEFD5AA-8B69-4827-B130-82C8ACFEB886}" srcOrd="2" destOrd="0" presId="urn:microsoft.com/office/officeart/2005/8/layout/hierarchy4"/>
    <dgm:cxn modelId="{4DFF5994-0198-4E3F-A730-CE81E7471106}" type="presParOf" srcId="{CAEFD5AA-8B69-4827-B130-82C8ACFEB886}" destId="{A1988610-9414-4623-A5D3-CC1668718EC7}" srcOrd="0" destOrd="0" presId="urn:microsoft.com/office/officeart/2005/8/layout/hierarchy4"/>
    <dgm:cxn modelId="{F63A8DA1-69AE-44AF-A077-6E89CD721E2F}" type="presParOf" srcId="{A1988610-9414-4623-A5D3-CC1668718EC7}" destId="{EFF5DA33-29E8-4917-85AC-568BB5F5768D}" srcOrd="0" destOrd="0" presId="urn:microsoft.com/office/officeart/2005/8/layout/hierarchy4"/>
    <dgm:cxn modelId="{E4179489-113F-44D8-A6E3-FD2D32D77CED}" type="presParOf" srcId="{A1988610-9414-4623-A5D3-CC1668718EC7}" destId="{10C1D248-E546-45A4-923A-40D403B223E5}" srcOrd="1" destOrd="0" presId="urn:microsoft.com/office/officeart/2005/8/layout/hierarchy4"/>
    <dgm:cxn modelId="{A4898DF7-C3CD-4D39-9883-CAF766293389}" type="presParOf" srcId="{A1988610-9414-4623-A5D3-CC1668718EC7}" destId="{08DEC328-BA20-4634-A73E-1AFBBD493BE0}" srcOrd="2" destOrd="0" presId="urn:microsoft.com/office/officeart/2005/8/layout/hierarchy4"/>
    <dgm:cxn modelId="{24687561-606F-4A98-B134-670BA270179A}" type="presParOf" srcId="{08DEC328-BA20-4634-A73E-1AFBBD493BE0}" destId="{00672B09-21B3-4103-B6C5-A3EC4E647683}" srcOrd="0" destOrd="0" presId="urn:microsoft.com/office/officeart/2005/8/layout/hierarchy4"/>
    <dgm:cxn modelId="{B48B0C85-E4A1-486D-9B7B-31BEDE536D11}" type="presParOf" srcId="{00672B09-21B3-4103-B6C5-A3EC4E647683}" destId="{ED033270-EFC1-4598-9BD5-5F905E0FBEB0}" srcOrd="0" destOrd="0" presId="urn:microsoft.com/office/officeart/2005/8/layout/hierarchy4"/>
    <dgm:cxn modelId="{6F5C5CFF-5DBA-4970-ACC0-84BD19D941FF}" type="presParOf" srcId="{00672B09-21B3-4103-B6C5-A3EC4E647683}" destId="{242F6C22-F113-4C66-966B-49F9A9D25E67}" srcOrd="1" destOrd="0" presId="urn:microsoft.com/office/officeart/2005/8/layout/hierarchy4"/>
    <dgm:cxn modelId="{DC5335B8-23A7-45F4-8A24-63ACED023277}" type="presParOf" srcId="{00672B09-21B3-4103-B6C5-A3EC4E647683}" destId="{E15985E4-00EB-4822-8DE0-5E9AA13FBE94}" srcOrd="2" destOrd="0" presId="urn:microsoft.com/office/officeart/2005/8/layout/hierarchy4"/>
    <dgm:cxn modelId="{CB677C51-FB8E-4AFA-A41D-110A4E40DE9C}" type="presParOf" srcId="{E15985E4-00EB-4822-8DE0-5E9AA13FBE94}" destId="{0451B296-0610-4F90-B35E-F42073A780B0}" srcOrd="0" destOrd="0" presId="urn:microsoft.com/office/officeart/2005/8/layout/hierarchy4"/>
    <dgm:cxn modelId="{CF876712-A4D8-45BF-8105-4AAA56A9FB6E}" type="presParOf" srcId="{0451B296-0610-4F90-B35E-F42073A780B0}" destId="{2B63CEBE-37CF-40FC-B69C-A8B6F83C7C75}" srcOrd="0" destOrd="0" presId="urn:microsoft.com/office/officeart/2005/8/layout/hierarchy4"/>
    <dgm:cxn modelId="{A1D4E87C-C303-4727-82F2-AF6F65406AF2}" type="presParOf" srcId="{0451B296-0610-4F90-B35E-F42073A780B0}" destId="{356C94D4-39EB-496A-AB90-AEA8A51A2FB7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537B2A-2CF3-4717-96F6-9F998D02033A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5B75AEF-9E74-4D2A-84C1-5ED9F898257E}">
      <dgm:prSet phldrT="[Text]" custT="1"/>
      <dgm:spPr/>
      <dgm:t>
        <a:bodyPr/>
        <a:lstStyle/>
        <a:p>
          <a:pPr algn="ctr"/>
          <a:r>
            <a:rPr lang="en-GB" sz="2000" dirty="0" smtClean="0">
              <a:solidFill>
                <a:schemeClr val="bg1"/>
              </a:solidFill>
              <a:latin typeface="Calibri" pitchFamily="34" charset="0"/>
            </a:rPr>
            <a:t>Prone </a:t>
          </a:r>
        </a:p>
        <a:p>
          <a:pPr algn="l"/>
          <a:r>
            <a:rPr lang="en-GB" sz="1900" dirty="0" smtClean="0">
              <a:solidFill>
                <a:schemeClr val="bg1"/>
              </a:solidFill>
              <a:latin typeface="Calibri" pitchFamily="34" charset="0"/>
            </a:rPr>
            <a:t>(PA recumbent)</a:t>
          </a:r>
          <a:endParaRPr lang="en-GB" sz="1900" dirty="0">
            <a:solidFill>
              <a:schemeClr val="bg1"/>
            </a:solidFill>
            <a:latin typeface="Calibri" pitchFamily="34" charset="0"/>
          </a:endParaRPr>
        </a:p>
      </dgm:t>
    </dgm:pt>
    <dgm:pt modelId="{83509B31-1FE5-46CA-A824-B3715A6858AD}" type="parTrans" cxnId="{A9FFE6D0-BC0D-4766-A45F-4D164E363520}">
      <dgm:prSet/>
      <dgm:spPr/>
      <dgm:t>
        <a:bodyPr/>
        <a:lstStyle/>
        <a:p>
          <a:endParaRPr lang="en-GB"/>
        </a:p>
      </dgm:t>
    </dgm:pt>
    <dgm:pt modelId="{994A6FFC-A757-4CEC-9819-496B98ABA443}" type="sibTrans" cxnId="{A9FFE6D0-BC0D-4766-A45F-4D164E363520}">
      <dgm:prSet/>
      <dgm:spPr/>
      <dgm:t>
        <a:bodyPr/>
        <a:lstStyle/>
        <a:p>
          <a:endParaRPr lang="en-GB"/>
        </a:p>
      </dgm:t>
    </dgm:pt>
    <dgm:pt modelId="{543C2D0C-77AA-434F-BAB4-A4884F79DDEB}">
      <dgm:prSet phldrT="[Text]" custT="1"/>
      <dgm:spPr/>
      <dgm:t>
        <a:bodyPr/>
        <a:lstStyle/>
        <a:p>
          <a:r>
            <a:rPr lang="en-GB" sz="1900" dirty="0" smtClean="0">
              <a:solidFill>
                <a:schemeClr val="bg1"/>
              </a:solidFill>
              <a:latin typeface="Calibri" pitchFamily="34" charset="0"/>
            </a:rPr>
            <a:t>Erect</a:t>
          </a:r>
        </a:p>
        <a:p>
          <a:r>
            <a:rPr lang="en-GB" sz="1900" dirty="0" smtClean="0">
              <a:solidFill>
                <a:schemeClr val="bg1"/>
              </a:solidFill>
              <a:latin typeface="Calibri" pitchFamily="34" charset="0"/>
            </a:rPr>
            <a:t>Air-fluid level straight</a:t>
          </a:r>
        </a:p>
      </dgm:t>
    </dgm:pt>
    <dgm:pt modelId="{921FAD54-EF42-440A-8DFD-9C00C6F3919A}" type="parTrans" cxnId="{1E1CCB2A-2B11-45AC-980E-99F180557526}">
      <dgm:prSet/>
      <dgm:spPr/>
      <dgm:t>
        <a:bodyPr/>
        <a:lstStyle/>
        <a:p>
          <a:endParaRPr lang="en-GB"/>
        </a:p>
      </dgm:t>
    </dgm:pt>
    <dgm:pt modelId="{BA91C1A2-270C-4A7D-98E0-BCBFB0F448E8}" type="sibTrans" cxnId="{1E1CCB2A-2B11-45AC-980E-99F180557526}">
      <dgm:prSet/>
      <dgm:spPr/>
      <dgm:t>
        <a:bodyPr/>
        <a:lstStyle/>
        <a:p>
          <a:endParaRPr lang="en-GB"/>
        </a:p>
      </dgm:t>
    </dgm:pt>
    <dgm:pt modelId="{D18F6D27-DF94-4700-A836-35FADAE0F665}">
      <dgm:prSet custT="1"/>
      <dgm:spPr/>
      <dgm:t>
        <a:bodyPr/>
        <a:lstStyle/>
        <a:p>
          <a:pPr algn="ctr"/>
          <a:endParaRPr lang="en-GB" sz="1900" dirty="0" smtClean="0">
            <a:solidFill>
              <a:schemeClr val="bg1"/>
            </a:solidFill>
            <a:latin typeface="Calibri" pitchFamily="34" charset="0"/>
          </a:endParaRPr>
        </a:p>
        <a:p>
          <a:pPr algn="ctr"/>
          <a:r>
            <a:rPr lang="en-GB" sz="1900" dirty="0" smtClean="0">
              <a:solidFill>
                <a:schemeClr val="bg1"/>
              </a:solidFill>
              <a:latin typeface="Calibri" pitchFamily="34" charset="0"/>
            </a:rPr>
            <a:t>RAO</a:t>
          </a:r>
        </a:p>
        <a:p>
          <a:pPr algn="ctr"/>
          <a:r>
            <a:rPr lang="en-GB" sz="1900" dirty="0" smtClean="0">
              <a:solidFill>
                <a:schemeClr val="bg1"/>
              </a:solidFill>
              <a:latin typeface="Calibri" pitchFamily="34" charset="0"/>
            </a:rPr>
            <a:t>recumbent</a:t>
          </a:r>
        </a:p>
        <a:p>
          <a:pPr algn="ctr"/>
          <a:endParaRPr lang="en-GB" sz="2500" dirty="0" smtClean="0">
            <a:solidFill>
              <a:schemeClr val="bg1"/>
            </a:solidFill>
            <a:latin typeface="Calibri" pitchFamily="34" charset="0"/>
          </a:endParaRPr>
        </a:p>
      </dgm:t>
    </dgm:pt>
    <dgm:pt modelId="{483B1F6E-EC3F-46BC-BF01-9D65406CDBAC}" type="parTrans" cxnId="{771DAD89-AF1C-4BDD-A58E-90057BB8D868}">
      <dgm:prSet/>
      <dgm:spPr/>
      <dgm:t>
        <a:bodyPr/>
        <a:lstStyle/>
        <a:p>
          <a:endParaRPr lang="en-GB"/>
        </a:p>
      </dgm:t>
    </dgm:pt>
    <dgm:pt modelId="{64A03B11-90AE-4242-9605-9060547FACE6}" type="sibTrans" cxnId="{771DAD89-AF1C-4BDD-A58E-90057BB8D868}">
      <dgm:prSet/>
      <dgm:spPr/>
      <dgm:t>
        <a:bodyPr/>
        <a:lstStyle/>
        <a:p>
          <a:endParaRPr lang="en-GB"/>
        </a:p>
      </dgm:t>
    </dgm:pt>
    <dgm:pt modelId="{8F53813E-8371-4AEB-9975-0AA957B5CFDD}" type="pres">
      <dgm:prSet presAssocID="{14537B2A-2CF3-4717-96F6-9F998D02033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B6C346-BE85-4FAC-8274-281C378D8AA1}" type="pres">
      <dgm:prSet presAssocID="{14537B2A-2CF3-4717-96F6-9F998D02033A}" presName="fgShape" presStyleLbl="fgShp" presStyleIdx="0" presStyleCnt="1" custFlipVert="1" custScaleX="97282" custScaleY="23030" custLinFactNeighborX="-398" custLinFactNeighborY="41841"/>
      <dgm:spPr/>
    </dgm:pt>
    <dgm:pt modelId="{2B7F89B5-06A7-453D-81F8-42C503D83F56}" type="pres">
      <dgm:prSet presAssocID="{14537B2A-2CF3-4717-96F6-9F998D02033A}" presName="linComp" presStyleCnt="0"/>
      <dgm:spPr/>
    </dgm:pt>
    <dgm:pt modelId="{473400FE-25AC-45C7-B1A6-511E528A1D56}" type="pres">
      <dgm:prSet presAssocID="{25B75AEF-9E74-4D2A-84C1-5ED9F898257E}" presName="compNode" presStyleCnt="0"/>
      <dgm:spPr/>
    </dgm:pt>
    <dgm:pt modelId="{1E317F4B-D9D3-4602-BEDC-F0879659A74F}" type="pres">
      <dgm:prSet presAssocID="{25B75AEF-9E74-4D2A-84C1-5ED9F898257E}" presName="bkgdShape" presStyleLbl="node1" presStyleIdx="0" presStyleCnt="3"/>
      <dgm:spPr/>
      <dgm:t>
        <a:bodyPr/>
        <a:lstStyle/>
        <a:p>
          <a:endParaRPr lang="en-US"/>
        </a:p>
      </dgm:t>
    </dgm:pt>
    <dgm:pt modelId="{C89DD2E9-C3DB-495C-A2C3-D5049CC27176}" type="pres">
      <dgm:prSet presAssocID="{25B75AEF-9E74-4D2A-84C1-5ED9F898257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1C6ED0-9747-430A-B12D-2C5D623B0956}" type="pres">
      <dgm:prSet presAssocID="{25B75AEF-9E74-4D2A-84C1-5ED9F898257E}" presName="invisiNode" presStyleLbl="node1" presStyleIdx="0" presStyleCnt="3"/>
      <dgm:spPr/>
    </dgm:pt>
    <dgm:pt modelId="{52D6EA1A-B18B-4DF0-B2A8-AEBA84089D73}" type="pres">
      <dgm:prSet presAssocID="{25B75AEF-9E74-4D2A-84C1-5ED9F898257E}" presName="imagNode" presStyleLbl="fgImgPlace1" presStyleIdx="0" presStyleCnt="3"/>
      <dgm:spPr/>
    </dgm:pt>
    <dgm:pt modelId="{22E72EF4-7284-40E3-BE44-9E44AC66F75F}" type="pres">
      <dgm:prSet presAssocID="{994A6FFC-A757-4CEC-9819-496B98ABA44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E220294-0485-4635-A7F1-9949812741BC}" type="pres">
      <dgm:prSet presAssocID="{D18F6D27-DF94-4700-A836-35FADAE0F665}" presName="compNode" presStyleCnt="0"/>
      <dgm:spPr/>
    </dgm:pt>
    <dgm:pt modelId="{13BD465D-0CD5-49AC-8E4B-E5DFED83C11C}" type="pres">
      <dgm:prSet presAssocID="{D18F6D27-DF94-4700-A836-35FADAE0F665}" presName="bkgdShape" presStyleLbl="node1" presStyleIdx="1" presStyleCnt="3"/>
      <dgm:spPr/>
      <dgm:t>
        <a:bodyPr/>
        <a:lstStyle/>
        <a:p>
          <a:endParaRPr lang="en-US"/>
        </a:p>
      </dgm:t>
    </dgm:pt>
    <dgm:pt modelId="{93388E99-A23A-4B53-9C79-E54787370764}" type="pres">
      <dgm:prSet presAssocID="{D18F6D27-DF94-4700-A836-35FADAE0F66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1476C7-E2BC-40B9-A95E-ABC6513011E2}" type="pres">
      <dgm:prSet presAssocID="{D18F6D27-DF94-4700-A836-35FADAE0F665}" presName="invisiNode" presStyleLbl="node1" presStyleIdx="1" presStyleCnt="3"/>
      <dgm:spPr/>
    </dgm:pt>
    <dgm:pt modelId="{E0D3FAA0-64AF-49FA-96BC-B9812482C4B3}" type="pres">
      <dgm:prSet presAssocID="{D18F6D27-DF94-4700-A836-35FADAE0F665}" presName="imagNode" presStyleLbl="fgImgPlace1" presStyleIdx="1" presStyleCnt="3"/>
      <dgm:spPr/>
    </dgm:pt>
    <dgm:pt modelId="{58091AD8-3FC9-4B8E-92C2-E2F130368648}" type="pres">
      <dgm:prSet presAssocID="{64A03B11-90AE-4242-9605-9060547FACE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9B1E40-C5E5-4F76-9E95-BAA5AF3845E1}" type="pres">
      <dgm:prSet presAssocID="{543C2D0C-77AA-434F-BAB4-A4884F79DDEB}" presName="compNode" presStyleCnt="0"/>
      <dgm:spPr/>
    </dgm:pt>
    <dgm:pt modelId="{BFED1342-3C56-40CD-8606-00897FDDC5F2}" type="pres">
      <dgm:prSet presAssocID="{543C2D0C-77AA-434F-BAB4-A4884F79DDEB}" presName="bkgdShape" presStyleLbl="node1" presStyleIdx="2" presStyleCnt="3"/>
      <dgm:spPr/>
      <dgm:t>
        <a:bodyPr/>
        <a:lstStyle/>
        <a:p>
          <a:endParaRPr lang="en-US"/>
        </a:p>
      </dgm:t>
    </dgm:pt>
    <dgm:pt modelId="{5ED4CA19-03AC-437B-A4A3-01925D9F7AA6}" type="pres">
      <dgm:prSet presAssocID="{543C2D0C-77AA-434F-BAB4-A4884F79DDEB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9763D1-B89B-42A9-B4A2-9A45F63A4CC7}" type="pres">
      <dgm:prSet presAssocID="{543C2D0C-77AA-434F-BAB4-A4884F79DDEB}" presName="invisiNode" presStyleLbl="node1" presStyleIdx="2" presStyleCnt="3"/>
      <dgm:spPr/>
    </dgm:pt>
    <dgm:pt modelId="{9D11C1BD-B802-456A-93C7-4D0212221634}" type="pres">
      <dgm:prSet presAssocID="{543C2D0C-77AA-434F-BAB4-A4884F79DDEB}" presName="imagNode" presStyleLbl="fgImgPlace1" presStyleIdx="2" presStyleCnt="3"/>
      <dgm:spPr/>
    </dgm:pt>
  </dgm:ptLst>
  <dgm:cxnLst>
    <dgm:cxn modelId="{40157E55-F730-49FE-BA9F-C5BD54775F21}" type="presOf" srcId="{14537B2A-2CF3-4717-96F6-9F998D02033A}" destId="{8F53813E-8371-4AEB-9975-0AA957B5CFDD}" srcOrd="0" destOrd="0" presId="urn:microsoft.com/office/officeart/2005/8/layout/hList7"/>
    <dgm:cxn modelId="{96B869D1-2E8A-4DA7-ABC6-46E940FFF6E5}" type="presOf" srcId="{D18F6D27-DF94-4700-A836-35FADAE0F665}" destId="{93388E99-A23A-4B53-9C79-E54787370764}" srcOrd="1" destOrd="0" presId="urn:microsoft.com/office/officeart/2005/8/layout/hList7"/>
    <dgm:cxn modelId="{A9FFE6D0-BC0D-4766-A45F-4D164E363520}" srcId="{14537B2A-2CF3-4717-96F6-9F998D02033A}" destId="{25B75AEF-9E74-4D2A-84C1-5ED9F898257E}" srcOrd="0" destOrd="0" parTransId="{83509B31-1FE5-46CA-A824-B3715A6858AD}" sibTransId="{994A6FFC-A757-4CEC-9819-496B98ABA443}"/>
    <dgm:cxn modelId="{35325B36-3320-4D95-91F1-72BD9003A583}" type="presOf" srcId="{994A6FFC-A757-4CEC-9819-496B98ABA443}" destId="{22E72EF4-7284-40E3-BE44-9E44AC66F75F}" srcOrd="0" destOrd="0" presId="urn:microsoft.com/office/officeart/2005/8/layout/hList7"/>
    <dgm:cxn modelId="{7452FDD4-7D6A-4251-ABD2-4259FE2E1EE4}" type="presOf" srcId="{543C2D0C-77AA-434F-BAB4-A4884F79DDEB}" destId="{5ED4CA19-03AC-437B-A4A3-01925D9F7AA6}" srcOrd="1" destOrd="0" presId="urn:microsoft.com/office/officeart/2005/8/layout/hList7"/>
    <dgm:cxn modelId="{A805E8F6-80A5-47DE-8F08-6C0A318C6946}" type="presOf" srcId="{D18F6D27-DF94-4700-A836-35FADAE0F665}" destId="{13BD465D-0CD5-49AC-8E4B-E5DFED83C11C}" srcOrd="0" destOrd="0" presId="urn:microsoft.com/office/officeart/2005/8/layout/hList7"/>
    <dgm:cxn modelId="{3C8AF84F-E4A3-4D74-9B06-6757D69F4F20}" type="presOf" srcId="{64A03B11-90AE-4242-9605-9060547FACE6}" destId="{58091AD8-3FC9-4B8E-92C2-E2F130368648}" srcOrd="0" destOrd="0" presId="urn:microsoft.com/office/officeart/2005/8/layout/hList7"/>
    <dgm:cxn modelId="{72250B52-4A56-46FE-8B0A-6416151E1748}" type="presOf" srcId="{543C2D0C-77AA-434F-BAB4-A4884F79DDEB}" destId="{BFED1342-3C56-40CD-8606-00897FDDC5F2}" srcOrd="0" destOrd="0" presId="urn:microsoft.com/office/officeart/2005/8/layout/hList7"/>
    <dgm:cxn modelId="{1E1CCB2A-2B11-45AC-980E-99F180557526}" srcId="{14537B2A-2CF3-4717-96F6-9F998D02033A}" destId="{543C2D0C-77AA-434F-BAB4-A4884F79DDEB}" srcOrd="2" destOrd="0" parTransId="{921FAD54-EF42-440A-8DFD-9C00C6F3919A}" sibTransId="{BA91C1A2-270C-4A7D-98E0-BCBFB0F448E8}"/>
    <dgm:cxn modelId="{3CD41483-F5C6-4E98-A7CE-B41C0317BEF1}" type="presOf" srcId="{25B75AEF-9E74-4D2A-84C1-5ED9F898257E}" destId="{C89DD2E9-C3DB-495C-A2C3-D5049CC27176}" srcOrd="1" destOrd="0" presId="urn:microsoft.com/office/officeart/2005/8/layout/hList7"/>
    <dgm:cxn modelId="{75F68A10-FC56-43A6-97E6-ADAA647C1237}" type="presOf" srcId="{25B75AEF-9E74-4D2A-84C1-5ED9F898257E}" destId="{1E317F4B-D9D3-4602-BEDC-F0879659A74F}" srcOrd="0" destOrd="0" presId="urn:microsoft.com/office/officeart/2005/8/layout/hList7"/>
    <dgm:cxn modelId="{771DAD89-AF1C-4BDD-A58E-90057BB8D868}" srcId="{14537B2A-2CF3-4717-96F6-9F998D02033A}" destId="{D18F6D27-DF94-4700-A836-35FADAE0F665}" srcOrd="1" destOrd="0" parTransId="{483B1F6E-EC3F-46BC-BF01-9D65406CDBAC}" sibTransId="{64A03B11-90AE-4242-9605-9060547FACE6}"/>
    <dgm:cxn modelId="{FCBCAFA5-E230-4BC0-97E5-334329B2D538}" type="presParOf" srcId="{8F53813E-8371-4AEB-9975-0AA957B5CFDD}" destId="{9FB6C346-BE85-4FAC-8274-281C378D8AA1}" srcOrd="0" destOrd="0" presId="urn:microsoft.com/office/officeart/2005/8/layout/hList7"/>
    <dgm:cxn modelId="{22A7ADEE-5DFA-41C1-A309-1D8E5D11E125}" type="presParOf" srcId="{8F53813E-8371-4AEB-9975-0AA957B5CFDD}" destId="{2B7F89B5-06A7-453D-81F8-42C503D83F56}" srcOrd="1" destOrd="0" presId="urn:microsoft.com/office/officeart/2005/8/layout/hList7"/>
    <dgm:cxn modelId="{CA586A45-8FDE-47EC-A288-7B4B02D6EFD0}" type="presParOf" srcId="{2B7F89B5-06A7-453D-81F8-42C503D83F56}" destId="{473400FE-25AC-45C7-B1A6-511E528A1D56}" srcOrd="0" destOrd="0" presId="urn:microsoft.com/office/officeart/2005/8/layout/hList7"/>
    <dgm:cxn modelId="{1FBF34FB-A855-437C-992F-D7FB14414CE4}" type="presParOf" srcId="{473400FE-25AC-45C7-B1A6-511E528A1D56}" destId="{1E317F4B-D9D3-4602-BEDC-F0879659A74F}" srcOrd="0" destOrd="0" presId="urn:microsoft.com/office/officeart/2005/8/layout/hList7"/>
    <dgm:cxn modelId="{EA8F5B30-5171-4101-A61F-AC07165C3EBE}" type="presParOf" srcId="{473400FE-25AC-45C7-B1A6-511E528A1D56}" destId="{C89DD2E9-C3DB-495C-A2C3-D5049CC27176}" srcOrd="1" destOrd="0" presId="urn:microsoft.com/office/officeart/2005/8/layout/hList7"/>
    <dgm:cxn modelId="{5D06B8EA-E0F6-4FD3-A78F-B79AC063C4D7}" type="presParOf" srcId="{473400FE-25AC-45C7-B1A6-511E528A1D56}" destId="{941C6ED0-9747-430A-B12D-2C5D623B0956}" srcOrd="2" destOrd="0" presId="urn:microsoft.com/office/officeart/2005/8/layout/hList7"/>
    <dgm:cxn modelId="{40890260-28A9-4D05-950E-CA5BCDE4F9AE}" type="presParOf" srcId="{473400FE-25AC-45C7-B1A6-511E528A1D56}" destId="{52D6EA1A-B18B-4DF0-B2A8-AEBA84089D73}" srcOrd="3" destOrd="0" presId="urn:microsoft.com/office/officeart/2005/8/layout/hList7"/>
    <dgm:cxn modelId="{D29F4274-0F29-44E3-B9CC-62BE441BB9B0}" type="presParOf" srcId="{2B7F89B5-06A7-453D-81F8-42C503D83F56}" destId="{22E72EF4-7284-40E3-BE44-9E44AC66F75F}" srcOrd="1" destOrd="0" presId="urn:microsoft.com/office/officeart/2005/8/layout/hList7"/>
    <dgm:cxn modelId="{22F9A4C2-C4F7-40B7-A92D-D744D27232C3}" type="presParOf" srcId="{2B7F89B5-06A7-453D-81F8-42C503D83F56}" destId="{DE220294-0485-4635-A7F1-9949812741BC}" srcOrd="2" destOrd="0" presId="urn:microsoft.com/office/officeart/2005/8/layout/hList7"/>
    <dgm:cxn modelId="{80EBBB56-F5BF-425F-8759-F0C17BBF5260}" type="presParOf" srcId="{DE220294-0485-4635-A7F1-9949812741BC}" destId="{13BD465D-0CD5-49AC-8E4B-E5DFED83C11C}" srcOrd="0" destOrd="0" presId="urn:microsoft.com/office/officeart/2005/8/layout/hList7"/>
    <dgm:cxn modelId="{D2F6CB94-E507-4418-985D-6505611EA14F}" type="presParOf" srcId="{DE220294-0485-4635-A7F1-9949812741BC}" destId="{93388E99-A23A-4B53-9C79-E54787370764}" srcOrd="1" destOrd="0" presId="urn:microsoft.com/office/officeart/2005/8/layout/hList7"/>
    <dgm:cxn modelId="{F8E940DE-5ECE-454F-A1FC-6BA8EC46AB74}" type="presParOf" srcId="{DE220294-0485-4635-A7F1-9949812741BC}" destId="{9C1476C7-E2BC-40B9-A95E-ABC6513011E2}" srcOrd="2" destOrd="0" presId="urn:microsoft.com/office/officeart/2005/8/layout/hList7"/>
    <dgm:cxn modelId="{158D736E-6024-45AD-928B-11B515E56068}" type="presParOf" srcId="{DE220294-0485-4635-A7F1-9949812741BC}" destId="{E0D3FAA0-64AF-49FA-96BC-B9812482C4B3}" srcOrd="3" destOrd="0" presId="urn:microsoft.com/office/officeart/2005/8/layout/hList7"/>
    <dgm:cxn modelId="{63E9F1BA-19C4-4860-B5FD-6C1BCFED9CB6}" type="presParOf" srcId="{2B7F89B5-06A7-453D-81F8-42C503D83F56}" destId="{58091AD8-3FC9-4B8E-92C2-E2F130368648}" srcOrd="3" destOrd="0" presId="urn:microsoft.com/office/officeart/2005/8/layout/hList7"/>
    <dgm:cxn modelId="{78773995-3390-408A-8CD4-4AEEC9555BE9}" type="presParOf" srcId="{2B7F89B5-06A7-453D-81F8-42C503D83F56}" destId="{549B1E40-C5E5-4F76-9E95-BAA5AF3845E1}" srcOrd="4" destOrd="0" presId="urn:microsoft.com/office/officeart/2005/8/layout/hList7"/>
    <dgm:cxn modelId="{D66C8EDE-0975-4E77-9515-B6454B6CE169}" type="presParOf" srcId="{549B1E40-C5E5-4F76-9E95-BAA5AF3845E1}" destId="{BFED1342-3C56-40CD-8606-00897FDDC5F2}" srcOrd="0" destOrd="0" presId="urn:microsoft.com/office/officeart/2005/8/layout/hList7"/>
    <dgm:cxn modelId="{93E1A7BB-442B-426B-BC25-62F54D53F712}" type="presParOf" srcId="{549B1E40-C5E5-4F76-9E95-BAA5AF3845E1}" destId="{5ED4CA19-03AC-437B-A4A3-01925D9F7AA6}" srcOrd="1" destOrd="0" presId="urn:microsoft.com/office/officeart/2005/8/layout/hList7"/>
    <dgm:cxn modelId="{7987B597-4ED4-47A3-8D9E-4800FAC68CFE}" type="presParOf" srcId="{549B1E40-C5E5-4F76-9E95-BAA5AF3845E1}" destId="{539763D1-B89B-42A9-B4A2-9A45F63A4CC7}" srcOrd="2" destOrd="0" presId="urn:microsoft.com/office/officeart/2005/8/layout/hList7"/>
    <dgm:cxn modelId="{0C210955-2EEF-45E0-B601-A9F3B01EDD19}" type="presParOf" srcId="{549B1E40-C5E5-4F76-9E95-BAA5AF3845E1}" destId="{9D11C1BD-B802-456A-93C7-4D0212221634}" srcOrd="3" destOrd="0" presId="urn:microsoft.com/office/officeart/2005/8/layout/hList7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B8DFBC-2C72-4C2B-A2F6-E2D61427F4A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E4AC5D9-DAD2-492F-81B0-2D2D6B22D2A3}">
      <dgm:prSet phldrT="[Text]" custT="1"/>
      <dgm:spPr/>
      <dgm:t>
        <a:bodyPr/>
        <a:lstStyle/>
        <a:p>
          <a:r>
            <a:rPr kumimoji="0" lang="en-GB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rPr>
            <a:t>Barium meal follow through.</a:t>
          </a:r>
        </a:p>
      </dgm:t>
    </dgm:pt>
    <dgm:pt modelId="{AE601354-991B-4144-A569-E0AFAB7FCEB5}" type="parTrans" cxnId="{19F0797B-A7E5-4E79-A657-988B2E67A580}">
      <dgm:prSet/>
      <dgm:spPr/>
      <dgm:t>
        <a:bodyPr/>
        <a:lstStyle/>
        <a:p>
          <a:endParaRPr lang="en-GB"/>
        </a:p>
      </dgm:t>
    </dgm:pt>
    <dgm:pt modelId="{D359CBCD-714D-4123-BC9E-AE4095556E5D}" type="sibTrans" cxnId="{19F0797B-A7E5-4E79-A657-988B2E67A580}">
      <dgm:prSet/>
      <dgm:spPr/>
      <dgm:t>
        <a:bodyPr/>
        <a:lstStyle/>
        <a:p>
          <a:endParaRPr lang="en-GB"/>
        </a:p>
      </dgm:t>
    </dgm:pt>
    <dgm:pt modelId="{B245A5E0-8142-4112-BB93-43A0A4740C22}">
      <dgm:prSet phldrT="[Text]" custT="1"/>
      <dgm:spPr/>
      <dgm:t>
        <a:bodyPr/>
        <a:lstStyle/>
        <a:p>
          <a:r>
            <a:rPr kumimoji="0" lang="en-GB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rPr>
            <a:t>Enteroclysis</a:t>
          </a:r>
        </a:p>
      </dgm:t>
    </dgm:pt>
    <dgm:pt modelId="{83D5971D-80A2-4039-8AFE-4190E2419682}" type="parTrans" cxnId="{41897C8B-A36C-4DA4-AFF7-E0DC119BF36C}">
      <dgm:prSet/>
      <dgm:spPr/>
      <dgm:t>
        <a:bodyPr/>
        <a:lstStyle/>
        <a:p>
          <a:endParaRPr lang="en-GB"/>
        </a:p>
      </dgm:t>
    </dgm:pt>
    <dgm:pt modelId="{2F1C377D-1B7B-4DC7-BC1A-0488AA20F350}" type="sibTrans" cxnId="{41897C8B-A36C-4DA4-AFF7-E0DC119BF36C}">
      <dgm:prSet/>
      <dgm:spPr/>
      <dgm:t>
        <a:bodyPr/>
        <a:lstStyle/>
        <a:p>
          <a:endParaRPr lang="en-GB"/>
        </a:p>
      </dgm:t>
    </dgm:pt>
    <dgm:pt modelId="{C5EE9CC2-1F4B-40D5-AE17-59DCA805C744}">
      <dgm:prSet phldrT="[Text]" custT="1"/>
      <dgm:spPr/>
      <dgm:t>
        <a:bodyPr/>
        <a:lstStyle/>
        <a:p>
          <a:r>
            <a:rPr kumimoji="0" lang="en-GB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rPr>
            <a:t>Intubation ( Small bowel enema).</a:t>
          </a:r>
        </a:p>
      </dgm:t>
    </dgm:pt>
    <dgm:pt modelId="{8EFE117C-69EF-4A46-A97E-DB20FAC1273F}" type="parTrans" cxnId="{10B190CD-8288-4B76-8EF9-9819280E3742}">
      <dgm:prSet/>
      <dgm:spPr/>
      <dgm:t>
        <a:bodyPr/>
        <a:lstStyle/>
        <a:p>
          <a:endParaRPr lang="en-GB"/>
        </a:p>
      </dgm:t>
    </dgm:pt>
    <dgm:pt modelId="{88701984-6E66-4A17-9AD1-78FF6EDF16A0}" type="sibTrans" cxnId="{10B190CD-8288-4B76-8EF9-9819280E3742}">
      <dgm:prSet/>
      <dgm:spPr/>
      <dgm:t>
        <a:bodyPr/>
        <a:lstStyle/>
        <a:p>
          <a:endParaRPr lang="en-GB"/>
        </a:p>
      </dgm:t>
    </dgm:pt>
    <dgm:pt modelId="{D40FAA3A-0840-42F0-9AE3-C83799EC9E58}">
      <dgm:prSet custT="1"/>
      <dgm:spPr/>
      <dgm:t>
        <a:bodyPr/>
        <a:lstStyle/>
        <a:p>
          <a:r>
            <a:rPr kumimoji="0" lang="en-GB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rPr>
            <a:t>Barium follow through (Small Bowel only Series). </a:t>
          </a:r>
          <a:endParaRPr kumimoji="0" lang="en-GB" sz="2800" b="0" i="0" u="none" strike="noStrike" kern="1200" cap="none" spc="0" normalizeH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Calibri" pitchFamily="34" charset="0"/>
            <a:ea typeface="+mn-ea"/>
            <a:cs typeface="+mn-cs"/>
          </a:endParaRPr>
        </a:p>
      </dgm:t>
    </dgm:pt>
    <dgm:pt modelId="{14A2AFCA-924B-4E0D-A57F-20EF50E20758}" type="parTrans" cxnId="{DEB9CFE3-A4AB-43A1-AA75-780E118F23C8}">
      <dgm:prSet/>
      <dgm:spPr/>
      <dgm:t>
        <a:bodyPr/>
        <a:lstStyle/>
        <a:p>
          <a:endParaRPr lang="en-GB"/>
        </a:p>
      </dgm:t>
    </dgm:pt>
    <dgm:pt modelId="{65A942E7-0CD7-4891-B7AE-34D7CCD630FC}" type="sibTrans" cxnId="{DEB9CFE3-A4AB-43A1-AA75-780E118F23C8}">
      <dgm:prSet/>
      <dgm:spPr/>
      <dgm:t>
        <a:bodyPr/>
        <a:lstStyle/>
        <a:p>
          <a:endParaRPr lang="en-GB"/>
        </a:p>
      </dgm:t>
    </dgm:pt>
    <dgm:pt modelId="{5E56A960-9ED4-40A2-8D4C-F9B475130D9E}" type="pres">
      <dgm:prSet presAssocID="{DBB8DFBC-2C72-4C2B-A2F6-E2D61427F4A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DB0C29-9CE8-42B0-8A61-141F6CAB14F6}" type="pres">
      <dgm:prSet presAssocID="{CE4AC5D9-DAD2-492F-81B0-2D2D6B22D2A3}" presName="parentLin" presStyleCnt="0"/>
      <dgm:spPr/>
    </dgm:pt>
    <dgm:pt modelId="{BBCE420C-1803-4F9E-B6A8-8356C1D61616}" type="pres">
      <dgm:prSet presAssocID="{CE4AC5D9-DAD2-492F-81B0-2D2D6B22D2A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0C89907F-2FC6-413A-B542-0CDFF789F3DC}" type="pres">
      <dgm:prSet presAssocID="{CE4AC5D9-DAD2-492F-81B0-2D2D6B22D2A3}" presName="parentText" presStyleLbl="node1" presStyleIdx="0" presStyleCnt="4" custLinFactNeighborY="951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1FB249E-F947-4527-AF1C-E7EAA96C0CFD}" type="pres">
      <dgm:prSet presAssocID="{CE4AC5D9-DAD2-492F-81B0-2D2D6B22D2A3}" presName="negativeSpace" presStyleCnt="0"/>
      <dgm:spPr/>
    </dgm:pt>
    <dgm:pt modelId="{775DDE0D-32A2-44E9-99F3-694E394899CC}" type="pres">
      <dgm:prSet presAssocID="{CE4AC5D9-DAD2-492F-81B0-2D2D6B22D2A3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F5C1A34-459F-4F4E-8000-6736249BDDFA}" type="pres">
      <dgm:prSet presAssocID="{D359CBCD-714D-4123-BC9E-AE4095556E5D}" presName="spaceBetweenRectangles" presStyleCnt="0"/>
      <dgm:spPr/>
    </dgm:pt>
    <dgm:pt modelId="{815FA43A-EB3C-447C-8BED-439EFDC8EE8E}" type="pres">
      <dgm:prSet presAssocID="{D40FAA3A-0840-42F0-9AE3-C83799EC9E58}" presName="parentLin" presStyleCnt="0"/>
      <dgm:spPr/>
    </dgm:pt>
    <dgm:pt modelId="{66F3111C-BCAF-4A0E-8179-5154FF02729C}" type="pres">
      <dgm:prSet presAssocID="{D40FAA3A-0840-42F0-9AE3-C83799EC9E58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5086153F-6C15-4E9F-B03B-E17DCC430AFF}" type="pres">
      <dgm:prSet presAssocID="{D40FAA3A-0840-42F0-9AE3-C83799EC9E58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989CB8-10D2-4895-9F2E-DECF31166B37}" type="pres">
      <dgm:prSet presAssocID="{D40FAA3A-0840-42F0-9AE3-C83799EC9E58}" presName="negativeSpace" presStyleCnt="0"/>
      <dgm:spPr/>
    </dgm:pt>
    <dgm:pt modelId="{D14F805D-2FAC-4ACF-978C-34B6D5FC12EA}" type="pres">
      <dgm:prSet presAssocID="{D40FAA3A-0840-42F0-9AE3-C83799EC9E58}" presName="childText" presStyleLbl="conFgAcc1" presStyleIdx="1" presStyleCnt="4">
        <dgm:presLayoutVars>
          <dgm:bulletEnabled val="1"/>
        </dgm:presLayoutVars>
      </dgm:prSet>
      <dgm:spPr/>
    </dgm:pt>
    <dgm:pt modelId="{7A2F1CD8-EE6A-4FA2-970F-901BE184C7D6}" type="pres">
      <dgm:prSet presAssocID="{65A942E7-0CD7-4891-B7AE-34D7CCD630FC}" presName="spaceBetweenRectangles" presStyleCnt="0"/>
      <dgm:spPr/>
    </dgm:pt>
    <dgm:pt modelId="{361D4AF7-75BF-421E-8B9B-731525BFD3F3}" type="pres">
      <dgm:prSet presAssocID="{B245A5E0-8142-4112-BB93-43A0A4740C22}" presName="parentLin" presStyleCnt="0"/>
      <dgm:spPr/>
    </dgm:pt>
    <dgm:pt modelId="{BC5B90F5-5A0E-4E4E-85F5-AEC58C5E55F0}" type="pres">
      <dgm:prSet presAssocID="{B245A5E0-8142-4112-BB93-43A0A4740C2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7037E16D-6950-4327-AF83-179990E92468}" type="pres">
      <dgm:prSet presAssocID="{B245A5E0-8142-4112-BB93-43A0A4740C2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082CA9-1EA1-41B1-BB14-13505790F923}" type="pres">
      <dgm:prSet presAssocID="{B245A5E0-8142-4112-BB93-43A0A4740C22}" presName="negativeSpace" presStyleCnt="0"/>
      <dgm:spPr/>
    </dgm:pt>
    <dgm:pt modelId="{BB5116CA-EE8A-4C2D-9794-9B5C7889B96A}" type="pres">
      <dgm:prSet presAssocID="{B245A5E0-8142-4112-BB93-43A0A4740C22}" presName="childText" presStyleLbl="conFgAcc1" presStyleIdx="2" presStyleCnt="4">
        <dgm:presLayoutVars>
          <dgm:bulletEnabled val="1"/>
        </dgm:presLayoutVars>
      </dgm:prSet>
      <dgm:spPr/>
    </dgm:pt>
    <dgm:pt modelId="{DECB0D04-FF97-4443-A8A1-B2D146C490EC}" type="pres">
      <dgm:prSet presAssocID="{2F1C377D-1B7B-4DC7-BC1A-0488AA20F350}" presName="spaceBetweenRectangles" presStyleCnt="0"/>
      <dgm:spPr/>
    </dgm:pt>
    <dgm:pt modelId="{3A5C09F1-FFCE-4A20-9D3F-F64B015A3FDE}" type="pres">
      <dgm:prSet presAssocID="{C5EE9CC2-1F4B-40D5-AE17-59DCA805C744}" presName="parentLin" presStyleCnt="0"/>
      <dgm:spPr/>
    </dgm:pt>
    <dgm:pt modelId="{556F44A6-8210-4100-AF56-A67315A170F4}" type="pres">
      <dgm:prSet presAssocID="{C5EE9CC2-1F4B-40D5-AE17-59DCA805C744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80CA408B-1D3D-4F94-96D4-4E0D6D425DF4}" type="pres">
      <dgm:prSet presAssocID="{C5EE9CC2-1F4B-40D5-AE17-59DCA805C74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A2008-2A0E-4C52-AE44-3110F0CDD90B}" type="pres">
      <dgm:prSet presAssocID="{C5EE9CC2-1F4B-40D5-AE17-59DCA805C744}" presName="negativeSpace" presStyleCnt="0"/>
      <dgm:spPr/>
    </dgm:pt>
    <dgm:pt modelId="{63B387F1-586F-406B-B93A-5DA5F4AB8D2F}" type="pres">
      <dgm:prSet presAssocID="{C5EE9CC2-1F4B-40D5-AE17-59DCA805C744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08EE49C-74AF-44EA-99A4-DA36A786AF79}" type="presOf" srcId="{C5EE9CC2-1F4B-40D5-AE17-59DCA805C744}" destId="{80CA408B-1D3D-4F94-96D4-4E0D6D425DF4}" srcOrd="1" destOrd="0" presId="urn:microsoft.com/office/officeart/2005/8/layout/list1"/>
    <dgm:cxn modelId="{C9C3904E-3A79-4FED-8B69-3F444C7FE477}" type="presOf" srcId="{D40FAA3A-0840-42F0-9AE3-C83799EC9E58}" destId="{5086153F-6C15-4E9F-B03B-E17DCC430AFF}" srcOrd="1" destOrd="0" presId="urn:microsoft.com/office/officeart/2005/8/layout/list1"/>
    <dgm:cxn modelId="{10B190CD-8288-4B76-8EF9-9819280E3742}" srcId="{DBB8DFBC-2C72-4C2B-A2F6-E2D61427F4A7}" destId="{C5EE9CC2-1F4B-40D5-AE17-59DCA805C744}" srcOrd="3" destOrd="0" parTransId="{8EFE117C-69EF-4A46-A97E-DB20FAC1273F}" sibTransId="{88701984-6E66-4A17-9AD1-78FF6EDF16A0}"/>
    <dgm:cxn modelId="{FEDB1451-D497-4001-B0FB-6A6D345742F8}" type="presOf" srcId="{C5EE9CC2-1F4B-40D5-AE17-59DCA805C744}" destId="{556F44A6-8210-4100-AF56-A67315A170F4}" srcOrd="0" destOrd="0" presId="urn:microsoft.com/office/officeart/2005/8/layout/list1"/>
    <dgm:cxn modelId="{F9100F5D-C873-43DF-9E1B-DC9CE19A160D}" type="presOf" srcId="{D40FAA3A-0840-42F0-9AE3-C83799EC9E58}" destId="{66F3111C-BCAF-4A0E-8179-5154FF02729C}" srcOrd="0" destOrd="0" presId="urn:microsoft.com/office/officeart/2005/8/layout/list1"/>
    <dgm:cxn modelId="{41897C8B-A36C-4DA4-AFF7-E0DC119BF36C}" srcId="{DBB8DFBC-2C72-4C2B-A2F6-E2D61427F4A7}" destId="{B245A5E0-8142-4112-BB93-43A0A4740C22}" srcOrd="2" destOrd="0" parTransId="{83D5971D-80A2-4039-8AFE-4190E2419682}" sibTransId="{2F1C377D-1B7B-4DC7-BC1A-0488AA20F350}"/>
    <dgm:cxn modelId="{89FB6831-12D0-4E02-AFC5-97D46F389F5F}" type="presOf" srcId="{CE4AC5D9-DAD2-492F-81B0-2D2D6B22D2A3}" destId="{0C89907F-2FC6-413A-B542-0CDFF789F3DC}" srcOrd="1" destOrd="0" presId="urn:microsoft.com/office/officeart/2005/8/layout/list1"/>
    <dgm:cxn modelId="{334AA730-F931-4A53-9B58-89FA415681A3}" type="presOf" srcId="{B245A5E0-8142-4112-BB93-43A0A4740C22}" destId="{7037E16D-6950-4327-AF83-179990E92468}" srcOrd="1" destOrd="0" presId="urn:microsoft.com/office/officeart/2005/8/layout/list1"/>
    <dgm:cxn modelId="{FFD35E5E-CA79-41FF-8434-2E298984CC74}" type="presOf" srcId="{B245A5E0-8142-4112-BB93-43A0A4740C22}" destId="{BC5B90F5-5A0E-4E4E-85F5-AEC58C5E55F0}" srcOrd="0" destOrd="0" presId="urn:microsoft.com/office/officeart/2005/8/layout/list1"/>
    <dgm:cxn modelId="{0D2173C4-478E-483C-9DEC-92F40A8D1185}" type="presOf" srcId="{CE4AC5D9-DAD2-492F-81B0-2D2D6B22D2A3}" destId="{BBCE420C-1803-4F9E-B6A8-8356C1D61616}" srcOrd="0" destOrd="0" presId="urn:microsoft.com/office/officeart/2005/8/layout/list1"/>
    <dgm:cxn modelId="{B88AB26E-FE09-46A0-A690-CDAC09DB4BA1}" type="presOf" srcId="{DBB8DFBC-2C72-4C2B-A2F6-E2D61427F4A7}" destId="{5E56A960-9ED4-40A2-8D4C-F9B475130D9E}" srcOrd="0" destOrd="0" presId="urn:microsoft.com/office/officeart/2005/8/layout/list1"/>
    <dgm:cxn modelId="{19F0797B-A7E5-4E79-A657-988B2E67A580}" srcId="{DBB8DFBC-2C72-4C2B-A2F6-E2D61427F4A7}" destId="{CE4AC5D9-DAD2-492F-81B0-2D2D6B22D2A3}" srcOrd="0" destOrd="0" parTransId="{AE601354-991B-4144-A569-E0AFAB7FCEB5}" sibTransId="{D359CBCD-714D-4123-BC9E-AE4095556E5D}"/>
    <dgm:cxn modelId="{DEB9CFE3-A4AB-43A1-AA75-780E118F23C8}" srcId="{DBB8DFBC-2C72-4C2B-A2F6-E2D61427F4A7}" destId="{D40FAA3A-0840-42F0-9AE3-C83799EC9E58}" srcOrd="1" destOrd="0" parTransId="{14A2AFCA-924B-4E0D-A57F-20EF50E20758}" sibTransId="{65A942E7-0CD7-4891-B7AE-34D7CCD630FC}"/>
    <dgm:cxn modelId="{218DF3DC-DB88-45FB-BD7C-61B524595EEA}" type="presParOf" srcId="{5E56A960-9ED4-40A2-8D4C-F9B475130D9E}" destId="{81DB0C29-9CE8-42B0-8A61-141F6CAB14F6}" srcOrd="0" destOrd="0" presId="urn:microsoft.com/office/officeart/2005/8/layout/list1"/>
    <dgm:cxn modelId="{97146C79-EC37-459F-B8F4-8FC874E3D54A}" type="presParOf" srcId="{81DB0C29-9CE8-42B0-8A61-141F6CAB14F6}" destId="{BBCE420C-1803-4F9E-B6A8-8356C1D61616}" srcOrd="0" destOrd="0" presId="urn:microsoft.com/office/officeart/2005/8/layout/list1"/>
    <dgm:cxn modelId="{B1F35F4A-6EA4-4955-9F73-4333E7C3A3BC}" type="presParOf" srcId="{81DB0C29-9CE8-42B0-8A61-141F6CAB14F6}" destId="{0C89907F-2FC6-413A-B542-0CDFF789F3DC}" srcOrd="1" destOrd="0" presId="urn:microsoft.com/office/officeart/2005/8/layout/list1"/>
    <dgm:cxn modelId="{C5AD13BB-78C2-456D-9F91-61F03B41C6F2}" type="presParOf" srcId="{5E56A960-9ED4-40A2-8D4C-F9B475130D9E}" destId="{A1FB249E-F947-4527-AF1C-E7EAA96C0CFD}" srcOrd="1" destOrd="0" presId="urn:microsoft.com/office/officeart/2005/8/layout/list1"/>
    <dgm:cxn modelId="{27ADF315-096E-491E-A16D-9B4B66958CA1}" type="presParOf" srcId="{5E56A960-9ED4-40A2-8D4C-F9B475130D9E}" destId="{775DDE0D-32A2-44E9-99F3-694E394899CC}" srcOrd="2" destOrd="0" presId="urn:microsoft.com/office/officeart/2005/8/layout/list1"/>
    <dgm:cxn modelId="{4810C39A-F32E-4EA5-8C47-7CC4849330CA}" type="presParOf" srcId="{5E56A960-9ED4-40A2-8D4C-F9B475130D9E}" destId="{3F5C1A34-459F-4F4E-8000-6736249BDDFA}" srcOrd="3" destOrd="0" presId="urn:microsoft.com/office/officeart/2005/8/layout/list1"/>
    <dgm:cxn modelId="{99E79C80-9FAD-42C7-BBF4-6F008E9B68A4}" type="presParOf" srcId="{5E56A960-9ED4-40A2-8D4C-F9B475130D9E}" destId="{815FA43A-EB3C-447C-8BED-439EFDC8EE8E}" srcOrd="4" destOrd="0" presId="urn:microsoft.com/office/officeart/2005/8/layout/list1"/>
    <dgm:cxn modelId="{E437852F-7630-43B9-B158-30BF7FFFA511}" type="presParOf" srcId="{815FA43A-EB3C-447C-8BED-439EFDC8EE8E}" destId="{66F3111C-BCAF-4A0E-8179-5154FF02729C}" srcOrd="0" destOrd="0" presId="urn:microsoft.com/office/officeart/2005/8/layout/list1"/>
    <dgm:cxn modelId="{17BFC91C-B652-4F99-8C26-8A49841DA011}" type="presParOf" srcId="{815FA43A-EB3C-447C-8BED-439EFDC8EE8E}" destId="{5086153F-6C15-4E9F-B03B-E17DCC430AFF}" srcOrd="1" destOrd="0" presId="urn:microsoft.com/office/officeart/2005/8/layout/list1"/>
    <dgm:cxn modelId="{88412F69-A0A6-45EB-91CE-212DC038E55F}" type="presParOf" srcId="{5E56A960-9ED4-40A2-8D4C-F9B475130D9E}" destId="{DD989CB8-10D2-4895-9F2E-DECF31166B37}" srcOrd="5" destOrd="0" presId="urn:microsoft.com/office/officeart/2005/8/layout/list1"/>
    <dgm:cxn modelId="{AA52595C-F1C7-42B6-8031-2E5690018846}" type="presParOf" srcId="{5E56A960-9ED4-40A2-8D4C-F9B475130D9E}" destId="{D14F805D-2FAC-4ACF-978C-34B6D5FC12EA}" srcOrd="6" destOrd="0" presId="urn:microsoft.com/office/officeart/2005/8/layout/list1"/>
    <dgm:cxn modelId="{DBEB3B92-F118-44D3-A287-A5C09EC7921D}" type="presParOf" srcId="{5E56A960-9ED4-40A2-8D4C-F9B475130D9E}" destId="{7A2F1CD8-EE6A-4FA2-970F-901BE184C7D6}" srcOrd="7" destOrd="0" presId="urn:microsoft.com/office/officeart/2005/8/layout/list1"/>
    <dgm:cxn modelId="{F6B317E3-72D1-4EEB-81E2-81193DED3B6D}" type="presParOf" srcId="{5E56A960-9ED4-40A2-8D4C-F9B475130D9E}" destId="{361D4AF7-75BF-421E-8B9B-731525BFD3F3}" srcOrd="8" destOrd="0" presId="urn:microsoft.com/office/officeart/2005/8/layout/list1"/>
    <dgm:cxn modelId="{84C8FFE6-69B3-4C23-A97E-40C0E887F233}" type="presParOf" srcId="{361D4AF7-75BF-421E-8B9B-731525BFD3F3}" destId="{BC5B90F5-5A0E-4E4E-85F5-AEC58C5E55F0}" srcOrd="0" destOrd="0" presId="urn:microsoft.com/office/officeart/2005/8/layout/list1"/>
    <dgm:cxn modelId="{873922E8-72CE-408B-9FE2-EADA35B0E481}" type="presParOf" srcId="{361D4AF7-75BF-421E-8B9B-731525BFD3F3}" destId="{7037E16D-6950-4327-AF83-179990E92468}" srcOrd="1" destOrd="0" presId="urn:microsoft.com/office/officeart/2005/8/layout/list1"/>
    <dgm:cxn modelId="{2CB551DD-3A64-43B8-9B68-DC766CD9B2BF}" type="presParOf" srcId="{5E56A960-9ED4-40A2-8D4C-F9B475130D9E}" destId="{89082CA9-1EA1-41B1-BB14-13505790F923}" srcOrd="9" destOrd="0" presId="urn:microsoft.com/office/officeart/2005/8/layout/list1"/>
    <dgm:cxn modelId="{EFB10A7D-74BA-421D-8345-A93F68A72BF2}" type="presParOf" srcId="{5E56A960-9ED4-40A2-8D4C-F9B475130D9E}" destId="{BB5116CA-EE8A-4C2D-9794-9B5C7889B96A}" srcOrd="10" destOrd="0" presId="urn:microsoft.com/office/officeart/2005/8/layout/list1"/>
    <dgm:cxn modelId="{9E6B9DAB-1A41-4501-99B6-3D485F1A2231}" type="presParOf" srcId="{5E56A960-9ED4-40A2-8D4C-F9B475130D9E}" destId="{DECB0D04-FF97-4443-A8A1-B2D146C490EC}" srcOrd="11" destOrd="0" presId="urn:microsoft.com/office/officeart/2005/8/layout/list1"/>
    <dgm:cxn modelId="{331714D4-4855-4971-A70D-C7EBAF700D2F}" type="presParOf" srcId="{5E56A960-9ED4-40A2-8D4C-F9B475130D9E}" destId="{3A5C09F1-FFCE-4A20-9D3F-F64B015A3FDE}" srcOrd="12" destOrd="0" presId="urn:microsoft.com/office/officeart/2005/8/layout/list1"/>
    <dgm:cxn modelId="{9D838032-14DC-48D8-91B8-FC910FF7E69A}" type="presParOf" srcId="{3A5C09F1-FFCE-4A20-9D3F-F64B015A3FDE}" destId="{556F44A6-8210-4100-AF56-A67315A170F4}" srcOrd="0" destOrd="0" presId="urn:microsoft.com/office/officeart/2005/8/layout/list1"/>
    <dgm:cxn modelId="{BB15F383-B695-4B79-AB14-086BDE7DC1D9}" type="presParOf" srcId="{3A5C09F1-FFCE-4A20-9D3F-F64B015A3FDE}" destId="{80CA408B-1D3D-4F94-96D4-4E0D6D425DF4}" srcOrd="1" destOrd="0" presId="urn:microsoft.com/office/officeart/2005/8/layout/list1"/>
    <dgm:cxn modelId="{E961423A-C9CE-4C58-83CD-B7D014B885C4}" type="presParOf" srcId="{5E56A960-9ED4-40A2-8D4C-F9B475130D9E}" destId="{A33A2008-2A0E-4C52-AE44-3110F0CDD90B}" srcOrd="13" destOrd="0" presId="urn:microsoft.com/office/officeart/2005/8/layout/list1"/>
    <dgm:cxn modelId="{02B51278-D523-4F30-8B44-69D03EE9E6CE}" type="presParOf" srcId="{5E56A960-9ED4-40A2-8D4C-F9B475130D9E}" destId="{63B387F1-586F-406B-B93A-5DA5F4AB8D2F}" srcOrd="14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47FC12-BACE-4B75-9EF8-F7CC24A9BFD4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E9007B-DA43-4089-875C-CF528F67D715}">
      <dgm:prSet phldrT="[Text]" custT="1"/>
      <dgm:spPr/>
      <dgm:t>
        <a:bodyPr/>
        <a:lstStyle/>
        <a:p>
          <a:r>
            <a:rPr lang="en-US" sz="2400" dirty="0" smtClean="0">
              <a:latin typeface="Calibri" pitchFamily="34" charset="0"/>
            </a:rPr>
            <a:t>diagnostic</a:t>
          </a:r>
        </a:p>
      </dgm:t>
    </dgm:pt>
    <dgm:pt modelId="{FA7F851A-D0BB-4E95-BA13-57710102BB59}" type="parTrans" cxnId="{92B4F63C-74B3-418F-BD51-6EE67B137CD4}">
      <dgm:prSet/>
      <dgm:spPr/>
      <dgm:t>
        <a:bodyPr/>
        <a:lstStyle/>
        <a:p>
          <a:endParaRPr lang="en-US"/>
        </a:p>
      </dgm:t>
    </dgm:pt>
    <dgm:pt modelId="{D5EDF176-CB4B-48DC-922F-A9DB1AC475B8}" type="sibTrans" cxnId="{92B4F63C-74B3-418F-BD51-6EE67B137CD4}">
      <dgm:prSet/>
      <dgm:spPr/>
      <dgm:t>
        <a:bodyPr/>
        <a:lstStyle/>
        <a:p>
          <a:endParaRPr lang="en-US"/>
        </a:p>
      </dgm:t>
    </dgm:pt>
    <dgm:pt modelId="{8300AAE4-E361-4DA1-94BD-EECB5747CF56}">
      <dgm:prSet phldrT="[Text]" custT="1"/>
      <dgm:spPr/>
      <dgm:t>
        <a:bodyPr/>
        <a:lstStyle/>
        <a:p>
          <a:r>
            <a:rPr lang="en-US" sz="2400" dirty="0" smtClean="0">
              <a:latin typeface="Calibri" pitchFamily="34" charset="0"/>
            </a:rPr>
            <a:t>Therapeutic </a:t>
          </a:r>
        </a:p>
      </dgm:t>
    </dgm:pt>
    <dgm:pt modelId="{D46244E1-91B1-4967-8AD5-99BD3F7AD365}" type="parTrans" cxnId="{0789DD85-9443-420C-B1F8-E48A57B2BD42}">
      <dgm:prSet/>
      <dgm:spPr/>
      <dgm:t>
        <a:bodyPr/>
        <a:lstStyle/>
        <a:p>
          <a:endParaRPr lang="en-US"/>
        </a:p>
      </dgm:t>
    </dgm:pt>
    <dgm:pt modelId="{EDA8A16D-7333-4DE0-A781-A57CA6A45A9D}" type="sibTrans" cxnId="{0789DD85-9443-420C-B1F8-E48A57B2BD42}">
      <dgm:prSet/>
      <dgm:spPr/>
      <dgm:t>
        <a:bodyPr/>
        <a:lstStyle/>
        <a:p>
          <a:endParaRPr lang="en-US"/>
        </a:p>
      </dgm:t>
    </dgm:pt>
    <dgm:pt modelId="{3234E7FB-8DA6-4FE5-9278-381BE64590C0}" type="pres">
      <dgm:prSet presAssocID="{E747FC12-BACE-4B75-9EF8-F7CC24A9BFD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6C2D9CFB-F4B7-4455-BA25-010278365C4E}" type="pres">
      <dgm:prSet presAssocID="{89E9007B-DA43-4089-875C-CF528F67D715}" presName="vertOne" presStyleCnt="0"/>
      <dgm:spPr/>
    </dgm:pt>
    <dgm:pt modelId="{4CDE68D4-6C49-42B0-B57F-B76335FCFF72}" type="pres">
      <dgm:prSet presAssocID="{89E9007B-DA43-4089-875C-CF528F67D715}" presName="txOne" presStyleLbl="node0" presStyleIdx="0" presStyleCnt="1" custFlipHor="1" custScaleX="31557" custLinFactY="40981" custLinFactNeighborX="-26043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728E17D-27EA-43FD-9BF5-5F098218652B}" type="pres">
      <dgm:prSet presAssocID="{89E9007B-DA43-4089-875C-CF528F67D715}" presName="parTransOne" presStyleCnt="0"/>
      <dgm:spPr/>
    </dgm:pt>
    <dgm:pt modelId="{5F363D6E-B5B3-43B7-BD8A-2B3546CA79E4}" type="pres">
      <dgm:prSet presAssocID="{89E9007B-DA43-4089-875C-CF528F67D715}" presName="horzOne" presStyleCnt="0"/>
      <dgm:spPr/>
    </dgm:pt>
    <dgm:pt modelId="{68E90999-50A1-4FA4-9A86-5AD2D364B60F}" type="pres">
      <dgm:prSet presAssocID="{8300AAE4-E361-4DA1-94BD-EECB5747CF56}" presName="vertTwo" presStyleCnt="0"/>
      <dgm:spPr/>
    </dgm:pt>
    <dgm:pt modelId="{F44544DD-5D31-44F9-A06C-12986E9CA8E4}" type="pres">
      <dgm:prSet presAssocID="{8300AAE4-E361-4DA1-94BD-EECB5747CF56}" presName="txTwo" presStyleLbl="node2" presStyleIdx="0" presStyleCnt="1" custScaleX="33549" custLinFactNeighborX="28430" custLinFactNeighborY="-5901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51EEE73-224D-4039-A886-C586EF76BF61}" type="pres">
      <dgm:prSet presAssocID="{8300AAE4-E361-4DA1-94BD-EECB5747CF56}" presName="horzTwo" presStyleCnt="0"/>
      <dgm:spPr/>
    </dgm:pt>
  </dgm:ptLst>
  <dgm:cxnLst>
    <dgm:cxn modelId="{A34E34DE-4E73-4253-A3C1-756DF020254F}" type="presOf" srcId="{8300AAE4-E361-4DA1-94BD-EECB5747CF56}" destId="{F44544DD-5D31-44F9-A06C-12986E9CA8E4}" srcOrd="0" destOrd="0" presId="urn:microsoft.com/office/officeart/2005/8/layout/hierarchy4"/>
    <dgm:cxn modelId="{70F4C63A-890F-4BFC-8287-D2E81BE2594D}" type="presOf" srcId="{89E9007B-DA43-4089-875C-CF528F67D715}" destId="{4CDE68D4-6C49-42B0-B57F-B76335FCFF72}" srcOrd="0" destOrd="0" presId="urn:microsoft.com/office/officeart/2005/8/layout/hierarchy4"/>
    <dgm:cxn modelId="{0789DD85-9443-420C-B1F8-E48A57B2BD42}" srcId="{89E9007B-DA43-4089-875C-CF528F67D715}" destId="{8300AAE4-E361-4DA1-94BD-EECB5747CF56}" srcOrd="0" destOrd="0" parTransId="{D46244E1-91B1-4967-8AD5-99BD3F7AD365}" sibTransId="{EDA8A16D-7333-4DE0-A781-A57CA6A45A9D}"/>
    <dgm:cxn modelId="{2235EC18-74C2-4611-B8F9-3F8FDE6E5761}" type="presOf" srcId="{E747FC12-BACE-4B75-9EF8-F7CC24A9BFD4}" destId="{3234E7FB-8DA6-4FE5-9278-381BE64590C0}" srcOrd="0" destOrd="0" presId="urn:microsoft.com/office/officeart/2005/8/layout/hierarchy4"/>
    <dgm:cxn modelId="{92B4F63C-74B3-418F-BD51-6EE67B137CD4}" srcId="{E747FC12-BACE-4B75-9EF8-F7CC24A9BFD4}" destId="{89E9007B-DA43-4089-875C-CF528F67D715}" srcOrd="0" destOrd="0" parTransId="{FA7F851A-D0BB-4E95-BA13-57710102BB59}" sibTransId="{D5EDF176-CB4B-48DC-922F-A9DB1AC475B8}"/>
    <dgm:cxn modelId="{F0D6F50F-0330-410E-8E7A-CDBB99352CD1}" type="presParOf" srcId="{3234E7FB-8DA6-4FE5-9278-381BE64590C0}" destId="{6C2D9CFB-F4B7-4455-BA25-010278365C4E}" srcOrd="0" destOrd="0" presId="urn:microsoft.com/office/officeart/2005/8/layout/hierarchy4"/>
    <dgm:cxn modelId="{C5083B67-B92C-4A8D-AFA3-C5E0FB49B90E}" type="presParOf" srcId="{6C2D9CFB-F4B7-4455-BA25-010278365C4E}" destId="{4CDE68D4-6C49-42B0-B57F-B76335FCFF72}" srcOrd="0" destOrd="0" presId="urn:microsoft.com/office/officeart/2005/8/layout/hierarchy4"/>
    <dgm:cxn modelId="{F133E140-D1BC-4A3F-85DE-A03E6FE2BAFB}" type="presParOf" srcId="{6C2D9CFB-F4B7-4455-BA25-010278365C4E}" destId="{3728E17D-27EA-43FD-9BF5-5F098218652B}" srcOrd="1" destOrd="0" presId="urn:microsoft.com/office/officeart/2005/8/layout/hierarchy4"/>
    <dgm:cxn modelId="{C6A8912B-7E55-4BCE-AD95-15091D05C80D}" type="presParOf" srcId="{6C2D9CFB-F4B7-4455-BA25-010278365C4E}" destId="{5F363D6E-B5B3-43B7-BD8A-2B3546CA79E4}" srcOrd="2" destOrd="0" presId="urn:microsoft.com/office/officeart/2005/8/layout/hierarchy4"/>
    <dgm:cxn modelId="{CD72ECC1-50EF-405C-AA25-BB34B6D5BD6C}" type="presParOf" srcId="{5F363D6E-B5B3-43B7-BD8A-2B3546CA79E4}" destId="{68E90999-50A1-4FA4-9A86-5AD2D364B60F}" srcOrd="0" destOrd="0" presId="urn:microsoft.com/office/officeart/2005/8/layout/hierarchy4"/>
    <dgm:cxn modelId="{F3D36BCE-EAD8-4DD4-B5E4-4AB9A25D116C}" type="presParOf" srcId="{68E90999-50A1-4FA4-9A86-5AD2D364B60F}" destId="{F44544DD-5D31-44F9-A06C-12986E9CA8E4}" srcOrd="0" destOrd="0" presId="urn:microsoft.com/office/officeart/2005/8/layout/hierarchy4"/>
    <dgm:cxn modelId="{B73A281C-DE6A-4239-A365-C5087F803B62}" type="presParOf" srcId="{68E90999-50A1-4FA4-9A86-5AD2D364B60F}" destId="{751EEE73-224D-4039-A886-C586EF76BF61}" srcOrd="1" destOrd="0" presId="urn:microsoft.com/office/officeart/2005/8/layout/hierarchy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022C0E4-07D5-49EC-BB21-D6704675DB1F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582D01E6-787F-46D4-ABFF-1B4427B55066}">
      <dgm:prSet phldrT="[Text]" custT="1"/>
      <dgm:spPr/>
      <dgm:t>
        <a:bodyPr/>
        <a:lstStyle/>
        <a:p>
          <a:r>
            <a:rPr lang="en-GB" sz="4800" dirty="0" smtClean="0"/>
            <a:t>1</a:t>
          </a:r>
          <a:endParaRPr lang="en-GB" sz="4800" dirty="0"/>
        </a:p>
      </dgm:t>
    </dgm:pt>
    <dgm:pt modelId="{7DECBB69-F989-497E-A089-46F5464FF65E}" type="parTrans" cxnId="{2E5C7978-5AF3-4568-8D8F-F1B8AF999621}">
      <dgm:prSet/>
      <dgm:spPr/>
      <dgm:t>
        <a:bodyPr/>
        <a:lstStyle/>
        <a:p>
          <a:endParaRPr lang="en-GB"/>
        </a:p>
      </dgm:t>
    </dgm:pt>
    <dgm:pt modelId="{FFA03691-335B-4006-90B4-DF17265F15C8}" type="sibTrans" cxnId="{2E5C7978-5AF3-4568-8D8F-F1B8AF999621}">
      <dgm:prSet/>
      <dgm:spPr/>
      <dgm:t>
        <a:bodyPr/>
        <a:lstStyle/>
        <a:p>
          <a:endParaRPr lang="en-GB"/>
        </a:p>
      </dgm:t>
    </dgm:pt>
    <dgm:pt modelId="{D6EA6987-AECC-4FCE-AD23-1787F5347A7D}">
      <dgm:prSet phldrT="[Text]" custT="1"/>
      <dgm:spPr/>
      <dgm:t>
        <a:bodyPr/>
        <a:lstStyle/>
        <a:p>
          <a:r>
            <a:rPr lang="en-GB" sz="2800" dirty="0" smtClean="0"/>
            <a:t>Retrograde </a:t>
          </a:r>
          <a:r>
            <a:rPr lang="en-GB" sz="2800" dirty="0" err="1" smtClean="0"/>
            <a:t>Cystography</a:t>
          </a:r>
          <a:r>
            <a:rPr lang="en-GB" sz="2800" dirty="0" smtClean="0"/>
            <a:t> (</a:t>
          </a:r>
          <a:r>
            <a:rPr lang="en-GB" sz="2800" dirty="0" err="1" smtClean="0"/>
            <a:t>Cystogram</a:t>
          </a:r>
          <a:r>
            <a:rPr lang="en-GB" sz="2800" dirty="0" smtClean="0"/>
            <a:t>)</a:t>
          </a:r>
          <a:endParaRPr lang="en-GB" sz="2800" dirty="0"/>
        </a:p>
      </dgm:t>
    </dgm:pt>
    <dgm:pt modelId="{44836C51-8408-4235-9FB1-CA6EE0A09E88}" type="parTrans" cxnId="{B9B10731-0470-4374-A270-1219D33AAC40}">
      <dgm:prSet/>
      <dgm:spPr/>
      <dgm:t>
        <a:bodyPr/>
        <a:lstStyle/>
        <a:p>
          <a:endParaRPr lang="en-GB"/>
        </a:p>
      </dgm:t>
    </dgm:pt>
    <dgm:pt modelId="{DA3552A0-F184-4860-9807-3DB8B7D95E38}" type="sibTrans" cxnId="{B9B10731-0470-4374-A270-1219D33AAC40}">
      <dgm:prSet/>
      <dgm:spPr/>
      <dgm:t>
        <a:bodyPr/>
        <a:lstStyle/>
        <a:p>
          <a:endParaRPr lang="en-GB"/>
        </a:p>
      </dgm:t>
    </dgm:pt>
    <dgm:pt modelId="{C9A0B3B8-FE3E-49F9-ABD0-C4ABD780A13A}">
      <dgm:prSet phldrT="[Text]" custT="1"/>
      <dgm:spPr/>
      <dgm:t>
        <a:bodyPr/>
        <a:lstStyle/>
        <a:p>
          <a:r>
            <a:rPr lang="en-GB" sz="4800" dirty="0" smtClean="0"/>
            <a:t>2</a:t>
          </a:r>
          <a:endParaRPr lang="en-GB" sz="4800" dirty="0"/>
        </a:p>
      </dgm:t>
    </dgm:pt>
    <dgm:pt modelId="{408CBEE6-C9B2-47FF-B1E3-550A83D9504A}" type="parTrans" cxnId="{B1510EC5-831B-4974-9A1F-C32ABB56876F}">
      <dgm:prSet/>
      <dgm:spPr/>
      <dgm:t>
        <a:bodyPr/>
        <a:lstStyle/>
        <a:p>
          <a:endParaRPr lang="en-GB"/>
        </a:p>
      </dgm:t>
    </dgm:pt>
    <dgm:pt modelId="{0F836380-798A-4466-B03E-B0A13B27EF10}" type="sibTrans" cxnId="{B1510EC5-831B-4974-9A1F-C32ABB56876F}">
      <dgm:prSet/>
      <dgm:spPr/>
      <dgm:t>
        <a:bodyPr/>
        <a:lstStyle/>
        <a:p>
          <a:endParaRPr lang="en-GB"/>
        </a:p>
      </dgm:t>
    </dgm:pt>
    <dgm:pt modelId="{E18C8DB1-C973-4026-8587-8F47539A9ED1}">
      <dgm:prSet phldrT="[Text]" custT="1"/>
      <dgm:spPr/>
      <dgm:t>
        <a:bodyPr/>
        <a:lstStyle/>
        <a:p>
          <a:r>
            <a:rPr lang="en-GB" sz="3200" dirty="0" smtClean="0"/>
            <a:t>MCUG </a:t>
          </a:r>
          <a:r>
            <a:rPr lang="en-GB" sz="3200" dirty="0" err="1" smtClean="0"/>
            <a:t>Micturating</a:t>
          </a:r>
          <a:r>
            <a:rPr lang="en-GB" sz="3200" dirty="0" smtClean="0"/>
            <a:t> </a:t>
          </a:r>
          <a:r>
            <a:rPr lang="en-GB" sz="3200" dirty="0" err="1" smtClean="0"/>
            <a:t>Cystourethrography</a:t>
          </a:r>
          <a:endParaRPr lang="en-GB" sz="3200" dirty="0"/>
        </a:p>
      </dgm:t>
    </dgm:pt>
    <dgm:pt modelId="{444037D9-4558-48EC-A8F4-228948DC4981}" type="parTrans" cxnId="{6703545B-393D-431F-8BE7-B7070904E402}">
      <dgm:prSet/>
      <dgm:spPr/>
      <dgm:t>
        <a:bodyPr/>
        <a:lstStyle/>
        <a:p>
          <a:endParaRPr lang="en-GB"/>
        </a:p>
      </dgm:t>
    </dgm:pt>
    <dgm:pt modelId="{4335D6E3-77C6-42B0-83FE-930B32B444C4}" type="sibTrans" cxnId="{6703545B-393D-431F-8BE7-B7070904E402}">
      <dgm:prSet/>
      <dgm:spPr/>
      <dgm:t>
        <a:bodyPr/>
        <a:lstStyle/>
        <a:p>
          <a:endParaRPr lang="en-GB"/>
        </a:p>
      </dgm:t>
    </dgm:pt>
    <dgm:pt modelId="{893FBF8E-3BDC-45FC-8B16-09572C776827}" type="pres">
      <dgm:prSet presAssocID="{3022C0E4-07D5-49EC-BB21-D6704675DB1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38446D5E-88A0-49D0-A6EE-5872D4894687}" type="pres">
      <dgm:prSet presAssocID="{582D01E6-787F-46D4-ABFF-1B4427B55066}" presName="linNode" presStyleCnt="0"/>
      <dgm:spPr/>
    </dgm:pt>
    <dgm:pt modelId="{DFD61E19-F88C-48AB-B68B-FE6A939E39D4}" type="pres">
      <dgm:prSet presAssocID="{582D01E6-787F-46D4-ABFF-1B4427B55066}" presName="parentShp" presStyleLbl="node1" presStyleIdx="0" presStyleCnt="2" custScaleX="581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921BDD-2C4B-4772-A98A-52BE49FAA4A9}" type="pres">
      <dgm:prSet presAssocID="{582D01E6-787F-46D4-ABFF-1B4427B55066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C13C548-5158-4464-A048-146D1332BD5B}" type="pres">
      <dgm:prSet presAssocID="{FFA03691-335B-4006-90B4-DF17265F15C8}" presName="spacing" presStyleCnt="0"/>
      <dgm:spPr/>
    </dgm:pt>
    <dgm:pt modelId="{564385CE-BEA8-4FAA-A5DE-C9A7C89CF145}" type="pres">
      <dgm:prSet presAssocID="{C9A0B3B8-FE3E-49F9-ABD0-C4ABD780A13A}" presName="linNode" presStyleCnt="0"/>
      <dgm:spPr/>
    </dgm:pt>
    <dgm:pt modelId="{AA36BF68-2FAF-4F5C-A058-E4254E57B541}" type="pres">
      <dgm:prSet presAssocID="{C9A0B3B8-FE3E-49F9-ABD0-C4ABD780A13A}" presName="parentShp" presStyleLbl="node1" presStyleIdx="1" presStyleCnt="2" custScaleX="581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83A6C5-D39E-4B55-BCAD-301C05155A13}" type="pres">
      <dgm:prSet presAssocID="{C9A0B3B8-FE3E-49F9-ABD0-C4ABD780A13A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E5C7978-5AF3-4568-8D8F-F1B8AF999621}" srcId="{3022C0E4-07D5-49EC-BB21-D6704675DB1F}" destId="{582D01E6-787F-46D4-ABFF-1B4427B55066}" srcOrd="0" destOrd="0" parTransId="{7DECBB69-F989-497E-A089-46F5464FF65E}" sibTransId="{FFA03691-335B-4006-90B4-DF17265F15C8}"/>
    <dgm:cxn modelId="{6703545B-393D-431F-8BE7-B7070904E402}" srcId="{C9A0B3B8-FE3E-49F9-ABD0-C4ABD780A13A}" destId="{E18C8DB1-C973-4026-8587-8F47539A9ED1}" srcOrd="0" destOrd="0" parTransId="{444037D9-4558-48EC-A8F4-228948DC4981}" sibTransId="{4335D6E3-77C6-42B0-83FE-930B32B444C4}"/>
    <dgm:cxn modelId="{68C56390-ABA5-4357-ADDD-60026243BCD2}" type="presOf" srcId="{D6EA6987-AECC-4FCE-AD23-1787F5347A7D}" destId="{8F921BDD-2C4B-4772-A98A-52BE49FAA4A9}" srcOrd="0" destOrd="0" presId="urn:microsoft.com/office/officeart/2005/8/layout/vList6"/>
    <dgm:cxn modelId="{C666CF18-EFF8-4522-94E8-CF27410C70E2}" type="presOf" srcId="{E18C8DB1-C973-4026-8587-8F47539A9ED1}" destId="{EB83A6C5-D39E-4B55-BCAD-301C05155A13}" srcOrd="0" destOrd="0" presId="urn:microsoft.com/office/officeart/2005/8/layout/vList6"/>
    <dgm:cxn modelId="{B9B10731-0470-4374-A270-1219D33AAC40}" srcId="{582D01E6-787F-46D4-ABFF-1B4427B55066}" destId="{D6EA6987-AECC-4FCE-AD23-1787F5347A7D}" srcOrd="0" destOrd="0" parTransId="{44836C51-8408-4235-9FB1-CA6EE0A09E88}" sibTransId="{DA3552A0-F184-4860-9807-3DB8B7D95E38}"/>
    <dgm:cxn modelId="{8D40FC1E-E9B0-400D-8BE1-EB37468F84E6}" type="presOf" srcId="{3022C0E4-07D5-49EC-BB21-D6704675DB1F}" destId="{893FBF8E-3BDC-45FC-8B16-09572C776827}" srcOrd="0" destOrd="0" presId="urn:microsoft.com/office/officeart/2005/8/layout/vList6"/>
    <dgm:cxn modelId="{EC7856C5-B111-44B6-9F34-E581EF329827}" type="presOf" srcId="{582D01E6-787F-46D4-ABFF-1B4427B55066}" destId="{DFD61E19-F88C-48AB-B68B-FE6A939E39D4}" srcOrd="0" destOrd="0" presId="urn:microsoft.com/office/officeart/2005/8/layout/vList6"/>
    <dgm:cxn modelId="{B1510EC5-831B-4974-9A1F-C32ABB56876F}" srcId="{3022C0E4-07D5-49EC-BB21-D6704675DB1F}" destId="{C9A0B3B8-FE3E-49F9-ABD0-C4ABD780A13A}" srcOrd="1" destOrd="0" parTransId="{408CBEE6-C9B2-47FF-B1E3-550A83D9504A}" sibTransId="{0F836380-798A-4466-B03E-B0A13B27EF10}"/>
    <dgm:cxn modelId="{1D9D979C-C343-4175-9684-664472ECA194}" type="presOf" srcId="{C9A0B3B8-FE3E-49F9-ABD0-C4ABD780A13A}" destId="{AA36BF68-2FAF-4F5C-A058-E4254E57B541}" srcOrd="0" destOrd="0" presId="urn:microsoft.com/office/officeart/2005/8/layout/vList6"/>
    <dgm:cxn modelId="{1A13BB68-C845-457D-B98F-16B0B2DDD3AF}" type="presParOf" srcId="{893FBF8E-3BDC-45FC-8B16-09572C776827}" destId="{38446D5E-88A0-49D0-A6EE-5872D4894687}" srcOrd="0" destOrd="0" presId="urn:microsoft.com/office/officeart/2005/8/layout/vList6"/>
    <dgm:cxn modelId="{464FF377-28F6-4136-9F2B-3DFC4D859B57}" type="presParOf" srcId="{38446D5E-88A0-49D0-A6EE-5872D4894687}" destId="{DFD61E19-F88C-48AB-B68B-FE6A939E39D4}" srcOrd="0" destOrd="0" presId="urn:microsoft.com/office/officeart/2005/8/layout/vList6"/>
    <dgm:cxn modelId="{D023C7C7-384A-4005-9B6E-BCB9A1E19BB0}" type="presParOf" srcId="{38446D5E-88A0-49D0-A6EE-5872D4894687}" destId="{8F921BDD-2C4B-4772-A98A-52BE49FAA4A9}" srcOrd="1" destOrd="0" presId="urn:microsoft.com/office/officeart/2005/8/layout/vList6"/>
    <dgm:cxn modelId="{5882F4BB-AE87-453F-B3CD-AF25A549E242}" type="presParOf" srcId="{893FBF8E-3BDC-45FC-8B16-09572C776827}" destId="{1C13C548-5158-4464-A048-146D1332BD5B}" srcOrd="1" destOrd="0" presId="urn:microsoft.com/office/officeart/2005/8/layout/vList6"/>
    <dgm:cxn modelId="{8DD60A8C-DF2C-47EB-941A-7E9C1E58F536}" type="presParOf" srcId="{893FBF8E-3BDC-45FC-8B16-09572C776827}" destId="{564385CE-BEA8-4FAA-A5DE-C9A7C89CF145}" srcOrd="2" destOrd="0" presId="urn:microsoft.com/office/officeart/2005/8/layout/vList6"/>
    <dgm:cxn modelId="{2147B72E-ADDB-4F1E-8413-0FF804084E79}" type="presParOf" srcId="{564385CE-BEA8-4FAA-A5DE-C9A7C89CF145}" destId="{AA36BF68-2FAF-4F5C-A058-E4254E57B541}" srcOrd="0" destOrd="0" presId="urn:microsoft.com/office/officeart/2005/8/layout/vList6"/>
    <dgm:cxn modelId="{D2A02EEB-5F05-4662-BDC0-83C8184D2054}" type="presParOf" srcId="{564385CE-BEA8-4FAA-A5DE-C9A7C89CF145}" destId="{EB83A6C5-D39E-4B55-BCAD-301C05155A13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en-US" smtClean="0"/>
              <a:pPr algn="ctr"/>
              <a:t>4/3/2012 8:15 AM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4/3/2012 8:15 AM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4/3/2012 8:15 AM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/>
              <a:pPr/>
              <a:t>4/3/2012 8:15 AM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/>
              <a:pPr/>
              <a:t>4/3/2012 8:15 AM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4/3/2012 8:15 AM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graphics.rsna.org/content/21/1/3/F2.expansion.html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graphics.rsna.org/content/21/1/3/F2.expansion.html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faculty.ksu.edu.sa/SalmaMoawed/Pictures%20Library/Uterus%20Anatomy.jpg" TargetMode="Externa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Rad</a:t>
            </a:r>
            <a:r>
              <a:rPr lang="en-US" dirty="0" smtClean="0"/>
              <a:t> 435 </a:t>
            </a:r>
            <a:br>
              <a:rPr lang="en-US" dirty="0" smtClean="0"/>
            </a:br>
            <a:r>
              <a:rPr lang="en-US" dirty="0" smtClean="0"/>
              <a:t>practical Review 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Manal </a:t>
            </a:r>
            <a:r>
              <a:rPr lang="en-US" dirty="0" err="1" smtClean="0"/>
              <a:t>alOsaimi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accent2"/>
                </a:solidFill>
              </a:rPr>
              <a:t>Barium Swallow 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23728" y="5733256"/>
            <a:ext cx="4607424" cy="1124744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Esophagogastric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Junction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( Cardiac Orifice)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8" name="Picture 2" descr="C:\Users\REEM\Desktop\connection bet eso and stomach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52681" b="9227"/>
          <a:stretch>
            <a:fillRect/>
          </a:stretch>
        </p:blipFill>
        <p:spPr bwMode="auto">
          <a:xfrm>
            <a:off x="2843808" y="1556793"/>
            <a:ext cx="3168352" cy="3963852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1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Meal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42910" y="2743200"/>
            <a:ext cx="7851803" cy="332900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Stomach subdivisions: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1- </a:t>
            </a:r>
            <a:r>
              <a:rPr lang="en-US" dirty="0" err="1" smtClean="0">
                <a:solidFill>
                  <a:schemeClr val="tx1"/>
                </a:solidFill>
              </a:rPr>
              <a:t>fundus</a:t>
            </a:r>
            <a:r>
              <a:rPr lang="en-US" dirty="0" smtClean="0">
                <a:solidFill>
                  <a:schemeClr val="tx1"/>
                </a:solidFill>
              </a:rPr>
              <a:t>: upper portion of the stomach.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2- body.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3- pylorus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When the stomach is empty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internal lining is thrown into numerous longitudinal folds called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RUGAE</a:t>
            </a:r>
            <a:endParaRPr lang="ar-S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ar-SA" b="1" dirty="0" smtClean="0">
              <a:solidFill>
                <a:schemeClr val="bg2"/>
              </a:solidFill>
            </a:endParaRPr>
          </a:p>
          <a:p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Stomach openings and curvatures</a:t>
            </a:r>
            <a:r>
              <a:rPr lang="en-US" b="1" dirty="0" smtClean="0">
                <a:solidFill>
                  <a:schemeClr val="bg2"/>
                </a:solidFill>
              </a:rPr>
              <a:t/>
            </a:r>
            <a:br>
              <a:rPr lang="en-US" b="1" dirty="0" smtClean="0">
                <a:solidFill>
                  <a:schemeClr val="bg2"/>
                </a:solidFill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928802"/>
            <a:ext cx="5184576" cy="40934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</a:t>
            </a:r>
            <a:r>
              <a:rPr lang="en-US" sz="2000" dirty="0" smtClean="0"/>
              <a:t>- 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cardiac orifice (esophagogastric junction</a:t>
            </a:r>
            <a:r>
              <a:rPr lang="en-US" sz="2000" dirty="0" smtClean="0"/>
              <a:t>): opening between the esophagus and the stomach.</a:t>
            </a:r>
          </a:p>
          <a:p>
            <a:r>
              <a:rPr lang="en-US" sz="2000" dirty="0" smtClean="0"/>
              <a:t>2-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cardiac notch</a:t>
            </a:r>
            <a:r>
              <a:rPr lang="en-US" sz="2000" dirty="0" smtClean="0"/>
              <a:t>: superior to the cardiac orifice.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3</a:t>
            </a:r>
            <a:r>
              <a:rPr lang="en-US" sz="2000" dirty="0" smtClean="0"/>
              <a:t>-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distal esophagus</a:t>
            </a:r>
            <a:r>
              <a:rPr lang="en-US" sz="2000" dirty="0" smtClean="0"/>
              <a:t>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4</a:t>
            </a:r>
            <a:r>
              <a:rPr lang="en-US" sz="2000" dirty="0" smtClean="0"/>
              <a:t>-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pyloric valve or sphincter</a:t>
            </a:r>
            <a:r>
              <a:rPr lang="en-US" sz="2000" dirty="0" smtClean="0"/>
              <a:t>: distal opening of the stomach.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5</a:t>
            </a:r>
            <a:r>
              <a:rPr lang="en-US" sz="2000" dirty="0" smtClean="0"/>
              <a:t>- 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lesser curvature</a:t>
            </a:r>
            <a:r>
              <a:rPr lang="en-US" sz="2000" dirty="0" smtClean="0"/>
              <a:t>: medial border of the stomach, extends between the cardiac and pyloric openings.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6</a:t>
            </a:r>
            <a:r>
              <a:rPr lang="en-US" sz="2000" dirty="0" smtClean="0"/>
              <a:t>-</a:t>
            </a:r>
            <a:r>
              <a:rPr lang="en-US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greater curvature</a:t>
            </a:r>
            <a:r>
              <a:rPr lang="en-US" sz="2000" dirty="0" smtClean="0"/>
              <a:t>: lateral border of the stomach, four or five times longer than the lesser curvature</a:t>
            </a:r>
            <a:r>
              <a:rPr lang="en-US" dirty="0" smtClean="0"/>
              <a:t>.</a:t>
            </a:r>
            <a:endParaRPr lang="ar-SA" dirty="0"/>
          </a:p>
        </p:txBody>
      </p:sp>
      <p:pic>
        <p:nvPicPr>
          <p:cNvPr id="1026" name="Picture 2" descr="C:\Users\REEM\Desktop\Picture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643050"/>
            <a:ext cx="338437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3357586" cy="64294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Barium Meal </a:t>
            </a:r>
            <a:endParaRPr lang="ar-SA" dirty="0">
              <a:solidFill>
                <a:schemeClr val="bg2"/>
              </a:solidFill>
            </a:endParaRPr>
          </a:p>
        </p:txBody>
      </p:sp>
      <p:pic>
        <p:nvPicPr>
          <p:cNvPr id="5" name="Content Placeholder 4" descr="IMG00418-20110314-22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013" r="25588"/>
          <a:stretch>
            <a:fillRect/>
          </a:stretch>
        </p:blipFill>
        <p:spPr>
          <a:xfrm>
            <a:off x="5000628" y="1539669"/>
            <a:ext cx="3960440" cy="53183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1785926"/>
            <a:ext cx="3744416" cy="46782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AutoNum type="alphaUcPeriod"/>
            </a:pPr>
            <a:r>
              <a:rPr lang="en-US" sz="2000" dirty="0" smtClean="0"/>
              <a:t>Distal esophagus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Esophagogastric junction (cardia orifice)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Lesser curvature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Angular notch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Pylorus of stomach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Pyloric valve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Duodenal bulb of the duodenum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Descending portion of the duodenum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Body of stomach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Greater curvature of stomach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Gastric folds</a:t>
            </a:r>
          </a:p>
          <a:p>
            <a:pPr marL="342900" indent="-342900">
              <a:buAutoNum type="alphaUcPeriod"/>
            </a:pPr>
            <a:r>
              <a:rPr lang="en-US" dirty="0" smtClean="0"/>
              <a:t>Fundus of stomach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Label: 1, 2 </a:t>
            </a:r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 fontScale="850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fr-FR" sz="4400" dirty="0" smtClean="0">
                <a:solidFill>
                  <a:schemeClr val="accent2"/>
                </a:solidFill>
                <a:latin typeface="Calibri" pitchFamily="34" charset="0"/>
              </a:rPr>
              <a:t>Air-</a:t>
            </a:r>
            <a:r>
              <a:rPr lang="fr-FR" sz="4400" dirty="0" err="1" smtClean="0">
                <a:solidFill>
                  <a:schemeClr val="accent2"/>
                </a:solidFill>
                <a:latin typeface="Calibri" pitchFamily="34" charset="0"/>
              </a:rPr>
              <a:t>Barium</a:t>
            </a:r>
            <a:r>
              <a:rPr lang="fr-FR" sz="4400" dirty="0" smtClean="0">
                <a:solidFill>
                  <a:schemeClr val="accent2"/>
                </a:solidFill>
                <a:latin typeface="Calibri" pitchFamily="34" charset="0"/>
              </a:rPr>
              <a:t> Distribution in the </a:t>
            </a:r>
            <a:r>
              <a:rPr lang="fr-FR" sz="4400" dirty="0" err="1" smtClean="0">
                <a:solidFill>
                  <a:schemeClr val="accent2"/>
                </a:solidFill>
                <a:latin typeface="Calibri" pitchFamily="34" charset="0"/>
              </a:rPr>
              <a:t>Stomach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1840" y="4005064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en-US" sz="2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/>
        </p:nvGraphicFramePr>
        <p:xfrm>
          <a:off x="287016" y="1428736"/>
          <a:ext cx="85712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Ba</a:t>
            </a:r>
            <a:r>
              <a:rPr lang="en-GB" dirty="0" smtClean="0"/>
              <a:t> in </a:t>
            </a:r>
            <a:r>
              <a:rPr lang="en-GB" dirty="0" err="1" smtClean="0"/>
              <a:t>fundus</a:t>
            </a:r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Barium</a:t>
            </a:r>
            <a:r>
              <a:rPr kumimoji="0" lang="en-GB" sz="4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Meal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1840" y="4005064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en-US" sz="2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Picture 10" descr="007.jpg"/>
          <p:cNvPicPr>
            <a:picLocks noChangeAspect="1"/>
          </p:cNvPicPr>
          <p:nvPr/>
        </p:nvPicPr>
        <p:blipFill>
          <a:blip r:embed="rId2" cstate="print"/>
          <a:srcRect l="24801" t="57581" r="53937" b="8845"/>
          <a:stretch>
            <a:fillRect/>
          </a:stretch>
        </p:blipFill>
        <p:spPr>
          <a:xfrm>
            <a:off x="928662" y="2786058"/>
            <a:ext cx="3198549" cy="3672408"/>
          </a:xfrm>
          <a:prstGeom prst="rect">
            <a:avLst/>
          </a:prstGeom>
        </p:spPr>
      </p:pic>
      <p:pic>
        <p:nvPicPr>
          <p:cNvPr id="12" name="Picture 11" descr="008.jpg"/>
          <p:cNvPicPr>
            <a:picLocks noChangeAspect="1"/>
          </p:cNvPicPr>
          <p:nvPr/>
        </p:nvPicPr>
        <p:blipFill>
          <a:blip r:embed="rId3" cstate="print"/>
          <a:srcRect l="51575" t="48917" r="32675" b="27256"/>
          <a:stretch>
            <a:fillRect/>
          </a:stretch>
        </p:blipFill>
        <p:spPr>
          <a:xfrm>
            <a:off x="4500562" y="2714620"/>
            <a:ext cx="3384376" cy="3722814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0" y="5572140"/>
            <a:ext cx="295232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LPO recumbent</a:t>
            </a:r>
            <a:endParaRPr lang="ar-SA" sz="2000" b="1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6191672" y="5572140"/>
            <a:ext cx="295232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SUPINE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(AP recumbent)</a:t>
            </a:r>
            <a:endParaRPr lang="ar-SA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4400" b="1" dirty="0" smtClean="0">
                <a:solidFill>
                  <a:schemeClr val="accent2"/>
                </a:solidFill>
              </a:rPr>
              <a:t>Air in </a:t>
            </a:r>
            <a:r>
              <a:rPr lang="en-US" sz="4400" b="1" dirty="0" err="1" smtClean="0">
                <a:solidFill>
                  <a:schemeClr val="accent2"/>
                </a:solidFill>
              </a:rPr>
              <a:t>Fundus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714348" y="3000372"/>
          <a:ext cx="7313466" cy="3414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Meal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2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123728" y="1484784"/>
            <a:ext cx="4607424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Air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in </a:t>
            </a:r>
            <a:r>
              <a:rPr kumimoji="0" lang="en-GB" sz="3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fundus</a:t>
            </a:r>
            <a:endParaRPr kumimoji="0" lang="en-GB" sz="32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39552" y="6064696"/>
            <a:ext cx="3168352" cy="6046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Prone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004048" y="6064696"/>
            <a:ext cx="3168352" cy="6046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RAO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20" name="Content Placeholder 19" descr="00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9763" t="55415" r="43700" b="16426"/>
          <a:stretch>
            <a:fillRect/>
          </a:stretch>
        </p:blipFill>
        <p:spPr>
          <a:xfrm>
            <a:off x="755576" y="2204864"/>
            <a:ext cx="2680971" cy="3319382"/>
          </a:xfrm>
          <a:prstGeom prst="rect">
            <a:avLst/>
          </a:prstGeom>
        </p:spPr>
      </p:pic>
      <p:pic>
        <p:nvPicPr>
          <p:cNvPr id="22" name="Content Placeholder 4" descr="00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l="52314" t="59499" r="18765" b="5499"/>
          <a:stretch>
            <a:fillRect/>
          </a:stretch>
        </p:blipFill>
        <p:spPr>
          <a:xfrm>
            <a:off x="4812970" y="2348880"/>
            <a:ext cx="3575454" cy="3146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Meal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2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123728" y="1412776"/>
            <a:ext cx="4607424" cy="50405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20040" indent="-32004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GB" sz="3200" u="sng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GB" sz="3200" dirty="0" smtClean="0">
                <a:latin typeface="Calibri" pitchFamily="34" charset="0"/>
              </a:rPr>
              <a:t>Air in </a:t>
            </a:r>
            <a:r>
              <a:rPr lang="en-GB" sz="3200" u="sng" dirty="0" err="1" smtClean="0">
                <a:solidFill>
                  <a:srgbClr val="FF0000"/>
                </a:solidFill>
                <a:latin typeface="Calibri" pitchFamily="34" charset="0"/>
              </a:rPr>
              <a:t>fundus</a:t>
            </a:r>
            <a:endParaRPr lang="en-GB" sz="3200" u="sng" dirty="0" smtClean="0">
              <a:solidFill>
                <a:srgbClr val="FF0000"/>
              </a:solidFill>
              <a:latin typeface="Calibri" pitchFamily="34" charset="0"/>
            </a:endParaRP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GB" sz="32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987824" y="6352728"/>
            <a:ext cx="3168352" cy="6046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Erect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8" name="Picture 4" descr="DSC0004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167" t="25926" r="54166"/>
          <a:stretch>
            <a:fillRect/>
          </a:stretch>
        </p:blipFill>
        <p:spPr>
          <a:xfrm>
            <a:off x="3003534" y="1957536"/>
            <a:ext cx="3371881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Contents 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</a:t>
            </a:r>
            <a:r>
              <a:rPr lang="en-US" dirty="0" smtClean="0"/>
              <a:t> Swallow (</a:t>
            </a:r>
            <a:r>
              <a:rPr lang="en-US" dirty="0" err="1" smtClean="0"/>
              <a:t>Esophagogram</a:t>
            </a:r>
            <a:r>
              <a:rPr lang="en-U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</a:t>
            </a:r>
            <a:r>
              <a:rPr lang="en-US" dirty="0" smtClean="0"/>
              <a:t> Meal.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</a:t>
            </a:r>
            <a:r>
              <a:rPr lang="en-US" dirty="0" smtClean="0"/>
              <a:t> Follow through.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</a:t>
            </a:r>
            <a:r>
              <a:rPr lang="en-US" dirty="0" smtClean="0"/>
              <a:t> Enema.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Gall Bladder &amp; </a:t>
            </a:r>
            <a:r>
              <a:rPr lang="en-US" dirty="0" err="1" smtClean="0"/>
              <a:t>Biliary</a:t>
            </a:r>
            <a:r>
              <a:rPr lang="en-US" dirty="0" smtClean="0"/>
              <a:t> Ducts.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Sialography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Hysterosalpingography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Urography</a:t>
            </a:r>
            <a:r>
              <a:rPr lang="en-US" dirty="0" smtClean="0"/>
              <a:t> procedure.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alibri" pitchFamily="34" charset="0"/>
              </a:rPr>
              <a:t>Small Bowel Procedures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latin typeface="Calibri" pitchFamily="34" charset="0"/>
              </a:rPr>
              <a:t>Small Bowel Procedures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23528" y="1990581"/>
            <a:ext cx="4106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2270" y="3068960"/>
            <a:ext cx="4732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2270" y="4222829"/>
            <a:ext cx="4732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6659" y="5374957"/>
            <a:ext cx="4844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14348" y="2743200"/>
            <a:ext cx="7780365" cy="3257568"/>
          </a:xfrm>
        </p:spPr>
        <p:txBody>
          <a:bodyPr>
            <a:normAutofit/>
          </a:bodyPr>
          <a:lstStyle/>
          <a:p>
            <a:r>
              <a:rPr lang="en-US" u="sng" dirty="0" smtClean="0"/>
              <a:t>Parts of S.I:</a:t>
            </a:r>
          </a:p>
          <a:p>
            <a:r>
              <a:rPr lang="en-US" dirty="0" smtClean="0"/>
              <a:t>Duodenum: 1</a:t>
            </a:r>
            <a:r>
              <a:rPr lang="en-US" baseline="30000" dirty="0" smtClean="0"/>
              <a:t>st</a:t>
            </a:r>
            <a:r>
              <a:rPr lang="en-US" dirty="0" smtClean="0"/>
              <a:t>,shortest,widest and most fixed.</a:t>
            </a:r>
          </a:p>
          <a:p>
            <a:r>
              <a:rPr lang="en-US" dirty="0" smtClean="0"/>
              <a:t>Jejunum: 2/5 and feathery appearance.</a:t>
            </a:r>
          </a:p>
          <a:p>
            <a:r>
              <a:rPr lang="en-US" dirty="0" smtClean="0"/>
              <a:t>Ileum: 3/5, longest, smooth no feathery appearance, and joins large intestine at </a:t>
            </a:r>
            <a:r>
              <a:rPr lang="en-US" u="sng" dirty="0" err="1" smtClean="0"/>
              <a:t>ileocecal</a:t>
            </a:r>
            <a:r>
              <a:rPr lang="en-US" u="sng" dirty="0" smtClean="0"/>
              <a:t> valve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  <a:latin typeface="Calibri" pitchFamily="34" charset="0"/>
              </a:rPr>
              <a:t>ANATOMY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uodenu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3131840" cy="4642495"/>
          </a:xfrm>
          <a:prstGeom prst="rect">
            <a:avLst/>
          </a:prstGeom>
          <a:noFill/>
        </p:spPr>
      </p:pic>
      <p:pic>
        <p:nvPicPr>
          <p:cNvPr id="1027" name="Picture 3" descr="C:\Users\user\Desktop\Illu_small_intest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268760"/>
            <a:ext cx="4711700" cy="341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2" y="2743200"/>
            <a:ext cx="3636961" cy="297181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A: duodenum</a:t>
            </a:r>
          </a:p>
          <a:p>
            <a:r>
              <a:rPr lang="en-US" dirty="0" smtClean="0"/>
              <a:t>C: jejunum</a:t>
            </a:r>
          </a:p>
          <a:p>
            <a:r>
              <a:rPr lang="en-US" dirty="0" smtClean="0"/>
              <a:t>D:ileum</a:t>
            </a:r>
          </a:p>
          <a:p>
            <a:r>
              <a:rPr lang="en-US" dirty="0" smtClean="0"/>
              <a:t>E: area of </a:t>
            </a:r>
            <a:r>
              <a:rPr lang="en-US" dirty="0" err="1" smtClean="0"/>
              <a:t>ileocecal</a:t>
            </a:r>
            <a:r>
              <a:rPr lang="en-US" dirty="0" smtClean="0"/>
              <a:t> valve</a:t>
            </a:r>
          </a:p>
          <a:p>
            <a:endParaRPr lang="en-US" dirty="0" smtClean="0"/>
          </a:p>
          <a:p>
            <a:pPr algn="ctr"/>
            <a:r>
              <a:rPr lang="en-US" b="1" u="sng" dirty="0" smtClean="0"/>
              <a:t>PA 30 </a:t>
            </a:r>
            <a:r>
              <a:rPr lang="en-US" b="1" u="sng" dirty="0" err="1" smtClean="0"/>
              <a:t>mins</a:t>
            </a:r>
            <a:endParaRPr lang="ar-SA" b="1" u="sng" dirty="0" smtClean="0"/>
          </a:p>
          <a:p>
            <a:endParaRPr lang="ar-SA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  <a:latin typeface="Calibri" pitchFamily="34" charset="0"/>
              </a:rPr>
              <a:t>ANATOMY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C:\Users\user\Desktop\fluoro scans\pa 30 min s.b.jpg"/>
          <p:cNvPicPr>
            <a:picLocks noChangeAspect="1" noChangeArrowheads="1"/>
          </p:cNvPicPr>
          <p:nvPr/>
        </p:nvPicPr>
        <p:blipFill>
          <a:blip r:embed="rId2" cstate="print"/>
          <a:srcRect l="65411" t="6499" r="10060" b="73281"/>
          <a:stretch>
            <a:fillRect/>
          </a:stretch>
        </p:blipFill>
        <p:spPr bwMode="auto">
          <a:xfrm>
            <a:off x="1000100" y="2714620"/>
            <a:ext cx="3096344" cy="3612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pic>
        <p:nvPicPr>
          <p:cNvPr id="7" name="Content Placeholder 7" descr="0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42659" r="67457" b="33851"/>
          <a:stretch>
            <a:fillRect/>
          </a:stretch>
        </p:blipFill>
        <p:spPr>
          <a:xfrm>
            <a:off x="2267744" y="1844824"/>
            <a:ext cx="4277040" cy="4245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val 7"/>
          <p:cNvSpPr/>
          <p:nvPr/>
        </p:nvSpPr>
        <p:spPr>
          <a:xfrm>
            <a:off x="3635896" y="2780928"/>
            <a:ext cx="1224136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pic>
        <p:nvPicPr>
          <p:cNvPr id="7" name="Content Placeholder 3" descr="Riyadh-20110401-00013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23131" t="2223" r="18988" b="4854"/>
          <a:stretch>
            <a:fillRect/>
          </a:stretch>
        </p:blipFill>
        <p:spPr>
          <a:xfrm>
            <a:off x="35496" y="2564904"/>
            <a:ext cx="310976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Content Placeholder 7" descr="011.jpg"/>
          <p:cNvPicPr>
            <a:picLocks noChangeAspect="1"/>
          </p:cNvPicPr>
          <p:nvPr/>
        </p:nvPicPr>
        <p:blipFill>
          <a:blip r:embed="rId3" cstate="print"/>
          <a:srcRect t="5378" r="66661" b="65350"/>
          <a:stretch>
            <a:fillRect/>
          </a:stretch>
        </p:blipFill>
        <p:spPr>
          <a:xfrm>
            <a:off x="3059832" y="2570339"/>
            <a:ext cx="3096344" cy="3738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Content Placeholder 7" descr="011.jpg"/>
          <p:cNvPicPr>
            <a:picLocks noChangeAspect="1"/>
          </p:cNvPicPr>
          <p:nvPr/>
        </p:nvPicPr>
        <p:blipFill>
          <a:blip r:embed="rId3" cstate="print"/>
          <a:srcRect l="44365" t="5989" r="21356" b="65350"/>
          <a:stretch>
            <a:fillRect/>
          </a:stretch>
        </p:blipFill>
        <p:spPr>
          <a:xfrm>
            <a:off x="6156176" y="2780928"/>
            <a:ext cx="2943179" cy="3384376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251520" y="6281936"/>
            <a:ext cx="2592288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30 minutes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203848" y="6281936"/>
            <a:ext cx="2592288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Hour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372200" y="6281936"/>
            <a:ext cx="2592288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 Hour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475656" y="1772816"/>
            <a:ext cx="6264696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1.Ba Meal Follow through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pic>
        <p:nvPicPr>
          <p:cNvPr id="6" name="Content Placeholder 5" descr="0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2201" t="14260" r="37400"/>
          <a:stretch>
            <a:fillRect/>
          </a:stretch>
        </p:blipFill>
        <p:spPr>
          <a:xfrm>
            <a:off x="2411760" y="1600200"/>
            <a:ext cx="4094561" cy="50660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3174" y="6215082"/>
            <a:ext cx="371477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GB" sz="2000" b="1" u="sng" dirty="0" smtClean="0">
                <a:latin typeface="Calibri" pitchFamily="34" charset="0"/>
              </a:rPr>
              <a:t>2.Barium follow through </a:t>
            </a:r>
            <a:endParaRPr lang="en-US" sz="20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pic>
        <p:nvPicPr>
          <p:cNvPr id="10" name="Content Placeholder 9" descr="Smallbowel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628800"/>
            <a:ext cx="3495174" cy="5040560"/>
          </a:xfr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4932040" y="3617640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2.Ba Follow through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974976"/>
          </a:xfrm>
        </p:spPr>
        <p:txBody>
          <a:bodyPr>
            <a:normAutofit/>
          </a:bodyPr>
          <a:lstStyle/>
          <a:p>
            <a:r>
              <a:rPr lang="en-GB" sz="3200" dirty="0" err="1" smtClean="0">
                <a:latin typeface="Calibri" pitchFamily="34" charset="0"/>
              </a:rPr>
              <a:t>Enteroclysis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Calibri" pitchFamily="34" charset="0"/>
              </a:rPr>
              <a:t>Injection of c/m into the S.B. </a:t>
            </a:r>
          </a:p>
          <a:p>
            <a:r>
              <a:rPr lang="en-US" sz="2400" dirty="0" smtClean="0">
                <a:latin typeface="Calibri" pitchFamily="34" charset="0"/>
              </a:rPr>
              <a:t>It is a </a:t>
            </a:r>
            <a:r>
              <a:rPr lang="en-US" sz="2400" u="sng" dirty="0" smtClean="0">
                <a:latin typeface="Calibri" pitchFamily="34" charset="0"/>
              </a:rPr>
              <a:t>Double contrast method </a:t>
            </a:r>
            <a:r>
              <a:rPr lang="en-US" sz="2400" dirty="0" smtClean="0">
                <a:latin typeface="Calibri" pitchFamily="34" charset="0"/>
              </a:rPr>
              <a:t>used to evaluate the S.B. </a:t>
            </a:r>
          </a:p>
          <a:p>
            <a:r>
              <a:rPr lang="en-US" sz="2400" dirty="0" smtClean="0">
                <a:latin typeface="Calibri" pitchFamily="34" charset="0"/>
              </a:rPr>
              <a:t>the pt is intubated under flouroscopic control with a special catheter. Stomach → duodenum → duodenojujinal junction.</a:t>
            </a:r>
          </a:p>
          <a:p>
            <a:r>
              <a:rPr lang="en-US" sz="2400" dirty="0" smtClean="0">
                <a:latin typeface="Calibri" pitchFamily="34" charset="0"/>
              </a:rPr>
              <a:t>CM</a:t>
            </a:r>
          </a:p>
          <a:p>
            <a:pPr marL="731520" lvl="1" indent="-457200">
              <a:buClrTx/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Thin BaSO4. ( Coats the mucosa).</a:t>
            </a:r>
          </a:p>
          <a:p>
            <a:pPr marL="731520" lvl="1" indent="-457200">
              <a:buClrTx/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Air or Methylcellulose, </a:t>
            </a:r>
            <a:r>
              <a:rPr lang="en-US" sz="2400" dirty="0" smtClean="0">
                <a:solidFill>
                  <a:srgbClr val="A42700"/>
                </a:solidFill>
                <a:latin typeface="Calibri" pitchFamily="34" charset="0"/>
              </a:rPr>
              <a:t>why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 ? </a:t>
            </a:r>
            <a:r>
              <a:rPr lang="en-US" sz="2400" dirty="0" smtClean="0">
                <a:solidFill>
                  <a:srgbClr val="A42700"/>
                </a:solidFill>
                <a:latin typeface="Calibri" pitchFamily="34" charset="0"/>
              </a:rPr>
              <a:t>which is Better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?</a:t>
            </a:r>
          </a:p>
          <a:p>
            <a:pPr marL="731520" lvl="1" indent="-457200">
              <a:buClrTx/>
              <a:buNone/>
            </a:pPr>
            <a:endParaRPr lang="en-US" sz="2400" b="1" dirty="0" smtClean="0">
              <a:latin typeface="Calibri" pitchFamily="34" charset="0"/>
            </a:endParaRPr>
          </a:p>
          <a:p>
            <a:pPr marL="731520" lvl="1" indent="-457200">
              <a:buClrTx/>
              <a:buFont typeface="+mj-lt"/>
              <a:buAutoNum type="arabicPeriod"/>
            </a:pPr>
            <a:endParaRPr lang="en-US" sz="2400" dirty="0" smtClean="0">
              <a:latin typeface="Calibri" pitchFamily="34" charset="0"/>
            </a:endParaRPr>
          </a:p>
          <a:p>
            <a:endParaRPr lang="en-US" sz="2400" dirty="0" smtClean="0">
              <a:latin typeface="Calibri" pitchFamily="34" charset="0"/>
            </a:endParaRPr>
          </a:p>
          <a:p>
            <a:pPr>
              <a:buNone/>
            </a:pPr>
            <a:endParaRPr lang="en-US" sz="2400" dirty="0" smtClean="0">
              <a:latin typeface="Calibri" pitchFamily="34" charset="0"/>
            </a:endParaRPr>
          </a:p>
          <a:p>
            <a:pPr>
              <a:buNone/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725144"/>
            <a:ext cx="7416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To distend the bowel and provide double contrast</a:t>
            </a:r>
            <a:endParaRPr lang="ar-SA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5373216"/>
            <a:ext cx="655272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Methylcellulose, shows the mucosal details as it adheres to the walls and distends the bowel.</a:t>
            </a:r>
          </a:p>
          <a:p>
            <a:r>
              <a:rPr lang="en-US" sz="2400" dirty="0" smtClean="0">
                <a:latin typeface="Calibri" pitchFamily="34" charset="0"/>
              </a:rPr>
              <a:t>It propel the barium from intestine</a:t>
            </a:r>
          </a:p>
          <a:p>
            <a:r>
              <a:rPr lang="en-US" sz="2400" dirty="0" smtClean="0">
                <a:latin typeface="Calibri" pitchFamily="34" charset="0"/>
              </a:rPr>
              <a:t>It evacuate barium from the large intestine.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Marks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3200" dirty="0" smtClean="0"/>
              <a:t>Total Practical </a:t>
            </a:r>
            <a:r>
              <a:rPr lang="en-GB" sz="3200" dirty="0" err="1" smtClean="0"/>
              <a:t>Fluoro</a:t>
            </a:r>
            <a:r>
              <a:rPr lang="en-GB" sz="3200" dirty="0" smtClean="0"/>
              <a:t> = </a:t>
            </a:r>
            <a:r>
              <a:rPr lang="en-GB" sz="3200" dirty="0" smtClean="0">
                <a:solidFill>
                  <a:schemeClr val="accent2"/>
                </a:solidFill>
              </a:rPr>
              <a:t>20</a:t>
            </a:r>
            <a:r>
              <a:rPr lang="en-GB" sz="3200" dirty="0" smtClean="0"/>
              <a:t> 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83768" y="6165304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3.Enteroclysis</a:t>
            </a:r>
            <a:r>
              <a:rPr kumimoji="0" lang="en-GB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Content Placeholder 3" descr="enteroclys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11773" y="1600200"/>
            <a:ext cx="4555403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974976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Calibri" pitchFamily="34" charset="0"/>
              </a:rPr>
              <a:t>Intubation ( S.B enema)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alibri" pitchFamily="34" charset="0"/>
              </a:rPr>
              <a:t>It is a </a:t>
            </a:r>
            <a:r>
              <a:rPr lang="en-US" u="sng" dirty="0" smtClean="0">
                <a:latin typeface="Calibri" pitchFamily="34" charset="0"/>
              </a:rPr>
              <a:t>single contrast </a:t>
            </a:r>
            <a:r>
              <a:rPr lang="en-US" dirty="0" smtClean="0">
                <a:latin typeface="Calibri" pitchFamily="34" charset="0"/>
              </a:rPr>
              <a:t>method where a nasogastric tube is passed through: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</a:rPr>
              <a:t> pt’s nose→esophagus→stomach→duodenum and into the jejunum. (RAO position is preferred ? )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</a:rPr>
              <a:t>To help pass the tube from stomach →duodenum by gastric peristalsis.</a:t>
            </a:r>
          </a:p>
          <a:p>
            <a:endParaRPr lang="en-US" dirty="0" smtClean="0">
              <a:latin typeface="Calibri" pitchFamily="34" charset="0"/>
            </a:endParaRPr>
          </a:p>
          <a:p>
            <a:endParaRPr lang="en-US" dirty="0" smtClean="0">
              <a:latin typeface="Calibri" pitchFamily="34" charset="0"/>
            </a:endParaRPr>
          </a:p>
          <a:p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C.M: thin BaSO4 or water soluble iodinated </a:t>
            </a:r>
            <a:r>
              <a:rPr lang="en-US" dirty="0" err="1" smtClean="0">
                <a:latin typeface="Calibri" pitchFamily="34" charset="0"/>
              </a:rPr>
              <a:t>c.m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691680" y="3717032"/>
          <a:ext cx="525658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Small Bowel Series</a:t>
            </a:r>
            <a:endParaRPr lang="en-GB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83768" y="6165304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4.Intubation</a:t>
            </a:r>
            <a:r>
              <a:rPr kumimoji="0" lang="en-GB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8" name="Content Placeholder 3" descr="01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7553" t="5373" r="30692" b="67853"/>
          <a:stretch>
            <a:fillRect/>
          </a:stretch>
        </p:blipFill>
        <p:spPr>
          <a:xfrm>
            <a:off x="2555776" y="1710838"/>
            <a:ext cx="3799203" cy="4405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2" y="2743200"/>
            <a:ext cx="3636961" cy="2971816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2" y="2743200"/>
            <a:ext cx="3857652" cy="2971816"/>
          </a:xfrm>
        </p:spPr>
        <p:txBody>
          <a:bodyPr>
            <a:normAutofit/>
          </a:bodyPr>
          <a:lstStyle/>
          <a:p>
            <a:r>
              <a:rPr lang="en-GB" sz="3200" dirty="0" smtClean="0"/>
              <a:t>Preliminary Film to:</a:t>
            </a:r>
          </a:p>
          <a:p>
            <a:pPr marL="790562" lvl="1" indent="-457200">
              <a:buFont typeface="+mj-lt"/>
              <a:buAutoNum type="arabicPeriod"/>
            </a:pPr>
            <a:r>
              <a:rPr lang="en-GB" sz="2800" dirty="0" smtClean="0"/>
              <a:t>Bowel preparation.</a:t>
            </a:r>
          </a:p>
          <a:p>
            <a:pPr marL="790562" lvl="1" indent="-457200">
              <a:buFont typeface="+mj-lt"/>
              <a:buAutoNum type="arabicPeriod"/>
            </a:pPr>
            <a:r>
              <a:rPr lang="en-GB" sz="2800" dirty="0" smtClean="0"/>
              <a:t>Complete obstruction, Perforation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Technique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Content Placeholder 14" descr="h9991187.jpg"/>
          <p:cNvPicPr>
            <a:picLocks noChangeAspect="1"/>
          </p:cNvPicPr>
          <p:nvPr/>
        </p:nvPicPr>
        <p:blipFill>
          <a:blip r:embed="rId2" cstate="print"/>
          <a:srcRect t="3450" r="50815" b="5291"/>
          <a:stretch>
            <a:fillRect/>
          </a:stretch>
        </p:blipFill>
        <p:spPr>
          <a:xfrm>
            <a:off x="571472" y="2714620"/>
            <a:ext cx="3857652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Content Placeholder 7" descr="t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17765" y="1637385"/>
            <a:ext cx="7751719" cy="49599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 li.jpg"/>
          <p:cNvPicPr>
            <a:picLocks noChangeAspect="1"/>
          </p:cNvPicPr>
          <p:nvPr/>
        </p:nvPicPr>
        <p:blipFill>
          <a:blip r:embed="rId2" cstate="print"/>
          <a:srcRect l="64462" t="37400" r="8060" b="36350"/>
          <a:stretch>
            <a:fillRect/>
          </a:stretch>
        </p:blipFill>
        <p:spPr>
          <a:xfrm>
            <a:off x="2915816" y="404664"/>
            <a:ext cx="3096344" cy="468052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2267744" y="162880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436096" y="908720"/>
            <a:ext cx="180020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716016" y="4221088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051720" y="2780928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36096" y="3284984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868416" y="2213248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3568" y="1556792"/>
            <a:ext cx="160210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Hepatic flexure</a:t>
            </a:r>
            <a:endParaRPr lang="ar-SA" dirty="0"/>
          </a:p>
        </p:txBody>
      </p:sp>
      <p:sp>
        <p:nvSpPr>
          <p:cNvPr id="16" name="TextBox 15"/>
          <p:cNvSpPr txBox="1"/>
          <p:nvPr/>
        </p:nvSpPr>
        <p:spPr>
          <a:xfrm>
            <a:off x="7308304" y="764704"/>
            <a:ext cx="155292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Splenic flexure</a:t>
            </a:r>
            <a:endParaRPr lang="ar-SA" dirty="0"/>
          </a:p>
        </p:txBody>
      </p:sp>
      <p:sp>
        <p:nvSpPr>
          <p:cNvPr id="17" name="TextBox 16"/>
          <p:cNvSpPr txBox="1"/>
          <p:nvPr/>
        </p:nvSpPr>
        <p:spPr>
          <a:xfrm>
            <a:off x="6444208" y="1988840"/>
            <a:ext cx="174259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Transverse colon</a:t>
            </a:r>
            <a:endParaRPr lang="ar-SA" dirty="0"/>
          </a:p>
        </p:txBody>
      </p:sp>
      <p:sp>
        <p:nvSpPr>
          <p:cNvPr id="18" name="TextBox 17"/>
          <p:cNvSpPr txBox="1"/>
          <p:nvPr/>
        </p:nvSpPr>
        <p:spPr>
          <a:xfrm>
            <a:off x="467544" y="2780928"/>
            <a:ext cx="1883528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/>
              <a:t>Aescending</a:t>
            </a:r>
            <a:r>
              <a:rPr lang="en-US" dirty="0" smtClean="0"/>
              <a:t> colon </a:t>
            </a:r>
            <a:endParaRPr lang="ar-SA" dirty="0" smtClean="0"/>
          </a:p>
          <a:p>
            <a:endParaRPr lang="ar-SA" dirty="0"/>
          </a:p>
        </p:txBody>
      </p:sp>
      <p:sp>
        <p:nvSpPr>
          <p:cNvPr id="19" name="TextBox 18"/>
          <p:cNvSpPr txBox="1"/>
          <p:nvPr/>
        </p:nvSpPr>
        <p:spPr>
          <a:xfrm>
            <a:off x="6948264" y="2996952"/>
            <a:ext cx="1893147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Descending colon </a:t>
            </a:r>
            <a:endParaRPr lang="ar-SA" dirty="0"/>
          </a:p>
        </p:txBody>
      </p:sp>
      <p:sp>
        <p:nvSpPr>
          <p:cNvPr id="20" name="TextBox 19"/>
          <p:cNvSpPr txBox="1"/>
          <p:nvPr/>
        </p:nvSpPr>
        <p:spPr>
          <a:xfrm>
            <a:off x="6228184" y="4005064"/>
            <a:ext cx="150041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Sigmoid colon</a:t>
            </a:r>
            <a:endParaRPr lang="ar-SA" dirty="0"/>
          </a:p>
        </p:txBody>
      </p:sp>
      <p:sp>
        <p:nvSpPr>
          <p:cNvPr id="21" name="TextBox 20"/>
          <p:cNvSpPr txBox="1"/>
          <p:nvPr/>
        </p:nvSpPr>
        <p:spPr>
          <a:xfrm>
            <a:off x="2339752" y="5301208"/>
            <a:ext cx="40324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en-US" sz="4000" b="1" dirty="0" smtClean="0"/>
          </a:p>
          <a:p>
            <a:pPr algn="ctr"/>
            <a:r>
              <a:rPr lang="en-US" sz="4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single contrast</a:t>
            </a:r>
            <a:endParaRPr lang="ar-SA" sz="4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Content Placeholder 5" descr="ser001img0000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41575" y="1600200"/>
            <a:ext cx="4495800" cy="44958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483768" y="6165304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Single Contrast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Barium Distribution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2" name="Content Placeholder 4" descr="Air_con_Barium_enem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935" t="1643" r="2065" b="9838"/>
          <a:stretch>
            <a:fillRect/>
          </a:stretch>
        </p:blipFill>
        <p:spPr>
          <a:xfrm>
            <a:off x="640762" y="1589088"/>
            <a:ext cx="3823875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Content Placeholder 5" descr="prod9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066828" y="1700807"/>
            <a:ext cx="3585462" cy="4320481"/>
          </a:xfr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99592" y="5643578"/>
            <a:ext cx="3168352" cy="109779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 fontScale="77500" lnSpcReduction="20000"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Arial" pitchFamily="34" charset="0"/>
                <a:cs typeface="Arial" pitchFamily="34" charset="0"/>
              </a:rPr>
              <a:t>Supine</a:t>
            </a:r>
          </a:p>
          <a:p>
            <a:pPr marL="320040" indent="-32004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sz="3200" spc="-150" dirty="0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Transverse c. filled with air 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220072" y="5643578"/>
            <a:ext cx="3168352" cy="109779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 fontScale="77500" lnSpcReduction="20000"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Arial" pitchFamily="34" charset="0"/>
                <a:cs typeface="Arial" pitchFamily="34" charset="0"/>
              </a:rPr>
              <a:t>Prone</a:t>
            </a:r>
          </a:p>
          <a:p>
            <a:pPr marL="320040" indent="-32004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sz="3200" spc="-150" dirty="0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Transverse c. filled with </a:t>
            </a:r>
            <a:r>
              <a:rPr lang="en-US" sz="3200" spc="-150" dirty="0" err="1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ba</a:t>
            </a:r>
            <a:endParaRPr lang="en-US" sz="3200" spc="-150" dirty="0" smtClean="0">
              <a:ln w="3175">
                <a:noFill/>
              </a:ln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483768" y="6165304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LT LAT </a:t>
            </a:r>
            <a:r>
              <a:rPr lang="en-GB" sz="3200" dirty="0" err="1" smtClean="0">
                <a:solidFill>
                  <a:schemeClr val="accent2"/>
                </a:solidFill>
                <a:latin typeface="Calibri" pitchFamily="34" charset="0"/>
              </a:rPr>
              <a:t>Decubitus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11" name="Picture 10" descr="LT lateral De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300571" y="1013555"/>
            <a:ext cx="4428492" cy="573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</a:t>
            </a:r>
            <a:r>
              <a:rPr lang="en-US" dirty="0" smtClean="0"/>
              <a:t> Swallow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483768" y="6165304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RT LAT </a:t>
            </a:r>
            <a:r>
              <a:rPr lang="en-GB" sz="3200" dirty="0" err="1" smtClean="0">
                <a:solidFill>
                  <a:schemeClr val="accent2"/>
                </a:solidFill>
                <a:latin typeface="Calibri" pitchFamily="34" charset="0"/>
              </a:rPr>
              <a:t>Decubitus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6" name="Picture 5" descr="RT LAT D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2297229" y="879236"/>
            <a:ext cx="4594166" cy="5949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US" dirty="0"/>
          </a:p>
        </p:txBody>
      </p:sp>
      <p:pic>
        <p:nvPicPr>
          <p:cNvPr id="4" name="Content Placeholder 8" descr="rpo lpo l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50557" t="62263" r="19108" b="8575"/>
          <a:stretch>
            <a:fillRect/>
          </a:stretch>
        </p:blipFill>
        <p:spPr>
          <a:xfrm>
            <a:off x="428597" y="1785926"/>
            <a:ext cx="3929090" cy="4723089"/>
          </a:xfrm>
        </p:spPr>
      </p:pic>
      <p:sp>
        <p:nvSpPr>
          <p:cNvPr id="5" name="TextBox 4"/>
          <p:cNvSpPr txBox="1"/>
          <p:nvPr/>
        </p:nvSpPr>
        <p:spPr>
          <a:xfrm>
            <a:off x="5072066" y="1714488"/>
            <a:ext cx="321467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spc="-150" dirty="0" smtClean="0">
              <a:ln w="3175">
                <a:noFill/>
              </a:ln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u="sng" spc="-150" dirty="0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RPO</a:t>
            </a:r>
          </a:p>
          <a:p>
            <a:pPr algn="ctr"/>
            <a:endParaRPr lang="en-US" sz="4800" spc="-150" dirty="0" smtClean="0">
              <a:ln w="3175">
                <a:noFill/>
              </a:ln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spc="-150" dirty="0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spc="-150" dirty="0" err="1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Splenic</a:t>
            </a:r>
            <a:r>
              <a:rPr lang="en-US" sz="2400" spc="-150" dirty="0" smtClean="0">
                <a:ln w="3175">
                  <a:noFill/>
                </a:ln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flexure descending colon appear open</a:t>
            </a:r>
            <a:endParaRPr lang="en-US" sz="2000" spc="-150" dirty="0" smtClean="0">
              <a:ln w="3175">
                <a:noFill/>
              </a:ln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14876" y="1600200"/>
            <a:ext cx="4051172" cy="4495800"/>
          </a:xfrm>
        </p:spPr>
        <p:txBody>
          <a:bodyPr/>
          <a:lstStyle/>
          <a:p>
            <a:pPr algn="ctr">
              <a:buNone/>
            </a:pPr>
            <a:endParaRPr lang="en-US" b="1" u="sng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endParaRPr lang="en-US" b="1" u="sng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b="1" u="sng" dirty="0" smtClean="0">
                <a:solidFill>
                  <a:schemeClr val="accent2"/>
                </a:solidFill>
              </a:rPr>
              <a:t>LPO</a:t>
            </a:r>
          </a:p>
          <a:p>
            <a:pPr algn="ctr">
              <a:buNone/>
            </a:pPr>
            <a:endParaRPr lang="en-US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spc="-150" dirty="0" smtClean="0">
                <a:ln w="3175">
                  <a:noFill/>
                </a:ln>
                <a:solidFill>
                  <a:schemeClr val="accent2"/>
                </a:solidFill>
                <a:cs typeface="Arial" charset="0"/>
              </a:rPr>
              <a:t>Hepatic flexure ascending colon and </a:t>
            </a:r>
            <a:r>
              <a:rPr lang="en-US" spc="-150" dirty="0" err="1" smtClean="0">
                <a:ln w="3175">
                  <a:noFill/>
                </a:ln>
                <a:solidFill>
                  <a:schemeClr val="accent2"/>
                </a:solidFill>
                <a:cs typeface="Arial" charset="0"/>
              </a:rPr>
              <a:t>rectosigmoid</a:t>
            </a:r>
            <a:r>
              <a:rPr lang="en-US" spc="-150" dirty="0" smtClean="0">
                <a:ln w="3175">
                  <a:noFill/>
                </a:ln>
                <a:solidFill>
                  <a:schemeClr val="accent2"/>
                </a:solidFill>
                <a:cs typeface="Arial" charset="0"/>
              </a:rPr>
              <a:t> region appear open</a:t>
            </a:r>
          </a:p>
          <a:p>
            <a:endParaRPr lang="en-US" dirty="0"/>
          </a:p>
        </p:txBody>
      </p:sp>
      <p:pic>
        <p:nvPicPr>
          <p:cNvPr id="4" name="Content Placeholder 11" descr="rpo lpo li.jpg"/>
          <p:cNvPicPr>
            <a:picLocks noChangeAspect="1"/>
          </p:cNvPicPr>
          <p:nvPr/>
        </p:nvPicPr>
        <p:blipFill>
          <a:blip r:embed="rId2" cstate="print"/>
          <a:srcRect l="49375" t="26433" r="20108" b="44747"/>
          <a:stretch>
            <a:fillRect/>
          </a:stretch>
        </p:blipFill>
        <p:spPr>
          <a:xfrm>
            <a:off x="357158" y="1571612"/>
            <a:ext cx="3929090" cy="4872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99592" y="6136704"/>
            <a:ext cx="3168352" cy="6046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itchFamily="34" charset="0"/>
              </a:rPr>
              <a:t>Hepatic Flexure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220072" y="6136704"/>
            <a:ext cx="3168352" cy="6046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GB" sz="3200" dirty="0" err="1" smtClean="0">
                <a:solidFill>
                  <a:schemeClr val="accent2"/>
                </a:solidFill>
                <a:latin typeface="Calibri" pitchFamily="34" charset="0"/>
              </a:rPr>
              <a:t>Splenic</a:t>
            </a: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 Flexure</a:t>
            </a:r>
            <a:endParaRPr lang="en-GB" sz="3200" dirty="0">
              <a:solidFill>
                <a:schemeClr val="accent2"/>
              </a:solidFill>
              <a:latin typeface="Calibri" pitchFamily="34" charset="0"/>
            </a:endParaRPr>
          </a:p>
        </p:txBody>
      </p:sp>
      <p:pic>
        <p:nvPicPr>
          <p:cNvPr id="11" name="Content Placeholder 11" descr="hepatic flexure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073304"/>
            <a:ext cx="3886200" cy="3603567"/>
          </a:xfrm>
        </p:spPr>
      </p:pic>
      <p:pic>
        <p:nvPicPr>
          <p:cNvPr id="17" name="Content Placeholder 9" descr="splenic flexure.gif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416550" y="1779588"/>
            <a:ext cx="27432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483768" y="5949280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err="1" smtClean="0">
                <a:solidFill>
                  <a:schemeClr val="accent2"/>
                </a:solidFill>
                <a:latin typeface="Calibri" pitchFamily="34" charset="0"/>
              </a:rPr>
              <a:t>RectoSegmoid</a:t>
            </a: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 Region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Picture 6" descr="git_sigmoid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8600" y="1851248"/>
            <a:ext cx="36068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Barium Enema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4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483768" y="5949280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solidFill>
                  <a:schemeClr val="accent2"/>
                </a:solidFill>
                <a:latin typeface="Calibri" pitchFamily="34" charset="0"/>
              </a:rPr>
              <a:t>Rectum</a:t>
            </a:r>
            <a:r>
              <a:rPr lang="en-GB" sz="3200" dirty="0" smtClean="0">
                <a:latin typeface="Calibri" pitchFamily="34" charset="0"/>
              </a:rPr>
              <a:t> 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6" name="Picture 5" descr="rectu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500" y="1694656"/>
            <a:ext cx="41910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14348" y="2743200"/>
            <a:ext cx="8072494" cy="29718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Definition</a:t>
            </a:r>
          </a:p>
          <a:p>
            <a:pPr lvl="1"/>
            <a:r>
              <a:rPr lang="en-GB" sz="2400" dirty="0" smtClean="0">
                <a:solidFill>
                  <a:schemeClr val="tx1"/>
                </a:solidFill>
              </a:rPr>
              <a:t>Performed during surgery, usually During a </a:t>
            </a:r>
            <a:r>
              <a:rPr lang="en-GB" sz="2400" dirty="0" err="1" smtClean="0">
                <a:solidFill>
                  <a:schemeClr val="tx1"/>
                </a:solidFill>
              </a:rPr>
              <a:t>Cholecystectomy</a:t>
            </a:r>
            <a:r>
              <a:rPr lang="en-GB" sz="2400" dirty="0" smtClean="0">
                <a:solidFill>
                  <a:schemeClr val="tx1"/>
                </a:solidFill>
              </a:rPr>
              <a:t> (wherein the surgeon removes the GB).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Indication</a:t>
            </a:r>
          </a:p>
          <a:p>
            <a:pPr lvl="1"/>
            <a:r>
              <a:rPr lang="en-GB" sz="2400" dirty="0" smtClean="0">
                <a:solidFill>
                  <a:schemeClr val="tx1"/>
                </a:solidFill>
              </a:rPr>
              <a:t>If the surgeon suspects that residual stones are located in the </a:t>
            </a:r>
            <a:r>
              <a:rPr lang="en-GB" sz="2400" dirty="0" err="1" smtClean="0">
                <a:solidFill>
                  <a:schemeClr val="tx1"/>
                </a:solidFill>
              </a:rPr>
              <a:t>biliary</a:t>
            </a:r>
            <a:r>
              <a:rPr lang="en-GB" sz="2400" dirty="0" smtClean="0">
                <a:solidFill>
                  <a:schemeClr val="tx1"/>
                </a:solidFill>
              </a:rPr>
              <a:t> ducts  </a:t>
            </a:r>
          </a:p>
          <a:p>
            <a:pPr lvl="1"/>
            <a:endParaRPr lang="en-GB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Gall Bladder and </a:t>
            </a:r>
            <a:r>
              <a:rPr lang="en-US" dirty="0" err="1" smtClean="0">
                <a:solidFill>
                  <a:schemeClr val="bg1"/>
                </a:solidFill>
              </a:rPr>
              <a:t>Biliary</a:t>
            </a:r>
            <a:r>
              <a:rPr lang="en-US" dirty="0" smtClean="0">
                <a:solidFill>
                  <a:schemeClr val="bg1"/>
                </a:solidFill>
              </a:rPr>
              <a:t> System Procedures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58016" y="2743200"/>
            <a:ext cx="1636697" cy="16732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</a:t>
            </a:r>
            <a:endParaRPr lang="en-US" dirty="0"/>
          </a:p>
        </p:txBody>
      </p:sp>
      <p:pic>
        <p:nvPicPr>
          <p:cNvPr id="4" name="Content Placeholder 5" descr="duc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882047"/>
            <a:ext cx="3650555" cy="3975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Figure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496"/>
            <a:ext cx="3571900" cy="400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Operative (Immediate) Cholangiogram</a:t>
            </a:r>
            <a:endParaRPr lang="en-GB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 descr="op_cholangio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916832"/>
            <a:ext cx="3796956" cy="4104456"/>
          </a:xfrm>
        </p:spPr>
      </p:pic>
      <p:cxnSp>
        <p:nvCxnSpPr>
          <p:cNvPr id="6" name="Straight Arrow Connector 5"/>
          <p:cNvCxnSpPr>
            <a:stCxn id="14" idx="1"/>
          </p:cNvCxnSpPr>
          <p:nvPr/>
        </p:nvCxnSpPr>
        <p:spPr bwMode="auto">
          <a:xfrm flipH="1">
            <a:off x="4716016" y="2219673"/>
            <a:ext cx="1872208" cy="129207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FF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V="1">
            <a:off x="2411760" y="2420888"/>
            <a:ext cx="1368152" cy="72008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FF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0" name="Straight Arrow Connector 9"/>
          <p:cNvCxnSpPr>
            <a:stCxn id="15" idx="1"/>
          </p:cNvCxnSpPr>
          <p:nvPr/>
        </p:nvCxnSpPr>
        <p:spPr bwMode="auto">
          <a:xfrm flipH="1">
            <a:off x="4427984" y="2795737"/>
            <a:ext cx="1800200" cy="129207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FF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2" name="Straight Arrow Connector 11"/>
          <p:cNvCxnSpPr>
            <a:stCxn id="16" idx="1"/>
          </p:cNvCxnSpPr>
          <p:nvPr/>
        </p:nvCxnSpPr>
        <p:spPr bwMode="auto">
          <a:xfrm flipH="1" flipV="1">
            <a:off x="5148064" y="3645024"/>
            <a:ext cx="1523784" cy="86817"/>
          </a:xfrm>
          <a:prstGeom prst="straightConnector1">
            <a:avLst/>
          </a:prstGeom>
          <a:solidFill>
            <a:schemeClr val="accent1"/>
          </a:solidFill>
          <a:ln w="28575" cap="sq" cmpd="sng" algn="ctr">
            <a:solidFill>
              <a:srgbClr val="FFFF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95536" y="2276872"/>
            <a:ext cx="204414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/>
              <a:t>Rt</a:t>
            </a:r>
            <a:r>
              <a:rPr lang="en-US" dirty="0" smtClean="0"/>
              <a:t> hepatic duct</a:t>
            </a:r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1988840"/>
            <a:ext cx="202651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Lt hepatic duct</a:t>
            </a:r>
            <a:endParaRPr lang="ar-SA" dirty="0"/>
          </a:p>
        </p:txBody>
      </p:sp>
      <p:sp>
        <p:nvSpPr>
          <p:cNvPr id="15" name="TextBox 14"/>
          <p:cNvSpPr txBox="1"/>
          <p:nvPr/>
        </p:nvSpPr>
        <p:spPr>
          <a:xfrm>
            <a:off x="6228184" y="2564904"/>
            <a:ext cx="29158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Common hepatic duct</a:t>
            </a:r>
            <a:endParaRPr lang="ar-SA" dirty="0"/>
          </a:p>
        </p:txBody>
      </p:sp>
      <p:sp>
        <p:nvSpPr>
          <p:cNvPr id="16" name="TextBox 15"/>
          <p:cNvSpPr txBox="1"/>
          <p:nvPr/>
        </p:nvSpPr>
        <p:spPr>
          <a:xfrm>
            <a:off x="6671848" y="3501008"/>
            <a:ext cx="247215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Common bile duct</a:t>
            </a:r>
            <a:endParaRPr lang="ar-SA" dirty="0"/>
          </a:p>
        </p:txBody>
      </p:sp>
      <p:sp>
        <p:nvSpPr>
          <p:cNvPr id="27" name="Oval 26"/>
          <p:cNvSpPr/>
          <p:nvPr/>
        </p:nvSpPr>
        <p:spPr bwMode="auto">
          <a:xfrm>
            <a:off x="2123728" y="3645024"/>
            <a:ext cx="2016224" cy="792088"/>
          </a:xfrm>
          <a:prstGeom prst="ellipse">
            <a:avLst/>
          </a:prstGeom>
          <a:noFill/>
          <a:ln w="28575" cap="sq" cmpd="sng" algn="ctr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7584" y="3861048"/>
            <a:ext cx="115608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catheter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accent2"/>
                </a:solidFill>
              </a:rPr>
              <a:t>Gall Bladder and </a:t>
            </a:r>
            <a:r>
              <a:rPr lang="en-US" sz="3200" dirty="0" err="1" smtClean="0">
                <a:solidFill>
                  <a:schemeClr val="accent2"/>
                </a:solidFill>
              </a:rPr>
              <a:t>Biliary</a:t>
            </a:r>
            <a:r>
              <a:rPr lang="en-US" sz="3200" dirty="0" smtClean="0">
                <a:solidFill>
                  <a:schemeClr val="accent2"/>
                </a:solidFill>
              </a:rPr>
              <a:t> System Procedures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14810" y="8143908"/>
            <a:ext cx="4122610" cy="1209652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2" descr="http://img.tfd.com/mk/G/X2604-G-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3672062" cy="4286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Figure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214554"/>
            <a:ext cx="3571900" cy="400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Normal indentations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 descr="G:\New Folder 2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43182"/>
            <a:ext cx="4809716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Gall Bladder &amp; </a:t>
            </a:r>
            <a:r>
              <a:rPr lang="en-GB" dirty="0" err="1" smtClean="0"/>
              <a:t>Biliary</a:t>
            </a:r>
            <a:r>
              <a:rPr lang="en-GB" dirty="0" smtClean="0"/>
              <a:t> Ducts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5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-15794" y="1529408"/>
            <a:ext cx="2859602" cy="3051720"/>
            <a:chOff x="-36512" y="1817440"/>
            <a:chExt cx="2859602" cy="3051720"/>
          </a:xfrm>
        </p:grpSpPr>
        <p:pic>
          <p:nvPicPr>
            <p:cNvPr id="10" name="Content Placeholder 3" descr="op_cholangiogram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817440"/>
              <a:ext cx="2823090" cy="3051720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 bwMode="auto">
            <a:xfrm rot="20326668">
              <a:off x="-13862" y="3326362"/>
              <a:ext cx="1043608" cy="357937"/>
            </a:xfrm>
            <a:prstGeom prst="ellipse">
              <a:avLst/>
            </a:prstGeom>
            <a:noFill/>
            <a:ln w="1905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 rot="5400000" flipH="1" flipV="1">
              <a:off x="288318" y="3968266"/>
              <a:ext cx="360040" cy="1588"/>
            </a:xfrm>
            <a:prstGeom prst="straightConnector1">
              <a:avLst/>
            </a:prstGeom>
            <a:solidFill>
              <a:schemeClr val="accent1"/>
            </a:solidFill>
            <a:ln w="1270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sp>
          <p:nvSpPr>
            <p:cNvPr id="14" name="Rectangle 13"/>
            <p:cNvSpPr/>
            <p:nvPr/>
          </p:nvSpPr>
          <p:spPr>
            <a:xfrm>
              <a:off x="-36512" y="4109010"/>
              <a:ext cx="1051890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dirty="0" smtClean="0">
                  <a:ln w="1841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Catheter</a:t>
              </a:r>
              <a:endParaRPr lang="en-US" sz="2000" b="0" cap="none" spc="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20730" y="2762176"/>
            <a:ext cx="2947414" cy="3115096"/>
            <a:chOff x="2920730" y="2762176"/>
            <a:chExt cx="2947414" cy="3115096"/>
          </a:xfrm>
        </p:grpSpPr>
        <p:pic>
          <p:nvPicPr>
            <p:cNvPr id="16" name="Content Placeholder 3" descr="T-tube.jpg"/>
            <p:cNvPicPr>
              <a:picLocks noChangeAspect="1"/>
            </p:cNvPicPr>
            <p:nvPr/>
          </p:nvPicPr>
          <p:blipFill>
            <a:blip r:embed="rId3" cstate="print"/>
            <a:srcRect l="44929"/>
            <a:stretch>
              <a:fillRect/>
            </a:stretch>
          </p:blipFill>
          <p:spPr>
            <a:xfrm>
              <a:off x="2920730" y="2762176"/>
              <a:ext cx="2947414" cy="3115096"/>
            </a:xfrm>
            <a:prstGeom prst="rect">
              <a:avLst/>
            </a:prstGeom>
          </p:spPr>
        </p:pic>
        <p:cxnSp>
          <p:nvCxnSpPr>
            <p:cNvPr id="17" name="Straight Connector 16"/>
            <p:cNvCxnSpPr/>
            <p:nvPr/>
          </p:nvCxnSpPr>
          <p:spPr bwMode="auto">
            <a:xfrm>
              <a:off x="3995936" y="4221089"/>
              <a:ext cx="432048" cy="432047"/>
            </a:xfrm>
            <a:prstGeom prst="line">
              <a:avLst/>
            </a:prstGeom>
            <a:solidFill>
              <a:schemeClr val="accent1"/>
            </a:solidFill>
            <a:ln w="28575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 rot="5400000" flipH="1" flipV="1">
              <a:off x="3779912" y="4509120"/>
              <a:ext cx="504056" cy="360040"/>
            </a:xfrm>
            <a:prstGeom prst="line">
              <a:avLst/>
            </a:prstGeom>
            <a:solidFill>
              <a:schemeClr val="accent1"/>
            </a:solidFill>
            <a:ln w="28575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 bwMode="auto">
            <a:xfrm rot="10800000">
              <a:off x="4067945" y="4941168"/>
              <a:ext cx="358452" cy="1588"/>
            </a:xfrm>
            <a:prstGeom prst="straightConnector1">
              <a:avLst/>
            </a:prstGeom>
            <a:solidFill>
              <a:schemeClr val="accent1"/>
            </a:solidFill>
            <a:ln w="1270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sp>
          <p:nvSpPr>
            <p:cNvPr id="21" name="Rectangle 20"/>
            <p:cNvSpPr/>
            <p:nvPr/>
          </p:nvSpPr>
          <p:spPr>
            <a:xfrm>
              <a:off x="4344805" y="4725144"/>
              <a:ext cx="98668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dirty="0" smtClean="0">
                  <a:ln w="1841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T-shape</a:t>
              </a:r>
              <a:endParaRPr lang="en-US" sz="2000" b="0" cap="none" spc="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04656" y="3414863"/>
            <a:ext cx="3203848" cy="3182489"/>
            <a:chOff x="5940152" y="3414863"/>
            <a:chExt cx="3203848" cy="3182489"/>
          </a:xfrm>
        </p:grpSpPr>
        <p:pic>
          <p:nvPicPr>
            <p:cNvPr id="23" name="Content Placeholder 3" descr="RTEmagicC_ERCP_Roentgen.jpg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0152" y="3414863"/>
              <a:ext cx="3203848" cy="3182489"/>
            </a:xfrm>
            <a:prstGeom prst="rect">
              <a:avLst/>
            </a:prstGeom>
          </p:spPr>
        </p:pic>
        <p:cxnSp>
          <p:nvCxnSpPr>
            <p:cNvPr id="24" name="Straight Arrow Connector 23"/>
            <p:cNvCxnSpPr/>
            <p:nvPr/>
          </p:nvCxnSpPr>
          <p:spPr bwMode="auto">
            <a:xfrm rot="10800000">
              <a:off x="7164288" y="6021288"/>
              <a:ext cx="360040" cy="1588"/>
            </a:xfrm>
            <a:prstGeom prst="straightConnector1">
              <a:avLst/>
            </a:prstGeom>
            <a:solidFill>
              <a:schemeClr val="accent1"/>
            </a:solidFill>
            <a:ln w="1270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sp>
          <p:nvSpPr>
            <p:cNvPr id="25" name="Rectangle 24"/>
            <p:cNvSpPr/>
            <p:nvPr/>
          </p:nvSpPr>
          <p:spPr>
            <a:xfrm>
              <a:off x="7236296" y="5805264"/>
              <a:ext cx="181426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GB" sz="2000" dirty="0" smtClean="0">
                  <a:ln w="1841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Endoscope</a:t>
              </a:r>
              <a:endParaRPr lang="en-US" sz="2000" b="0" cap="none" spc="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Definition</a:t>
            </a:r>
          </a:p>
          <a:p>
            <a:r>
              <a:rPr lang="en-GB" sz="2600" dirty="0" smtClean="0"/>
              <a:t>radiographic examination of the salivary </a:t>
            </a:r>
            <a:r>
              <a:rPr lang="en-GB" sz="2600" dirty="0" smtClean="0"/>
              <a:t>ducts.</a:t>
            </a:r>
            <a:endParaRPr lang="en-GB" sz="2600" dirty="0" smtClean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Sialography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643570" y="2743200"/>
            <a:ext cx="3071834" cy="2757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Sialography</a:t>
            </a:r>
            <a:endParaRPr lang="en-US" dirty="0"/>
          </a:p>
        </p:txBody>
      </p:sp>
      <p:pic>
        <p:nvPicPr>
          <p:cNvPr id="5" name="Content Placeholder 3" descr="salivary glands.jpg"/>
          <p:cNvPicPr>
            <a:picLocks noChangeAspect="1"/>
          </p:cNvPicPr>
          <p:nvPr/>
        </p:nvPicPr>
        <p:blipFill>
          <a:blip r:embed="rId2" cstate="print"/>
          <a:srcRect l="7482"/>
          <a:stretch>
            <a:fillRect/>
          </a:stretch>
        </p:blipFill>
        <p:spPr bwMode="auto">
          <a:xfrm>
            <a:off x="285720" y="2643182"/>
            <a:ext cx="5342123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Sialography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6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Content Placeholder 3" descr="sialogram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5453435" cy="3888432"/>
          </a:xfrm>
        </p:spPr>
      </p:pic>
      <p:sp>
        <p:nvSpPr>
          <p:cNvPr id="5" name="TextBox 4"/>
          <p:cNvSpPr txBox="1"/>
          <p:nvPr/>
        </p:nvSpPr>
        <p:spPr>
          <a:xfrm>
            <a:off x="2786050" y="600076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accent2"/>
                </a:solidFill>
              </a:rPr>
              <a:t> Lateral </a:t>
            </a:r>
            <a:endParaRPr lang="en-US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643570" y="2743200"/>
            <a:ext cx="3071834" cy="2757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Hyst</a:t>
            </a:r>
            <a:r>
              <a:rPr lang="en-GB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rosalpingography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643702" y="2743200"/>
            <a:ext cx="1851011" cy="16732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</a:t>
            </a:r>
            <a:endParaRPr lang="en-US" dirty="0"/>
          </a:p>
        </p:txBody>
      </p:sp>
      <p:pic>
        <p:nvPicPr>
          <p:cNvPr id="4" name="Picture 4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000372"/>
            <a:ext cx="518229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Hystrosalpingography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0" name="Content Placeholder 9" descr="uter-hysterosalp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156192"/>
            <a:ext cx="3886200" cy="3437792"/>
          </a:xfrm>
        </p:spPr>
      </p:pic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>
          <a:xfrm>
            <a:off x="4844901" y="2597679"/>
            <a:ext cx="3886200" cy="2559513"/>
          </a:xfrm>
        </p:spPr>
        <p:txBody>
          <a:bodyPr/>
          <a:lstStyle/>
          <a:p>
            <a:pPr>
              <a:buNone/>
            </a:pPr>
            <a:r>
              <a:rPr lang="en-GB" b="1" dirty="0" smtClean="0">
                <a:solidFill>
                  <a:schemeClr val="accent2"/>
                </a:solidFill>
              </a:rPr>
              <a:t>A = </a:t>
            </a:r>
            <a:r>
              <a:rPr lang="en-GB" sz="3200" dirty="0" smtClean="0"/>
              <a:t>RT</a:t>
            </a:r>
            <a:r>
              <a:rPr lang="en-GB" dirty="0" smtClean="0"/>
              <a:t> </a:t>
            </a:r>
            <a:r>
              <a:rPr lang="en-GB" sz="3200" dirty="0" smtClean="0"/>
              <a:t>fallopian tube.</a:t>
            </a:r>
          </a:p>
          <a:p>
            <a:pPr>
              <a:buNone/>
            </a:pPr>
            <a:r>
              <a:rPr lang="en-GB" b="1" dirty="0" smtClean="0">
                <a:solidFill>
                  <a:schemeClr val="accent2"/>
                </a:solidFill>
              </a:rPr>
              <a:t>B = </a:t>
            </a:r>
            <a:r>
              <a:rPr lang="en-GB" sz="3200" dirty="0" smtClean="0"/>
              <a:t>Uterine cavity </a:t>
            </a:r>
            <a:r>
              <a:rPr lang="en-GB" dirty="0" smtClean="0"/>
              <a:t>.</a:t>
            </a:r>
          </a:p>
          <a:p>
            <a:pPr>
              <a:buNone/>
            </a:pPr>
            <a:r>
              <a:rPr lang="en-GB" b="1" dirty="0" smtClean="0">
                <a:solidFill>
                  <a:schemeClr val="accent2"/>
                </a:solidFill>
              </a:rPr>
              <a:t>C = </a:t>
            </a:r>
            <a:r>
              <a:rPr lang="en-GB" sz="3200" dirty="0" smtClean="0"/>
              <a:t>LT fallopian tube.</a:t>
            </a:r>
          </a:p>
          <a:p>
            <a:pPr>
              <a:buNone/>
            </a:pPr>
            <a:r>
              <a:rPr lang="en-GB" b="1" dirty="0" smtClean="0">
                <a:solidFill>
                  <a:schemeClr val="accent2"/>
                </a:solidFill>
              </a:rPr>
              <a:t>D = </a:t>
            </a:r>
            <a:r>
              <a:rPr lang="en-GB" sz="3200" dirty="0" smtClean="0"/>
              <a:t>Catheter.</a:t>
            </a:r>
          </a:p>
          <a:p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8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Hystrosalpingography</a:t>
            </a:r>
            <a:endParaRPr lang="en-GB" dirty="0"/>
          </a:p>
        </p:txBody>
      </p:sp>
      <p:pic>
        <p:nvPicPr>
          <p:cNvPr id="4" name="Picture 3" descr="hysterosalpingography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204864"/>
            <a:ext cx="3646255" cy="2698229"/>
          </a:xfrm>
          <a:prstGeom prst="rect">
            <a:avLst/>
          </a:prstGeom>
        </p:spPr>
      </p:pic>
      <p:pic>
        <p:nvPicPr>
          <p:cNvPr id="4098" name="Picture 2" descr="http://www.2womenshealth.com/images/Figure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04864"/>
            <a:ext cx="3382962" cy="3339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Hystrosalpingography</a:t>
            </a:r>
            <a:endParaRPr lang="en-GB" dirty="0"/>
          </a:p>
        </p:txBody>
      </p:sp>
      <p:pic>
        <p:nvPicPr>
          <p:cNvPr id="7" name="Picture 6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000240"/>
            <a:ext cx="7018208" cy="3853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786314" y="2743200"/>
            <a:ext cx="3708399" cy="16732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Urography</a:t>
            </a:r>
            <a:r>
              <a:rPr lang="en-GB" dirty="0" smtClean="0"/>
              <a:t> Procedures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4400" dirty="0" smtClean="0">
                <a:solidFill>
                  <a:schemeClr val="accent2"/>
                </a:solidFill>
              </a:rPr>
              <a:t>Barium Swallow 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scan0002.jpg"/>
          <p:cNvPicPr>
            <a:picLocks noChangeAspect="1"/>
          </p:cNvPicPr>
          <p:nvPr/>
        </p:nvPicPr>
        <p:blipFill>
          <a:blip r:embed="rId2" cstate="print"/>
          <a:srcRect l="52866" t="33600" r="30030" b="38051"/>
          <a:stretch>
            <a:fillRect/>
          </a:stretch>
        </p:blipFill>
        <p:spPr>
          <a:xfrm>
            <a:off x="857224" y="2680372"/>
            <a:ext cx="2214578" cy="41776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6578" y="3214686"/>
            <a:ext cx="1351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AP view </a:t>
            </a:r>
            <a:endParaRPr lang="en-US" sz="2400" b="1" u="sng" dirty="0"/>
          </a:p>
        </p:txBody>
      </p:sp>
      <p:pic>
        <p:nvPicPr>
          <p:cNvPr id="8" name="Content Placeholder 6" descr="barium_swallow.jpg"/>
          <p:cNvPicPr>
            <a:picLocks noChangeAspect="1"/>
          </p:cNvPicPr>
          <p:nvPr/>
        </p:nvPicPr>
        <p:blipFill>
          <a:blip r:embed="rId3" cstate="print"/>
          <a:srcRect r="79620"/>
          <a:stretch>
            <a:fillRect/>
          </a:stretch>
        </p:blipFill>
        <p:spPr>
          <a:xfrm>
            <a:off x="3214678" y="2537520"/>
            <a:ext cx="1834371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714876" y="2743200"/>
            <a:ext cx="3779837" cy="16732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Urography</a:t>
            </a:r>
            <a:r>
              <a:rPr lang="en-GB" dirty="0" smtClean="0"/>
              <a:t> Procedures 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28662" y="3429000"/>
          <a:ext cx="7890100" cy="2975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3257568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Definition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</a:rPr>
              <a:t>Is a </a:t>
            </a:r>
            <a:r>
              <a:rPr lang="en-GB" sz="2400" b="1" u="sng" dirty="0" smtClean="0">
                <a:solidFill>
                  <a:schemeClr val="tx1"/>
                </a:solidFill>
              </a:rPr>
              <a:t>Non Functional </a:t>
            </a:r>
            <a:r>
              <a:rPr lang="en-GB" sz="2400" dirty="0" smtClean="0">
                <a:solidFill>
                  <a:schemeClr val="tx1"/>
                </a:solidFill>
              </a:rPr>
              <a:t>radiographic examination of the urinary bladder after injection of CM via urethral catheter   </a:t>
            </a:r>
            <a:endParaRPr lang="en-GB" sz="2400" dirty="0" smtClean="0">
              <a:solidFill>
                <a:schemeClr val="tx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 retrograde </a:t>
            </a:r>
            <a:r>
              <a:rPr lang="en-US" sz="2400" dirty="0" err="1" smtClean="0">
                <a:solidFill>
                  <a:schemeClr val="tx1"/>
                </a:solidFill>
              </a:rPr>
              <a:t>cystogram</a:t>
            </a:r>
            <a:r>
              <a:rPr lang="en-US" sz="2400" dirty="0" smtClean="0">
                <a:solidFill>
                  <a:schemeClr val="tx1"/>
                </a:solidFill>
              </a:rPr>
              <a:t> is a radiographic study of the bladder, made after a direct injection of a </a:t>
            </a:r>
            <a:r>
              <a:rPr lang="en-US" sz="2400" dirty="0" err="1" smtClean="0">
                <a:solidFill>
                  <a:schemeClr val="tx1"/>
                </a:solidFill>
              </a:rPr>
              <a:t>radiopaque</a:t>
            </a:r>
            <a:r>
              <a:rPr lang="en-US" sz="2400" dirty="0" smtClean="0">
                <a:solidFill>
                  <a:schemeClr val="tx1"/>
                </a:solidFill>
              </a:rPr>
              <a:t> contrast material by means of a urethral catheter</a:t>
            </a:r>
            <a:endParaRPr lang="en-GB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CM</a:t>
            </a:r>
          </a:p>
          <a:p>
            <a:pPr lvl="1"/>
            <a:r>
              <a:rPr lang="en-GB" sz="2400" dirty="0" err="1" smtClean="0">
                <a:solidFill>
                  <a:schemeClr val="tx1"/>
                </a:solidFill>
              </a:rPr>
              <a:t>Urographine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 smtClean="0"/>
              <a:t>Retrograde </a:t>
            </a:r>
            <a:r>
              <a:rPr lang="en-GB" sz="4000" dirty="0" err="1" smtClean="0"/>
              <a:t>Cystography</a:t>
            </a:r>
            <a:r>
              <a:rPr lang="en-GB" sz="4000" dirty="0" smtClean="0"/>
              <a:t> (</a:t>
            </a:r>
            <a:r>
              <a:rPr lang="en-GB" sz="4000" dirty="0" err="1" smtClean="0"/>
              <a:t>Cystogram</a:t>
            </a:r>
            <a:r>
              <a:rPr lang="en-GB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Urography</a:t>
            </a:r>
            <a:r>
              <a:rPr lang="en-GB" dirty="0" smtClean="0"/>
              <a:t> Procedures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7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7" descr="image03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385" y="2060848"/>
            <a:ext cx="3821301" cy="3240360"/>
          </a:xfrm>
          <a:prstGeom prst="rect">
            <a:avLst/>
          </a:prstGeom>
        </p:spPr>
      </p:pic>
      <p:pic>
        <p:nvPicPr>
          <p:cNvPr id="10" name="Picture 9" descr="image03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6346" y="2060848"/>
            <a:ext cx="3190070" cy="3241522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2483768" y="5949280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err="1" smtClean="0">
                <a:latin typeface="Calibri" pitchFamily="34" charset="0"/>
              </a:rPr>
              <a:t>Cystography</a:t>
            </a:r>
            <a:r>
              <a:rPr lang="en-GB" sz="3200" dirty="0" smtClean="0">
                <a:latin typeface="Calibri" pitchFamily="34" charset="0"/>
              </a:rPr>
              <a:t> 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3471882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Definition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</a:rPr>
              <a:t>Is a </a:t>
            </a:r>
            <a:r>
              <a:rPr lang="en-GB" sz="2400" b="1" u="sng" dirty="0" smtClean="0">
                <a:solidFill>
                  <a:schemeClr val="tx1"/>
                </a:solidFill>
              </a:rPr>
              <a:t>Functional</a:t>
            </a:r>
            <a:r>
              <a:rPr lang="en-GB" sz="2400" dirty="0" smtClean="0">
                <a:solidFill>
                  <a:schemeClr val="tx1"/>
                </a:solidFill>
              </a:rPr>
              <a:t> radiographic examination of the urinary bladder and urethra to evaluate the patient’s ability to urinate.  </a:t>
            </a:r>
            <a:endParaRPr lang="en-GB" sz="2400" dirty="0" smtClean="0">
              <a:solidFill>
                <a:schemeClr val="tx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</a:rPr>
              <a:t>micturating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cystourethrogram</a:t>
            </a:r>
            <a:r>
              <a:rPr lang="en-US" sz="2400" dirty="0" smtClean="0">
                <a:solidFill>
                  <a:schemeClr val="tx1"/>
                </a:solidFill>
              </a:rPr>
              <a:t> (MCUG), is a technique for watching a person's urethra and urinary bladder while the person urinates (voids).</a:t>
            </a:r>
            <a:r>
              <a:rPr lang="en-GB" sz="2400" dirty="0" smtClean="0">
                <a:solidFill>
                  <a:schemeClr val="tx1"/>
                </a:solidFill>
              </a:rPr>
              <a:t>  </a:t>
            </a:r>
            <a:endParaRPr lang="en-GB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chemeClr val="accent2"/>
                </a:solidFill>
              </a:rPr>
              <a:t>CM</a:t>
            </a:r>
          </a:p>
          <a:p>
            <a:pPr lvl="1"/>
            <a:r>
              <a:rPr lang="en-GB" sz="2400" dirty="0" err="1" smtClean="0">
                <a:solidFill>
                  <a:schemeClr val="tx1"/>
                </a:solidFill>
              </a:rPr>
              <a:t>Urographine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MCUG </a:t>
            </a:r>
            <a:r>
              <a:rPr lang="en-GB" sz="3600" dirty="0" err="1" smtClean="0"/>
              <a:t>Micturating</a:t>
            </a:r>
            <a:r>
              <a:rPr lang="en-GB" sz="3600" dirty="0" smtClean="0"/>
              <a:t> </a:t>
            </a:r>
            <a:r>
              <a:rPr lang="en-GB" sz="3600" dirty="0" err="1" smtClean="0"/>
              <a:t>Cystourethrography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Urography</a:t>
            </a:r>
            <a:r>
              <a:rPr lang="en-GB" dirty="0" smtClean="0"/>
              <a:t> Procedures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829" y="27342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7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483768" y="6137920"/>
            <a:ext cx="4248472" cy="603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GB" sz="3200" dirty="0" smtClean="0">
                <a:latin typeface="Calibri" pitchFamily="34" charset="0"/>
              </a:rPr>
              <a:t>MCUG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Content Placeholder 6" descr="image1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0300" y="1676400"/>
            <a:ext cx="43434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iStock_thank_you_flower_resized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51" r="1451"/>
          <a:stretch>
            <a:fillRect/>
          </a:stretch>
        </p:blipFill>
        <p:spPr/>
      </p:pic>
      <p:sp>
        <p:nvSpPr>
          <p:cNvPr id="3" name="Rectangle 2"/>
          <p:cNvSpPr txBox="1">
            <a:spLocks/>
          </p:cNvSpPr>
          <p:nvPr/>
        </p:nvSpPr>
        <p:spPr>
          <a:xfrm>
            <a:off x="1547664" y="4581128"/>
            <a:ext cx="6705600" cy="685800"/>
          </a:xfrm>
          <a:prstGeom prst="rect">
            <a:avLst/>
          </a:prstGeom>
          <a:noFill/>
          <a:ln>
            <a:noFill/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Wish you Best of Luck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4400" dirty="0" smtClean="0">
                <a:solidFill>
                  <a:schemeClr val="accent2"/>
                </a:solidFill>
              </a:rPr>
              <a:t>Barium Swallow 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lpo.jpg"/>
          <p:cNvPicPr>
            <a:picLocks noChangeAspect="1"/>
          </p:cNvPicPr>
          <p:nvPr/>
        </p:nvPicPr>
        <p:blipFill>
          <a:blip r:embed="rId2" cstate="print"/>
          <a:srcRect l="67991" t="37400" r="7476" b="37400"/>
          <a:stretch>
            <a:fillRect/>
          </a:stretch>
        </p:blipFill>
        <p:spPr>
          <a:xfrm>
            <a:off x="857224" y="2714620"/>
            <a:ext cx="2448272" cy="391723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857752" y="3143248"/>
            <a:ext cx="1604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en-US" sz="2400" b="1" u="sng" dirty="0" smtClean="0"/>
              <a:t>LAO view </a:t>
            </a:r>
            <a:endParaRPr lang="ar-SA" sz="24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Write the name of the procedure </a:t>
            </a:r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4400" dirty="0" smtClean="0">
                <a:solidFill>
                  <a:schemeClr val="accent2"/>
                </a:solidFill>
              </a:rPr>
              <a:t>Barium Swallow 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DSC00030"/>
          <p:cNvPicPr/>
          <p:nvPr/>
        </p:nvPicPr>
        <p:blipFill>
          <a:blip r:embed="rId2" cstate="print"/>
          <a:srcRect l="30241" t="17778" r="34445" b="5139"/>
          <a:stretch>
            <a:fillRect/>
          </a:stretch>
        </p:blipFill>
        <p:spPr bwMode="auto">
          <a:xfrm>
            <a:off x="928662" y="2714620"/>
            <a:ext cx="289560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714876" y="3000372"/>
            <a:ext cx="3500430" cy="414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en-US" sz="2400" b="1" u="sng" dirty="0" smtClean="0"/>
              <a:t>RAO</a:t>
            </a:r>
          </a:p>
          <a:p>
            <a:pPr algn="ctr">
              <a:buNone/>
            </a:pPr>
            <a:endParaRPr lang="en-US" sz="2400" dirty="0" smtClean="0"/>
          </a:p>
          <a:p>
            <a:r>
              <a:rPr lang="en-US" sz="2400" dirty="0" smtClean="0"/>
              <a:t>The esophagus is seen between the heart and </a:t>
            </a:r>
            <a:endParaRPr lang="ar-SA" sz="2400" dirty="0" smtClean="0"/>
          </a:p>
          <a:p>
            <a:r>
              <a:rPr lang="en-US" sz="2400" dirty="0" smtClean="0"/>
              <a:t>the spine</a:t>
            </a:r>
          </a:p>
          <a:p>
            <a:endParaRPr lang="en-US" sz="2400" dirty="0" smtClean="0"/>
          </a:p>
          <a:p>
            <a:r>
              <a:rPr lang="en-US" sz="2400" dirty="0" smtClean="0"/>
              <a:t>The patient is rotate 35- 40 degrees with the RT side against the table</a:t>
            </a:r>
          </a:p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dirty="0" smtClean="0"/>
          </a:p>
          <a:p>
            <a:pPr marL="411480" lvl="0" indent="-342900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1500174"/>
            <a:ext cx="7620000" cy="9906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Write the name of the procedure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384" y="188640"/>
            <a:ext cx="76200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4400" dirty="0" smtClean="0">
                <a:solidFill>
                  <a:schemeClr val="accent2"/>
                </a:solidFill>
              </a:rPr>
              <a:t>Barium Swallow 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" descr="G:\New Folder 2\modified-barium-swallow-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643182"/>
            <a:ext cx="2857520" cy="4214818"/>
          </a:xfrm>
          <a:prstGeom prst="rect">
            <a:avLst/>
          </a:prstGeom>
          <a:noFill/>
        </p:spPr>
      </p:pic>
      <p:pic>
        <p:nvPicPr>
          <p:cNvPr id="8" name="Picture 2" descr="G:\New Folder 2\laterla esophag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643182"/>
            <a:ext cx="3214710" cy="421481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357554" y="6457890"/>
            <a:ext cx="171451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LATERAL </a:t>
            </a:r>
            <a:endParaRPr lang="en-US" sz="20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167125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9000B0E-F247-42DE-B4C8-953FA55828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989</Words>
  <Application>Microsoft Office PowerPoint</Application>
  <PresentationFormat>On-screen Show (4:3)</PresentationFormat>
  <Paragraphs>277</Paragraphs>
  <Slides>65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TS010167125</vt:lpstr>
      <vt:lpstr>Rad 435  practical Review </vt:lpstr>
      <vt:lpstr>Contents </vt:lpstr>
      <vt:lpstr>Marks </vt:lpstr>
      <vt:lpstr>Ba Swallow</vt:lpstr>
      <vt:lpstr>The Normal indentations</vt:lpstr>
      <vt:lpstr>Slide 6</vt:lpstr>
      <vt:lpstr>Slide 7</vt:lpstr>
      <vt:lpstr>Write the name of the procedure </vt:lpstr>
      <vt:lpstr>Write the name of the procedure </vt:lpstr>
      <vt:lpstr>Barium Swallow </vt:lpstr>
      <vt:lpstr>Barium Meal </vt:lpstr>
      <vt:lpstr> Stomach openings and curvatures </vt:lpstr>
      <vt:lpstr>Slide 13</vt:lpstr>
      <vt:lpstr>Barium Meal </vt:lpstr>
      <vt:lpstr>Label: 1, 2 </vt:lpstr>
      <vt:lpstr>Ba in fundus  </vt:lpstr>
      <vt:lpstr>Slide 17</vt:lpstr>
      <vt:lpstr>Barium Meal </vt:lpstr>
      <vt:lpstr>Barium Meal </vt:lpstr>
      <vt:lpstr>Small Bowel Procedures</vt:lpstr>
      <vt:lpstr>Small Bowel Procedures</vt:lpstr>
      <vt:lpstr>ANATOMY</vt:lpstr>
      <vt:lpstr>Slide 23</vt:lpstr>
      <vt:lpstr>ANATOMY</vt:lpstr>
      <vt:lpstr>Small Bowel Series</vt:lpstr>
      <vt:lpstr>Small Bowel Series</vt:lpstr>
      <vt:lpstr>Small Bowel Series</vt:lpstr>
      <vt:lpstr>Small Bowel Series</vt:lpstr>
      <vt:lpstr>Enteroclysis</vt:lpstr>
      <vt:lpstr>Small Bowel Series</vt:lpstr>
      <vt:lpstr>Intubation ( S.B enema)</vt:lpstr>
      <vt:lpstr>Small Bowel Series</vt:lpstr>
      <vt:lpstr>BARIUM ENEMA</vt:lpstr>
      <vt:lpstr>Technique </vt:lpstr>
      <vt:lpstr>Barium Enema</vt:lpstr>
      <vt:lpstr>Slide 36</vt:lpstr>
      <vt:lpstr>Barium Enema</vt:lpstr>
      <vt:lpstr>Air Barium Distribution </vt:lpstr>
      <vt:lpstr>Barium Enema</vt:lpstr>
      <vt:lpstr>Barium Enema</vt:lpstr>
      <vt:lpstr>Barium Enema</vt:lpstr>
      <vt:lpstr>Barium Enema</vt:lpstr>
      <vt:lpstr>Barium Enema</vt:lpstr>
      <vt:lpstr>Barium Enema</vt:lpstr>
      <vt:lpstr>Barium Enema</vt:lpstr>
      <vt:lpstr>Gall Bladder and Biliary System Procedures</vt:lpstr>
      <vt:lpstr>Anatomy </vt:lpstr>
      <vt:lpstr>Operative (Immediate) Cholangiogram</vt:lpstr>
      <vt:lpstr>Gall Bladder and Biliary System Procedures</vt:lpstr>
      <vt:lpstr>Gall Bladder &amp; Biliary Ducts</vt:lpstr>
      <vt:lpstr>Sialography</vt:lpstr>
      <vt:lpstr>Sialography</vt:lpstr>
      <vt:lpstr>Sialography</vt:lpstr>
      <vt:lpstr>Hysterosalpingography</vt:lpstr>
      <vt:lpstr>Anatomy</vt:lpstr>
      <vt:lpstr>Hystrosalpingography </vt:lpstr>
      <vt:lpstr>Hystrosalpingography</vt:lpstr>
      <vt:lpstr>Hystrosalpingography</vt:lpstr>
      <vt:lpstr>Urography Procedures </vt:lpstr>
      <vt:lpstr>Urography Procedures </vt:lpstr>
      <vt:lpstr>Retrograde Cystography (Cystogram)</vt:lpstr>
      <vt:lpstr>Urography Procedures </vt:lpstr>
      <vt:lpstr>MCUG Micturating Cystourethrography</vt:lpstr>
      <vt:lpstr>Urography Procedures </vt:lpstr>
      <vt:lpstr>Slide 65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 322_review</dc:title>
  <dc:creator/>
  <cp:lastModifiedBy/>
  <cp:revision>1</cp:revision>
  <dcterms:created xsi:type="dcterms:W3CDTF">2011-05-17T16:33:08Z</dcterms:created>
  <dcterms:modified xsi:type="dcterms:W3CDTF">2012-04-03T05:33:00Z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TC101671259990</vt:lpwstr>
  </property>
</Properties>
</file>