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4794A35-24E9-48F3-A481-2310B618D8C9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246134-2ADC-4A50-A2C3-B37DA9626F7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ar-SA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94A35-24E9-48F3-A481-2310B618D8C9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46134-2ADC-4A50-A2C3-B37DA9626F7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94A35-24E9-48F3-A481-2310B618D8C9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B246134-2ADC-4A50-A2C3-B37DA9626F7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94A35-24E9-48F3-A481-2310B618D8C9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46134-2ADC-4A50-A2C3-B37DA9626F7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4794A35-24E9-48F3-A481-2310B618D8C9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B246134-2ADC-4A50-A2C3-B37DA9626F7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94A35-24E9-48F3-A481-2310B618D8C9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46134-2ADC-4A50-A2C3-B37DA9626F7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94A35-24E9-48F3-A481-2310B618D8C9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46134-2ADC-4A50-A2C3-B37DA9626F7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94A35-24E9-48F3-A481-2310B618D8C9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46134-2ADC-4A50-A2C3-B37DA9626F7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94A35-24E9-48F3-A481-2310B618D8C9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46134-2ADC-4A50-A2C3-B37DA9626F7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94A35-24E9-48F3-A481-2310B618D8C9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246134-2ADC-4A50-A2C3-B37DA9626F7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94A35-24E9-48F3-A481-2310B618D8C9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46134-2ADC-4A50-A2C3-B37DA9626F76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C4794A35-24E9-48F3-A481-2310B618D8C9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AB246134-2ADC-4A50-A2C3-B37DA9626F7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r" defTabSz="914400" rtl="1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r" defTabSz="914400" rtl="1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r" defTabSz="914400" rtl="1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r" defTabSz="914400" rtl="1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r" defTabSz="914400" rtl="1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r" defTabSz="914400" rtl="1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r" defTabSz="914400" rtl="1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oracle.com/javase/7/docs/api/javax/swing/ButtonGroup.html" TargetMode="External"/><Relationship Id="rId2" Type="http://schemas.openxmlformats.org/officeDocument/2006/relationships/hyperlink" Target="http://docs.oracle.com/javase/7/docs/api/javax/swing/JRadioButton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docs.oracle.com/javase/tutorial/uiswing/components/button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oracle.com/javase/7/docs/api/javax/swing/ButtonGroup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docs.oracle.com/javase/7/docs/api/javax/swing/ButtonGroup.html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tooltip</a:t>
            </a:r>
            <a:r>
              <a:rPr lang="ar-SA" dirty="0" smtClean="0"/>
              <a:t> -</a:t>
            </a:r>
            <a:r>
              <a:rPr lang="en-US" dirty="0" smtClean="0"/>
              <a:t>Radio Button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7320165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156176" cy="6525344"/>
          </a:xfrm>
          <a:prstGeom prst="rect">
            <a:avLst/>
          </a:prstGeom>
        </p:spPr>
      </p:pic>
      <p:sp>
        <p:nvSpPr>
          <p:cNvPr id="3" name="Right Brace 2"/>
          <p:cNvSpPr/>
          <p:nvPr/>
        </p:nvSpPr>
        <p:spPr>
          <a:xfrm>
            <a:off x="5796136" y="1484784"/>
            <a:ext cx="216024" cy="86409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5940152" y="1916832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164288" y="1340768"/>
            <a:ext cx="144016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This to set size and location</a:t>
            </a:r>
            <a:endParaRPr lang="ar-SA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555776" y="3645024"/>
            <a:ext cx="40324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04248" y="3429000"/>
            <a:ext cx="187220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This for set text to display the discbcion </a:t>
            </a: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4664"/>
            <a:ext cx="6624736" cy="604867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5472608" cy="606886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titled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124744"/>
            <a:ext cx="2736304" cy="3954682"/>
          </a:xfrm>
          <a:prstGeom prst="rect">
            <a:avLst/>
          </a:prstGeom>
        </p:spPr>
      </p:pic>
      <p:pic>
        <p:nvPicPr>
          <p:cNvPr id="3" name="Picture 2" descr="444445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1196752"/>
            <a:ext cx="2736304" cy="3989859"/>
          </a:xfrm>
          <a:prstGeom prst="rect">
            <a:avLst/>
          </a:prstGeom>
        </p:spPr>
      </p:pic>
      <p:pic>
        <p:nvPicPr>
          <p:cNvPr id="4" name="Picture 3" descr="44444556663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1196752"/>
            <a:ext cx="2486372" cy="39604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744" y="1556792"/>
            <a:ext cx="8208912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Radio buttons are groups of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buttons ,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only one button at a time can be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selected</a:t>
            </a:r>
          </a:p>
          <a:p>
            <a:pPr algn="ctr"/>
            <a:endParaRPr lang="ar-SA" sz="2400" dirty="0" smtClean="0">
              <a:solidFill>
                <a:schemeClr val="accent1">
                  <a:lumMod val="75000"/>
                </a:schemeClr>
              </a:solidFill>
              <a:cs typeface="Akhbar MT" pitchFamily="2" charset="-78"/>
            </a:endParaRPr>
          </a:p>
          <a:p>
            <a:pPr algn="ctr"/>
            <a:r>
              <a:rPr lang="en-US" sz="2400" dirty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The Swing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supports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radio buttons with the 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cs typeface="Akhbar MT" pitchFamily="2" charset="-78"/>
                <a:hlinkClick r:id="rId2"/>
              </a:rPr>
              <a:t>JRadioButton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 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and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  <a:hlinkClick r:id="rId3"/>
              </a:rPr>
              <a:t>ButtonGroup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 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 classes</a:t>
            </a: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  <a:cs typeface="Akhbar MT" pitchFamily="2" charset="-78"/>
            </a:endParaRPr>
          </a:p>
          <a:p>
            <a:pPr algn="ctr"/>
            <a:r>
              <a:rPr lang="en-US" sz="2400" dirty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 Radio buttons look similar to 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cs typeface="Akhbar MT" pitchFamily="2" charset="-78"/>
                <a:hlinkClick r:id="rId4"/>
              </a:rPr>
              <a:t>check boxes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,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but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check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boxes place no limits on how many items can be selected at a time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.</a:t>
            </a:r>
            <a:endParaRPr lang="ar-SA" sz="2400" dirty="0" smtClean="0">
              <a:solidFill>
                <a:schemeClr val="accent1">
                  <a:lumMod val="75000"/>
                </a:schemeClr>
              </a:solidFill>
              <a:cs typeface="Akhbar MT" pitchFamily="2" charset="-78"/>
            </a:endParaRPr>
          </a:p>
          <a:p>
            <a:pPr algn="ct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And in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RadioButton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 you can select only one time.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cs typeface="Akhbar MT" pitchFamily="2" charset="-78"/>
            </a:endParaRPr>
          </a:p>
          <a:p>
            <a:pPr algn="ctr"/>
            <a:endParaRPr lang="en-US" sz="2400" dirty="0" smtClean="0">
              <a:solidFill>
                <a:schemeClr val="accent1">
                  <a:lumMod val="75000"/>
                </a:schemeClr>
              </a:solidFill>
              <a:cs typeface="Akhbar MT" pitchFamily="2" charset="-78"/>
            </a:endParaRPr>
          </a:p>
          <a:p>
            <a:pPr algn="ctr"/>
            <a:r>
              <a:rPr lang="en-US" sz="2400" dirty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There is no Radio Button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class.awt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 to create a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RadioButton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.</a:t>
            </a:r>
            <a:endParaRPr lang="ar-SA" sz="2400" dirty="0">
              <a:solidFill>
                <a:schemeClr val="accent1">
                  <a:lumMod val="75000"/>
                </a:schemeClr>
              </a:solidFill>
              <a:cs typeface="Akhbar MT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  <a:hlinkClick r:id="rId2"/>
              </a:rPr>
              <a:t>RadioButton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5057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70" y="404664"/>
            <a:ext cx="5691906" cy="57606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3131840" y="3212976"/>
            <a:ext cx="338437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487018" y="2684819"/>
            <a:ext cx="201622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Using 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ButtonGroup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class</a:t>
            </a:r>
          </a:p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To add 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RadioButton</a:t>
            </a:r>
            <a:endParaRPr lang="ar-SA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7" name="Elbow Connector 16"/>
          <p:cNvCxnSpPr/>
          <p:nvPr/>
        </p:nvCxnSpPr>
        <p:spPr>
          <a:xfrm rot="16200000" flipH="1">
            <a:off x="5580112" y="3501008"/>
            <a:ext cx="1368152" cy="1368152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264188" y="4869160"/>
            <a:ext cx="223905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Jbutton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is used to Create </a:t>
            </a:r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Radio Buttons</a:t>
            </a:r>
            <a:endParaRPr lang="ar-SA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3608" y="3068960"/>
            <a:ext cx="2088232" cy="2160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1043608" y="3282481"/>
            <a:ext cx="4680520" cy="21852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3341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5946030" cy="604867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ight Brace 2"/>
          <p:cNvSpPr/>
          <p:nvPr/>
        </p:nvSpPr>
        <p:spPr>
          <a:xfrm>
            <a:off x="6300192" y="836712"/>
            <a:ext cx="257398" cy="5400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TextBox 3"/>
          <p:cNvSpPr txBox="1"/>
          <p:nvPr/>
        </p:nvSpPr>
        <p:spPr>
          <a:xfrm>
            <a:off x="6557590" y="3140968"/>
            <a:ext cx="194421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Creating the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RadioButtons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and Customize it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98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5392439" cy="590465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Straight Arrow Connector 3"/>
          <p:cNvCxnSpPr/>
          <p:nvPr/>
        </p:nvCxnSpPr>
        <p:spPr>
          <a:xfrm>
            <a:off x="3707904" y="1808820"/>
            <a:ext cx="266429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Right Brace 4"/>
          <p:cNvSpPr/>
          <p:nvPr/>
        </p:nvSpPr>
        <p:spPr>
          <a:xfrm>
            <a:off x="3491880" y="908720"/>
            <a:ext cx="216024" cy="1800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TextBox 5"/>
          <p:cNvSpPr txBox="1"/>
          <p:nvPr/>
        </p:nvSpPr>
        <p:spPr>
          <a:xfrm>
            <a:off x="6450363" y="1485654"/>
            <a:ext cx="230425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Adding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RadioButtons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to the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  <a:hlinkClick r:id="rId3"/>
              </a:rPr>
              <a:t>ButtonGroup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7" name="Right Brace 6"/>
          <p:cNvSpPr/>
          <p:nvPr/>
        </p:nvSpPr>
        <p:spPr>
          <a:xfrm>
            <a:off x="4283968" y="4149080"/>
            <a:ext cx="432048" cy="1800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716016" y="5049180"/>
            <a:ext cx="172819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450363" y="4726014"/>
            <a:ext cx="255577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Adding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RadioButtons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to the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contentPane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16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5040560" cy="604867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ight Brace 2"/>
          <p:cNvSpPr/>
          <p:nvPr/>
        </p:nvSpPr>
        <p:spPr>
          <a:xfrm>
            <a:off x="5220072" y="692696"/>
            <a:ext cx="360040" cy="41044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10722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97" y="419100"/>
            <a:ext cx="2317626" cy="2721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757" y="491108"/>
            <a:ext cx="2466975" cy="2649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91108"/>
            <a:ext cx="2466975" cy="26551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98" y="3501008"/>
            <a:ext cx="2317626" cy="2721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756" y="3501009"/>
            <a:ext cx="2466975" cy="2721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401351"/>
            <a:ext cx="2457450" cy="28215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3515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Akhbar MT" pitchFamily="2" charset="-78"/>
                <a:hlinkClick r:id="rId2"/>
              </a:rPr>
              <a:t>tooltip</a:t>
            </a:r>
            <a:endParaRPr lang="ar-SA" sz="4400" dirty="0" smtClean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Akhbar MT" pitchFamily="2" charset="-78"/>
              <a:hlinkClick r:id="rId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1988840"/>
            <a:ext cx="7704856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  <a:hlinkClick r:id="rId2"/>
              </a:rPr>
              <a:t>ToolTip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: is a tool used to display information or a brief description of the small rectangle appears near the pointer when the user moves pointer or click on a specific tool or in a particular place of the model and used this </a:t>
            </a:r>
            <a:endParaRPr lang="ar-SA" sz="2400" dirty="0" smtClean="0">
              <a:solidFill>
                <a:schemeClr val="accent1">
                  <a:lumMod val="75000"/>
                </a:schemeClr>
              </a:solidFill>
              <a:cs typeface="Akhbar MT" pitchFamily="2" charset="-78"/>
            </a:endParaRPr>
          </a:p>
          <a:p>
            <a:pPr algn="l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tool very much</a:t>
            </a:r>
            <a:endParaRPr lang="ar-SA" sz="2400" dirty="0" smtClean="0">
              <a:solidFill>
                <a:schemeClr val="accent1">
                  <a:lumMod val="75000"/>
                </a:schemeClr>
              </a:solidFill>
              <a:cs typeface="Akhbar MT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4005064"/>
            <a:ext cx="676875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The Swing release supports tooltip</a:t>
            </a:r>
            <a:endParaRPr lang="ar-SA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4797152"/>
            <a:ext cx="820891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We need create object from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tooltkit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cs typeface="Akhbar MT" pitchFamily="2" charset="-78"/>
              </a:rPr>
              <a:t> and set the location and the size for this tool</a:t>
            </a:r>
            <a:endParaRPr lang="ar-SA" sz="2400" dirty="0" smtClean="0">
              <a:solidFill>
                <a:schemeClr val="accent1">
                  <a:lumMod val="75000"/>
                </a:schemeClr>
              </a:solidFill>
              <a:cs typeface="Akhbar MT" pitchFamily="2" charset="-7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5040762" cy="6336704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2051720" y="5085184"/>
            <a:ext cx="3960440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156176" y="4869160"/>
            <a:ext cx="252028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 err="1" smtClean="0"/>
              <a:t>Creat</a:t>
            </a:r>
            <a:r>
              <a:rPr lang="en-US" sz="3200" dirty="0" smtClean="0"/>
              <a:t> object</a:t>
            </a:r>
            <a:endParaRPr lang="ar-SA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644</TotalTime>
  <Words>141</Words>
  <Application>Microsoft Office PowerPoint</Application>
  <PresentationFormat>On-screen Show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Grid</vt:lpstr>
      <vt:lpstr>tooltip -Radio Button</vt:lpstr>
      <vt:lpstr>RadioButton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tooltip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 Button</dc:title>
  <dc:creator>DAIZY</dc:creator>
  <cp:lastModifiedBy>AcEr</cp:lastModifiedBy>
  <cp:revision>18</cp:revision>
  <dcterms:created xsi:type="dcterms:W3CDTF">2013-12-10T16:37:48Z</dcterms:created>
  <dcterms:modified xsi:type="dcterms:W3CDTF">2013-12-11T04:46:21Z</dcterms:modified>
</cp:coreProperties>
</file>