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57" r:id="rId10"/>
    <p:sldId id="258" r:id="rId11"/>
    <p:sldId id="259" r:id="rId12"/>
    <p:sldId id="260" r:id="rId13"/>
    <p:sldId id="261" r:id="rId14"/>
    <p:sldId id="263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647E9-1E3B-44B9-960E-A9F8944177F4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34F85-CF11-4A8B-AFCD-63BF8DE393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en-US" b="1" i="1" dirty="0"/>
              <a:t>Scientific Communication:</a:t>
            </a:r>
            <a:br>
              <a:rPr lang="en-US" b="1" i="1" dirty="0"/>
            </a:br>
            <a:r>
              <a:rPr lang="en-US" dirty="0"/>
              <a:t>Written, Oral, Visual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4480" y="5072074"/>
            <a:ext cx="6072230" cy="52322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Dr. </a:t>
            </a:r>
            <a:r>
              <a:rPr lang="en-US" sz="2800" b="1" dirty="0" err="1" smtClean="0">
                <a:solidFill>
                  <a:srgbClr val="FF0000"/>
                </a:solidFill>
              </a:rPr>
              <a:t>Rabab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Elamawi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1488" y="3857628"/>
            <a:ext cx="1438215" cy="52322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n-US" sz="2800" b="1" dirty="0" err="1" smtClean="0">
                <a:solidFill>
                  <a:srgbClr val="FF0000"/>
                </a:solidFill>
              </a:rPr>
              <a:t>Mic</a:t>
            </a:r>
            <a:r>
              <a:rPr lang="en-US" sz="2800" b="1" dirty="0" smtClean="0">
                <a:solidFill>
                  <a:srgbClr val="FF0000"/>
                </a:solidFill>
              </a:rPr>
              <a:t> 490 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5734" y="4464851"/>
            <a:ext cx="2072619" cy="52322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en-US" sz="2800" b="1" dirty="0" smtClean="0">
                <a:solidFill>
                  <a:srgbClr val="FF0000"/>
                </a:solidFill>
              </a:rPr>
              <a:t>Prepared by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928670"/>
            <a:ext cx="57150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/>
              <a:t>Written Communication</a:t>
            </a:r>
          </a:p>
          <a:p>
            <a:r>
              <a:rPr lang="en-US" sz="3200" dirty="0"/>
              <a:t>Should :</a:t>
            </a:r>
          </a:p>
          <a:p>
            <a:r>
              <a:rPr lang="en-US" sz="3200" dirty="0"/>
              <a:t>•be clear</a:t>
            </a:r>
          </a:p>
          <a:p>
            <a:r>
              <a:rPr lang="en-US" sz="3200" dirty="0"/>
              <a:t>•be logical</a:t>
            </a:r>
          </a:p>
          <a:p>
            <a:r>
              <a:rPr lang="en-US" sz="3200" dirty="0"/>
              <a:t>•be factual</a:t>
            </a:r>
          </a:p>
          <a:p>
            <a:r>
              <a:rPr lang="en-US" sz="3200" dirty="0"/>
              <a:t>•use correct grammar</a:t>
            </a:r>
          </a:p>
          <a:p>
            <a:r>
              <a:rPr lang="en-US" sz="3200" dirty="0"/>
              <a:t>•use correct sentence structure</a:t>
            </a:r>
          </a:p>
          <a:p>
            <a:r>
              <a:rPr lang="en-US" sz="3200" dirty="0"/>
              <a:t>•avoid (rampant) speculation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14" y="751344"/>
            <a:ext cx="88582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rgbClr val="7030A0"/>
                </a:solidFill>
              </a:rPr>
              <a:t>Grammar</a:t>
            </a:r>
          </a:p>
          <a:p>
            <a:r>
              <a:rPr lang="en-US" sz="2400" i="1" dirty="0"/>
              <a:t>There were 60 odd samples. </a:t>
            </a:r>
            <a:r>
              <a:rPr lang="en-US" sz="2400" i="1" dirty="0" err="1"/>
              <a:t>vs</a:t>
            </a:r>
            <a:r>
              <a:rPr lang="en-US" sz="2400" i="1" dirty="0"/>
              <a:t> There were 60-odd samples.</a:t>
            </a:r>
          </a:p>
          <a:p>
            <a:r>
              <a:rPr lang="en-US" sz="2400" dirty="0"/>
              <a:t>"</a:t>
            </a:r>
            <a:r>
              <a:rPr lang="en-US" sz="2400" dirty="0" err="1"/>
              <a:t>ie</a:t>
            </a:r>
            <a:r>
              <a:rPr lang="en-US" sz="2400" dirty="0"/>
              <a:t>" is an abbreviation for the Latin "id </a:t>
            </a:r>
            <a:r>
              <a:rPr lang="en-US" sz="2400" dirty="0" err="1"/>
              <a:t>est</a:t>
            </a:r>
            <a:r>
              <a:rPr lang="en-US" sz="2400" dirty="0"/>
              <a:t>", which means "that is".</a:t>
            </a:r>
          </a:p>
          <a:p>
            <a:r>
              <a:rPr lang="en-US" sz="2400" dirty="0"/>
              <a:t>"</a:t>
            </a:r>
            <a:r>
              <a:rPr lang="en-US" sz="2400" dirty="0" err="1"/>
              <a:t>eg</a:t>
            </a:r>
            <a:r>
              <a:rPr lang="en-US" sz="2400" dirty="0"/>
              <a:t>" is an abbreviation for the Latin "exempli gratia", which means "</a:t>
            </a:r>
            <a:r>
              <a:rPr lang="en-US" sz="2400" dirty="0" smtClean="0"/>
              <a:t>for example</a:t>
            </a:r>
            <a:r>
              <a:rPr lang="en-US" sz="2400" dirty="0"/>
              <a:t>".</a:t>
            </a:r>
          </a:p>
          <a:p>
            <a:r>
              <a:rPr lang="en-US" sz="2400" i="1" dirty="0"/>
              <a:t>"The deadline for this project is in two days - </a:t>
            </a:r>
            <a:r>
              <a:rPr lang="en-US" sz="2400" b="1" i="1" dirty="0" err="1"/>
              <a:t>ie</a:t>
            </a:r>
            <a:r>
              <a:rPr lang="en-US" sz="2400" b="1" i="1" dirty="0"/>
              <a:t>, on Friday." – the </a:t>
            </a:r>
            <a:r>
              <a:rPr lang="en-US" sz="2400" b="1" i="1" dirty="0" smtClean="0"/>
              <a:t>deadline</a:t>
            </a:r>
            <a:r>
              <a:rPr lang="ar-SA" sz="2400" b="1" i="1" dirty="0" smtClean="0"/>
              <a:t> </a:t>
            </a:r>
            <a:r>
              <a:rPr lang="en-US" sz="2400" dirty="0" smtClean="0"/>
              <a:t>is </a:t>
            </a:r>
            <a:r>
              <a:rPr lang="en-US" sz="2400" dirty="0"/>
              <a:t>on a </a:t>
            </a:r>
            <a:r>
              <a:rPr lang="en-US" sz="2400" b="1" dirty="0"/>
              <a:t>specific day (Friday).</a:t>
            </a:r>
          </a:p>
          <a:p>
            <a:r>
              <a:rPr lang="en-US" sz="2400" i="1" dirty="0"/>
              <a:t>"Please bring something to share to the seminar - </a:t>
            </a:r>
            <a:r>
              <a:rPr lang="en-US" sz="2400" b="1" i="1" dirty="0" err="1"/>
              <a:t>eg</a:t>
            </a:r>
            <a:r>
              <a:rPr lang="en-US" sz="2400" b="1" i="1" dirty="0"/>
              <a:t>, some of your</a:t>
            </a:r>
          </a:p>
          <a:p>
            <a:r>
              <a:rPr lang="en-US" sz="2400" i="1" dirty="0"/>
              <a:t>famous nachos." – "... </a:t>
            </a:r>
            <a:r>
              <a:rPr lang="en-US" sz="2400" b="1" i="1" dirty="0"/>
              <a:t>for example, some of your world-famous nachos."</a:t>
            </a:r>
          </a:p>
          <a:p>
            <a:r>
              <a:rPr lang="en-US" sz="2400" dirty="0"/>
              <a:t>If </a:t>
            </a:r>
            <a:r>
              <a:rPr lang="en-US" sz="2400" dirty="0" err="1"/>
              <a:t>ie</a:t>
            </a:r>
            <a:r>
              <a:rPr lang="en-US" sz="2400" dirty="0"/>
              <a:t> had been used here, it would have meant that you have been asked</a:t>
            </a:r>
          </a:p>
          <a:p>
            <a:r>
              <a:rPr lang="en-US" sz="2400" b="1" dirty="0"/>
              <a:t>specifically to bring some nachos. Is that what was intended?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474345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/>
              <a:t>Some points of Style</a:t>
            </a:r>
          </a:p>
          <a:p>
            <a:r>
              <a:rPr lang="en-US" sz="2400" b="1" dirty="0"/>
              <a:t>Do not use nouns as adjectives</a:t>
            </a:r>
          </a:p>
          <a:p>
            <a:r>
              <a:rPr lang="en-US" sz="2400" dirty="0"/>
              <a:t>Not: ATP Formation; reaction product</a:t>
            </a:r>
          </a:p>
          <a:p>
            <a:r>
              <a:rPr lang="en-US" sz="2400" dirty="0"/>
              <a:t>But: formation of ATP; product of the reaction</a:t>
            </a:r>
          </a:p>
          <a:p>
            <a:r>
              <a:rPr lang="en-US" sz="2400" dirty="0"/>
              <a:t>G.M. </a:t>
            </a:r>
            <a:r>
              <a:rPr lang="en-US" sz="2400" dirty="0" err="1"/>
              <a:t>Whitesides</a:t>
            </a:r>
            <a:r>
              <a:rPr lang="en-US" sz="2400" dirty="0"/>
              <a:t> Adv. Mater. 2004, 16(15), 1375-1377.</a:t>
            </a:r>
          </a:p>
          <a:p>
            <a:r>
              <a:rPr lang="en-US" sz="2400" b="1" dirty="0"/>
              <a:t>The word “this” must always be followed by a noun, so that</a:t>
            </a:r>
          </a:p>
          <a:p>
            <a:r>
              <a:rPr lang="en-US" sz="2400" b="1" dirty="0"/>
              <a:t>its reference is explicit.</a:t>
            </a:r>
          </a:p>
          <a:p>
            <a:r>
              <a:rPr lang="en-US" sz="2400" dirty="0"/>
              <a:t>Not: This is a fast reaction; This leads us to conclude</a:t>
            </a:r>
          </a:p>
          <a:p>
            <a:r>
              <a:rPr lang="en-US" sz="2400" dirty="0"/>
              <a:t>But: This reaction is fast; This observation leads us to conclude</a:t>
            </a:r>
          </a:p>
          <a:p>
            <a:r>
              <a:rPr lang="en-US" sz="2400" b="1" dirty="0"/>
              <a:t>Describe Experimental results uniformly in the past tense</a:t>
            </a:r>
          </a:p>
          <a:p>
            <a:r>
              <a:rPr lang="en-US" sz="2400" dirty="0"/>
              <a:t>Not: Addition of water gives product.</a:t>
            </a:r>
          </a:p>
          <a:p>
            <a:r>
              <a:rPr lang="en-US" sz="2400" dirty="0"/>
              <a:t>But: Addition of water gave product.</a:t>
            </a:r>
          </a:p>
          <a:p>
            <a:r>
              <a:rPr lang="en-US" sz="2400" b="1" dirty="0"/>
              <a:t>Complete all comparisons</a:t>
            </a:r>
          </a:p>
          <a:p>
            <a:r>
              <a:rPr lang="en-US" sz="2400" dirty="0"/>
              <a:t>Not: The yield was higher using iodine.</a:t>
            </a:r>
          </a:p>
          <a:p>
            <a:r>
              <a:rPr lang="en-US" sz="2400" dirty="0"/>
              <a:t>But: The yield was higher using iodine than chlorine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0"/>
            <a:ext cx="878684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/>
              <a:t>PowerPoint Presentation Creation</a:t>
            </a:r>
          </a:p>
          <a:p>
            <a:r>
              <a:rPr lang="en-US" sz="2400" b="1" dirty="0"/>
              <a:t>Slide </a:t>
            </a:r>
            <a:r>
              <a:rPr lang="en-US" sz="2400" b="1" dirty="0" smtClean="0"/>
              <a:t>Master</a:t>
            </a:r>
          </a:p>
          <a:p>
            <a:r>
              <a:rPr lang="en-US" sz="2400" dirty="0" smtClean="0"/>
              <a:t>Slides for the seminar need to be consistent both in text and color.</a:t>
            </a:r>
          </a:p>
          <a:p>
            <a:r>
              <a:rPr lang="en-US" sz="2400" dirty="0" smtClean="0"/>
              <a:t>An </a:t>
            </a:r>
            <a:r>
              <a:rPr lang="en-US" sz="2400" dirty="0"/>
              <a:t>easy way to set up your slides so that they will all look the </a:t>
            </a:r>
            <a:r>
              <a:rPr lang="en-US" sz="2400" dirty="0" smtClean="0"/>
              <a:t>same</a:t>
            </a:r>
          </a:p>
          <a:p>
            <a:r>
              <a:rPr lang="en-US" sz="2400" dirty="0" smtClean="0"/>
              <a:t>is by using the Slide Master.</a:t>
            </a:r>
          </a:p>
          <a:p>
            <a:r>
              <a:rPr lang="en-US" sz="2400" b="1" dirty="0" smtClean="0"/>
              <a:t>Color</a:t>
            </a:r>
            <a:endParaRPr lang="en-US" sz="2400" b="1" dirty="0"/>
          </a:p>
          <a:p>
            <a:r>
              <a:rPr lang="en-US" sz="2400" dirty="0"/>
              <a:t>The judicious use of color can make makes slides more interesting </a:t>
            </a:r>
            <a:r>
              <a:rPr lang="en-US" sz="2400" dirty="0" smtClean="0"/>
              <a:t>and can </a:t>
            </a:r>
            <a:r>
              <a:rPr lang="en-US" sz="2400" dirty="0"/>
              <a:t>help illustrate a point (such as color-coding certain molecules or </a:t>
            </a:r>
            <a:r>
              <a:rPr lang="en-US" sz="2400" dirty="0" smtClean="0"/>
              <a:t>parts of </a:t>
            </a:r>
            <a:r>
              <a:rPr lang="en-US" sz="2400" dirty="0"/>
              <a:t>molecules throughout the talk). However, there are some colors </a:t>
            </a:r>
            <a:r>
              <a:rPr lang="en-US" sz="2400" dirty="0" smtClean="0"/>
              <a:t>that are </a:t>
            </a:r>
            <a:r>
              <a:rPr lang="en-US" sz="2400" dirty="0"/>
              <a:t>difficult to read. Yellow my not be the best choice on a </a:t>
            </a:r>
            <a:r>
              <a:rPr lang="en-US" sz="2400" dirty="0" smtClean="0"/>
              <a:t>white background</a:t>
            </a:r>
            <a:r>
              <a:rPr lang="en-US" sz="2400" dirty="0"/>
              <a:t>.</a:t>
            </a:r>
          </a:p>
          <a:p>
            <a:r>
              <a:rPr lang="en-US" sz="2400" b="1" dirty="0"/>
              <a:t>Importing objects</a:t>
            </a:r>
          </a:p>
          <a:p>
            <a:r>
              <a:rPr lang="en-US" sz="2400" dirty="0"/>
              <a:t>For a chemistry seminar, it may be necessary to import objects into </a:t>
            </a:r>
            <a:r>
              <a:rPr lang="en-US" sz="2400" dirty="0" smtClean="0"/>
              <a:t>the presentation</a:t>
            </a:r>
            <a:r>
              <a:rPr lang="en-US" sz="2400" dirty="0"/>
              <a:t>, namely images. Don’t insert as link to an internet </a:t>
            </a:r>
            <a:r>
              <a:rPr lang="en-US" sz="2400" dirty="0" smtClean="0"/>
              <a:t>image (</a:t>
            </a:r>
            <a:r>
              <a:rPr lang="en-US" sz="2400" dirty="0"/>
              <a:t>hotlink). It may change!</a:t>
            </a:r>
          </a:p>
          <a:p>
            <a:r>
              <a:rPr lang="en-US" sz="2400" b="1" dirty="0"/>
              <a:t>Animation</a:t>
            </a:r>
          </a:p>
          <a:p>
            <a:r>
              <a:rPr lang="en-US" sz="2400" dirty="0"/>
              <a:t>Animation, used sparingly, can add to a seminar. Use it to show </a:t>
            </a:r>
            <a:r>
              <a:rPr lang="en-US" sz="2400" dirty="0" smtClean="0"/>
              <a:t>certain structures </a:t>
            </a:r>
            <a:r>
              <a:rPr lang="en-US" sz="2400" dirty="0"/>
              <a:t>or concepts, but use sparingly.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725647"/>
            <a:ext cx="9429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1.Speak to your audience before launching your visuals.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2.Keep eye contact primarily with your audience, not with your visual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aids.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3.Avoid reading your slides or overheads to your audience.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4.Keep text to a minimum; let images and graphics illustrate and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dramatize your points.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5.Use a font style that is simple and large enough (generally sans serif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styles at least 18-24 points) to be read at a distance. No strange fonts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6.Minimize the number of points per slide.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7.Ensure consistency of syntax on each slide (e.g., if the first bullet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point starts with a verb, all subsequent bullet points should start with a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verb-it's easier to comprehend and more powerful).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8.Take time to introduce - and pause to allow the audience time to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absorb - any -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complex information (e.g., from a graph or chart).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9.Put your slide titles to work: help deliver the message, not merely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give a name to the slide.</a:t>
            </a:r>
          </a:p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10.Blank the Screen to focus attention and re-claim the spotlight. (press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b key to blank screen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5984" y="252691"/>
            <a:ext cx="4750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PowerPoint Presentation Guidelines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Course description: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2071678"/>
            <a:ext cx="80010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Graduate level overview of techniques for platform, poster and written</a:t>
            </a:r>
          </a:p>
          <a:p>
            <a:r>
              <a:rPr lang="en-US" sz="2400" dirty="0" smtClean="0"/>
              <a:t>- scientific presentations. Emphasis will be on oral presentation delivery, proposal development, content organization and audience perspective. </a:t>
            </a:r>
          </a:p>
          <a:p>
            <a:r>
              <a:rPr lang="en-US" sz="2400" dirty="0" smtClean="0"/>
              <a:t>- The course consists of lectures, student presentations and constructive critiques that takes place intensively over the 5-6 week course period.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SYLLABUS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5720" y="1571612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663" indent="-347663"/>
            <a:r>
              <a:rPr lang="en-US" sz="2400" dirty="0" smtClean="0"/>
              <a:t>• Organizing presentation elements; knowing the audience’s needs; integrating data, showing  relationships and </a:t>
            </a:r>
            <a:r>
              <a:rPr lang="en-US" sz="2400" dirty="0" smtClean="0"/>
              <a:t>causality</a:t>
            </a:r>
            <a:endParaRPr lang="en-US" sz="2400" dirty="0" smtClean="0"/>
          </a:p>
          <a:p>
            <a:pPr marL="347663" indent="-347663"/>
            <a:r>
              <a:rPr lang="en-US" sz="2400" dirty="0" smtClean="0"/>
              <a:t>• Creating effective media elements; use of software products to enrich </a:t>
            </a:r>
            <a:r>
              <a:rPr lang="en-US" sz="2400" dirty="0" smtClean="0"/>
              <a:t>presentations</a:t>
            </a:r>
            <a:endParaRPr lang="en-US" sz="2400" dirty="0" smtClean="0"/>
          </a:p>
          <a:p>
            <a:pPr marL="347663" indent="-347663"/>
            <a:r>
              <a:rPr lang="en-US" sz="2400" dirty="0" smtClean="0"/>
              <a:t>• Developing poster presentations; informal and spontaneous </a:t>
            </a:r>
            <a:r>
              <a:rPr lang="en-US" sz="2400" dirty="0" smtClean="0"/>
              <a:t>communications</a:t>
            </a:r>
            <a:endParaRPr lang="en-US" sz="2400" dirty="0" smtClean="0"/>
          </a:p>
          <a:p>
            <a:pPr marL="347663" indent="-347663"/>
            <a:r>
              <a:rPr lang="en-US" sz="2400" dirty="0" smtClean="0"/>
              <a:t>• Developing, constructing, organizing and presenting an oral scientific presentation; leadership </a:t>
            </a:r>
            <a:r>
              <a:rPr lang="en-US" sz="2400" dirty="0" smtClean="0"/>
              <a:t>principles</a:t>
            </a:r>
            <a:endParaRPr lang="en-US" sz="2400" dirty="0" smtClean="0"/>
          </a:p>
          <a:p>
            <a:pPr marL="347663" indent="-347663"/>
            <a:r>
              <a:rPr lang="en-US" sz="2400" dirty="0" smtClean="0"/>
              <a:t>• Constructive critique of student </a:t>
            </a:r>
            <a:r>
              <a:rPr lang="en-US" sz="2400" dirty="0" smtClean="0"/>
              <a:t>presentations</a:t>
            </a:r>
            <a:endParaRPr lang="en-US" sz="2400" dirty="0" smtClean="0"/>
          </a:p>
          <a:p>
            <a:pPr marL="347663" indent="-347663"/>
            <a:endParaRPr lang="en-US" sz="2400" dirty="0" smtClean="0"/>
          </a:p>
          <a:p>
            <a:pPr marL="347663" indent="-347663">
              <a:buFont typeface="Arial" pitchFamily="34" charset="0"/>
              <a:buChar char="•"/>
            </a:pPr>
            <a:r>
              <a:rPr lang="en-US" sz="2400" dirty="0" smtClean="0"/>
              <a:t>????????????????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TEXTS AND SPECIEAL TEACHING AIDS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No special text will be required for the course. However, recommended texts will be suggested and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additional materials will be duplicated for course participants.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285752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Overview of presentation formats; oral presentation factors; organization of basic presentation elements; data integration, effective media elements.</a:t>
            </a:r>
            <a:br>
              <a:rPr lang="en-US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en-US" sz="3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71472" y="4143380"/>
            <a:ext cx="8229600" cy="1500198"/>
          </a:xfrm>
        </p:spPr>
        <p:txBody>
          <a:bodyPr/>
          <a:lstStyle/>
          <a:p>
            <a:r>
              <a:rPr lang="en-US" i="1" dirty="0" smtClean="0"/>
              <a:t>Assignment 1:</a:t>
            </a:r>
            <a:r>
              <a:rPr lang="en-US" dirty="0" smtClean="0"/>
              <a:t> Develop initial presentation topic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Poster design; outreach software; proposal writing.</a:t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214686"/>
            <a:ext cx="8229600" cy="1543048"/>
          </a:xfrm>
        </p:spPr>
        <p:txBody>
          <a:bodyPr/>
          <a:lstStyle/>
          <a:p>
            <a:r>
              <a:rPr lang="en-US" i="1" dirty="0" smtClean="0"/>
              <a:t>Assignment 2:</a:t>
            </a:r>
            <a:r>
              <a:rPr lang="en-US" dirty="0" smtClean="0"/>
              <a:t> Develop draft PowerPoint </a:t>
            </a:r>
            <a:r>
              <a:rPr lang="en-US" dirty="0" smtClean="0"/>
              <a:t>presentation</a:t>
            </a:r>
            <a:r>
              <a:rPr lang="ar-SA" dirty="0" smtClean="0"/>
              <a:t> </a:t>
            </a:r>
            <a:r>
              <a:rPr lang="en-US" dirty="0" smtClean="0"/>
              <a:t> poster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Presentation</a:t>
            </a:r>
            <a:r>
              <a:rPr lang="fr-FR" dirty="0" smtClean="0"/>
              <a:t> techniques; large venue </a:t>
            </a:r>
            <a:r>
              <a:rPr lang="fr-FR" dirty="0" err="1" smtClean="0"/>
              <a:t>experience</a:t>
            </a:r>
            <a:r>
              <a:rPr lang="fr-FR" dirty="0" smtClean="0"/>
              <a:t>; attend </a:t>
            </a:r>
            <a:r>
              <a:rPr lang="fr-FR" dirty="0" err="1" smtClean="0"/>
              <a:t>seminar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571744"/>
            <a:ext cx="8229600" cy="1757362"/>
          </a:xfrm>
        </p:spPr>
        <p:txBody>
          <a:bodyPr/>
          <a:lstStyle/>
          <a:p>
            <a:r>
              <a:rPr lang="en-US" i="1" dirty="0" smtClean="0"/>
              <a:t>Assignment 3:</a:t>
            </a:r>
            <a:r>
              <a:rPr lang="en-US" dirty="0" smtClean="0"/>
              <a:t> Attend external seminar. Write summary of content and provide presentation critique based on forms provided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presentations and critiques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146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Assignment 5</a:t>
            </a:r>
            <a:r>
              <a:rPr lang="en-US" i="1" dirty="0" smtClean="0"/>
              <a:t>:</a:t>
            </a:r>
            <a:r>
              <a:rPr lang="en-US" dirty="0" smtClean="0"/>
              <a:t> Develop final scientific presentation and handout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857232"/>
            <a:ext cx="3643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Written Communication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E-mail</a:t>
            </a:r>
            <a:endParaRPr lang="en-US" sz="2400" dirty="0">
              <a:solidFill>
                <a:srgbClr val="FF0000"/>
              </a:solidFill>
            </a:endParaRP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•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Report</a:t>
            </a:r>
            <a:endParaRPr lang="en-US" sz="2400" dirty="0">
              <a:solidFill>
                <a:prstClr val="black"/>
              </a:solidFill>
            </a:endParaRP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•Journal Article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•Review Article</a:t>
            </a:r>
          </a:p>
          <a:p>
            <a:pPr lvl="0"/>
            <a:r>
              <a:rPr lang="en-US" sz="2400" dirty="0">
                <a:solidFill>
                  <a:prstClr val="black"/>
                </a:solidFill>
              </a:rPr>
              <a:t>•Book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1999" y="857232"/>
            <a:ext cx="37280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Oral Communication</a:t>
            </a:r>
          </a:p>
          <a:p>
            <a:r>
              <a:rPr lang="en-US" sz="2400" dirty="0" smtClean="0"/>
              <a:t>•Lecture</a:t>
            </a:r>
          </a:p>
          <a:p>
            <a:r>
              <a:rPr lang="en-US" sz="2400" dirty="0" smtClean="0"/>
              <a:t>•Meeting</a:t>
            </a:r>
          </a:p>
          <a:p>
            <a:r>
              <a:rPr lang="en-US" sz="2400" dirty="0" smtClean="0"/>
              <a:t>•Presentation</a:t>
            </a:r>
          </a:p>
          <a:p>
            <a:r>
              <a:rPr lang="en-US" sz="2400" dirty="0" smtClean="0"/>
              <a:t>•Interview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3000364" y="4214818"/>
            <a:ext cx="33891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Visual Communication</a:t>
            </a:r>
          </a:p>
          <a:p>
            <a:r>
              <a:rPr lang="en-US" sz="2400" dirty="0" smtClean="0"/>
              <a:t>•Poster Session</a:t>
            </a:r>
          </a:p>
          <a:p>
            <a:r>
              <a:rPr lang="en-US" sz="2400" dirty="0" smtClean="0"/>
              <a:t>•Lecture</a:t>
            </a:r>
          </a:p>
          <a:p>
            <a:r>
              <a:rPr lang="en-US" sz="2400" dirty="0" smtClean="0"/>
              <a:t>•Presentation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4572000" y="1961853"/>
            <a:ext cx="2071702" cy="428628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500034" y="1643050"/>
            <a:ext cx="2071702" cy="428628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2786050" y="4643446"/>
            <a:ext cx="2571768" cy="428628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930</Words>
  <Application>Microsoft Office PowerPoint</Application>
  <PresentationFormat>On-screen Show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Scientific Communication: Written, Oral, Visual</vt:lpstr>
      <vt:lpstr>Course description: </vt:lpstr>
      <vt:lpstr>SYLLABUS</vt:lpstr>
      <vt:lpstr>TEXTS AND SPECIEAL TEACHING AIDS </vt:lpstr>
      <vt:lpstr>Overview of presentation formats; oral presentation factors; organization of basic presentation elements; data integration, effective media elements. </vt:lpstr>
      <vt:lpstr>Poster design; outreach software; proposal writing. </vt:lpstr>
      <vt:lpstr>Presentation techniques; large venue experience; attend seminar</vt:lpstr>
      <vt:lpstr>Proposal presentations and critiques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Communication: Written, Oral, Visual</dc:title>
  <dc:creator>XP</dc:creator>
  <cp:lastModifiedBy>ksu</cp:lastModifiedBy>
  <cp:revision>15</cp:revision>
  <dcterms:created xsi:type="dcterms:W3CDTF">2012-02-12T19:57:05Z</dcterms:created>
  <dcterms:modified xsi:type="dcterms:W3CDTF">2012-03-19T09:47:13Z</dcterms:modified>
</cp:coreProperties>
</file>