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1"/>
  </p:notesMasterIdLst>
  <p:sldIdLst>
    <p:sldId id="261" r:id="rId2"/>
    <p:sldId id="306" r:id="rId3"/>
    <p:sldId id="368" r:id="rId4"/>
    <p:sldId id="370" r:id="rId5"/>
    <p:sldId id="371" r:id="rId6"/>
    <p:sldId id="372" r:id="rId7"/>
    <p:sldId id="373" r:id="rId8"/>
    <p:sldId id="374" r:id="rId9"/>
    <p:sldId id="375" r:id="rId10"/>
    <p:sldId id="376" r:id="rId11"/>
    <p:sldId id="369" r:id="rId12"/>
    <p:sldId id="308" r:id="rId13"/>
    <p:sldId id="347" r:id="rId14"/>
    <p:sldId id="309" r:id="rId15"/>
    <p:sldId id="361" r:id="rId16"/>
    <p:sldId id="359" r:id="rId17"/>
    <p:sldId id="315" r:id="rId18"/>
    <p:sldId id="352" r:id="rId19"/>
    <p:sldId id="348" r:id="rId20"/>
    <p:sldId id="350" r:id="rId21"/>
    <p:sldId id="360" r:id="rId22"/>
    <p:sldId id="355" r:id="rId23"/>
    <p:sldId id="354" r:id="rId24"/>
    <p:sldId id="357" r:id="rId25"/>
    <p:sldId id="314" r:id="rId26"/>
    <p:sldId id="366" r:id="rId27"/>
    <p:sldId id="304" r:id="rId28"/>
    <p:sldId id="356" r:id="rId29"/>
    <p:sldId id="307" r:id="rId30"/>
    <p:sldId id="351" r:id="rId31"/>
    <p:sldId id="367" r:id="rId32"/>
    <p:sldId id="346" r:id="rId33"/>
    <p:sldId id="313" r:id="rId34"/>
    <p:sldId id="365" r:id="rId35"/>
    <p:sldId id="349" r:id="rId36"/>
    <p:sldId id="353" r:id="rId37"/>
    <p:sldId id="358" r:id="rId38"/>
    <p:sldId id="364" r:id="rId39"/>
    <p:sldId id="262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US" sz="7200" dirty="0" smtClean="0"/>
              <a:t>Sharpness</a:t>
            </a:r>
            <a:endParaRPr lang="en-GB" sz="72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4623792" cy="4623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buNone/>
            </a:pPr>
            <a:endParaRPr lang="en-US" dirty="0" smtClean="0"/>
          </a:p>
          <a:p>
            <a:pPr algn="justLow">
              <a:buNone/>
            </a:pPr>
            <a:r>
              <a:rPr lang="en-US" dirty="0" smtClean="0"/>
              <a:t>Sharpness as an architectural expression could happen as:</a:t>
            </a:r>
          </a:p>
          <a:p>
            <a:pPr algn="justLow"/>
            <a:r>
              <a:rPr lang="en-US" b="1" u="sng" dirty="0" smtClean="0">
                <a:solidFill>
                  <a:srgbClr val="FF0000"/>
                </a:solidFill>
              </a:rPr>
              <a:t>Form</a:t>
            </a:r>
            <a:r>
              <a:rPr lang="en-US" dirty="0" smtClean="0"/>
              <a:t> sharpness</a:t>
            </a:r>
          </a:p>
          <a:p>
            <a:pPr algn="justLow"/>
            <a:r>
              <a:rPr lang="en-US" b="1" u="sng" dirty="0" smtClean="0">
                <a:solidFill>
                  <a:srgbClr val="FF0000"/>
                </a:solidFill>
              </a:rPr>
              <a:t>Horizontal</a:t>
            </a:r>
            <a:r>
              <a:rPr lang="en-US" dirty="0" smtClean="0"/>
              <a:t> sharpness</a:t>
            </a:r>
          </a:p>
          <a:p>
            <a:pPr algn="justLow"/>
            <a:r>
              <a:rPr lang="en-US" b="1" u="sng" dirty="0" smtClean="0">
                <a:solidFill>
                  <a:srgbClr val="FF0000"/>
                </a:solidFill>
              </a:rPr>
              <a:t>Vertical</a:t>
            </a:r>
            <a:r>
              <a:rPr lang="en-US" dirty="0" smtClean="0"/>
              <a:t> sharpness</a:t>
            </a:r>
          </a:p>
          <a:p>
            <a:pPr algn="justLow"/>
            <a:r>
              <a:rPr lang="en-US" b="1" u="sng" dirty="0" smtClean="0">
                <a:solidFill>
                  <a:srgbClr val="FF0000"/>
                </a:solidFill>
              </a:rPr>
              <a:t>Details</a:t>
            </a:r>
            <a:r>
              <a:rPr lang="en-US" dirty="0" smtClean="0"/>
              <a:t> sharpness</a:t>
            </a:r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266928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Form Sharpness</a:t>
            </a:r>
            <a:endParaRPr lang="en-GB" sz="4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6120680" cy="458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00808"/>
            <a:ext cx="8128352" cy="457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25" y="1268760"/>
            <a:ext cx="5253458" cy="4985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7870215" cy="4520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549099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840760" cy="465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7583761" cy="505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12776"/>
            <a:ext cx="5981650" cy="514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en-US" dirty="0" smtClean="0"/>
              <a:t>Sharpness is the expression happens when using </a:t>
            </a:r>
            <a:r>
              <a:rPr lang="en-US" b="1" u="sng" dirty="0" smtClean="0">
                <a:solidFill>
                  <a:srgbClr val="FF0000"/>
                </a:solidFill>
              </a:rPr>
              <a:t>sharp lines or sharp angles </a:t>
            </a:r>
            <a:r>
              <a:rPr lang="en-US" dirty="0" smtClean="0"/>
              <a:t>in the </a:t>
            </a:r>
            <a:r>
              <a:rPr lang="en-US" b="1" u="sng" dirty="0" smtClean="0">
                <a:solidFill>
                  <a:srgbClr val="FF0000"/>
                </a:solidFill>
              </a:rPr>
              <a:t>horizontal or vertical</a:t>
            </a:r>
            <a:r>
              <a:rPr lang="en-US" dirty="0" smtClean="0"/>
              <a:t> sense and some times in the building form itself. Using sharp details in the building façade also give a strong expression of sharpness.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628800"/>
            <a:ext cx="6002505" cy="456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7177980" cy="382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Form Sharpness</a:t>
            </a:r>
            <a:endParaRPr lang="en-GB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2110" y="949649"/>
            <a:ext cx="4016154" cy="537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5122912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Horizontal  sharpness</a:t>
            </a:r>
            <a:endParaRPr lang="en-GB" sz="4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328742" cy="456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Horizontal  sharpness</a:t>
            </a:r>
            <a:endParaRPr lang="en-GB" sz="24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6071" y="1397177"/>
            <a:ext cx="6232313" cy="492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Horizontal  sharpness</a:t>
            </a:r>
            <a:endParaRPr lang="en-GB" sz="2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552728" cy="4364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Horizontal  sharpness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9" y="908720"/>
            <a:ext cx="3983803" cy="57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5040560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Vertical sharpness</a:t>
            </a:r>
            <a:endParaRPr lang="en-GB" sz="4400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91376"/>
            <a:ext cx="6480720" cy="486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Vertical sharpness</a:t>
            </a:r>
            <a:endParaRPr lang="en-GB" sz="24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340768"/>
            <a:ext cx="3950295" cy="5267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Vertical sharpness</a:t>
            </a:r>
            <a:endParaRPr lang="en-GB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96752"/>
            <a:ext cx="4155763" cy="5341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050766" cy="4280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Vertical sharpness</a:t>
            </a:r>
            <a:endParaRPr lang="en-GB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68760"/>
            <a:ext cx="4015177" cy="5376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Vertical sharpness</a:t>
            </a:r>
            <a:endParaRPr lang="en-GB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696744" cy="4460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Vertical sharpness</a:t>
            </a:r>
            <a:endParaRPr lang="en-GB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454684" cy="484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5112568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Details sharpness</a:t>
            </a:r>
            <a:endParaRPr lang="en-GB" sz="4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3356992"/>
            <a:ext cx="4978093" cy="332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5040560" cy="322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5112568" cy="362304"/>
          </a:xfrm>
        </p:spPr>
        <p:txBody>
          <a:bodyPr>
            <a:noAutofit/>
          </a:bodyPr>
          <a:lstStyle/>
          <a:p>
            <a:r>
              <a:rPr lang="en-US" sz="4400" dirty="0" smtClean="0"/>
              <a:t>Details sharpness</a:t>
            </a:r>
            <a:endParaRPr lang="en-GB" sz="4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523" y="1341438"/>
            <a:ext cx="6228953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Details sharpness</a:t>
            </a:r>
            <a:endParaRPr lang="en-GB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436631" cy="431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Details sharpness</a:t>
            </a:r>
            <a:endParaRPr lang="en-GB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7" y="1487580"/>
            <a:ext cx="4752528" cy="4839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Details sharpness</a:t>
            </a:r>
            <a:endParaRPr lang="en-GB" sz="2400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412776"/>
            <a:ext cx="5079437" cy="5069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Details sharpness</a:t>
            </a:r>
            <a:endParaRPr lang="en-GB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408712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6781353" cy="271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628800"/>
            <a:ext cx="4859015" cy="485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20888"/>
            <a:ext cx="3334519" cy="333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44824"/>
            <a:ext cx="4613728" cy="4676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00808"/>
            <a:ext cx="4573813" cy="47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04456" cy="794352"/>
          </a:xfrm>
        </p:spPr>
        <p:txBody>
          <a:bodyPr>
            <a:noAutofit/>
          </a:bodyPr>
          <a:lstStyle/>
          <a:p>
            <a:r>
              <a:rPr lang="en-US" sz="6000" dirty="0" smtClean="0"/>
              <a:t>Sharpness</a:t>
            </a:r>
            <a:endParaRPr lang="en-GB" sz="6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00808"/>
            <a:ext cx="4982145" cy="4982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2922</TotalTime>
  <Words>133</Words>
  <Application>Microsoft Office PowerPoint</Application>
  <PresentationFormat>On-screen Show (4:3)</PresentationFormat>
  <Paragraphs>47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Flow</vt:lpstr>
      <vt:lpstr>Sharpness</vt:lpstr>
      <vt:lpstr>Sharpness</vt:lpstr>
      <vt:lpstr>Sharpness</vt:lpstr>
      <vt:lpstr>Sharpness</vt:lpstr>
      <vt:lpstr>Sharpness</vt:lpstr>
      <vt:lpstr>Sharpness</vt:lpstr>
      <vt:lpstr>Sharpness</vt:lpstr>
      <vt:lpstr>Sharpness</vt:lpstr>
      <vt:lpstr>Sharpness</vt:lpstr>
      <vt:lpstr>Sharpness</vt:lpstr>
      <vt:lpstr>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Form Sharpness</vt:lpstr>
      <vt:lpstr>Horizontal  sharpness</vt:lpstr>
      <vt:lpstr>Horizontal  sharpness</vt:lpstr>
      <vt:lpstr>Horizontal  sharpness</vt:lpstr>
      <vt:lpstr>Horizontal  sharpness</vt:lpstr>
      <vt:lpstr>Vertical sharpness</vt:lpstr>
      <vt:lpstr>Vertical sharpness</vt:lpstr>
      <vt:lpstr>Vertical sharpness</vt:lpstr>
      <vt:lpstr>Vertical sharpness</vt:lpstr>
      <vt:lpstr>Vertical sharpness</vt:lpstr>
      <vt:lpstr>Vertical sharpness</vt:lpstr>
      <vt:lpstr>Details sharpness</vt:lpstr>
      <vt:lpstr>Details sharpness</vt:lpstr>
      <vt:lpstr>Details sharpness</vt:lpstr>
      <vt:lpstr>Details sharpness</vt:lpstr>
      <vt:lpstr>Details sharpness</vt:lpstr>
      <vt:lpstr>Details sharpness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165</cp:revision>
  <dcterms:created xsi:type="dcterms:W3CDTF">2010-10-17T19:06:26Z</dcterms:created>
  <dcterms:modified xsi:type="dcterms:W3CDTF">2012-02-17T17:12:20Z</dcterms:modified>
</cp:coreProperties>
</file>