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B3146F-64DB-4F18-BADC-8FF2723767EA}" type="datetimeFigureOut">
              <a:rPr lang="ar-SA" smtClean="0"/>
              <a:pPr/>
              <a:t>29/03/33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E7859B4-BCBE-4928-B06B-67F2A18082F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Simple Present 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conditions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400" dirty="0" smtClean="0"/>
              <a:t>I hear noise. </a:t>
            </a:r>
          </a:p>
          <a:p>
            <a:pPr algn="l" rtl="0"/>
            <a:r>
              <a:rPr lang="en-US" sz="4400" dirty="0" smtClean="0"/>
              <a:t>I need to read more. </a:t>
            </a:r>
          </a:p>
          <a:p>
            <a:pPr algn="l" rtl="0"/>
            <a:r>
              <a:rPr lang="en-US" sz="4400" dirty="0" smtClean="0"/>
              <a:t>I believe in myself. 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statements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Do not :   don’t </a:t>
            </a:r>
          </a:p>
          <a:p>
            <a:pPr algn="l" rtl="0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I – we – you – they – plural</a:t>
            </a:r>
          </a:p>
          <a:p>
            <a:pPr algn="l" rtl="0">
              <a:buNone/>
            </a:pPr>
            <a:r>
              <a:rPr lang="en-US" sz="3200" dirty="0" smtClean="0"/>
              <a:t>I don’t, we don’t, you don’t, they don’t, Ahmad and </a:t>
            </a:r>
            <a:r>
              <a:rPr lang="en-US" sz="3200" dirty="0" err="1" smtClean="0"/>
              <a:t>Hoda</a:t>
            </a:r>
            <a:r>
              <a:rPr lang="en-US" sz="3200" dirty="0" smtClean="0"/>
              <a:t> don’t, the boys don’t.</a:t>
            </a:r>
          </a:p>
          <a:p>
            <a:pPr algn="l" rtl="0">
              <a:buNone/>
            </a:pPr>
            <a:r>
              <a:rPr lang="en-US" sz="3200" b="1" dirty="0" smtClean="0">
                <a:solidFill>
                  <a:schemeClr val="accent2"/>
                </a:solidFill>
              </a:rPr>
              <a:t>Does not:  doesn’t </a:t>
            </a:r>
          </a:p>
          <a:p>
            <a:pPr algn="l" rtl="0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He – she – it – singular</a:t>
            </a:r>
          </a:p>
          <a:p>
            <a:pPr algn="l" rtl="0">
              <a:buNone/>
            </a:pPr>
            <a:r>
              <a:rPr lang="en-US" sz="3200" dirty="0" smtClean="0"/>
              <a:t>He doesn’t, she doesn’t, it doesn’t, the boy doesn’t, </a:t>
            </a:r>
            <a:r>
              <a:rPr lang="en-US" sz="3200" dirty="0" err="1" smtClean="0"/>
              <a:t>Noura</a:t>
            </a:r>
            <a:r>
              <a:rPr lang="en-US" sz="3200" dirty="0" smtClean="0"/>
              <a:t> doesn’t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400" dirty="0" smtClean="0"/>
              <a:t>Lu doesn’t speak Arabic.</a:t>
            </a:r>
          </a:p>
          <a:p>
            <a:pPr algn="l" rtl="0"/>
            <a:r>
              <a:rPr lang="en-US" sz="4400" dirty="0" smtClean="0"/>
              <a:t>I don’t like this girl.</a:t>
            </a:r>
          </a:p>
          <a:p>
            <a:pPr algn="l" rtl="0"/>
            <a:r>
              <a:rPr lang="en-US" sz="4400" dirty="0" smtClean="0"/>
              <a:t>She doesn’t wake up at 7 </a:t>
            </a:r>
            <a:r>
              <a:rPr lang="en-US" sz="4400" dirty="0" smtClean="0"/>
              <a:t>every day</a:t>
            </a:r>
            <a:r>
              <a:rPr lang="en-US" sz="4400" dirty="0" smtClean="0"/>
              <a:t>. </a:t>
            </a:r>
          </a:p>
          <a:p>
            <a:pPr algn="l" rtl="0"/>
            <a:r>
              <a:rPr lang="en-US" sz="4400" dirty="0" err="1" smtClean="0"/>
              <a:t>Noura</a:t>
            </a:r>
            <a:r>
              <a:rPr lang="en-US" sz="4400" dirty="0" smtClean="0"/>
              <a:t> and </a:t>
            </a:r>
            <a:r>
              <a:rPr lang="en-US" sz="4400" dirty="0" err="1" smtClean="0"/>
              <a:t>Hoda</a:t>
            </a:r>
            <a:r>
              <a:rPr lang="en-US" sz="4400" dirty="0" smtClean="0"/>
              <a:t> don’t hear the noise outside.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4400" dirty="0" smtClean="0"/>
              <a:t>A form of do comes before the subject in yes/no questions. </a:t>
            </a:r>
          </a:p>
          <a:p>
            <a:pPr algn="l" rtl="0">
              <a:buNone/>
            </a:pPr>
            <a:r>
              <a:rPr lang="en-US" sz="4400" dirty="0" smtClean="0"/>
              <a:t>- Sara </a:t>
            </a:r>
            <a:r>
              <a:rPr lang="en-US" sz="4400" dirty="0" smtClean="0">
                <a:solidFill>
                  <a:srgbClr val="00B050"/>
                </a:solidFill>
              </a:rPr>
              <a:t>speaks</a:t>
            </a:r>
            <a:r>
              <a:rPr lang="en-US" sz="4400" dirty="0" smtClean="0"/>
              <a:t> three languages. </a:t>
            </a:r>
          </a:p>
          <a:p>
            <a:pPr algn="l" rtl="0">
              <a:buNone/>
            </a:pPr>
            <a:r>
              <a:rPr lang="en-US" sz="4400" dirty="0" smtClean="0"/>
              <a:t>Does Sara </a:t>
            </a:r>
            <a:r>
              <a:rPr lang="en-US" sz="4400" dirty="0" smtClean="0">
                <a:solidFill>
                  <a:srgbClr val="00B050"/>
                </a:solidFill>
              </a:rPr>
              <a:t>speak</a:t>
            </a:r>
            <a:r>
              <a:rPr lang="en-US" sz="4400" dirty="0" smtClean="0"/>
              <a:t> three languages??</a:t>
            </a:r>
          </a:p>
          <a:p>
            <a:pPr algn="l" rtl="0">
              <a:buNone/>
            </a:pPr>
            <a:r>
              <a:rPr lang="en-US" sz="4400" dirty="0" smtClean="0"/>
              <a:t>Yes, she does.</a:t>
            </a:r>
          </a:p>
          <a:p>
            <a:pPr algn="l" rtl="0">
              <a:buNone/>
            </a:pPr>
            <a:r>
              <a:rPr lang="en-US" sz="4400" dirty="0" smtClean="0"/>
              <a:t>No, she doesn’t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400" dirty="0" smtClean="0"/>
              <a:t>The boys </a:t>
            </a:r>
            <a:r>
              <a:rPr lang="en-US" sz="4400" dirty="0" smtClean="0">
                <a:solidFill>
                  <a:srgbClr val="00B050"/>
                </a:solidFill>
              </a:rPr>
              <a:t>study</a:t>
            </a:r>
            <a:r>
              <a:rPr lang="en-US" sz="4400" dirty="0" smtClean="0"/>
              <a:t> together </a:t>
            </a:r>
            <a:r>
              <a:rPr lang="en-US" sz="4400" dirty="0" smtClean="0"/>
              <a:t>every day</a:t>
            </a:r>
            <a:r>
              <a:rPr lang="en-US" sz="4400" dirty="0" smtClean="0"/>
              <a:t>. </a:t>
            </a:r>
          </a:p>
          <a:p>
            <a:pPr algn="l" rtl="0">
              <a:buNone/>
            </a:pPr>
            <a:r>
              <a:rPr lang="en-US" sz="4400" dirty="0" smtClean="0"/>
              <a:t>Do the boys </a:t>
            </a:r>
            <a:r>
              <a:rPr lang="en-US" sz="4400" dirty="0" smtClean="0">
                <a:solidFill>
                  <a:srgbClr val="00B050"/>
                </a:solidFill>
              </a:rPr>
              <a:t>study</a:t>
            </a:r>
            <a:r>
              <a:rPr lang="en-US" sz="4400" dirty="0" smtClean="0"/>
              <a:t> together </a:t>
            </a:r>
            <a:r>
              <a:rPr lang="en-US" sz="4400" dirty="0" smtClean="0"/>
              <a:t>every day</a:t>
            </a:r>
            <a:r>
              <a:rPr lang="en-US" sz="4400" dirty="0" smtClean="0"/>
              <a:t>?</a:t>
            </a:r>
          </a:p>
          <a:p>
            <a:pPr algn="l" rtl="0">
              <a:buFontTx/>
              <a:buChar char="-"/>
            </a:pPr>
            <a:r>
              <a:rPr lang="en-US" sz="4400" dirty="0" smtClean="0"/>
              <a:t>Yes, they do. </a:t>
            </a:r>
          </a:p>
          <a:p>
            <a:pPr algn="l" rtl="0">
              <a:buFontTx/>
              <a:buChar char="-"/>
            </a:pPr>
            <a:r>
              <a:rPr lang="en-US" sz="4400" dirty="0" smtClean="0"/>
              <a:t>No, they don’t.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talk </a:t>
            </a:r>
            <a:r>
              <a:rPr lang="en-US" sz="3200" dirty="0" smtClean="0"/>
              <a:t>–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read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listen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learn-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write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speak </a:t>
            </a:r>
          </a:p>
          <a:p>
            <a:pPr algn="l" rtl="0">
              <a:buNone/>
            </a:pPr>
            <a:r>
              <a:rPr lang="en-US" sz="3200" b="1" dirty="0" smtClean="0"/>
              <a:t>I, you,  we,  they,  plural :   </a:t>
            </a:r>
            <a:r>
              <a:rPr lang="en-US" sz="3200" b="1" dirty="0" smtClean="0">
                <a:solidFill>
                  <a:srgbClr val="FF0000"/>
                </a:solidFill>
              </a:rPr>
              <a:t>verb</a:t>
            </a:r>
            <a:r>
              <a:rPr lang="en-US" sz="3200" b="1" dirty="0" smtClean="0"/>
              <a:t> </a:t>
            </a:r>
          </a:p>
          <a:p>
            <a:pPr algn="l" rtl="0">
              <a:buNone/>
            </a:pPr>
            <a:r>
              <a:rPr lang="en-US" sz="3200" dirty="0" err="1" smtClean="0"/>
              <a:t>e.g</a:t>
            </a:r>
            <a:r>
              <a:rPr lang="en-US" sz="3200" dirty="0" smtClean="0"/>
              <a:t>: I talk, you talk, we talk, they talk, Ahmad and </a:t>
            </a:r>
            <a:r>
              <a:rPr lang="en-US" sz="3200" dirty="0" err="1" smtClean="0"/>
              <a:t>Noura</a:t>
            </a:r>
            <a:r>
              <a:rPr lang="en-US" sz="3200" dirty="0" smtClean="0"/>
              <a:t> talk, the boys talk</a:t>
            </a:r>
          </a:p>
          <a:p>
            <a:pPr algn="l" rtl="0">
              <a:buNone/>
            </a:pPr>
            <a:r>
              <a:rPr lang="en-US" sz="3200" b="1" dirty="0" smtClean="0"/>
              <a:t>She, he, it, singular : </a:t>
            </a:r>
            <a:r>
              <a:rPr lang="en-US" sz="3200" b="1" dirty="0" smtClean="0">
                <a:solidFill>
                  <a:srgbClr val="FF0000"/>
                </a:solidFill>
              </a:rPr>
              <a:t>verb + s </a:t>
            </a:r>
            <a:endParaRPr lang="en-US" sz="32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3200" dirty="0" smtClean="0"/>
              <a:t>She talks, he talks, it talks, Sara talks, Ahmad talks.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Everyday activities and habits </a:t>
            </a:r>
            <a:endParaRPr lang="ar-SA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4000" dirty="0" smtClean="0"/>
              <a:t>I drink three cups of coffee a day.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14" name="Picture 13" descr="imagescoff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1834" y="2505074"/>
            <a:ext cx="4213654" cy="3156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4400" dirty="0" smtClean="0"/>
              <a:t>I wake up at 7 am </a:t>
            </a:r>
            <a:r>
              <a:rPr lang="en-US" sz="4400" dirty="0" smtClean="0"/>
              <a:t>every day</a:t>
            </a:r>
            <a:r>
              <a:rPr lang="en-US" sz="4400" dirty="0" smtClean="0"/>
              <a:t>. 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3" descr="wake 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386012"/>
            <a:ext cx="3543647" cy="3374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3200" dirty="0" err="1" smtClean="0"/>
              <a:t>Noura</a:t>
            </a:r>
            <a:r>
              <a:rPr lang="en-US" sz="3200" dirty="0" smtClean="0"/>
              <a:t> and Lama always study English together.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Picture 3" descr="imagesff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140968"/>
            <a:ext cx="3798489" cy="2527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2. Statements of facts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4000" dirty="0" smtClean="0"/>
              <a:t>Mark speaks three languages. 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3" descr="images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2535" y="2557462"/>
            <a:ext cx="4463915" cy="2959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3600" dirty="0" smtClean="0"/>
              <a:t> Sara </a:t>
            </a:r>
            <a:r>
              <a:rPr lang="en-US" sz="3600" dirty="0" err="1" smtClean="0"/>
              <a:t>aldawood</a:t>
            </a:r>
            <a:r>
              <a:rPr lang="en-US" sz="3600" dirty="0" smtClean="0"/>
              <a:t> teaches grammar 1 and listening 1.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4000" dirty="0" smtClean="0"/>
              <a:t>The moon revolves around the earth. 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3" descr="the mi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1" y="2414587"/>
            <a:ext cx="4009032" cy="3603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Opinions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/>
              <a:t>Teacher Jack doesn’t teach English very well. </a:t>
            </a:r>
          </a:p>
          <a:p>
            <a:pPr algn="l" rtl="0">
              <a:buNone/>
            </a:pPr>
            <a:endParaRPr lang="en-US" sz="3200" dirty="0"/>
          </a:p>
          <a:p>
            <a:pPr algn="l" rtl="0">
              <a:buNone/>
            </a:pPr>
            <a:endParaRPr lang="en-US" sz="3200" dirty="0" smtClean="0"/>
          </a:p>
          <a:p>
            <a:pPr algn="l" rtl="0">
              <a:buNone/>
            </a:pPr>
            <a:endParaRPr lang="en-US" sz="3200" dirty="0"/>
          </a:p>
          <a:p>
            <a:pPr algn="l" rtl="0">
              <a:buNone/>
            </a:pPr>
            <a:r>
              <a:rPr lang="en-US" sz="3200" dirty="0" smtClean="0"/>
              <a:t>- I don’t like music.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276</TotalTime>
  <Words>315</Words>
  <Application>Microsoft Office PowerPoint</Application>
  <PresentationFormat>On-screen Show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Simple Present </vt:lpstr>
      <vt:lpstr>Slide 2</vt:lpstr>
      <vt:lpstr>1. Everyday activities and habits </vt:lpstr>
      <vt:lpstr>Slide 4</vt:lpstr>
      <vt:lpstr>Slide 5</vt:lpstr>
      <vt:lpstr>2. Statements of facts </vt:lpstr>
      <vt:lpstr>Slide 7</vt:lpstr>
      <vt:lpstr>Slide 8</vt:lpstr>
      <vt:lpstr>3. Opinions </vt:lpstr>
      <vt:lpstr>Existing conditions </vt:lpstr>
      <vt:lpstr>Negative statements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Present</dc:title>
  <dc:creator>sony</dc:creator>
  <cp:lastModifiedBy>sony</cp:lastModifiedBy>
  <cp:revision>27</cp:revision>
  <dcterms:created xsi:type="dcterms:W3CDTF">2012-02-11T13:41:14Z</dcterms:created>
  <dcterms:modified xsi:type="dcterms:W3CDTF">2012-02-21T14:06:16Z</dcterms:modified>
</cp:coreProperties>
</file>