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06B163-A0CD-4FDE-B274-DA0A3B458835}" type="datetimeFigureOut">
              <a:rPr lang="ar-SA" smtClean="0"/>
              <a:t>11/05/33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D930B97-5E94-4BFA-96AF-A5CE004018A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06B163-A0CD-4FDE-B274-DA0A3B458835}" type="datetimeFigureOut">
              <a:rPr lang="ar-SA" smtClean="0"/>
              <a:t>11/05/33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930B97-5E94-4BFA-96AF-A5CE004018A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06B163-A0CD-4FDE-B274-DA0A3B458835}" type="datetimeFigureOut">
              <a:rPr lang="ar-SA" smtClean="0"/>
              <a:t>11/05/33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930B97-5E94-4BFA-96AF-A5CE004018A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06B163-A0CD-4FDE-B274-DA0A3B458835}" type="datetimeFigureOut">
              <a:rPr lang="ar-SA" smtClean="0"/>
              <a:t>11/05/33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930B97-5E94-4BFA-96AF-A5CE004018A8}" type="slidenum">
              <a:rPr lang="ar-SA" smtClean="0"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06B163-A0CD-4FDE-B274-DA0A3B458835}" type="datetimeFigureOut">
              <a:rPr lang="ar-SA" smtClean="0"/>
              <a:t>11/05/33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930B97-5E94-4BFA-96AF-A5CE004018A8}" type="slidenum">
              <a:rPr lang="ar-SA" smtClean="0"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06B163-A0CD-4FDE-B274-DA0A3B458835}" type="datetimeFigureOut">
              <a:rPr lang="ar-SA" smtClean="0"/>
              <a:t>11/05/33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930B97-5E94-4BFA-96AF-A5CE004018A8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06B163-A0CD-4FDE-B274-DA0A3B458835}" type="datetimeFigureOut">
              <a:rPr lang="ar-SA" smtClean="0"/>
              <a:t>11/05/33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930B97-5E94-4BFA-96AF-A5CE004018A8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06B163-A0CD-4FDE-B274-DA0A3B458835}" type="datetimeFigureOut">
              <a:rPr lang="ar-SA" smtClean="0"/>
              <a:t>11/05/33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930B97-5E94-4BFA-96AF-A5CE004018A8}" type="slidenum">
              <a:rPr lang="ar-SA" smtClean="0"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06B163-A0CD-4FDE-B274-DA0A3B458835}" type="datetimeFigureOut">
              <a:rPr lang="ar-SA" smtClean="0"/>
              <a:t>11/05/33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930B97-5E94-4BFA-96AF-A5CE004018A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606B163-A0CD-4FDE-B274-DA0A3B458835}" type="datetimeFigureOut">
              <a:rPr lang="ar-SA" smtClean="0"/>
              <a:t>11/05/33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930B97-5E94-4BFA-96AF-A5CE004018A8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06B163-A0CD-4FDE-B274-DA0A3B458835}" type="datetimeFigureOut">
              <a:rPr lang="ar-SA" smtClean="0"/>
              <a:t>11/05/33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D930B97-5E94-4BFA-96AF-A5CE004018A8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606B163-A0CD-4FDE-B274-DA0A3B458835}" type="datetimeFigureOut">
              <a:rPr lang="ar-SA" smtClean="0"/>
              <a:t>11/05/33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D930B97-5E94-4BFA-96AF-A5CE004018A8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Simple past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Used to + the simple form of the verb: </a:t>
            </a:r>
          </a:p>
          <a:p>
            <a:pPr algn="l">
              <a:buNone/>
            </a:pPr>
            <a:r>
              <a:rPr lang="en-US" dirty="0" smtClean="0"/>
              <a:t>To describe something that happened regularly in the past but no longer happens.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I used to </a:t>
            </a:r>
            <a:r>
              <a:rPr lang="en-US" dirty="0" smtClean="0">
                <a:solidFill>
                  <a:srgbClr val="FF0000"/>
                </a:solidFill>
              </a:rPr>
              <a:t>read</a:t>
            </a:r>
            <a:r>
              <a:rPr lang="en-US" dirty="0" smtClean="0"/>
              <a:t> a lot of books.</a:t>
            </a:r>
            <a:endParaRPr lang="ar-SA" dirty="0" smtClean="0"/>
          </a:p>
          <a:p>
            <a:pPr algn="l">
              <a:buNone/>
            </a:pPr>
            <a:r>
              <a:rPr lang="en-US" dirty="0" smtClean="0"/>
              <a:t>Ben used to </a:t>
            </a:r>
            <a:r>
              <a:rPr lang="en-US" dirty="0" smtClean="0">
                <a:solidFill>
                  <a:srgbClr val="FF0000"/>
                </a:solidFill>
              </a:rPr>
              <a:t>travel</a:t>
            </a:r>
            <a:r>
              <a:rPr lang="en-US" dirty="0" smtClean="0"/>
              <a:t> a lot in his job but now, since his promotion, he doesn't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Used to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We add used to + the simple form of the verb: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r>
              <a:rPr lang="en-US" dirty="0" smtClean="0"/>
              <a:t>I used to </a:t>
            </a:r>
            <a:r>
              <a:rPr lang="en-US" dirty="0" smtClean="0">
                <a:solidFill>
                  <a:srgbClr val="FF0000"/>
                </a:solidFill>
              </a:rPr>
              <a:t>live</a:t>
            </a:r>
            <a:r>
              <a:rPr lang="en-US" dirty="0" smtClean="0"/>
              <a:t> in Brazil. </a:t>
            </a:r>
          </a:p>
          <a:p>
            <a:pPr algn="l" rtl="0">
              <a:buNone/>
            </a:pPr>
            <a:r>
              <a:rPr lang="en-US" dirty="0" smtClean="0"/>
              <a:t>We used to </a:t>
            </a:r>
            <a:r>
              <a:rPr lang="en-US" dirty="0" smtClean="0">
                <a:solidFill>
                  <a:srgbClr val="FF0000"/>
                </a:solidFill>
              </a:rPr>
              <a:t>cook</a:t>
            </a:r>
            <a:r>
              <a:rPr lang="en-US" dirty="0" smtClean="0"/>
              <a:t> every day. 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Affirmative statements 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For the negative statements, there is no –d ending on use to + we add didn’t.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r>
              <a:rPr lang="en-US" dirty="0" smtClean="0"/>
              <a:t>My parents </a:t>
            </a:r>
            <a:r>
              <a:rPr lang="en-US" dirty="0" smtClean="0">
                <a:solidFill>
                  <a:srgbClr val="00B050"/>
                </a:solidFill>
              </a:rPr>
              <a:t>didn’t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use to </a:t>
            </a:r>
            <a:r>
              <a:rPr lang="en-US" dirty="0" smtClean="0"/>
              <a:t>talk much. 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statements 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Unless the question word who or what is the grammatical subject of a question. There is no –d ending on use after did or didn’t.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Did</a:t>
            </a:r>
            <a:r>
              <a:rPr lang="en-US" dirty="0" smtClean="0"/>
              <a:t> your parents </a:t>
            </a:r>
            <a:r>
              <a:rPr lang="en-US" dirty="0" smtClean="0">
                <a:solidFill>
                  <a:srgbClr val="00B050"/>
                </a:solidFill>
              </a:rPr>
              <a:t>use to </a:t>
            </a:r>
            <a:r>
              <a:rPr lang="en-US" dirty="0" smtClean="0"/>
              <a:t>discuss things often?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Didn’t</a:t>
            </a:r>
            <a:r>
              <a:rPr lang="en-US" dirty="0" smtClean="0"/>
              <a:t> your best friend </a:t>
            </a:r>
            <a:r>
              <a:rPr lang="en-US" dirty="0" smtClean="0">
                <a:solidFill>
                  <a:srgbClr val="00B050"/>
                </a:solidFill>
              </a:rPr>
              <a:t>use to </a:t>
            </a:r>
            <a:r>
              <a:rPr lang="en-US" dirty="0" smtClean="0"/>
              <a:t>live in New York? </a:t>
            </a:r>
          </a:p>
          <a:p>
            <a:pPr algn="l" rtl="0">
              <a:buNone/>
            </a:pPr>
            <a:r>
              <a:rPr lang="en-US" dirty="0" smtClean="0"/>
              <a:t>Who </a:t>
            </a:r>
            <a:r>
              <a:rPr lang="en-US" dirty="0" smtClean="0">
                <a:solidFill>
                  <a:srgbClr val="00B050"/>
                </a:solidFill>
              </a:rPr>
              <a:t>used to help </a:t>
            </a:r>
            <a:r>
              <a:rPr lang="en-US" dirty="0" smtClean="0"/>
              <a:t>you with your homework? 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My sister </a:t>
            </a:r>
            <a:r>
              <a:rPr lang="en-US" dirty="0" smtClean="0"/>
              <a:t>used to help me with my homework.</a:t>
            </a:r>
          </a:p>
          <a:p>
            <a:pPr algn="l" rtl="0">
              <a:buNone/>
            </a:pPr>
            <a:r>
              <a:rPr lang="en-US" dirty="0" smtClean="0"/>
              <a:t>Where </a:t>
            </a:r>
            <a:r>
              <a:rPr lang="en-US" dirty="0" smtClean="0">
                <a:solidFill>
                  <a:srgbClr val="FF0000"/>
                </a:solidFill>
              </a:rPr>
              <a:t>did</a:t>
            </a:r>
            <a:r>
              <a:rPr lang="en-US" dirty="0" smtClean="0"/>
              <a:t> you </a:t>
            </a:r>
            <a:r>
              <a:rPr lang="en-US" dirty="0" smtClean="0">
                <a:solidFill>
                  <a:srgbClr val="00B050"/>
                </a:solidFill>
              </a:rPr>
              <a:t>use to </a:t>
            </a:r>
            <a:r>
              <a:rPr lang="en-US" dirty="0" smtClean="0"/>
              <a:t>live?</a:t>
            </a:r>
          </a:p>
          <a:p>
            <a:pPr algn="l" rtl="0">
              <a:buNone/>
            </a:pPr>
            <a:r>
              <a:rPr lang="en-US" dirty="0" smtClean="0"/>
              <a:t>I used to live in France. 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Regular and irregular past tense verbs: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r>
              <a:rPr lang="en-US" dirty="0" smtClean="0"/>
              <a:t>Regular verbs: we add only –</a:t>
            </a:r>
            <a:r>
              <a:rPr lang="en-US" dirty="0" err="1" smtClean="0"/>
              <a:t>ed</a:t>
            </a:r>
            <a:r>
              <a:rPr lang="en-US" dirty="0" smtClean="0"/>
              <a:t> to the verb.</a:t>
            </a:r>
          </a:p>
          <a:p>
            <a:pPr algn="l" rtl="0">
              <a:buNone/>
            </a:pPr>
            <a:r>
              <a:rPr lang="en-US" dirty="0" smtClean="0"/>
              <a:t>Wanted – played – arrived – visited 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r>
              <a:rPr lang="en-US" dirty="0" smtClean="0"/>
              <a:t>Irregular verbs: page 147</a:t>
            </a:r>
          </a:p>
          <a:p>
            <a:pPr algn="l" rtl="0">
              <a:buNone/>
            </a:pPr>
            <a:r>
              <a:rPr lang="en-US" dirty="0" smtClean="0"/>
              <a:t>Thought – went – spent – had – took – ate 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( Be ) &gt;&gt;&gt; was or were 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Use </a:t>
            </a:r>
            <a:r>
              <a:rPr lang="en-US" u="sng" dirty="0" smtClean="0"/>
              <a:t>was</a:t>
            </a:r>
            <a:r>
              <a:rPr lang="en-US" dirty="0" smtClean="0"/>
              <a:t> with singular nouns and with pronouns: I, he, she, it, this and that. </a:t>
            </a:r>
          </a:p>
          <a:p>
            <a:pPr algn="l" rtl="0">
              <a:buNone/>
            </a:pPr>
            <a:r>
              <a:rPr lang="en-US" dirty="0"/>
              <a:t> </a:t>
            </a:r>
            <a:r>
              <a:rPr lang="en-US" dirty="0" smtClean="0"/>
              <a:t>He </a:t>
            </a:r>
            <a:r>
              <a:rPr lang="en-US" dirty="0" smtClean="0">
                <a:solidFill>
                  <a:srgbClr val="FF0000"/>
                </a:solidFill>
              </a:rPr>
              <a:t>was</a:t>
            </a:r>
            <a:r>
              <a:rPr lang="en-US" dirty="0" smtClean="0"/>
              <a:t> in the school yesterday. </a:t>
            </a:r>
          </a:p>
          <a:p>
            <a:pPr algn="l" rtl="0">
              <a:buNone/>
            </a:pPr>
            <a:r>
              <a:rPr lang="en-US" dirty="0" smtClean="0"/>
              <a:t>Mario </a:t>
            </a:r>
            <a:r>
              <a:rPr lang="en-US" dirty="0" smtClean="0">
                <a:solidFill>
                  <a:srgbClr val="FF0000"/>
                </a:solidFill>
              </a:rPr>
              <a:t>was</a:t>
            </a:r>
            <a:r>
              <a:rPr lang="en-US" dirty="0" smtClean="0"/>
              <a:t> at home last week. </a:t>
            </a:r>
          </a:p>
          <a:p>
            <a:pPr algn="l" rtl="0">
              <a:buNone/>
            </a:pPr>
            <a:r>
              <a:rPr lang="en-US" dirty="0" smtClean="0"/>
              <a:t>She </a:t>
            </a:r>
            <a:r>
              <a:rPr lang="en-US" dirty="0" smtClean="0">
                <a:solidFill>
                  <a:srgbClr val="FF0000"/>
                </a:solidFill>
              </a:rPr>
              <a:t>was</a:t>
            </a:r>
            <a:r>
              <a:rPr lang="en-US" dirty="0" smtClean="0"/>
              <a:t> in the kitchen.</a:t>
            </a:r>
          </a:p>
          <a:p>
            <a:pPr algn="l" rtl="0">
              <a:buNone/>
            </a:pPr>
            <a:r>
              <a:rPr lang="en-US" dirty="0" smtClean="0"/>
              <a:t>I </a:t>
            </a:r>
            <a:r>
              <a:rPr lang="en-US" dirty="0" smtClean="0">
                <a:solidFill>
                  <a:srgbClr val="FF0000"/>
                </a:solidFill>
              </a:rPr>
              <a:t>wasn’t</a:t>
            </a:r>
            <a:r>
              <a:rPr lang="en-US" dirty="0" smtClean="0"/>
              <a:t> on the internet last night.  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past of be 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Use </a:t>
            </a:r>
            <a:r>
              <a:rPr lang="en-US" u="sng" dirty="0" smtClean="0"/>
              <a:t>were</a:t>
            </a:r>
            <a:r>
              <a:rPr lang="en-US" dirty="0" smtClean="0"/>
              <a:t> with plural nouns and with pronouns: </a:t>
            </a:r>
            <a:endParaRPr lang="en-US" dirty="0"/>
          </a:p>
          <a:p>
            <a:pPr algn="l">
              <a:buNone/>
            </a:pPr>
            <a:r>
              <a:rPr lang="en-US" dirty="0" smtClean="0"/>
              <a:t>you, we, they, these and those.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Our children </a:t>
            </a:r>
            <a:r>
              <a:rPr lang="en-US" dirty="0" smtClean="0">
                <a:solidFill>
                  <a:srgbClr val="FF0000"/>
                </a:solidFill>
              </a:rPr>
              <a:t>were</a:t>
            </a:r>
            <a:r>
              <a:rPr lang="en-US" dirty="0" smtClean="0"/>
              <a:t> born in KSA. </a:t>
            </a:r>
          </a:p>
          <a:p>
            <a:pPr algn="l" rtl="0">
              <a:buNone/>
            </a:pPr>
            <a:r>
              <a:rPr lang="en-US" dirty="0" smtClean="0"/>
              <a:t>They  </a:t>
            </a:r>
            <a:r>
              <a:rPr lang="en-US" dirty="0" smtClean="0">
                <a:solidFill>
                  <a:srgbClr val="FF0000"/>
                </a:solidFill>
              </a:rPr>
              <a:t>were</a:t>
            </a:r>
            <a:r>
              <a:rPr lang="en-US" dirty="0" smtClean="0"/>
              <a:t> at home yesterday.</a:t>
            </a:r>
          </a:p>
          <a:p>
            <a:pPr algn="l" rtl="0">
              <a:buNone/>
            </a:pPr>
            <a:r>
              <a:rPr lang="en-US" dirty="0" smtClean="0"/>
              <a:t>We </a:t>
            </a:r>
            <a:r>
              <a:rPr lang="en-US" dirty="0" smtClean="0">
                <a:solidFill>
                  <a:srgbClr val="FF0000"/>
                </a:solidFill>
              </a:rPr>
              <a:t>weren’t</a:t>
            </a:r>
            <a:r>
              <a:rPr lang="en-US" dirty="0" smtClean="0"/>
              <a:t> hungry last night.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140</TotalTime>
  <Words>335</Words>
  <Application>Microsoft Office PowerPoint</Application>
  <PresentationFormat>On-screen Show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Simple past </vt:lpstr>
      <vt:lpstr>Used to</vt:lpstr>
      <vt:lpstr>Affirmative statements </vt:lpstr>
      <vt:lpstr>Negative statements </vt:lpstr>
      <vt:lpstr>Questions </vt:lpstr>
      <vt:lpstr>Slide 6</vt:lpstr>
      <vt:lpstr>The past of be 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sony</dc:creator>
  <cp:lastModifiedBy>sony</cp:lastModifiedBy>
  <cp:revision>7</cp:revision>
  <dcterms:created xsi:type="dcterms:W3CDTF">2012-04-02T13:56:55Z</dcterms:created>
  <dcterms:modified xsi:type="dcterms:W3CDTF">2012-04-02T16:17:37Z</dcterms:modified>
</cp:coreProperties>
</file>