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34"/>
  </p:notesMasterIdLst>
  <p:sldIdLst>
    <p:sldId id="261" r:id="rId2"/>
    <p:sldId id="289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24" r:id="rId19"/>
    <p:sldId id="292" r:id="rId20"/>
    <p:sldId id="322" r:id="rId21"/>
    <p:sldId id="313" r:id="rId22"/>
    <p:sldId id="315" r:id="rId23"/>
    <p:sldId id="293" r:id="rId24"/>
    <p:sldId id="323" r:id="rId25"/>
    <p:sldId id="294" r:id="rId26"/>
    <p:sldId id="311" r:id="rId27"/>
    <p:sldId id="321" r:id="rId28"/>
    <p:sldId id="295" r:id="rId29"/>
    <p:sldId id="296" r:id="rId30"/>
    <p:sldId id="316" r:id="rId31"/>
    <p:sldId id="310" r:id="rId32"/>
    <p:sldId id="262" r:id="rId3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1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0D4A5B-BA65-41A2-B588-9395C1602299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E8813C-0A93-409F-9CDB-6E07545F2E30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8382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21336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2133600"/>
            <a:ext cx="3810000" cy="4114800"/>
          </a:xfrm>
        </p:spPr>
        <p:txBody>
          <a:bodyPr/>
          <a:lstStyle/>
          <a:p>
            <a:pPr lvl="0"/>
            <a:endParaRPr lang="en-GB" noProof="0" smtClean="0"/>
          </a:p>
        </p:txBody>
      </p:sp>
      <p:sp>
        <p:nvSpPr>
          <p:cNvPr id="5" name="Rectangle 9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9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D64C54-67D5-4A76-A917-2D02A4CFAF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  <p:sldLayoutId id="2147483768" r:id="rId12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1560" y="2276872"/>
            <a:ext cx="7851648" cy="2016224"/>
          </a:xfrm>
        </p:spPr>
        <p:txBody>
          <a:bodyPr>
            <a:normAutofit/>
          </a:bodyPr>
          <a:lstStyle/>
          <a:p>
            <a:pPr algn="ctr"/>
            <a:r>
              <a:rPr lang="en-GB" sz="7200" dirty="0" smtClean="0"/>
              <a:t>Simplicity</a:t>
            </a:r>
            <a:r>
              <a:rPr lang="en-GB" sz="7200" b="0" dirty="0" smtClean="0">
                <a:solidFill>
                  <a:schemeClr val="tx2"/>
                </a:solidFill>
                <a:effectLst/>
              </a:rPr>
              <a:t> </a:t>
            </a:r>
            <a:br>
              <a:rPr lang="en-GB" sz="7200" b="0" dirty="0" smtClean="0">
                <a:solidFill>
                  <a:schemeClr val="tx2"/>
                </a:solidFill>
                <a:effectLst/>
              </a:rPr>
            </a:br>
            <a:endParaRPr lang="en-GB" sz="4400" dirty="0"/>
          </a:p>
        </p:txBody>
      </p:sp>
      <p:sp>
        <p:nvSpPr>
          <p:cNvPr id="3" name="Footer Placeholder 3"/>
          <p:cNvSpPr>
            <a:spLocks noGrp="1"/>
          </p:cNvSpPr>
          <p:nvPr/>
        </p:nvSpPr>
        <p:spPr>
          <a:xfrm>
            <a:off x="467544" y="6160219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defPPr>
              <a:defRPr lang="en-US"/>
            </a:defPPr>
            <a:lvl1pPr marL="0" algn="l" defTabSz="914400" rtl="0" eaLnBrk="1" latinLnBrk="0" hangingPunct="1">
              <a:defRPr kumimoji="0" sz="1200" kern="1200">
                <a:solidFill>
                  <a:schemeClr val="tx2">
                    <a:shade val="9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smtClean="0"/>
              <a:t>Prepared by Dr. Ahmed Azmy</a:t>
            </a:r>
            <a:endParaRPr lang="en-GB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866360"/>
          </a:xfrm>
        </p:spPr>
        <p:txBody>
          <a:bodyPr>
            <a:normAutofit/>
          </a:bodyPr>
          <a:lstStyle/>
          <a:p>
            <a:r>
              <a:rPr lang="en-GB" sz="1800" dirty="0" smtClean="0"/>
              <a:t>Simplicity</a:t>
            </a:r>
            <a:endParaRPr lang="en-GB" sz="1800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84212" y="1935163"/>
            <a:ext cx="5775575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866360"/>
          </a:xfrm>
        </p:spPr>
        <p:txBody>
          <a:bodyPr>
            <a:normAutofit/>
          </a:bodyPr>
          <a:lstStyle/>
          <a:p>
            <a:r>
              <a:rPr lang="en-GB" sz="1800" dirty="0" smtClean="0"/>
              <a:t>Simplicity</a:t>
            </a:r>
            <a:endParaRPr lang="en-GB" sz="1800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2204864"/>
            <a:ext cx="3456384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866360"/>
          </a:xfrm>
        </p:spPr>
        <p:txBody>
          <a:bodyPr>
            <a:normAutofit/>
          </a:bodyPr>
          <a:lstStyle/>
          <a:p>
            <a:r>
              <a:rPr lang="en-GB" sz="1800" dirty="0" smtClean="0"/>
              <a:t>Simplicity</a:t>
            </a:r>
            <a:endParaRPr lang="en-GB" sz="1800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1772816"/>
            <a:ext cx="4334073" cy="4334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866360"/>
          </a:xfrm>
        </p:spPr>
        <p:txBody>
          <a:bodyPr>
            <a:normAutofit/>
          </a:bodyPr>
          <a:lstStyle/>
          <a:p>
            <a:r>
              <a:rPr lang="en-GB" sz="1800" dirty="0" smtClean="0"/>
              <a:t>Simplicity</a:t>
            </a:r>
            <a:endParaRPr lang="en-GB" sz="1800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2420888"/>
            <a:ext cx="6219825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866360"/>
          </a:xfrm>
        </p:spPr>
        <p:txBody>
          <a:bodyPr>
            <a:normAutofit/>
          </a:bodyPr>
          <a:lstStyle/>
          <a:p>
            <a:r>
              <a:rPr lang="en-GB" sz="1800" dirty="0" smtClean="0"/>
              <a:t>Simplicity</a:t>
            </a:r>
            <a:endParaRPr lang="en-GB" sz="1800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1916832"/>
            <a:ext cx="4165054" cy="4165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866360"/>
          </a:xfrm>
        </p:spPr>
        <p:txBody>
          <a:bodyPr>
            <a:normAutofit/>
          </a:bodyPr>
          <a:lstStyle/>
          <a:p>
            <a:r>
              <a:rPr lang="en-GB" sz="1800" dirty="0" smtClean="0"/>
              <a:t>Simplicity</a:t>
            </a:r>
            <a:endParaRPr lang="en-GB" sz="1800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2204864"/>
            <a:ext cx="5330758" cy="3426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866360"/>
          </a:xfrm>
        </p:spPr>
        <p:txBody>
          <a:bodyPr>
            <a:normAutofit/>
          </a:bodyPr>
          <a:lstStyle/>
          <a:p>
            <a:r>
              <a:rPr lang="en-GB" sz="1800" dirty="0" smtClean="0"/>
              <a:t>Simplicity</a:t>
            </a:r>
            <a:endParaRPr lang="en-GB" sz="1800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2110581"/>
            <a:ext cx="60960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866360"/>
          </a:xfrm>
        </p:spPr>
        <p:txBody>
          <a:bodyPr>
            <a:normAutofit/>
          </a:bodyPr>
          <a:lstStyle/>
          <a:p>
            <a:r>
              <a:rPr lang="en-GB" sz="1800" dirty="0" smtClean="0"/>
              <a:t>Simplicity</a:t>
            </a:r>
            <a:endParaRPr lang="en-GB" sz="18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831250"/>
            <a:ext cx="5832648" cy="3884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866360"/>
          </a:xfrm>
        </p:spPr>
        <p:txBody>
          <a:bodyPr/>
          <a:lstStyle/>
          <a:p>
            <a:r>
              <a:rPr lang="en-GB" dirty="0" smtClean="0"/>
              <a:t>Simplicity</a:t>
            </a:r>
            <a:endParaRPr lang="en-GB" dirty="0"/>
          </a:p>
        </p:txBody>
      </p:sp>
      <p:pic>
        <p:nvPicPr>
          <p:cNvPr id="6145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3284984"/>
            <a:ext cx="3816424" cy="2724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23528" y="1556792"/>
            <a:ext cx="84969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/>
            <a:r>
              <a:rPr lang="en-GB" b="1" u="sng" dirty="0" smtClean="0"/>
              <a:t>Simplicity</a:t>
            </a:r>
            <a:r>
              <a:rPr lang="en-GB" dirty="0" smtClean="0"/>
              <a:t> is </a:t>
            </a:r>
            <a:r>
              <a:rPr lang="en-US" dirty="0" smtClean="0"/>
              <a:t>characterized by only </a:t>
            </a:r>
            <a:r>
              <a:rPr lang="en-US" b="1" u="sng" dirty="0" smtClean="0"/>
              <a:t>one aspect</a:t>
            </a:r>
            <a:r>
              <a:rPr lang="en-US" dirty="0" smtClean="0"/>
              <a:t>, not </a:t>
            </a:r>
            <a:r>
              <a:rPr lang="en-US" b="1" u="sng" dirty="0" smtClean="0"/>
              <a:t>combined</a:t>
            </a:r>
            <a:r>
              <a:rPr lang="en-US" dirty="0" smtClean="0"/>
              <a:t> or </a:t>
            </a:r>
            <a:r>
              <a:rPr lang="en-US" b="1" u="sng" dirty="0" smtClean="0"/>
              <a:t>compound</a:t>
            </a:r>
            <a:r>
              <a:rPr lang="en-US" dirty="0" smtClean="0"/>
              <a:t>, clear and elementary, </a:t>
            </a:r>
            <a:r>
              <a:rPr lang="en-US" b="1" u="sng" dirty="0" smtClean="0"/>
              <a:t>eases the perception</a:t>
            </a:r>
            <a:r>
              <a:rPr lang="en-US" dirty="0" smtClean="0"/>
              <a:t>. Simplicity is demonstrated with </a:t>
            </a:r>
            <a:r>
              <a:rPr lang="en-US" b="1" u="sng" dirty="0" smtClean="0"/>
              <a:t>single</a:t>
            </a:r>
            <a:r>
              <a:rPr lang="en-US" dirty="0" smtClean="0"/>
              <a:t> </a:t>
            </a:r>
            <a:r>
              <a:rPr lang="en-US" b="1" u="sng" dirty="0" smtClean="0"/>
              <a:t>forms</a:t>
            </a:r>
            <a:r>
              <a:rPr lang="en-US" dirty="0" smtClean="0"/>
              <a:t>: </a:t>
            </a:r>
            <a:r>
              <a:rPr lang="en-US" b="1" u="sng" dirty="0" smtClean="0"/>
              <a:t>circle</a:t>
            </a:r>
            <a:r>
              <a:rPr lang="en-US" dirty="0" smtClean="0"/>
              <a:t>, </a:t>
            </a:r>
            <a:r>
              <a:rPr lang="en-US" b="1" u="sng" dirty="0" smtClean="0"/>
              <a:t>sphere</a:t>
            </a:r>
            <a:r>
              <a:rPr lang="en-US" dirty="0" smtClean="0"/>
              <a:t>, </a:t>
            </a:r>
            <a:r>
              <a:rPr lang="en-US" b="1" u="sng" dirty="0" smtClean="0"/>
              <a:t>cube</a:t>
            </a:r>
            <a:r>
              <a:rPr lang="en-US" dirty="0" smtClean="0"/>
              <a:t>, </a:t>
            </a:r>
            <a:r>
              <a:rPr lang="en-US" b="1" u="sng" dirty="0" smtClean="0"/>
              <a:t>pyramid</a:t>
            </a:r>
            <a:r>
              <a:rPr lang="en-US" dirty="0" smtClean="0"/>
              <a:t>, etc, the eye </a:t>
            </a:r>
            <a:r>
              <a:rPr lang="en-US" b="1" u="sng" dirty="0" smtClean="0"/>
              <a:t>invited to accept </a:t>
            </a:r>
            <a:r>
              <a:rPr lang="en-US" dirty="0" smtClean="0"/>
              <a:t>it more than </a:t>
            </a:r>
            <a:r>
              <a:rPr lang="en-US" b="1" u="sng" dirty="0" smtClean="0"/>
              <a:t>explore</a:t>
            </a:r>
            <a:r>
              <a:rPr lang="en-US" dirty="0" smtClean="0"/>
              <a:t> it.</a:t>
            </a:r>
            <a:endParaRPr lang="en-GB" dirty="0"/>
          </a:p>
        </p:txBody>
      </p:sp>
      <p:pic>
        <p:nvPicPr>
          <p:cNvPr id="5" name="Picture 7" descr="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5" y="3212976"/>
            <a:ext cx="4288517" cy="275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95536" y="692696"/>
            <a:ext cx="2314600" cy="290296"/>
          </a:xfrm>
        </p:spPr>
        <p:txBody>
          <a:bodyPr>
            <a:normAutofit fontScale="90000"/>
          </a:bodyPr>
          <a:lstStyle/>
          <a:p>
            <a:r>
              <a:rPr lang="en-GB" sz="2000" dirty="0" smtClean="0"/>
              <a:t>Simplicity</a:t>
            </a:r>
            <a:endParaRPr lang="en-GB" sz="2400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251520" y="1052736"/>
            <a:ext cx="2952328" cy="432048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Simplicity in form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073" name="Picture 1" descr="C:\Users\User\Desktop\Arch photo 101\m2om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2060848"/>
            <a:ext cx="6059130" cy="4509120"/>
          </a:xfrm>
          <a:prstGeom prst="rect">
            <a:avLst/>
          </a:prstGeom>
          <a:noFill/>
        </p:spPr>
      </p:pic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51520" y="1628800"/>
            <a:ext cx="8892480" cy="1440160"/>
          </a:xfrm>
        </p:spPr>
        <p:txBody>
          <a:bodyPr>
            <a:normAutofit/>
          </a:bodyPr>
          <a:lstStyle/>
          <a:p>
            <a:pPr algn="justLow"/>
            <a:r>
              <a:rPr lang="en-GB" sz="2000" dirty="0" smtClean="0"/>
              <a:t>By using a group of </a:t>
            </a:r>
            <a:r>
              <a:rPr lang="en-GB" sz="1800" b="1" u="sng" dirty="0" smtClean="0"/>
              <a:t>simple</a:t>
            </a:r>
            <a:r>
              <a:rPr lang="en-GB" sz="2000" dirty="0" smtClean="0"/>
              <a:t> and </a:t>
            </a:r>
            <a:r>
              <a:rPr lang="en-GB" sz="1800" b="1" u="sng" dirty="0" smtClean="0"/>
              <a:t>homogeneous</a:t>
            </a:r>
            <a:r>
              <a:rPr lang="en-GB" sz="2000" dirty="0" smtClean="0"/>
              <a:t> </a:t>
            </a:r>
            <a:r>
              <a:rPr lang="en-GB" sz="1800" b="1" u="sng" dirty="0" smtClean="0"/>
              <a:t>masses</a:t>
            </a:r>
            <a:r>
              <a:rPr lang="en-GB" sz="2000" dirty="0" smtClean="0"/>
              <a:t> or a </a:t>
            </a:r>
            <a:r>
              <a:rPr lang="en-GB" sz="1800" b="1" u="sng" dirty="0" smtClean="0"/>
              <a:t>single</a:t>
            </a:r>
            <a:r>
              <a:rPr lang="en-GB" sz="2000" dirty="0" smtClean="0"/>
              <a:t> </a:t>
            </a:r>
            <a:r>
              <a:rPr lang="en-GB" sz="1800" b="1" u="sng" dirty="0" smtClean="0"/>
              <a:t>simple</a:t>
            </a:r>
            <a:r>
              <a:rPr lang="en-GB" sz="2000" dirty="0" smtClean="0"/>
              <a:t> </a:t>
            </a:r>
            <a:r>
              <a:rPr lang="en-GB" sz="1800" b="1" u="sng" dirty="0" smtClean="0"/>
              <a:t>geometric</a:t>
            </a:r>
            <a:r>
              <a:rPr lang="en-GB" sz="2000" dirty="0" smtClean="0"/>
              <a:t> </a:t>
            </a:r>
            <a:r>
              <a:rPr lang="en-GB" sz="1800" b="1" u="sng" dirty="0" smtClean="0"/>
              <a:t>form</a:t>
            </a:r>
            <a:r>
              <a:rPr lang="en-GB" sz="2000" dirty="0" smtClean="0"/>
              <a:t>.</a:t>
            </a:r>
            <a:endParaRPr lang="en-GB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866360"/>
          </a:xfrm>
        </p:spPr>
        <p:txBody>
          <a:bodyPr/>
          <a:lstStyle/>
          <a:p>
            <a:r>
              <a:rPr lang="en-GB" dirty="0" smtClean="0"/>
              <a:t>Simplicity</a:t>
            </a:r>
            <a:endParaRPr lang="en-GB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77281" y="1935163"/>
            <a:ext cx="4389437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95536" y="692696"/>
            <a:ext cx="2314600" cy="290296"/>
          </a:xfrm>
        </p:spPr>
        <p:txBody>
          <a:bodyPr>
            <a:normAutofit fontScale="90000"/>
          </a:bodyPr>
          <a:lstStyle/>
          <a:p>
            <a:r>
              <a:rPr lang="en-GB" sz="2000" dirty="0" smtClean="0"/>
              <a:t>Simplicity</a:t>
            </a:r>
            <a:endParaRPr lang="en-GB" sz="2400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251520" y="1844824"/>
            <a:ext cx="2952328" cy="432048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Simplicity in form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1100741"/>
            <a:ext cx="4104456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95536" y="692696"/>
            <a:ext cx="2314600" cy="290296"/>
          </a:xfrm>
        </p:spPr>
        <p:txBody>
          <a:bodyPr>
            <a:normAutofit fontScale="90000"/>
          </a:bodyPr>
          <a:lstStyle/>
          <a:p>
            <a:r>
              <a:rPr lang="en-GB" sz="2000" dirty="0" smtClean="0"/>
              <a:t>Simplicity</a:t>
            </a:r>
            <a:endParaRPr lang="en-GB" sz="2400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251520" y="1052736"/>
            <a:ext cx="2952328" cy="432048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Simplicity in form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844824"/>
            <a:ext cx="6768752" cy="4512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95536" y="692696"/>
            <a:ext cx="2314600" cy="290296"/>
          </a:xfrm>
        </p:spPr>
        <p:txBody>
          <a:bodyPr>
            <a:normAutofit fontScale="90000"/>
          </a:bodyPr>
          <a:lstStyle/>
          <a:p>
            <a:r>
              <a:rPr lang="en-GB" sz="2000" dirty="0" smtClean="0"/>
              <a:t>Simplicity</a:t>
            </a:r>
            <a:endParaRPr lang="en-GB" sz="2400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251520" y="1052736"/>
            <a:ext cx="2952328" cy="432048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Simplicity in form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196752"/>
            <a:ext cx="3865652" cy="5266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700808"/>
            <a:ext cx="3638381" cy="4848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95536" y="692696"/>
            <a:ext cx="2314600" cy="290296"/>
          </a:xfrm>
        </p:spPr>
        <p:txBody>
          <a:bodyPr>
            <a:normAutofit fontScale="90000"/>
          </a:bodyPr>
          <a:lstStyle/>
          <a:p>
            <a:r>
              <a:rPr lang="en-GB" sz="2000" dirty="0" smtClean="0"/>
              <a:t>Simplicity</a:t>
            </a:r>
            <a:endParaRPr lang="en-GB" sz="24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95536" y="1916832"/>
            <a:ext cx="8496944" cy="1728192"/>
          </a:xfrm>
        </p:spPr>
        <p:txBody>
          <a:bodyPr>
            <a:normAutofit/>
          </a:bodyPr>
          <a:lstStyle/>
          <a:p>
            <a:r>
              <a:rPr lang="en-GB" sz="2000" dirty="0" smtClean="0"/>
              <a:t>The </a:t>
            </a:r>
            <a:r>
              <a:rPr lang="en-GB" sz="1800" b="1" u="sng" dirty="0" smtClean="0"/>
              <a:t>less</a:t>
            </a:r>
            <a:r>
              <a:rPr lang="en-GB" sz="2000" dirty="0" smtClean="0"/>
              <a:t> the </a:t>
            </a:r>
            <a:r>
              <a:rPr lang="en-GB" sz="1800" b="1" u="sng" dirty="0" smtClean="0"/>
              <a:t>ornaments</a:t>
            </a:r>
            <a:r>
              <a:rPr lang="en-GB" sz="2000" dirty="0" smtClean="0"/>
              <a:t>, </a:t>
            </a:r>
            <a:r>
              <a:rPr lang="en-GB" sz="1800" b="1" u="sng" dirty="0" smtClean="0"/>
              <a:t>lines</a:t>
            </a:r>
            <a:r>
              <a:rPr lang="en-GB" sz="2000" dirty="0" smtClean="0"/>
              <a:t>, </a:t>
            </a:r>
            <a:r>
              <a:rPr lang="en-GB" sz="1800" b="1" u="sng" dirty="0" smtClean="0"/>
              <a:t>colours</a:t>
            </a:r>
            <a:r>
              <a:rPr lang="en-GB" sz="2000" dirty="0" smtClean="0"/>
              <a:t> and </a:t>
            </a:r>
            <a:r>
              <a:rPr lang="en-GB" sz="1800" b="1" u="sng" dirty="0" smtClean="0"/>
              <a:t>details</a:t>
            </a:r>
            <a:r>
              <a:rPr lang="en-GB" sz="2000" dirty="0" smtClean="0"/>
              <a:t> in the facade the more </a:t>
            </a:r>
            <a:r>
              <a:rPr lang="en-GB" sz="1800" b="1" u="sng" dirty="0" smtClean="0"/>
              <a:t>simple</a:t>
            </a:r>
            <a:r>
              <a:rPr lang="en-GB" sz="2000" dirty="0" smtClean="0"/>
              <a:t> it is.</a:t>
            </a:r>
            <a:endParaRPr lang="en-GB" sz="2000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251520" y="1412776"/>
            <a:ext cx="2952328" cy="432048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Simplicity in Facade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097" name="Picture 1" descr="C:\Users\User\Desktop\Arch photo 101\simple-residential-modern-minimalist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2780928"/>
            <a:ext cx="5356915" cy="36579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95536" y="692696"/>
            <a:ext cx="2314600" cy="290296"/>
          </a:xfrm>
        </p:spPr>
        <p:txBody>
          <a:bodyPr>
            <a:normAutofit fontScale="90000"/>
          </a:bodyPr>
          <a:lstStyle/>
          <a:p>
            <a:r>
              <a:rPr lang="en-GB" sz="2000" dirty="0" smtClean="0"/>
              <a:t>Simplicity</a:t>
            </a:r>
            <a:endParaRPr lang="en-GB" sz="2400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251520" y="1412776"/>
            <a:ext cx="2952328" cy="432048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Simplicity in Facade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420888"/>
            <a:ext cx="7905391" cy="3735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95536" y="692696"/>
            <a:ext cx="2314600" cy="290296"/>
          </a:xfrm>
        </p:spPr>
        <p:txBody>
          <a:bodyPr>
            <a:normAutofit fontScale="90000"/>
          </a:bodyPr>
          <a:lstStyle/>
          <a:p>
            <a:r>
              <a:rPr lang="en-GB" sz="2000" dirty="0" smtClean="0"/>
              <a:t>Simplicity</a:t>
            </a:r>
            <a:endParaRPr lang="en-GB" sz="2400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395536" y="1268760"/>
            <a:ext cx="2952328" cy="432048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Simplicity in Facade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844824"/>
            <a:ext cx="6084168" cy="4741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95536" y="692696"/>
            <a:ext cx="2314600" cy="290296"/>
          </a:xfrm>
        </p:spPr>
        <p:txBody>
          <a:bodyPr>
            <a:normAutofit fontScale="90000"/>
          </a:bodyPr>
          <a:lstStyle/>
          <a:p>
            <a:r>
              <a:rPr lang="en-GB" sz="2000" dirty="0" smtClean="0"/>
              <a:t>Simplicity</a:t>
            </a:r>
            <a:endParaRPr lang="en-GB" sz="2400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683568" y="1340768"/>
            <a:ext cx="2952328" cy="432048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Simplicity in Facade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908720"/>
            <a:ext cx="3840267" cy="5741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060848"/>
            <a:ext cx="3769187" cy="4530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95536" y="692696"/>
            <a:ext cx="2314600" cy="290296"/>
          </a:xfrm>
        </p:spPr>
        <p:txBody>
          <a:bodyPr>
            <a:normAutofit fontScale="90000"/>
          </a:bodyPr>
          <a:lstStyle/>
          <a:p>
            <a:r>
              <a:rPr lang="en-GB" sz="2000" dirty="0" smtClean="0"/>
              <a:t>Simplicity</a:t>
            </a:r>
            <a:endParaRPr lang="en-GB" sz="2400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395536" y="1196752"/>
            <a:ext cx="2952328" cy="432048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Simplicity in Facade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772816"/>
            <a:ext cx="5976664" cy="4653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95536" y="692696"/>
            <a:ext cx="2314600" cy="290296"/>
          </a:xfrm>
        </p:spPr>
        <p:txBody>
          <a:bodyPr>
            <a:normAutofit fontScale="90000"/>
          </a:bodyPr>
          <a:lstStyle/>
          <a:p>
            <a:r>
              <a:rPr lang="en-GB" sz="2000" dirty="0" smtClean="0"/>
              <a:t>Simplicity</a:t>
            </a:r>
            <a:endParaRPr lang="en-GB" sz="24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23528" y="3861048"/>
            <a:ext cx="3384376" cy="1728192"/>
          </a:xfrm>
        </p:spPr>
        <p:txBody>
          <a:bodyPr>
            <a:normAutofit fontScale="85000" lnSpcReduction="20000"/>
          </a:bodyPr>
          <a:lstStyle/>
          <a:p>
            <a:pPr algn="justLow"/>
            <a:r>
              <a:rPr lang="en-GB" dirty="0" smtClean="0"/>
              <a:t>if your interior is </a:t>
            </a:r>
            <a:r>
              <a:rPr lang="en-GB" sz="2100" b="1" u="sng" dirty="0" smtClean="0"/>
              <a:t>small</a:t>
            </a:r>
            <a:r>
              <a:rPr lang="en-GB" dirty="0" smtClean="0"/>
              <a:t>, </a:t>
            </a:r>
            <a:r>
              <a:rPr lang="en-GB" sz="2100" b="1" u="sng" dirty="0" smtClean="0"/>
              <a:t>simplicity</a:t>
            </a:r>
            <a:r>
              <a:rPr lang="en-GB" dirty="0" smtClean="0"/>
              <a:t> theme make the </a:t>
            </a:r>
            <a:r>
              <a:rPr lang="en-GB" sz="2100" b="1" u="sng" dirty="0" smtClean="0"/>
              <a:t>space</a:t>
            </a:r>
            <a:r>
              <a:rPr lang="en-GB" dirty="0" smtClean="0"/>
              <a:t> will </a:t>
            </a:r>
            <a:r>
              <a:rPr lang="en-GB" sz="2100" b="1" u="sng" dirty="0" smtClean="0"/>
              <a:t>feel</a:t>
            </a:r>
            <a:r>
              <a:rPr lang="en-GB" dirty="0" smtClean="0"/>
              <a:t> </a:t>
            </a:r>
            <a:r>
              <a:rPr lang="en-GB" sz="2100" b="1" u="sng" dirty="0" smtClean="0"/>
              <a:t>spacious</a:t>
            </a:r>
            <a:r>
              <a:rPr lang="en-GB" dirty="0" smtClean="0"/>
              <a:t>. Small space will feel </a:t>
            </a:r>
            <a:r>
              <a:rPr lang="en-GB" sz="2100" b="1" u="sng" dirty="0" smtClean="0"/>
              <a:t>loaded</a:t>
            </a:r>
            <a:r>
              <a:rPr lang="en-GB" dirty="0" smtClean="0"/>
              <a:t> if you choose lot of </a:t>
            </a:r>
            <a:r>
              <a:rPr lang="en-GB" sz="2100" b="1" u="sng" dirty="0" err="1" smtClean="0"/>
              <a:t>colors</a:t>
            </a:r>
            <a:r>
              <a:rPr lang="en-GB" dirty="0" smtClean="0"/>
              <a:t>.</a:t>
            </a:r>
            <a:endParaRPr lang="en-GB" dirty="0"/>
          </a:p>
        </p:txBody>
      </p:sp>
      <p:pic>
        <p:nvPicPr>
          <p:cNvPr id="6" name="Picture 5" descr="urban-spatial-simplicity-residence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67944" y="876602"/>
            <a:ext cx="4176464" cy="5549350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251520" y="1412776"/>
            <a:ext cx="2952328" cy="432048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Simplicity in interior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95536" y="692696"/>
            <a:ext cx="2314600" cy="290296"/>
          </a:xfrm>
        </p:spPr>
        <p:txBody>
          <a:bodyPr>
            <a:normAutofit fontScale="90000"/>
          </a:bodyPr>
          <a:lstStyle/>
          <a:p>
            <a:r>
              <a:rPr lang="en-GB" sz="2000" dirty="0" smtClean="0"/>
              <a:t>Simplicity</a:t>
            </a:r>
            <a:endParaRPr lang="en-GB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060848"/>
            <a:ext cx="8246694" cy="4058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251520" y="1412776"/>
            <a:ext cx="2952328" cy="432048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Simplicity in interior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866360"/>
          </a:xfrm>
        </p:spPr>
        <p:txBody>
          <a:bodyPr>
            <a:normAutofit/>
          </a:bodyPr>
          <a:lstStyle/>
          <a:p>
            <a:r>
              <a:rPr lang="en-GB" sz="1800" dirty="0" smtClean="0"/>
              <a:t>Simplicity</a:t>
            </a:r>
            <a:endParaRPr lang="en-GB" sz="18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2204864"/>
            <a:ext cx="3328764" cy="33287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2060848"/>
            <a:ext cx="7049971" cy="4229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251520" y="1412776"/>
            <a:ext cx="2952328" cy="432048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Simplicity in interior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395536" y="692696"/>
            <a:ext cx="2314600" cy="290296"/>
          </a:xfrm>
        </p:spPr>
        <p:txBody>
          <a:bodyPr>
            <a:normAutofit fontScale="90000"/>
          </a:bodyPr>
          <a:lstStyle/>
          <a:p>
            <a:r>
              <a:rPr lang="en-GB" sz="2000" dirty="0" smtClean="0"/>
              <a:t>Simplicity</a:t>
            </a:r>
            <a:endParaRPr lang="en-GB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500" y="1943894"/>
            <a:ext cx="5715000" cy="437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251520" y="1412776"/>
            <a:ext cx="2952328" cy="432048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Simplicity in interior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395536" y="692696"/>
            <a:ext cx="2314600" cy="290296"/>
          </a:xfrm>
        </p:spPr>
        <p:txBody>
          <a:bodyPr>
            <a:normAutofit fontScale="90000"/>
          </a:bodyPr>
          <a:lstStyle/>
          <a:p>
            <a:r>
              <a:rPr lang="en-GB" sz="2000" dirty="0" smtClean="0"/>
              <a:t>Simplicity</a:t>
            </a:r>
            <a:endParaRPr lang="en-GB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2780928"/>
            <a:ext cx="8352928" cy="1215008"/>
          </a:xfrm>
        </p:spPr>
        <p:txBody>
          <a:bodyPr>
            <a:normAutofit/>
          </a:bodyPr>
          <a:lstStyle/>
          <a:p>
            <a:pPr algn="ctr"/>
            <a:r>
              <a:rPr lang="en-GB" sz="6000" dirty="0" smtClean="0"/>
              <a:t>End of lecture</a:t>
            </a:r>
            <a:endParaRPr lang="en-GB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866360"/>
          </a:xfrm>
        </p:spPr>
        <p:txBody>
          <a:bodyPr>
            <a:normAutofit/>
          </a:bodyPr>
          <a:lstStyle/>
          <a:p>
            <a:r>
              <a:rPr lang="en-GB" sz="1800" dirty="0" smtClean="0"/>
              <a:t>Simplicity</a:t>
            </a:r>
            <a:endParaRPr lang="en-GB" sz="18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1772816"/>
            <a:ext cx="4528205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866360"/>
          </a:xfrm>
        </p:spPr>
        <p:txBody>
          <a:bodyPr>
            <a:normAutofit/>
          </a:bodyPr>
          <a:lstStyle/>
          <a:p>
            <a:r>
              <a:rPr lang="en-GB" sz="1800" dirty="0" smtClean="0"/>
              <a:t>Simplicity</a:t>
            </a:r>
            <a:endParaRPr lang="en-GB" sz="18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2204864"/>
            <a:ext cx="3879875" cy="3793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866360"/>
          </a:xfrm>
        </p:spPr>
        <p:txBody>
          <a:bodyPr>
            <a:normAutofit/>
          </a:bodyPr>
          <a:lstStyle/>
          <a:p>
            <a:r>
              <a:rPr lang="en-GB" sz="1800" dirty="0" smtClean="0"/>
              <a:t>Simplicity</a:t>
            </a:r>
            <a:endParaRPr lang="en-GB" sz="1800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56230" y="1935163"/>
            <a:ext cx="4831539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866360"/>
          </a:xfrm>
        </p:spPr>
        <p:txBody>
          <a:bodyPr>
            <a:normAutofit/>
          </a:bodyPr>
          <a:lstStyle/>
          <a:p>
            <a:r>
              <a:rPr lang="en-GB" sz="1800" dirty="0" smtClean="0"/>
              <a:t>Simplicity</a:t>
            </a:r>
            <a:endParaRPr lang="en-GB" sz="1800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844824"/>
            <a:ext cx="6422375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866360"/>
          </a:xfrm>
        </p:spPr>
        <p:txBody>
          <a:bodyPr>
            <a:normAutofit/>
          </a:bodyPr>
          <a:lstStyle/>
          <a:p>
            <a:r>
              <a:rPr lang="en-GB" sz="1800" dirty="0" smtClean="0"/>
              <a:t>Simplicity</a:t>
            </a:r>
            <a:endParaRPr lang="en-GB" sz="1800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1340768"/>
            <a:ext cx="3550320" cy="51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866360"/>
          </a:xfrm>
        </p:spPr>
        <p:txBody>
          <a:bodyPr>
            <a:normAutofit/>
          </a:bodyPr>
          <a:lstStyle/>
          <a:p>
            <a:r>
              <a:rPr lang="en-GB" sz="1800" dirty="0" smtClean="0"/>
              <a:t>Simplicity</a:t>
            </a:r>
            <a:endParaRPr lang="en-GB" sz="1800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0750" y="2420144"/>
            <a:ext cx="4762500" cy="341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2522</TotalTime>
  <Words>190</Words>
  <Application>Microsoft Office PowerPoint</Application>
  <PresentationFormat>On-screen Show (4:3)</PresentationFormat>
  <Paragraphs>50</Paragraphs>
  <Slides>32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3" baseType="lpstr">
      <vt:lpstr>Flow</vt:lpstr>
      <vt:lpstr>Simplicity  </vt:lpstr>
      <vt:lpstr>Simplicity</vt:lpstr>
      <vt:lpstr>Simplicity</vt:lpstr>
      <vt:lpstr>Simplicity</vt:lpstr>
      <vt:lpstr>Simplicity</vt:lpstr>
      <vt:lpstr>Simplicity</vt:lpstr>
      <vt:lpstr>Simplicity</vt:lpstr>
      <vt:lpstr>Simplicity</vt:lpstr>
      <vt:lpstr>Simplicity</vt:lpstr>
      <vt:lpstr>Simplicity</vt:lpstr>
      <vt:lpstr>Simplicity</vt:lpstr>
      <vt:lpstr>Simplicity</vt:lpstr>
      <vt:lpstr>Simplicity</vt:lpstr>
      <vt:lpstr>Simplicity</vt:lpstr>
      <vt:lpstr>Simplicity</vt:lpstr>
      <vt:lpstr>Simplicity</vt:lpstr>
      <vt:lpstr>Simplicity</vt:lpstr>
      <vt:lpstr>Simplicity</vt:lpstr>
      <vt:lpstr>Simplicity</vt:lpstr>
      <vt:lpstr>Simplicity</vt:lpstr>
      <vt:lpstr>Simplicity</vt:lpstr>
      <vt:lpstr>Simplicity</vt:lpstr>
      <vt:lpstr>Simplicity</vt:lpstr>
      <vt:lpstr>Simplicity</vt:lpstr>
      <vt:lpstr>Simplicity</vt:lpstr>
      <vt:lpstr>Simplicity</vt:lpstr>
      <vt:lpstr>Simplicity</vt:lpstr>
      <vt:lpstr>Simplicity</vt:lpstr>
      <vt:lpstr>Simplicity</vt:lpstr>
      <vt:lpstr>Simplicity</vt:lpstr>
      <vt:lpstr>Simplicity</vt:lpstr>
      <vt:lpstr>End of lecture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Elements of Design</dc:title>
  <dc:creator>User</dc:creator>
  <cp:lastModifiedBy>Home</cp:lastModifiedBy>
  <cp:revision>163</cp:revision>
  <dcterms:created xsi:type="dcterms:W3CDTF">2010-10-17T19:06:26Z</dcterms:created>
  <dcterms:modified xsi:type="dcterms:W3CDTF">2012-02-17T17:12:30Z</dcterms:modified>
</cp:coreProperties>
</file>