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58" r:id="rId4"/>
    <p:sldId id="261" r:id="rId5"/>
    <p:sldId id="276" r:id="rId6"/>
    <p:sldId id="270" r:id="rId7"/>
    <p:sldId id="259" r:id="rId8"/>
    <p:sldId id="260" r:id="rId9"/>
    <p:sldId id="262" r:id="rId10"/>
    <p:sldId id="263" r:id="rId11"/>
    <p:sldId id="265" r:id="rId12"/>
    <p:sldId id="264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7" r:id="rId21"/>
    <p:sldId id="285" r:id="rId22"/>
    <p:sldId id="286" r:id="rId23"/>
    <p:sldId id="287" r:id="rId24"/>
    <p:sldId id="278" r:id="rId25"/>
    <p:sldId id="279" r:id="rId26"/>
    <p:sldId id="280" r:id="rId27"/>
    <p:sldId id="281" r:id="rId28"/>
    <p:sldId id="282" r:id="rId29"/>
    <p:sldId id="284" r:id="rId3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3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7B4A076-308A-42EB-9C3F-9B6F38BC799D}" type="datetimeFigureOut">
              <a:rPr lang="ar-SA" smtClean="0"/>
              <a:pPr/>
              <a:t>23/11/1433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3628CA9-7F1D-4F87-BC61-85C681E2618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586318"/>
          </a:xfrm>
        </p:spPr>
        <p:txBody>
          <a:bodyPr>
            <a:normAutofit/>
          </a:bodyPr>
          <a:lstStyle/>
          <a:p>
            <a:pPr algn="just" rtl="0"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Visibility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Brand yourself as a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resource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Easily get speaking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gigs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Build a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community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Decrease time to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conversion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Highlight your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product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Find new projects &amp;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clients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Hang with other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influencers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Tell your company's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story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Be a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mentor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Improve your writing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skills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Develop better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ideas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Network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faster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Find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partners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Get answers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faster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Create a resource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depositary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Develop your company culture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Better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hires</a:t>
            </a:r>
          </a:p>
          <a:p>
            <a:pPr algn="just" rtl="0">
              <a:buFont typeface="Arial" pitchFamily="34" charset="0"/>
              <a:buChar char="•"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just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Reference:</a:t>
            </a:r>
          </a:p>
          <a:p>
            <a:pPr algn="l" rtl="0"/>
            <a:r>
              <a:rPr lang="en-US" b="1" dirty="0">
                <a:latin typeface="Times New Roman" pitchFamily="18" charset="0"/>
                <a:cs typeface="Times New Roman" pitchFamily="18" charset="0"/>
              </a:rPr>
              <a:t>18 Reasons to Use Social Media</a:t>
            </a: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By Lisa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Barone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on Wednesday, September 7th, 2011 in Social Media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http://smallbiztrends.com/2011/09/18-reasons-to-us-social-media.html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28CA9-7F1D-4F87-BC61-85C681E26187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Most small-business owners should look at the following progression or hierarchy as they move</a:t>
            </a:r>
          </a:p>
          <a:p>
            <a:pPr algn="l"/>
            <a:r>
              <a:rPr lang="en-US" dirty="0"/>
              <a:t>deeper into social-marketing tactics. So, jump in, but do it in this order and don’t move on until</a:t>
            </a:r>
          </a:p>
          <a:p>
            <a:pPr algn="l"/>
            <a:r>
              <a:rPr lang="en-US" dirty="0"/>
              <a:t>you have the basics of each stage down and working for you.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28CA9-7F1D-4F87-BC61-85C681E26187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28CA9-7F1D-4F87-BC61-85C681E26187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B3DC92-8B02-4196-8F76-CE49DB94F574}" type="datetimeFigureOut">
              <a:rPr lang="ar-SA" smtClean="0"/>
              <a:pPr/>
              <a:t>23/11/1433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FF711B-6845-4D5E-9792-834BD88D4F5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B3DC92-8B02-4196-8F76-CE49DB94F574}" type="datetimeFigureOut">
              <a:rPr lang="ar-SA" smtClean="0"/>
              <a:pPr/>
              <a:t>23/11/1433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FF711B-6845-4D5E-9792-834BD88D4F5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B3DC92-8B02-4196-8F76-CE49DB94F574}" type="datetimeFigureOut">
              <a:rPr lang="ar-SA" smtClean="0"/>
              <a:pPr/>
              <a:t>23/11/1433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FF711B-6845-4D5E-9792-834BD88D4F5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B3DC92-8B02-4196-8F76-CE49DB94F574}" type="datetimeFigureOut">
              <a:rPr lang="ar-SA" smtClean="0"/>
              <a:pPr/>
              <a:t>23/11/1433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FF711B-6845-4D5E-9792-834BD88D4F5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B3DC92-8B02-4196-8F76-CE49DB94F574}" type="datetimeFigureOut">
              <a:rPr lang="ar-SA" smtClean="0"/>
              <a:pPr/>
              <a:t>23/11/1433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FF711B-6845-4D5E-9792-834BD88D4F5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2057400"/>
            <a:ext cx="3733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724400" y="2057400"/>
            <a:ext cx="3733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B3DC92-8B02-4196-8F76-CE49DB94F574}" type="datetimeFigureOut">
              <a:rPr lang="ar-SA" smtClean="0"/>
              <a:pPr/>
              <a:t>23/11/1433</a:t>
            </a:fld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FF711B-6845-4D5E-9792-834BD88D4F5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B3DC92-8B02-4196-8F76-CE49DB94F574}" type="datetimeFigureOut">
              <a:rPr lang="ar-SA" smtClean="0"/>
              <a:pPr/>
              <a:t>23/11/1433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FF711B-6845-4D5E-9792-834BD88D4F5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B3DC92-8B02-4196-8F76-CE49DB94F574}" type="datetimeFigureOut">
              <a:rPr lang="ar-SA" smtClean="0"/>
              <a:pPr/>
              <a:t>23/11/1433</a:t>
            </a:fld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FF711B-6845-4D5E-9792-834BD88D4F5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B3DC92-8B02-4196-8F76-CE49DB94F574}" type="datetimeFigureOut">
              <a:rPr lang="ar-SA" smtClean="0"/>
              <a:pPr/>
              <a:t>23/11/1433</a:t>
            </a:fld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FF711B-6845-4D5E-9792-834BD88D4F5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B3DC92-8B02-4196-8F76-CE49DB94F574}" type="datetimeFigureOut">
              <a:rPr lang="ar-SA" smtClean="0"/>
              <a:pPr/>
              <a:t>23/11/1433</a:t>
            </a:fld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FF711B-6845-4D5E-9792-834BD88D4F5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B3DC92-8B02-4196-8F76-CE49DB94F574}" type="datetimeFigureOut">
              <a:rPr lang="ar-SA" smtClean="0"/>
              <a:pPr/>
              <a:t>23/11/1433</a:t>
            </a:fld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FF711B-6845-4D5E-9792-834BD88D4F5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CC0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ar-SA">
              <a:solidFill>
                <a:srgbClr val="CC0000"/>
              </a:solidFill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ect">
            <a:avLst/>
          </a:prstGeom>
          <a:solidFill>
            <a:schemeClr val="bg1"/>
          </a:soli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057400"/>
            <a:ext cx="7620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2B3DC92-8B02-4196-8F76-CE49DB94F574}" type="datetimeFigureOut">
              <a:rPr lang="ar-SA" smtClean="0"/>
              <a:pPr/>
              <a:t>23/11/1433</a:t>
            </a:fld>
            <a:endParaRPr lang="ar-S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53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fld id="{C6FF711B-6845-4D5E-9792-834BD88D4F5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9pPr>
    </p:titleStyle>
    <p:bodyStyle>
      <a:lvl1pPr marL="342900" indent="-342900" algn="r" rtl="1" eaLnBrk="1" fontAlgn="base" hangingPunct="1">
        <a:spcBef>
          <a:spcPct val="30000"/>
        </a:spcBef>
        <a:spcAft>
          <a:spcPct val="0"/>
        </a:spcAft>
        <a:buClr>
          <a:schemeClr val="tx1"/>
        </a:buClr>
        <a:buChar char="•"/>
        <a:defRPr sz="40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buChar char="v"/>
        <a:defRPr sz="3200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85786" y="3143248"/>
            <a:ext cx="7772400" cy="1470025"/>
          </a:xfrm>
        </p:spPr>
        <p:txBody>
          <a:bodyPr/>
          <a:lstStyle/>
          <a:p>
            <a:pPr rtl="0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Social Media and Marketing</a:t>
            </a: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14414" y="1214422"/>
            <a:ext cx="6400800" cy="17526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Contemporary 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Issues in 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Marketing</a:t>
            </a:r>
          </a:p>
          <a:p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420 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MKT</a:t>
            </a:r>
          </a:p>
          <a:p>
            <a:endParaRPr lang="ar-SA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571481"/>
            <a:ext cx="7715304" cy="1500198"/>
          </a:xfrm>
        </p:spPr>
        <p:txBody>
          <a:bodyPr/>
          <a:lstStyle/>
          <a:p>
            <a:pPr rtl="0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Social Media</a:t>
            </a: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28596" y="2500306"/>
            <a:ext cx="8429684" cy="1752600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It’s important to have a new media strategy attached to your new media tactics</a:t>
            </a:r>
          </a:p>
          <a:p>
            <a:pPr rtl="0"/>
            <a:endParaRPr lang="ar-SA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571481"/>
            <a:ext cx="7715304" cy="1500198"/>
          </a:xfrm>
        </p:spPr>
        <p:txBody>
          <a:bodyPr/>
          <a:lstStyle/>
          <a:p>
            <a:pPr rtl="0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Social Media</a:t>
            </a: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28596" y="2500306"/>
            <a:ext cx="8429684" cy="1752600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Open up SM access points. These points can be </a:t>
            </a:r>
            <a:r>
              <a:rPr lang="en-US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levreged</a:t>
            </a:r>
            <a:endParaRPr lang="en-US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ar-SA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571481"/>
            <a:ext cx="7715304" cy="1500198"/>
          </a:xfrm>
        </p:spPr>
        <p:txBody>
          <a:bodyPr/>
          <a:lstStyle/>
          <a:p>
            <a:pPr rtl="0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Social Media</a:t>
            </a: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28596" y="2500306"/>
            <a:ext cx="8429684" cy="1752600"/>
          </a:xfrm>
        </p:spPr>
        <p:txBody>
          <a:bodyPr/>
          <a:lstStyle/>
          <a:p>
            <a:pPr algn="just" rtl="0"/>
            <a:r>
              <a:rPr lang="en-US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Your primary website or blog is the tool that ties all of your social media activity together. Your</a:t>
            </a:r>
          </a:p>
          <a:p>
            <a:pPr algn="just" rtl="0"/>
            <a:r>
              <a:rPr lang="en-US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activity on social media sites or spokes functions primarily as a way to lead prospects back to the</a:t>
            </a:r>
          </a:p>
          <a:p>
            <a:pPr algn="just" rtl="0"/>
            <a:r>
              <a:rPr lang="en-US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much more fully developed content that resides on your website.</a:t>
            </a:r>
            <a:endParaRPr lang="ar-SA" sz="32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lum bright="3000" contrast="4000"/>
          </a:blip>
          <a:srcRect/>
          <a:stretch>
            <a:fillRect/>
          </a:stretch>
        </p:blipFill>
        <p:spPr bwMode="auto">
          <a:xfrm>
            <a:off x="2357422" y="1500174"/>
            <a:ext cx="509590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perspectiveFront"/>
            <a:lightRig rig="threePt" dir="t"/>
          </a:scene3d>
        </p:spPr>
      </p:pic>
      <p:sp>
        <p:nvSpPr>
          <p:cNvPr id="3" name="مستطيل 2"/>
          <p:cNvSpPr/>
          <p:nvPr/>
        </p:nvSpPr>
        <p:spPr>
          <a:xfrm>
            <a:off x="1643042" y="642918"/>
            <a:ext cx="61275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The hierarchy of social marketing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571481"/>
            <a:ext cx="7715304" cy="1500198"/>
          </a:xfrm>
        </p:spPr>
        <p:txBody>
          <a:bodyPr/>
          <a:lstStyle/>
          <a:p>
            <a:pPr rtl="0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5 tips for getting more from social media marketing</a:t>
            </a: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28596" y="2500306"/>
            <a:ext cx="8429684" cy="1752600"/>
          </a:xfrm>
        </p:spPr>
        <p:txBody>
          <a:bodyPr/>
          <a:lstStyle/>
          <a:p>
            <a:pPr marL="742950" indent="-742950" algn="just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Integrate</a:t>
            </a:r>
          </a:p>
          <a:p>
            <a:pPr marL="742950" indent="-742950" algn="just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Amplify</a:t>
            </a:r>
          </a:p>
          <a:p>
            <a:pPr marL="742950" indent="-742950" algn="just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Repurpose</a:t>
            </a:r>
          </a:p>
          <a:p>
            <a:pPr marL="742950" indent="-742950" algn="just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Generate Leads</a:t>
            </a:r>
          </a:p>
          <a:p>
            <a:pPr marL="742950" indent="-742950" algn="just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Learn</a:t>
            </a:r>
          </a:p>
          <a:p>
            <a:pPr rtl="0"/>
            <a:endParaRPr lang="ar-SA" sz="36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571481"/>
            <a:ext cx="7715304" cy="1500198"/>
          </a:xfrm>
        </p:spPr>
        <p:txBody>
          <a:bodyPr/>
          <a:lstStyle/>
          <a:p>
            <a:pPr rtl="0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Blog</a:t>
            </a: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28596" y="2500306"/>
            <a:ext cx="8429684" cy="17526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 blog is software that allows anyone who can type to post content to a website</a:t>
            </a:r>
          </a:p>
          <a:p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or blog home page</a:t>
            </a:r>
          </a:p>
          <a:p>
            <a:pPr rtl="0"/>
            <a:endParaRPr lang="ar-SA" sz="36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15304" cy="1500198"/>
          </a:xfrm>
        </p:spPr>
        <p:txBody>
          <a:bodyPr/>
          <a:lstStyle/>
          <a:p>
            <a:pPr rtl="0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Blog</a:t>
            </a: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57158" y="1214422"/>
            <a:ext cx="8429684" cy="1752600"/>
          </a:xfrm>
        </p:spPr>
        <p:txBody>
          <a:bodyPr/>
          <a:lstStyle/>
          <a:p>
            <a:pPr algn="just" rtl="0"/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 blog is software that allows :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Readers to make comments and add content.</a:t>
            </a:r>
          </a:p>
          <a:p>
            <a:pPr algn="just" rtl="0"/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• Readers to subscribe to the content so that they are automatically notified</a:t>
            </a:r>
          </a:p>
          <a:p>
            <a:pPr algn="just" rtl="0"/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• Search engines to receive notice or pings whenever the content is updated.</a:t>
            </a:r>
          </a:p>
          <a:p>
            <a:pPr algn="just" rtl="0"/>
            <a:endParaRPr lang="ar-SA" sz="36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15304" cy="1500198"/>
          </a:xfrm>
        </p:spPr>
        <p:txBody>
          <a:bodyPr/>
          <a:lstStyle/>
          <a:p>
            <a:pPr rtl="0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Blog</a:t>
            </a: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85720" y="1428736"/>
            <a:ext cx="8429684" cy="1752600"/>
          </a:xfrm>
        </p:spPr>
        <p:txBody>
          <a:bodyPr/>
          <a:lstStyle/>
          <a:p>
            <a:pPr algn="just" rtl="0"/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 blog is your ticket to creating:</a:t>
            </a:r>
          </a:p>
          <a:p>
            <a:pPr algn="just" rtl="0"/>
            <a:endParaRPr lang="en-US" sz="36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rtl="0"/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• Content</a:t>
            </a:r>
          </a:p>
          <a:p>
            <a:pPr algn="just" rtl="0"/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• Context</a:t>
            </a:r>
          </a:p>
          <a:p>
            <a:pPr algn="just" rtl="0"/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• Connection</a:t>
            </a:r>
          </a:p>
          <a:p>
            <a:pPr algn="just" rtl="0"/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• Community</a:t>
            </a:r>
            <a:endParaRPr lang="ar-SA" sz="36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15304" cy="1500198"/>
          </a:xfrm>
        </p:spPr>
        <p:txBody>
          <a:bodyPr/>
          <a:lstStyle/>
          <a:p>
            <a:pPr rtl="0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Blog</a:t>
            </a: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57158" y="1928802"/>
            <a:ext cx="8429684" cy="1752600"/>
          </a:xfrm>
        </p:spPr>
        <p:txBody>
          <a:bodyPr/>
          <a:lstStyle/>
          <a:p>
            <a:pPr algn="just" rtl="0"/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 best way to start blogging:</a:t>
            </a:r>
          </a:p>
          <a:p>
            <a:pPr algn="just" rtl="0"/>
            <a:endParaRPr lang="en-US" sz="36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Monitor a group of relevant blogs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Comment on a group of relevant blog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Create you own blog </a:t>
            </a:r>
            <a:endParaRPr lang="ar-SA" sz="36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15304" cy="1500198"/>
          </a:xfrm>
        </p:spPr>
        <p:txBody>
          <a:bodyPr/>
          <a:lstStyle/>
          <a:p>
            <a:pPr rtl="0"/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Facebook</a:t>
            </a: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57158" y="1928802"/>
            <a:ext cx="8429684" cy="1752600"/>
          </a:xfrm>
        </p:spPr>
        <p:txBody>
          <a:bodyPr/>
          <a:lstStyle/>
          <a:p>
            <a:pPr algn="just" rtl="0"/>
            <a:r>
              <a:rPr lang="en-US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has become the most widely recognized name in social networks. Social networks allow people to join, and “friend” members or invite others to join and then share and exchange information.</a:t>
            </a:r>
            <a:endParaRPr lang="ar-SA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b="4537"/>
          <a:stretch>
            <a:fillRect/>
          </a:stretch>
        </p:blipFill>
        <p:spPr bwMode="auto">
          <a:xfrm>
            <a:off x="142844" y="214290"/>
            <a:ext cx="8786842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15304" cy="1500198"/>
          </a:xfrm>
        </p:spPr>
        <p:txBody>
          <a:bodyPr/>
          <a:lstStyle/>
          <a:p>
            <a:pPr rtl="0"/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Facebook</a:t>
            </a: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57158" y="1928802"/>
            <a:ext cx="8429684" cy="1752600"/>
          </a:xfrm>
        </p:spPr>
        <p:txBody>
          <a:bodyPr/>
          <a:lstStyle/>
          <a:p>
            <a:pPr algn="just" rtl="0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 ways for businesses to get a return from </a:t>
            </a:r>
            <a:r>
              <a:rPr lang="en-US" sz="3200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Facebook</a:t>
            </a:r>
            <a:endParaRPr lang="en-US" sz="32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Font typeface="Arial" pitchFamily="34" charset="0"/>
              <a:buChar char="•"/>
            </a:pPr>
            <a:r>
              <a:rPr lang="en-US" sz="3200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Facebook</a:t>
            </a:r>
            <a:r>
              <a:rPr lang="en-US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applications for business professionals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Using </a:t>
            </a:r>
            <a:r>
              <a:rPr lang="en-US" sz="3200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Facebook’s</a:t>
            </a:r>
            <a:r>
              <a:rPr lang="en-US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Twitter-like tagging feature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Using </a:t>
            </a:r>
            <a:r>
              <a:rPr lang="en-US" sz="3200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Facebook</a:t>
            </a:r>
            <a:r>
              <a:rPr lang="en-US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ads for content awareness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 tips for getting more from </a:t>
            </a:r>
            <a:r>
              <a:rPr lang="en-US" sz="3200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Facebook</a:t>
            </a:r>
            <a:endParaRPr lang="ar-SA" sz="32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8572560" cy="459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571472" y="642918"/>
            <a:ext cx="75724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Your profile is the starting point for 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Facebook</a:t>
            </a:r>
            <a:endParaRPr lang="ar-S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71472" y="642918"/>
            <a:ext cx="75724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Creating your 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Facebook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Fan Page</a:t>
            </a:r>
            <a:endParaRPr lang="ar-SA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857256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71472" y="642918"/>
            <a:ext cx="75724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Facebook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Features</a:t>
            </a:r>
            <a:endParaRPr lang="ar-SA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714348" y="1928802"/>
            <a:ext cx="7718651" cy="38928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Custom tabs mean custom landing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pages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Tricking out Boxes with FBML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app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Facebook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applications for business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professionals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Using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Facebook’s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Twitter-like tagging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feature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Using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Facebook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ads for content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awareness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5 tips for getting more from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Facebook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571481"/>
            <a:ext cx="7715304" cy="1500198"/>
          </a:xfrm>
        </p:spPr>
        <p:txBody>
          <a:bodyPr/>
          <a:lstStyle/>
          <a:p>
            <a:pPr rtl="0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Twitter</a:t>
            </a: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28596" y="2500306"/>
            <a:ext cx="8429684" cy="17526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Twitter is a free service that allows anyone to say anything to anybody in 140</a:t>
            </a:r>
          </a:p>
          <a:p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characters or less</a:t>
            </a:r>
            <a:endParaRPr lang="ar-SA" sz="36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571481"/>
            <a:ext cx="7715304" cy="1500198"/>
          </a:xfrm>
        </p:spPr>
        <p:txBody>
          <a:bodyPr/>
          <a:lstStyle/>
          <a:p>
            <a:pPr rtl="0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Twitter</a:t>
            </a: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28596" y="2500306"/>
            <a:ext cx="8429684" cy="1752600"/>
          </a:xfrm>
        </p:spPr>
        <p:txBody>
          <a:bodyPr/>
          <a:lstStyle/>
          <a:p>
            <a:pPr algn="just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How do I use it?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Why would I use it?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Some basic Twitter terminology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Who do I follow?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Filtering Twitter to make it make sense</a:t>
            </a:r>
            <a:endParaRPr lang="ar-SA" sz="36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64347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5429256" y="2000240"/>
            <a:ext cx="31432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800" dirty="0" err="1" smtClean="0">
                <a:solidFill>
                  <a:srgbClr val="FF0000"/>
                </a:solidFill>
              </a:rPr>
              <a:t>Twellow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  <a:r>
              <a:rPr lang="en-US" sz="2800" dirty="0"/>
              <a:t>is like a </a:t>
            </a:r>
            <a:r>
              <a:rPr lang="en-US" sz="2800" dirty="0" smtClean="0"/>
              <a:t>Twitter phone directory </a:t>
            </a:r>
            <a:r>
              <a:rPr lang="en-US" sz="2800" dirty="0"/>
              <a:t>that sorts people by </a:t>
            </a:r>
            <a:r>
              <a:rPr lang="en-US" sz="2800" dirty="0" smtClean="0"/>
              <a:t>industry. This </a:t>
            </a:r>
            <a:r>
              <a:rPr lang="en-US" sz="2800" dirty="0"/>
              <a:t>can be a great way to find people</a:t>
            </a:r>
          </a:p>
          <a:p>
            <a:pPr algn="just" rtl="0"/>
            <a:r>
              <a:rPr lang="en-US" sz="2800" dirty="0"/>
              <a:t>in your industry.</a:t>
            </a:r>
            <a:endParaRPr lang="ar-SA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429256" y="2000240"/>
            <a:ext cx="335758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Twitter Search: </a:t>
            </a:r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little tool allows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you to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monitor anything you can search.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 use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it to see what’s being said back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to me</a:t>
            </a:r>
            <a:endParaRPr lang="ar-SA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464347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429000"/>
            <a:ext cx="714375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1142976" y="785794"/>
            <a:ext cx="69294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Twitter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Advanced 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filter and allows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you to set up searches on your name, company name, brands, competitors, all the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basic stuff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, so you can monitor your business and reputation and even know when people are replying</a:t>
            </a:r>
          </a:p>
          <a:p>
            <a:pPr algn="l" rtl="0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to your tweets.</a:t>
            </a: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14480" y="2786058"/>
            <a:ext cx="55835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Managing the Social Media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7772400" cy="1470025"/>
          </a:xfrm>
        </p:spPr>
        <p:txBody>
          <a:bodyPr/>
          <a:lstStyle/>
          <a:p>
            <a:pPr rtl="0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Social Media</a:t>
            </a: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85852" y="2500306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Social media is the </a:t>
            </a:r>
            <a:r>
              <a:rPr lang="en-US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use of</a:t>
            </a:r>
          </a:p>
          <a:p>
            <a:r>
              <a:rPr lang="en-US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technology to co-create, know, like, and trust.</a:t>
            </a:r>
            <a:endParaRPr lang="ar-SA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7772400" cy="1470025"/>
          </a:xfrm>
        </p:spPr>
        <p:txBody>
          <a:bodyPr/>
          <a:lstStyle/>
          <a:p>
            <a:pPr rtl="0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Social Media</a:t>
            </a:r>
            <a:endParaRPr lang="ar-SA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85852" y="3286124"/>
            <a:ext cx="6400800" cy="966782"/>
          </a:xfrm>
        </p:spPr>
        <p:txBody>
          <a:bodyPr/>
          <a:lstStyle/>
          <a:p>
            <a:pPr rtl="0"/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 reasons to use them </a:t>
            </a:r>
            <a:b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ar-SA" sz="4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7772400" cy="1470025"/>
          </a:xfrm>
        </p:spPr>
        <p:txBody>
          <a:bodyPr/>
          <a:lstStyle/>
          <a:p>
            <a:pPr rtl="0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Social Media</a:t>
            </a: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85852" y="2500306"/>
            <a:ext cx="6400800" cy="1752600"/>
          </a:xfrm>
        </p:spPr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sz="3600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Facebook</a:t>
            </a:r>
            <a:endParaRPr lang="en-US" sz="36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Twitter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Blog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YouTube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3600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Linkedh</a:t>
            </a:r>
            <a:endParaRPr lang="ar-SA" sz="36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7772400" cy="1470025"/>
          </a:xfrm>
        </p:spPr>
        <p:txBody>
          <a:bodyPr/>
          <a:lstStyle/>
          <a:p>
            <a:pPr rtl="0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Benefits of  Social Media</a:t>
            </a: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85852" y="2500306"/>
            <a:ext cx="6400800" cy="1752600"/>
          </a:xfrm>
        </p:spPr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Marketing tools</a:t>
            </a:r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Sharing interests</a:t>
            </a:r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Public Opinion</a:t>
            </a:r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No Limitations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7772400" cy="1470025"/>
          </a:xfrm>
        </p:spPr>
        <p:txBody>
          <a:bodyPr/>
          <a:lstStyle/>
          <a:p>
            <a:pPr rtl="0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Social Media</a:t>
            </a: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85852" y="2500306"/>
            <a:ext cx="6400800" cy="1752600"/>
          </a:xfrm>
        </p:spPr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top are :</a:t>
            </a:r>
            <a:r>
              <a:rPr lang="en-US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Facebook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Twitter. And </a:t>
            </a:r>
            <a:r>
              <a:rPr lang="en-US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Linkedh</a:t>
            </a:r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Growth in Sep. 2009: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   210%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   600%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    85%</a:t>
            </a:r>
          </a:p>
          <a:p>
            <a:pPr lvl="1" algn="l" rtl="0">
              <a:buFont typeface="Arial" pitchFamily="34" charset="0"/>
              <a:buChar char="•"/>
            </a:pPr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7772400" cy="1470025"/>
          </a:xfrm>
        </p:spPr>
        <p:txBody>
          <a:bodyPr/>
          <a:lstStyle/>
          <a:p>
            <a:pPr rtl="0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Social Media</a:t>
            </a: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85852" y="2500306"/>
            <a:ext cx="6400800" cy="1752600"/>
          </a:xfrm>
        </p:spPr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YouTube:  75 b video to 375 m visitors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Flicker: host &gt; 3.6b images</a:t>
            </a:r>
          </a:p>
          <a:p>
            <a:pPr lvl="1" algn="l" rtl="0"/>
            <a:endParaRPr lang="en-US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endParaRPr lang="en-US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571481"/>
            <a:ext cx="7715304" cy="1500198"/>
          </a:xfrm>
        </p:spPr>
        <p:txBody>
          <a:bodyPr/>
          <a:lstStyle/>
          <a:p>
            <a:pPr rtl="0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Social Media</a:t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4 Cs</a:t>
            </a: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28596" y="2500306"/>
            <a:ext cx="8429684" cy="1752600"/>
          </a:xfrm>
        </p:spPr>
        <p:txBody>
          <a:bodyPr/>
          <a:lstStyle/>
          <a:p>
            <a:pPr rtl="0"/>
            <a:r>
              <a:rPr lang="en-US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Content + Context + Connection + Community = Social Media Marketing</a:t>
            </a:r>
          </a:p>
          <a:p>
            <a:pPr rtl="0">
              <a:buFont typeface="Arial" pitchFamily="34" charset="0"/>
              <a:buChar char="•"/>
            </a:pPr>
            <a:endParaRPr lang="en-US" sz="32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ar-SA" sz="32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Berlin Sans FB Demi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420 2nd</Template>
  <TotalTime>316</TotalTime>
  <Words>724</Words>
  <Application>Microsoft Office PowerPoint</Application>
  <PresentationFormat>عرض على الشاشة (3:4)‏</PresentationFormat>
  <Paragraphs>134</Paragraphs>
  <Slides>29</Slides>
  <Notes>3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29</vt:i4>
      </vt:variant>
    </vt:vector>
  </HeadingPairs>
  <TitlesOfParts>
    <vt:vector size="30" baseType="lpstr">
      <vt:lpstr>Default Design</vt:lpstr>
      <vt:lpstr>Social Media and Marketing</vt:lpstr>
      <vt:lpstr>الشريحة 2</vt:lpstr>
      <vt:lpstr>Social Media</vt:lpstr>
      <vt:lpstr>Social Media</vt:lpstr>
      <vt:lpstr>Social Media</vt:lpstr>
      <vt:lpstr>Benefits of  Social Media</vt:lpstr>
      <vt:lpstr>Social Media</vt:lpstr>
      <vt:lpstr>Social Media</vt:lpstr>
      <vt:lpstr>Social Media 4 Cs</vt:lpstr>
      <vt:lpstr>Social Media</vt:lpstr>
      <vt:lpstr>Social Media</vt:lpstr>
      <vt:lpstr>Social Media</vt:lpstr>
      <vt:lpstr>الشريحة 13</vt:lpstr>
      <vt:lpstr>5 tips for getting more from social media marketing</vt:lpstr>
      <vt:lpstr>Blog</vt:lpstr>
      <vt:lpstr>Blog</vt:lpstr>
      <vt:lpstr>Blog</vt:lpstr>
      <vt:lpstr>Blog</vt:lpstr>
      <vt:lpstr>Facebook</vt:lpstr>
      <vt:lpstr>Facebook</vt:lpstr>
      <vt:lpstr>الشريحة 21</vt:lpstr>
      <vt:lpstr>الشريحة 22</vt:lpstr>
      <vt:lpstr>الشريحة 23</vt:lpstr>
      <vt:lpstr>Twitter</vt:lpstr>
      <vt:lpstr>Twitter</vt:lpstr>
      <vt:lpstr>الشريحة 26</vt:lpstr>
      <vt:lpstr>الشريحة 27</vt:lpstr>
      <vt:lpstr>الشريحة 28</vt:lpstr>
      <vt:lpstr>الشريحة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Media and Marketing</dc:title>
  <dc:creator>User</dc:creator>
  <cp:lastModifiedBy>User</cp:lastModifiedBy>
  <cp:revision>117</cp:revision>
  <dcterms:created xsi:type="dcterms:W3CDTF">2012-10-08T07:13:48Z</dcterms:created>
  <dcterms:modified xsi:type="dcterms:W3CDTF">2012-10-08T12:32:41Z</dcterms:modified>
</cp:coreProperties>
</file>