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AFB56FA-487B-4443-BFB9-C901F3DD6DE1}" type="datetimeFigureOut">
              <a:rPr lang="en-US" smtClean="0"/>
              <a:t>9/11/2012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3D7E6A6-829D-4918-9B1A-352747A964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FB56FA-487B-4443-BFB9-C901F3DD6DE1}" type="datetimeFigureOut">
              <a:rPr lang="en-US" smtClean="0"/>
              <a:t>9/11/2012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D7E6A6-829D-4918-9B1A-352747A964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FB56FA-487B-4443-BFB9-C901F3DD6DE1}" type="datetimeFigureOut">
              <a:rPr lang="en-US" smtClean="0"/>
              <a:t>9/11/2012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D7E6A6-829D-4918-9B1A-352747A964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FB56FA-487B-4443-BFB9-C901F3DD6DE1}" type="datetimeFigureOut">
              <a:rPr lang="en-US" smtClean="0"/>
              <a:t>9/11/2012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D7E6A6-829D-4918-9B1A-352747A964B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FB56FA-487B-4443-BFB9-C901F3DD6DE1}" type="datetimeFigureOut">
              <a:rPr lang="en-US" smtClean="0"/>
              <a:t>9/11/2012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D7E6A6-829D-4918-9B1A-352747A964B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FB56FA-487B-4443-BFB9-C901F3DD6DE1}" type="datetimeFigureOut">
              <a:rPr lang="en-US" smtClean="0"/>
              <a:t>9/11/2012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D7E6A6-829D-4918-9B1A-352747A964B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FB56FA-487B-4443-BFB9-C901F3DD6DE1}" type="datetimeFigureOut">
              <a:rPr lang="en-US" smtClean="0"/>
              <a:t>9/11/2012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D7E6A6-829D-4918-9B1A-352747A964B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FB56FA-487B-4443-BFB9-C901F3DD6DE1}" type="datetimeFigureOut">
              <a:rPr lang="en-US" smtClean="0"/>
              <a:t>9/11/2012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D7E6A6-829D-4918-9B1A-352747A964B9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FB56FA-487B-4443-BFB9-C901F3DD6DE1}" type="datetimeFigureOut">
              <a:rPr lang="en-US" smtClean="0"/>
              <a:t>9/11/2012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D7E6A6-829D-4918-9B1A-352747A964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AFB56FA-487B-4443-BFB9-C901F3DD6DE1}" type="datetimeFigureOut">
              <a:rPr lang="en-US" smtClean="0"/>
              <a:t>9/11/2012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D7E6A6-829D-4918-9B1A-352747A964B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AFB56FA-487B-4443-BFB9-C901F3DD6DE1}" type="datetimeFigureOut">
              <a:rPr lang="en-US" smtClean="0"/>
              <a:t>9/11/2012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3D7E6A6-829D-4918-9B1A-352747A964B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AFB56FA-487B-4443-BFB9-C901F3DD6DE1}" type="datetimeFigureOut">
              <a:rPr lang="en-US" smtClean="0"/>
              <a:t>9/11/2012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3D7E6A6-829D-4918-9B1A-352747A964B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grammar.about.com/od/rs/g/rootterm.ht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Suffixes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 suffix is a letter or a group of letters added to the end of a word or </a:t>
            </a:r>
            <a:r>
              <a:rPr lang="en-US" sz="2800" dirty="0" smtClean="0">
                <a:hlinkClick r:id="rId2"/>
              </a:rPr>
              <a:t>root</a:t>
            </a:r>
            <a:r>
              <a:rPr lang="en-US" sz="2800" dirty="0" smtClean="0"/>
              <a:t> to change its meaning or change it into a different word group ( e.g. from verb to noun, etc..) </a:t>
            </a:r>
          </a:p>
          <a:p>
            <a:pPr>
              <a:buNone/>
            </a:pPr>
            <a:endParaRPr lang="en-US" sz="2800" dirty="0" smtClean="0"/>
          </a:p>
          <a:p>
            <a:r>
              <a:rPr lang="en-US" sz="2800" dirty="0" smtClean="0"/>
              <a:t>teach (verb)+ </a:t>
            </a:r>
            <a:r>
              <a:rPr lang="en-US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er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800" dirty="0" smtClean="0"/>
              <a:t>(suffix)= teacher (noun)</a:t>
            </a:r>
          </a:p>
          <a:p>
            <a:pPr>
              <a:buNone/>
            </a:pPr>
            <a:r>
              <a:rPr lang="en-US" sz="2800" dirty="0"/>
              <a:t/>
            </a:r>
            <a:br>
              <a:rPr lang="en-US" sz="2800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of suffixes: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-</a:t>
            </a:r>
            <a:r>
              <a:rPr lang="en-US" dirty="0" err="1" smtClean="0"/>
              <a:t>er</a:t>
            </a:r>
            <a:r>
              <a:rPr lang="en-US" dirty="0" smtClean="0"/>
              <a:t> ( writer, painter, worker , shopper ,teacher)</a:t>
            </a:r>
          </a:p>
          <a:p>
            <a:r>
              <a:rPr lang="en-US" dirty="0" smtClean="0"/>
              <a:t>-or ( actor , operator , sailor , supervisor)</a:t>
            </a:r>
          </a:p>
          <a:p>
            <a:r>
              <a:rPr lang="en-US" dirty="0" smtClean="0"/>
              <a:t>Both can be used for things which do a particular job:</a:t>
            </a:r>
          </a:p>
          <a:p>
            <a:pPr>
              <a:buNone/>
            </a:pPr>
            <a:r>
              <a:rPr lang="en-US" dirty="0" smtClean="0"/>
              <a:t>(pencil-sharpener , bottle opener , grater  , projector)</a:t>
            </a:r>
          </a:p>
          <a:p>
            <a:r>
              <a:rPr lang="en-US" dirty="0" smtClean="0"/>
              <a:t>-</a:t>
            </a:r>
            <a:r>
              <a:rPr lang="en-US" dirty="0" err="1" smtClean="0"/>
              <a:t>er</a:t>
            </a:r>
            <a:r>
              <a:rPr lang="en-US" dirty="0" smtClean="0"/>
              <a:t> and –</a:t>
            </a:r>
            <a:r>
              <a:rPr lang="en-US" dirty="0" err="1" smtClean="0"/>
              <a:t>ee</a:t>
            </a:r>
            <a:r>
              <a:rPr lang="en-US" dirty="0" smtClean="0"/>
              <a:t>: (employer-employee , sender-addressee, payee (of a </a:t>
            </a:r>
            <a:r>
              <a:rPr lang="en-US" dirty="0" err="1" smtClean="0"/>
              <a:t>cheque</a:t>
            </a:r>
            <a:r>
              <a:rPr lang="en-US" dirty="0" smtClean="0"/>
              <a:t> 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000" dirty="0" smtClean="0"/>
              <a:t>Common noun suffixes:</a:t>
            </a:r>
            <a:br>
              <a:rPr lang="en-US" sz="4000" dirty="0" smtClean="0"/>
            </a:b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r>
              <a:rPr lang="en-US" dirty="0" smtClean="0"/>
              <a:t>-</a:t>
            </a:r>
            <a:r>
              <a:rPr lang="en-US" dirty="0" err="1" smtClean="0"/>
              <a:t>tion</a:t>
            </a:r>
            <a:r>
              <a:rPr lang="en-US" dirty="0" smtClean="0"/>
              <a:t> / -</a:t>
            </a:r>
            <a:r>
              <a:rPr lang="en-US" dirty="0" err="1" smtClean="0"/>
              <a:t>sion</a:t>
            </a:r>
            <a:r>
              <a:rPr lang="en-US" dirty="0" smtClean="0"/>
              <a:t> / -ion: (complication , pollution , reduction , alteration , donation , promotion , admission)</a:t>
            </a:r>
          </a:p>
          <a:p>
            <a:r>
              <a:rPr lang="en-US" dirty="0" smtClean="0"/>
              <a:t>-</a:t>
            </a:r>
            <a:r>
              <a:rPr lang="en-US" dirty="0" err="1" smtClean="0"/>
              <a:t>ist</a:t>
            </a:r>
            <a:r>
              <a:rPr lang="en-US" dirty="0"/>
              <a:t> </a:t>
            </a:r>
            <a:r>
              <a:rPr lang="en-US" dirty="0" smtClean="0"/>
              <a:t>/ -ism: ( Buddhism , journalism , Marxist , typist , physicist , terrorist)</a:t>
            </a:r>
          </a:p>
          <a:p>
            <a:pPr>
              <a:buNone/>
            </a:pPr>
            <a:r>
              <a:rPr lang="en-US" dirty="0" smtClean="0"/>
              <a:t>( pianist , violinist , cellist )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-</a:t>
            </a:r>
            <a:r>
              <a:rPr lang="en-US" dirty="0" err="1" smtClean="0"/>
              <a:t>ness</a:t>
            </a:r>
            <a:r>
              <a:rPr lang="en-US" dirty="0" smtClean="0"/>
              <a:t>: (goodness , readiness , forgetfulness , happiness , sadness , weakness)</a:t>
            </a:r>
          </a:p>
          <a:p>
            <a:pPr>
              <a:buNone/>
            </a:pPr>
            <a:r>
              <a:rPr lang="en-US" dirty="0" smtClean="0"/>
              <a:t>Happ</a:t>
            </a:r>
            <a:r>
              <a:rPr lang="en-US" dirty="0" smtClean="0">
                <a:solidFill>
                  <a:srgbClr val="FF0000"/>
                </a:solidFill>
              </a:rPr>
              <a:t>y</a:t>
            </a:r>
            <a:r>
              <a:rPr lang="en-US" dirty="0" smtClean="0"/>
              <a:t> + </a:t>
            </a:r>
            <a:r>
              <a:rPr lang="en-US" dirty="0" err="1" smtClean="0"/>
              <a:t>ness</a:t>
            </a:r>
            <a:r>
              <a:rPr lang="en-US" dirty="0" smtClean="0"/>
              <a:t> = happ</a:t>
            </a:r>
            <a:r>
              <a:rPr lang="en-US" dirty="0" smtClean="0">
                <a:solidFill>
                  <a:srgbClr val="FF0000"/>
                </a:solidFill>
              </a:rPr>
              <a:t>i</a:t>
            </a:r>
            <a:r>
              <a:rPr lang="en-US" dirty="0" smtClean="0"/>
              <a:t>ness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The Cellis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8144" y="1988840"/>
            <a:ext cx="2376264" cy="16002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25355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-they change verbs into adjectives.</a:t>
            </a:r>
          </a:p>
          <a:p>
            <a:r>
              <a:rPr lang="en-US" dirty="0" smtClean="0"/>
              <a:t>-able / -</a:t>
            </a:r>
            <a:r>
              <a:rPr lang="en-US" dirty="0" err="1" smtClean="0"/>
              <a:t>ible</a:t>
            </a:r>
            <a:r>
              <a:rPr lang="en-US" dirty="0" smtClean="0"/>
              <a:t>:</a:t>
            </a:r>
          </a:p>
          <a:p>
            <a:pPr>
              <a:buNone/>
            </a:pPr>
            <a:r>
              <a:rPr lang="en-US" dirty="0" smtClean="0"/>
              <a:t>(drinkable, washable , readable , forgivable , edible , flexible)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000" dirty="0" smtClean="0"/>
              <a:t>Adjective suffixes:</a:t>
            </a:r>
            <a:br>
              <a:rPr lang="en-US" sz="4000" dirty="0" smtClean="0"/>
            </a:b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change adjectives into verbs.</a:t>
            </a:r>
          </a:p>
          <a:p>
            <a:r>
              <a:rPr lang="en-US" dirty="0" smtClean="0"/>
              <a:t>-</a:t>
            </a:r>
            <a:r>
              <a:rPr lang="en-US" dirty="0" err="1" smtClean="0"/>
              <a:t>ise</a:t>
            </a:r>
            <a:r>
              <a:rPr lang="en-US" dirty="0" smtClean="0"/>
              <a:t> or –</a:t>
            </a:r>
            <a:r>
              <a:rPr lang="en-US" dirty="0" err="1" smtClean="0"/>
              <a:t>ize</a:t>
            </a:r>
            <a:r>
              <a:rPr lang="en-US" dirty="0" smtClean="0"/>
              <a:t>:</a:t>
            </a:r>
          </a:p>
          <a:p>
            <a:pPr>
              <a:buNone/>
            </a:pPr>
            <a:r>
              <a:rPr lang="en-US" dirty="0" smtClean="0"/>
              <a:t>( </a:t>
            </a:r>
            <a:r>
              <a:rPr lang="en-US" dirty="0" err="1" smtClean="0"/>
              <a:t>modernise</a:t>
            </a:r>
            <a:r>
              <a:rPr lang="en-US" dirty="0" smtClean="0"/>
              <a:t> , </a:t>
            </a:r>
            <a:r>
              <a:rPr lang="en-US" dirty="0" err="1" smtClean="0"/>
              <a:t>commercialise</a:t>
            </a:r>
            <a:r>
              <a:rPr lang="en-US" dirty="0" smtClean="0"/>
              <a:t> , </a:t>
            </a:r>
            <a:r>
              <a:rPr lang="en-US" dirty="0" err="1" smtClean="0"/>
              <a:t>industrlise</a:t>
            </a:r>
            <a:r>
              <a:rPr lang="en-US" dirty="0" smtClean="0"/>
              <a:t> 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Verbs suffixes: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361</TotalTime>
  <Words>247</Words>
  <Application>Microsoft Office PowerPoint</Application>
  <PresentationFormat>On-screen Show (4:3)</PresentationFormat>
  <Paragraphs>31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Concourse</vt:lpstr>
      <vt:lpstr>Suffixes</vt:lpstr>
      <vt:lpstr>Definition of suffixes:</vt:lpstr>
      <vt:lpstr>Common noun suffixes: </vt:lpstr>
      <vt:lpstr>Slide 4</vt:lpstr>
      <vt:lpstr>Adjective suffixes: </vt:lpstr>
      <vt:lpstr>Verbs suffixes: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Suffixes</dc:title>
  <dc:creator>user</dc:creator>
  <cp:lastModifiedBy>user</cp:lastModifiedBy>
  <cp:revision>39</cp:revision>
  <dcterms:created xsi:type="dcterms:W3CDTF">2012-09-11T16:56:50Z</dcterms:created>
  <dcterms:modified xsi:type="dcterms:W3CDTF">2012-09-11T22:58:48Z</dcterms:modified>
</cp:coreProperties>
</file>