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7" r:id="rId3"/>
    <p:sldId id="257" r:id="rId4"/>
    <p:sldId id="268" r:id="rId5"/>
    <p:sldId id="260" r:id="rId6"/>
    <p:sldId id="269" r:id="rId7"/>
    <p:sldId id="263" r:id="rId8"/>
    <p:sldId id="264" r:id="rId9"/>
    <p:sldId id="270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t>9/14/2012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672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t>9/14/2012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013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t>9/14/2012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436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t>9/14/2012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176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t>9/14/2012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234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t>9/14/2012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947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t>9/14/2012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835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t>9/14/2012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073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t>9/14/2012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902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t>9/14/2012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032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t>9/14/2012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217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49D31-AC60-4D67-9F03-E393C50DD616}" type="datetimeFigureOut">
              <a:rPr lang="en-US" smtClean="0"/>
              <a:t>9/14/2012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5A4A8-B4D3-414F-8040-F92E5B79F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911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1.11  ,  1.12  ,  1.18  ,  1.20  ,  1.23</a:t>
            </a:r>
            <a:endParaRPr lang="en-US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93719"/>
            <a:ext cx="8719608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438400"/>
            <a:ext cx="7131326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2455" y="3355032"/>
            <a:ext cx="42836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( 47 )</a:t>
            </a:r>
            <a:r>
              <a:rPr lang="en-US" sz="1600" dirty="0" smtClean="0"/>
              <a:t>8 </a:t>
            </a:r>
            <a:r>
              <a:rPr lang="en-US" sz="2400" dirty="0" smtClean="0"/>
              <a:t>= ( 100  111 )</a:t>
            </a:r>
            <a:r>
              <a:rPr lang="en-US" sz="1400" dirty="0" smtClean="0"/>
              <a:t>2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42455" y="4043065"/>
            <a:ext cx="42836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( 47 )</a:t>
            </a:r>
            <a:r>
              <a:rPr lang="en-US" sz="1600" dirty="0" smtClean="0"/>
              <a:t>16 </a:t>
            </a:r>
            <a:r>
              <a:rPr lang="en-US" sz="2400" dirty="0" smtClean="0"/>
              <a:t>= ( 0100  0111 )</a:t>
            </a:r>
            <a:r>
              <a:rPr lang="en-US" sz="1400" dirty="0" smtClean="0"/>
              <a:t>2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4955232"/>
            <a:ext cx="42836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( 20 )</a:t>
            </a:r>
            <a:r>
              <a:rPr lang="en-US" sz="1600" dirty="0" smtClean="0"/>
              <a:t>10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0326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832" y="838200"/>
            <a:ext cx="7576452" cy="269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123" y="3733800"/>
            <a:ext cx="8577431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8181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1.12) 1011+101  , 1011 X 101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41881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609600"/>
            <a:ext cx="5257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dirty="0"/>
          </a:p>
          <a:p>
            <a:r>
              <a:rPr lang="en-US" sz="2400" dirty="0"/>
              <a:t> 1 1 0 0 1 1 - 0 1 1 1 0 1 </a:t>
            </a:r>
          </a:p>
        </p:txBody>
      </p:sp>
      <p:sp>
        <p:nvSpPr>
          <p:cNvPr id="3" name="Rectangle 2"/>
          <p:cNvSpPr/>
          <p:nvPr/>
        </p:nvSpPr>
        <p:spPr>
          <a:xfrm>
            <a:off x="3048000" y="2057400"/>
            <a:ext cx="49114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dirty="0"/>
          </a:p>
          <a:p>
            <a:r>
              <a:rPr lang="en-US" sz="2800" dirty="0"/>
              <a:t> 1  </a:t>
            </a:r>
            <a:r>
              <a:rPr lang="en-US" sz="2800" dirty="0" smtClean="0"/>
              <a:t>  1    0    0    1    </a:t>
            </a:r>
            <a:r>
              <a:rPr lang="en-US" sz="2800" dirty="0"/>
              <a:t>1 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 </a:t>
            </a:r>
            <a:r>
              <a:rPr lang="en-US" sz="2800" dirty="0"/>
              <a:t>0 </a:t>
            </a:r>
            <a:r>
              <a:rPr lang="en-US" sz="2800" dirty="0" smtClean="0"/>
              <a:t>   1    </a:t>
            </a:r>
            <a:r>
              <a:rPr lang="en-US" sz="2800" dirty="0"/>
              <a:t>1 </a:t>
            </a:r>
            <a:r>
              <a:rPr lang="en-US" sz="2800" dirty="0" smtClean="0"/>
              <a:t>   1    0    </a:t>
            </a:r>
            <a:r>
              <a:rPr lang="en-US" sz="2800" dirty="0"/>
              <a:t>1 </a:t>
            </a:r>
          </a:p>
        </p:txBody>
      </p:sp>
    </p:spTree>
    <p:extLst>
      <p:ext uri="{BB962C8B-B14F-4D97-AF65-F5344CB8AC3E}">
        <p14:creationId xmlns:p14="http://schemas.microsoft.com/office/powerpoint/2010/main" val="57873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1.11) 111011 / 101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719882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838200"/>
            <a:ext cx="609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1’s and 2’s complement and negative numbers</a:t>
            </a:r>
            <a:endParaRPr lang="en-US" sz="2400" dirty="0"/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816946"/>
            <a:ext cx="8877300" cy="204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197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661661"/>
            <a:ext cx="8763000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1.18) Perform subtraction on the given unsigned binary numbers using the 2's complement of the subtrahend.</a:t>
            </a:r>
          </a:p>
          <a:p>
            <a:r>
              <a:rPr lang="en-US" sz="2000" dirty="0" smtClean="0"/>
              <a:t>Where the result should be negative, find its 2‘s complement and affix: a minus sign.</a:t>
            </a:r>
          </a:p>
          <a:p>
            <a:endParaRPr lang="en-US" sz="2000" dirty="0" smtClean="0"/>
          </a:p>
          <a:p>
            <a:r>
              <a:rPr lang="en-US" sz="2400" dirty="0" smtClean="0"/>
              <a:t>10011 - 10001 </a:t>
            </a:r>
          </a:p>
          <a:p>
            <a:endParaRPr lang="en-US" sz="2400" dirty="0"/>
          </a:p>
          <a:p>
            <a:r>
              <a:rPr lang="en-US" sz="2400" dirty="0" smtClean="0"/>
              <a:t>1001 - 101000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798863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621268"/>
            <a:ext cx="441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Overflow </a:t>
            </a:r>
            <a:endParaRPr lang="en-US" sz="2000" dirty="0"/>
          </a:p>
        </p:txBody>
      </p:sp>
      <p:sp>
        <p:nvSpPr>
          <p:cNvPr id="3" name="Rectangle 2"/>
          <p:cNvSpPr/>
          <p:nvPr/>
        </p:nvSpPr>
        <p:spPr>
          <a:xfrm>
            <a:off x="609600" y="1447800"/>
            <a:ext cx="4648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40+30  ( 7 bit </a:t>
            </a:r>
            <a:r>
              <a:rPr lang="en-US" sz="2400" dirty="0"/>
              <a:t>signed </a:t>
            </a:r>
            <a:r>
              <a:rPr lang="en-US" sz="2400" dirty="0" smtClean="0"/>
              <a:t>number ) 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2743200"/>
            <a:ext cx="701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  0 _ 1   0   1   0    0   0</a:t>
            </a:r>
          </a:p>
          <a:p>
            <a:pPr algn="ctr"/>
            <a:r>
              <a:rPr lang="en-US" sz="2400" dirty="0"/>
              <a:t> </a:t>
            </a:r>
            <a:r>
              <a:rPr lang="en-US" sz="2400" dirty="0" smtClean="0"/>
              <a:t> 0 _ 0   1   1   1    1   0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5635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08314"/>
            <a:ext cx="8735291" cy="1244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4800" y="2286000"/>
            <a:ext cx="281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+49: 0 _ 1 0 1 0 0 0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-49:  1 _ 0 1 1 1 1 0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886200" y="2285999"/>
            <a:ext cx="281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+29: 0 _ 0  1 1 1 0 1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-29:  1 _ 1  0 0 0 1 1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9657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85800"/>
            <a:ext cx="8763001" cy="685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0571" y="2286000"/>
            <a:ext cx="5769430" cy="2423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98467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196</Words>
  <Application>Microsoft Office PowerPoint</Application>
  <PresentationFormat>On-screen Show (4:3)</PresentationFormat>
  <Paragraphs>27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1.11  ,  1.12  ,  1.18  ,  1.20  ,  1.23</vt:lpstr>
      <vt:lpstr>1.12) 1011+101  , 1011 X 101</vt:lpstr>
      <vt:lpstr>PowerPoint Presentation</vt:lpstr>
      <vt:lpstr>1.11) 111011 / 101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Anmar</dc:creator>
  <cp:lastModifiedBy>Anmar</cp:lastModifiedBy>
  <cp:revision>9</cp:revision>
  <dcterms:created xsi:type="dcterms:W3CDTF">2012-09-14T18:04:51Z</dcterms:created>
  <dcterms:modified xsi:type="dcterms:W3CDTF">2012-09-14T20:30:14Z</dcterms:modified>
</cp:coreProperties>
</file>