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6" r:id="rId4"/>
    <p:sldId id="267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645D8-A8BF-4451-837B-EDF1F3F539EC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081A8-65C3-4EC1-93C1-761AF4C66C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081A8-65C3-4EC1-93C1-761AF4C66C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alabdulkarim@ksu.edu.s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 482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           </a:t>
            </a:r>
          </a:p>
          <a:p>
            <a:r>
              <a:rPr lang="en-US" sz="3600" dirty="0" smtClean="0"/>
              <a:t>    </a:t>
            </a:r>
            <a:r>
              <a:rPr lang="en-US" sz="3600" dirty="0" err="1" smtClean="0"/>
              <a:t>Yazeed</a:t>
            </a:r>
            <a:r>
              <a:rPr lang="en-US" sz="3600" dirty="0" smtClean="0"/>
              <a:t> </a:t>
            </a:r>
            <a:r>
              <a:rPr lang="en-US" sz="3600" dirty="0" err="1" smtClean="0"/>
              <a:t>Alabdulkarim</a:t>
            </a:r>
            <a:endParaRPr lang="en-US" sz="3600" dirty="0" smtClean="0"/>
          </a:p>
          <a:p>
            <a:r>
              <a:rPr lang="en-US" sz="3600" dirty="0" smtClean="0"/>
              <a:t>    </a:t>
            </a:r>
            <a:r>
              <a:rPr lang="en-US" sz="3600" dirty="0" smtClean="0">
                <a:hlinkClick r:id="rId3"/>
              </a:rPr>
              <a:t>yalabdulkarim@ksu.edu.sa</a:t>
            </a:r>
            <a:endParaRPr lang="en-US" sz="3600" dirty="0" smtClean="0"/>
          </a:p>
          <a:p>
            <a:r>
              <a:rPr lang="en-US" sz="3600" dirty="0" smtClean="0"/>
              <a:t>     http://fac.ksu.edu.sa/yalabdulkarim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</a:t>
            </a:r>
            <a:r>
              <a:rPr lang="en-US" dirty="0" err="1" smtClean="0"/>
              <a:t>Groupon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Founded in 2008.</a:t>
            </a:r>
          </a:p>
          <a:p>
            <a:r>
              <a:rPr lang="en-US" dirty="0" smtClean="0"/>
              <a:t>Offer subscribers daily deals.</a:t>
            </a:r>
          </a:p>
          <a:p>
            <a:r>
              <a:rPr lang="en-US" dirty="0" smtClean="0"/>
              <a:t>A group of people, usually 25, have to buy the coupon to be valid.</a:t>
            </a:r>
          </a:p>
          <a:p>
            <a:r>
              <a:rPr lang="en-US" dirty="0" smtClean="0"/>
              <a:t>What do you do if you want that discount to be </a:t>
            </a:r>
            <a:r>
              <a:rPr lang="en-US" dirty="0" err="1" smtClean="0"/>
              <a:t>vaild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the revenue model 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smtClean="0"/>
              <a:t>Who does win here?</a:t>
            </a:r>
          </a:p>
          <a:p>
            <a:r>
              <a:rPr lang="en-US" dirty="0" smtClean="0"/>
              <a:t>What is the merchant hopping for?</a:t>
            </a:r>
          </a:p>
          <a:p>
            <a:r>
              <a:rPr lang="en-US" dirty="0" smtClean="0"/>
              <a:t>Customer acquisition cost. 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</a:t>
            </a:r>
            <a:r>
              <a:rPr lang="en-US" dirty="0" err="1" smtClean="0"/>
              <a:t>Groupon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less than 3 years, more than 83 million customers, operates in 43 countries.</a:t>
            </a:r>
          </a:p>
          <a:p>
            <a:r>
              <a:rPr lang="en-US" dirty="0" smtClean="0"/>
              <a:t>Generated $688 million in the first half of 2011.</a:t>
            </a:r>
          </a:p>
          <a:p>
            <a:r>
              <a:rPr lang="en-US" dirty="0" smtClean="0"/>
              <a:t>Fastest growing company in the history.</a:t>
            </a:r>
          </a:p>
          <a:p>
            <a:r>
              <a:rPr lang="en-US" dirty="0" smtClean="0"/>
              <a:t>Yahoo offered $3-$4 billion to buy and was turned down.</a:t>
            </a:r>
          </a:p>
          <a:p>
            <a:r>
              <a:rPr lang="en-US" dirty="0" smtClean="0"/>
              <a:t>Google offered 6.5 billion and was turned down.</a:t>
            </a:r>
          </a:p>
          <a:p>
            <a:r>
              <a:rPr lang="en-US" dirty="0" smtClean="0"/>
              <a:t>Wall street expected the value of the company at $30 billion.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</a:t>
            </a:r>
            <a:r>
              <a:rPr lang="en-US" dirty="0" err="1" smtClean="0"/>
              <a:t>Groupon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struggled to show profit:</a:t>
            </a:r>
          </a:p>
          <a:p>
            <a:pPr lvl="1"/>
            <a:r>
              <a:rPr lang="en-US" dirty="0" smtClean="0"/>
              <a:t>In 2010, lost $450 million on $313 million in revenue.</a:t>
            </a:r>
          </a:p>
          <a:p>
            <a:pPr lvl="1"/>
            <a:r>
              <a:rPr lang="en-US" dirty="0" smtClean="0"/>
              <a:t>Its expenses were $733 million.</a:t>
            </a:r>
          </a:p>
          <a:p>
            <a:pPr lvl="1"/>
            <a:r>
              <a:rPr lang="en-US" dirty="0" smtClean="0"/>
              <a:t>The biggest expense is </a:t>
            </a:r>
            <a:r>
              <a:rPr lang="en-US" b="1" dirty="0" smtClean="0">
                <a:solidFill>
                  <a:srgbClr val="FF0000"/>
                </a:solidFill>
              </a:rPr>
              <a:t>customer acquisition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$284 million was spent on advertising, email and salesperson.</a:t>
            </a:r>
          </a:p>
          <a:p>
            <a:r>
              <a:rPr lang="en-US" dirty="0" smtClean="0"/>
              <a:t>How social networks helped to succeed.</a:t>
            </a:r>
          </a:p>
          <a:p>
            <a:r>
              <a:rPr lang="en-US" dirty="0" smtClean="0"/>
              <a:t>Is </a:t>
            </a:r>
            <a:r>
              <a:rPr lang="en-US" dirty="0" err="1" smtClean="0"/>
              <a:t>Groupon</a:t>
            </a:r>
            <a:r>
              <a:rPr lang="en-US" dirty="0" smtClean="0"/>
              <a:t> business model sustainable?</a:t>
            </a:r>
          </a:p>
          <a:p>
            <a:r>
              <a:rPr lang="en-US" dirty="0" smtClean="0"/>
              <a:t>Competitors: Google Offers, </a:t>
            </a:r>
            <a:r>
              <a:rPr lang="en-US" dirty="0" err="1" smtClean="0"/>
              <a:t>Loopt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400" dirty="0" smtClean="0"/>
              <a:t>Any Question 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162</TotalTime>
  <Words>227</Words>
  <Application>Microsoft Office PowerPoint</Application>
  <PresentationFormat>On-screen Show (4:3)</PresentationFormat>
  <Paragraphs>44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IS 482</vt:lpstr>
      <vt:lpstr>Case Study: Groupon</vt:lpstr>
      <vt:lpstr>Case Study: Groupon</vt:lpstr>
      <vt:lpstr>Case Study: Groupon</vt:lpstr>
      <vt:lpstr>Thanks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442</dc:title>
  <dc:creator>Yazeed</dc:creator>
  <cp:lastModifiedBy>Yazeed</cp:lastModifiedBy>
  <cp:revision>9</cp:revision>
  <dcterms:created xsi:type="dcterms:W3CDTF">2006-08-16T00:00:00Z</dcterms:created>
  <dcterms:modified xsi:type="dcterms:W3CDTF">2012-10-06T10:35:47Z</dcterms:modified>
</cp:coreProperties>
</file>