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4DF9-3481-4CBF-A26E-BD62E334B9E9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5F1D1-C3A0-4D88-8B5D-3234323EF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73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5F1D1-C3A0-4D88-8B5D-3234323EF4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42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9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3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41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3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4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6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07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6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45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42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8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EA555-A70F-470F-B75F-092B0B4C3EA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66D3-E2AE-4A17-8F21-C06F24A6B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1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81000"/>
            <a:ext cx="845819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622303"/>
              </p:ext>
            </p:extLst>
          </p:nvPr>
        </p:nvGraphicFramePr>
        <p:xfrm>
          <a:off x="685800" y="1676403"/>
          <a:ext cx="7751883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  <a:gridCol w="1033463"/>
                <a:gridCol w="1021210"/>
                <a:gridCol w="1021210"/>
                <a:gridCol w="1021210"/>
                <a:gridCol w="1021210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x+y+z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(</a:t>
                      </a:r>
                      <a:r>
                        <a:rPr lang="en-US" sz="2400" u="none" strike="noStrike" dirty="0" err="1">
                          <a:effectLst/>
                        </a:rPr>
                        <a:t>x+y+z</a:t>
                      </a:r>
                      <a:r>
                        <a:rPr lang="en-US" sz="2400" u="none" strike="noStrike" dirty="0">
                          <a:effectLst/>
                        </a:rPr>
                        <a:t>)'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x'y'z</a:t>
                      </a:r>
                      <a:r>
                        <a:rPr lang="en-US" sz="2400" u="none" strike="noStrike" dirty="0">
                          <a:effectLst/>
                        </a:rPr>
                        <a:t>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377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497733"/>
              </p:ext>
            </p:extLst>
          </p:nvPr>
        </p:nvGraphicFramePr>
        <p:xfrm>
          <a:off x="609598" y="914400"/>
          <a:ext cx="7848601" cy="48768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460"/>
                <a:gridCol w="648460"/>
                <a:gridCol w="648460"/>
                <a:gridCol w="693182"/>
                <a:gridCol w="916787"/>
                <a:gridCol w="1073313"/>
                <a:gridCol w="1073313"/>
                <a:gridCol w="1073313"/>
                <a:gridCol w="1073313"/>
              </a:tblGrid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xyz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(xyz)'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x'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y'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z'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x'+y'+z</a:t>
                      </a:r>
                      <a:r>
                        <a:rPr lang="en-US" sz="2400" u="none" strike="noStrike" dirty="0">
                          <a:effectLst/>
                        </a:rPr>
                        <a:t>'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96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6563591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613618"/>
              </p:ext>
            </p:extLst>
          </p:nvPr>
        </p:nvGraphicFramePr>
        <p:xfrm>
          <a:off x="685798" y="1447803"/>
          <a:ext cx="7772404" cy="41909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3894"/>
                <a:gridCol w="743894"/>
                <a:gridCol w="743894"/>
                <a:gridCol w="795196"/>
                <a:gridCol w="1051710"/>
                <a:gridCol w="1231272"/>
                <a:gridCol w="1231272"/>
                <a:gridCol w="1231272"/>
              </a:tblGrid>
              <a:tr h="46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x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y+z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x(</a:t>
                      </a:r>
                      <a:r>
                        <a:rPr lang="en-US" sz="2400" u="none" strike="noStrike" dirty="0" err="1">
                          <a:effectLst/>
                        </a:rPr>
                        <a:t>y+z</a:t>
                      </a:r>
                      <a:r>
                        <a:rPr lang="en-US" sz="2400" u="none" strike="noStrike" dirty="0">
                          <a:effectLst/>
                        </a:rPr>
                        <a:t>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xy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xz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err="1">
                          <a:effectLst/>
                        </a:rPr>
                        <a:t>xy+xz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6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6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6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6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6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6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6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46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48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" y="381000"/>
            <a:ext cx="827649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43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50923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85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7091"/>
            <a:ext cx="7620000" cy="165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0835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116</Words>
  <Application>Microsoft Office PowerPoint</Application>
  <PresentationFormat>On-screen Show (4:3)</PresentationFormat>
  <Paragraphs>235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3</cp:revision>
  <dcterms:created xsi:type="dcterms:W3CDTF">2012-09-23T14:24:46Z</dcterms:created>
  <dcterms:modified xsi:type="dcterms:W3CDTF">2012-09-23T14:46:31Z</dcterms:modified>
</cp:coreProperties>
</file>