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256" r:id="rId2"/>
    <p:sldId id="257" r:id="rId3"/>
    <p:sldId id="259" r:id="rId4"/>
    <p:sldId id="263" r:id="rId5"/>
    <p:sldId id="264" r:id="rId6"/>
    <p:sldId id="265" r:id="rId7"/>
    <p:sldId id="266" r:id="rId8"/>
    <p:sldId id="260" r:id="rId9"/>
    <p:sldId id="267" r:id="rId10"/>
    <p:sldId id="268" r:id="rId11"/>
    <p:sldId id="269" r:id="rId12"/>
    <p:sldId id="270" r:id="rId13"/>
    <p:sldId id="261" r:id="rId14"/>
    <p:sldId id="276" r:id="rId15"/>
    <p:sldId id="275" r:id="rId16"/>
    <p:sldId id="271" r:id="rId17"/>
    <p:sldId id="262" r:id="rId18"/>
    <p:sldId id="272" r:id="rId19"/>
    <p:sldId id="273" r:id="rId20"/>
    <p:sldId id="274" r:id="rId2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754DF9-3481-4CBF-A26E-BD62E334B9E9}" type="datetimeFigureOut">
              <a:rPr lang="en-US" smtClean="0"/>
              <a:pPr/>
              <a:t>9/29/2012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345F1D1-C3A0-4D88-8B5D-3234323EF45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7694735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45F1D1-C3A0-4D88-8B5D-3234323EF45F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44274230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45F1D1-C3A0-4D88-8B5D-3234323EF45F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EA555-A70F-470F-B75F-092B0B4C3EAA}" type="datetimeFigureOut">
              <a:rPr lang="en-US" smtClean="0"/>
              <a:pPr/>
              <a:t>9/29/2012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F66D3-E2AE-4A17-8F21-C06F24A6B10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0942942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EA555-A70F-470F-B75F-092B0B4C3EAA}" type="datetimeFigureOut">
              <a:rPr lang="en-US" smtClean="0"/>
              <a:pPr/>
              <a:t>9/29/2012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F66D3-E2AE-4A17-8F21-C06F24A6B10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9232334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EA555-A70F-470F-B75F-092B0B4C3EAA}" type="datetimeFigureOut">
              <a:rPr lang="en-US" smtClean="0"/>
              <a:pPr/>
              <a:t>9/29/2012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F66D3-E2AE-4A17-8F21-C06F24A6B10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6784177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EA555-A70F-470F-B75F-092B0B4C3EAA}" type="datetimeFigureOut">
              <a:rPr lang="en-US" smtClean="0"/>
              <a:pPr/>
              <a:t>9/29/2012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F66D3-E2AE-4A17-8F21-C06F24A6B10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3233356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EA555-A70F-470F-B75F-092B0B4C3EAA}" type="datetimeFigureOut">
              <a:rPr lang="en-US" smtClean="0"/>
              <a:pPr/>
              <a:t>9/29/2012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F66D3-E2AE-4A17-8F21-C06F24A6B10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824847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EA555-A70F-470F-B75F-092B0B4C3EAA}" type="datetimeFigureOut">
              <a:rPr lang="en-US" smtClean="0"/>
              <a:pPr/>
              <a:t>9/29/2012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F66D3-E2AE-4A17-8F21-C06F24A6B10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9917660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EA555-A70F-470F-B75F-092B0B4C3EAA}" type="datetimeFigureOut">
              <a:rPr lang="en-US" smtClean="0"/>
              <a:pPr/>
              <a:t>9/29/2012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F66D3-E2AE-4A17-8F21-C06F24A6B10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8369076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EA555-A70F-470F-B75F-092B0B4C3EAA}" type="datetimeFigureOut">
              <a:rPr lang="en-US" smtClean="0"/>
              <a:pPr/>
              <a:t>9/29/2012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F66D3-E2AE-4A17-8F21-C06F24A6B10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4955638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EA555-A70F-470F-B75F-092B0B4C3EAA}" type="datetimeFigureOut">
              <a:rPr lang="en-US" smtClean="0"/>
              <a:pPr/>
              <a:t>9/29/2012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F66D3-E2AE-4A17-8F21-C06F24A6B10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3214582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EA555-A70F-470F-B75F-092B0B4C3EAA}" type="datetimeFigureOut">
              <a:rPr lang="en-US" smtClean="0"/>
              <a:pPr/>
              <a:t>9/29/2012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F66D3-E2AE-4A17-8F21-C06F24A6B10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0454249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EA555-A70F-470F-B75F-092B0B4C3EAA}" type="datetimeFigureOut">
              <a:rPr lang="en-US" smtClean="0"/>
              <a:pPr/>
              <a:t>9/29/2012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F66D3-E2AE-4A17-8F21-C06F24A6B10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4549884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5EA555-A70F-470F-B75F-092B0B4C3EAA}" type="datetimeFigureOut">
              <a:rPr lang="en-US" smtClean="0"/>
              <a:pPr/>
              <a:t>9/29/2012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FF66D3-E2AE-4A17-8F21-C06F24A6B10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4716158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2401" y="381000"/>
            <a:ext cx="8458199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821622303"/>
              </p:ext>
            </p:extLst>
          </p:nvPr>
        </p:nvGraphicFramePr>
        <p:xfrm>
          <a:off x="685800" y="1676403"/>
          <a:ext cx="7751883" cy="4038597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16981"/>
                <a:gridCol w="616981"/>
                <a:gridCol w="616981"/>
                <a:gridCol w="782637"/>
                <a:gridCol w="1033463"/>
                <a:gridCol w="1021210"/>
                <a:gridCol w="1021210"/>
                <a:gridCol w="1021210"/>
                <a:gridCol w="1021210"/>
              </a:tblGrid>
              <a:tr h="448733"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 dirty="0">
                          <a:effectLst/>
                        </a:rPr>
                        <a:t>x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 dirty="0">
                          <a:effectLst/>
                        </a:rPr>
                        <a:t>y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 dirty="0">
                          <a:effectLst/>
                        </a:rPr>
                        <a:t>z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 dirty="0" err="1">
                          <a:effectLst/>
                        </a:rPr>
                        <a:t>x+y+z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 dirty="0">
                          <a:effectLst/>
                        </a:rPr>
                        <a:t>(</a:t>
                      </a:r>
                      <a:r>
                        <a:rPr lang="en-US" sz="2400" u="none" strike="noStrike" dirty="0" err="1">
                          <a:effectLst/>
                        </a:rPr>
                        <a:t>x+y+z</a:t>
                      </a:r>
                      <a:r>
                        <a:rPr lang="en-US" sz="2400" u="none" strike="noStrike" dirty="0">
                          <a:effectLst/>
                        </a:rPr>
                        <a:t>)'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 dirty="0">
                          <a:effectLst/>
                        </a:rPr>
                        <a:t>x'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 dirty="0">
                          <a:effectLst/>
                        </a:rPr>
                        <a:t>y'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 dirty="0">
                          <a:effectLst/>
                        </a:rPr>
                        <a:t>z'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 dirty="0" err="1">
                          <a:effectLst/>
                        </a:rPr>
                        <a:t>x'y'z</a:t>
                      </a:r>
                      <a:r>
                        <a:rPr lang="en-US" sz="2400" u="none" strike="noStrike" dirty="0">
                          <a:effectLst/>
                        </a:rPr>
                        <a:t>'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FFFF00"/>
                    </a:solidFill>
                  </a:tcPr>
                </a:tc>
              </a:tr>
              <a:tr h="448733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 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 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 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effectLst/>
                        </a:rPr>
                        <a:t> 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effectLst/>
                        </a:rPr>
                        <a:t> 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 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 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effectLst/>
                        </a:rPr>
                        <a:t> 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effectLst/>
                        </a:rPr>
                        <a:t> 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FFFF00"/>
                    </a:solidFill>
                  </a:tcPr>
                </a:tc>
              </a:tr>
              <a:tr h="448733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 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 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 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 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effectLst/>
                        </a:rPr>
                        <a:t> 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 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 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 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effectLst/>
                        </a:rPr>
                        <a:t> 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FFFF00"/>
                    </a:solidFill>
                  </a:tcPr>
                </a:tc>
              </a:tr>
              <a:tr h="448733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 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 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 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 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effectLst/>
                        </a:rPr>
                        <a:t> 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 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 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 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effectLst/>
                        </a:rPr>
                        <a:t> 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FFFF00"/>
                    </a:solidFill>
                  </a:tcPr>
                </a:tc>
              </a:tr>
              <a:tr h="448733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 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 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 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 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effectLst/>
                        </a:rPr>
                        <a:t> 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 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 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 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effectLst/>
                        </a:rPr>
                        <a:t> 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FFFF00"/>
                    </a:solidFill>
                  </a:tcPr>
                </a:tc>
              </a:tr>
              <a:tr h="448733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 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 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 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 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effectLst/>
                        </a:rPr>
                        <a:t> 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 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 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 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effectLst/>
                        </a:rPr>
                        <a:t> 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FFFF00"/>
                    </a:solidFill>
                  </a:tcPr>
                </a:tc>
              </a:tr>
              <a:tr h="448733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 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 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 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 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effectLst/>
                        </a:rPr>
                        <a:t> 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 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 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 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effectLst/>
                        </a:rPr>
                        <a:t> 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FFFF00"/>
                    </a:solidFill>
                  </a:tcPr>
                </a:tc>
              </a:tr>
              <a:tr h="448733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 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 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 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 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effectLst/>
                        </a:rPr>
                        <a:t> 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 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 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 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effectLst/>
                        </a:rPr>
                        <a:t> 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FFFF00"/>
                    </a:solidFill>
                  </a:tcPr>
                </a:tc>
              </a:tr>
              <a:tr h="448733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 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 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 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 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effectLst/>
                        </a:rPr>
                        <a:t> 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 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 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 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effectLst/>
                        </a:rPr>
                        <a:t> 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5" name="SMARTInkAnnotation465"/>
          <p:cNvSpPr/>
          <p:nvPr/>
        </p:nvSpPr>
        <p:spPr>
          <a:xfrm>
            <a:off x="4080867" y="1241226"/>
            <a:ext cx="2268141" cy="89298"/>
          </a:xfrm>
          <a:custGeom>
            <a:avLst/>
            <a:gdLst/>
            <a:ahLst/>
            <a:cxnLst/>
            <a:rect l="0" t="0" r="0" b="0"/>
            <a:pathLst>
              <a:path w="2268141" h="89298">
                <a:moveTo>
                  <a:pt x="0" y="89297"/>
                </a:moveTo>
                <a:lnTo>
                  <a:pt x="0" y="80476"/>
                </a:lnTo>
                <a:lnTo>
                  <a:pt x="21348" y="80367"/>
                </a:lnTo>
                <a:lnTo>
                  <a:pt x="24154" y="81359"/>
                </a:lnTo>
                <a:lnTo>
                  <a:pt x="27017" y="83013"/>
                </a:lnTo>
                <a:lnTo>
                  <a:pt x="29917" y="85108"/>
                </a:lnTo>
                <a:lnTo>
                  <a:pt x="35786" y="87435"/>
                </a:lnTo>
                <a:lnTo>
                  <a:pt x="47638" y="88929"/>
                </a:lnTo>
                <a:lnTo>
                  <a:pt x="114764" y="89297"/>
                </a:lnTo>
                <a:lnTo>
                  <a:pt x="291703" y="89297"/>
                </a:lnTo>
                <a:lnTo>
                  <a:pt x="303609" y="86651"/>
                </a:lnTo>
                <a:lnTo>
                  <a:pt x="309562" y="84556"/>
                </a:lnTo>
                <a:lnTo>
                  <a:pt x="324114" y="82229"/>
                </a:lnTo>
                <a:lnTo>
                  <a:pt x="384907" y="79448"/>
                </a:lnTo>
                <a:lnTo>
                  <a:pt x="393526" y="77770"/>
                </a:lnTo>
                <a:lnTo>
                  <a:pt x="402249" y="75659"/>
                </a:lnTo>
                <a:lnTo>
                  <a:pt x="417233" y="73314"/>
                </a:lnTo>
                <a:lnTo>
                  <a:pt x="456266" y="70692"/>
                </a:lnTo>
                <a:lnTo>
                  <a:pt x="464911" y="68956"/>
                </a:lnTo>
                <a:lnTo>
                  <a:pt x="473651" y="66807"/>
                </a:lnTo>
                <a:lnTo>
                  <a:pt x="491300" y="64419"/>
                </a:lnTo>
                <a:lnTo>
                  <a:pt x="553650" y="62620"/>
                </a:lnTo>
                <a:lnTo>
                  <a:pt x="616149" y="61522"/>
                </a:lnTo>
                <a:lnTo>
                  <a:pt x="625078" y="59866"/>
                </a:lnTo>
                <a:lnTo>
                  <a:pt x="634008" y="57770"/>
                </a:lnTo>
                <a:lnTo>
                  <a:pt x="654513" y="55441"/>
                </a:lnTo>
                <a:lnTo>
                  <a:pt x="722937" y="53687"/>
                </a:lnTo>
                <a:lnTo>
                  <a:pt x="743647" y="50981"/>
                </a:lnTo>
                <a:lnTo>
                  <a:pt x="754725" y="48870"/>
                </a:lnTo>
                <a:lnTo>
                  <a:pt x="774972" y="46525"/>
                </a:lnTo>
                <a:lnTo>
                  <a:pt x="844019" y="44758"/>
                </a:lnTo>
                <a:lnTo>
                  <a:pt x="889326" y="43678"/>
                </a:lnTo>
                <a:lnTo>
                  <a:pt x="899470" y="42017"/>
                </a:lnTo>
                <a:lnTo>
                  <a:pt x="909209" y="39918"/>
                </a:lnTo>
                <a:lnTo>
                  <a:pt x="930613" y="37585"/>
                </a:lnTo>
                <a:lnTo>
                  <a:pt x="953355" y="35556"/>
                </a:lnTo>
                <a:lnTo>
                  <a:pt x="964976" y="33626"/>
                </a:lnTo>
                <a:lnTo>
                  <a:pt x="976692" y="31347"/>
                </a:lnTo>
                <a:lnTo>
                  <a:pt x="1000294" y="28815"/>
                </a:lnTo>
                <a:lnTo>
                  <a:pt x="1064510" y="26967"/>
                </a:lnTo>
                <a:lnTo>
                  <a:pt x="1122411" y="25820"/>
                </a:lnTo>
                <a:lnTo>
                  <a:pt x="1134234" y="24159"/>
                </a:lnTo>
                <a:lnTo>
                  <a:pt x="1146086" y="22059"/>
                </a:lnTo>
                <a:lnTo>
                  <a:pt x="1169838" y="19726"/>
                </a:lnTo>
                <a:lnTo>
                  <a:pt x="1235463" y="18105"/>
                </a:lnTo>
                <a:lnTo>
                  <a:pt x="1273143" y="16940"/>
                </a:lnTo>
                <a:lnTo>
                  <a:pt x="1285324" y="15262"/>
                </a:lnTo>
                <a:lnTo>
                  <a:pt x="1297414" y="13151"/>
                </a:lnTo>
                <a:lnTo>
                  <a:pt x="1321430" y="10806"/>
                </a:lnTo>
                <a:lnTo>
                  <a:pt x="1382095" y="9177"/>
                </a:lnTo>
                <a:lnTo>
                  <a:pt x="1422974" y="8011"/>
                </a:lnTo>
                <a:lnTo>
                  <a:pt x="1435813" y="6333"/>
                </a:lnTo>
                <a:lnTo>
                  <a:pt x="1448342" y="4222"/>
                </a:lnTo>
                <a:lnTo>
                  <a:pt x="1475491" y="1876"/>
                </a:lnTo>
                <a:lnTo>
                  <a:pt x="1541951" y="247"/>
                </a:lnTo>
                <a:lnTo>
                  <a:pt x="1994286" y="0"/>
                </a:lnTo>
                <a:lnTo>
                  <a:pt x="2015459" y="2646"/>
                </a:lnTo>
                <a:lnTo>
                  <a:pt x="2025271" y="4741"/>
                </a:lnTo>
                <a:lnTo>
                  <a:pt x="2044113" y="7068"/>
                </a:lnTo>
                <a:lnTo>
                  <a:pt x="2110308" y="8821"/>
                </a:lnTo>
                <a:lnTo>
                  <a:pt x="2268140" y="8930"/>
                </a:lnTo>
                <a:lnTo>
                  <a:pt x="2259211" y="8930"/>
                </a:lnTo>
                <a:lnTo>
                  <a:pt x="2259211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InkAnnotation466"/>
          <p:cNvSpPr/>
          <p:nvPr/>
        </p:nvSpPr>
        <p:spPr>
          <a:xfrm>
            <a:off x="6509742" y="1151929"/>
            <a:ext cx="2125266" cy="53579"/>
          </a:xfrm>
          <a:custGeom>
            <a:avLst/>
            <a:gdLst/>
            <a:ahLst/>
            <a:cxnLst/>
            <a:rect l="0" t="0" r="0" b="0"/>
            <a:pathLst>
              <a:path w="2125266" h="53579">
                <a:moveTo>
                  <a:pt x="0" y="53578"/>
                </a:moveTo>
                <a:lnTo>
                  <a:pt x="4739" y="53578"/>
                </a:lnTo>
                <a:lnTo>
                  <a:pt x="6137" y="52586"/>
                </a:lnTo>
                <a:lnTo>
                  <a:pt x="7067" y="50932"/>
                </a:lnTo>
                <a:lnTo>
                  <a:pt x="8561" y="45890"/>
                </a:lnTo>
                <a:lnTo>
                  <a:pt x="9676" y="45476"/>
                </a:lnTo>
                <a:lnTo>
                  <a:pt x="17482" y="44681"/>
                </a:lnTo>
                <a:lnTo>
                  <a:pt x="150191" y="44649"/>
                </a:lnTo>
                <a:lnTo>
                  <a:pt x="155691" y="43656"/>
                </a:lnTo>
                <a:lnTo>
                  <a:pt x="161340" y="42003"/>
                </a:lnTo>
                <a:lnTo>
                  <a:pt x="167091" y="39908"/>
                </a:lnTo>
                <a:lnTo>
                  <a:pt x="172910" y="38512"/>
                </a:lnTo>
                <a:lnTo>
                  <a:pt x="184667" y="36960"/>
                </a:lnTo>
                <a:lnTo>
                  <a:pt x="245072" y="35740"/>
                </a:lnTo>
                <a:lnTo>
                  <a:pt x="309821" y="35719"/>
                </a:lnTo>
                <a:lnTo>
                  <a:pt x="316680" y="36711"/>
                </a:lnTo>
                <a:lnTo>
                  <a:pt x="324230" y="38365"/>
                </a:lnTo>
                <a:lnTo>
                  <a:pt x="332239" y="40459"/>
                </a:lnTo>
                <a:lnTo>
                  <a:pt x="339563" y="40864"/>
                </a:lnTo>
                <a:lnTo>
                  <a:pt x="346429" y="40141"/>
                </a:lnTo>
                <a:lnTo>
                  <a:pt x="352992" y="38667"/>
                </a:lnTo>
                <a:lnTo>
                  <a:pt x="368221" y="37029"/>
                </a:lnTo>
                <a:lnTo>
                  <a:pt x="428748" y="35796"/>
                </a:lnTo>
                <a:lnTo>
                  <a:pt x="601788" y="35719"/>
                </a:lnTo>
                <a:lnTo>
                  <a:pt x="613520" y="36711"/>
                </a:lnTo>
                <a:lnTo>
                  <a:pt x="625310" y="38365"/>
                </a:lnTo>
                <a:lnTo>
                  <a:pt x="637138" y="40459"/>
                </a:lnTo>
                <a:lnTo>
                  <a:pt x="648993" y="41856"/>
                </a:lnTo>
                <a:lnTo>
                  <a:pt x="672749" y="43407"/>
                </a:lnTo>
                <a:lnTo>
                  <a:pt x="732239" y="44485"/>
                </a:lnTo>
                <a:lnTo>
                  <a:pt x="985251" y="44649"/>
                </a:lnTo>
                <a:lnTo>
                  <a:pt x="997155" y="43656"/>
                </a:lnTo>
                <a:lnTo>
                  <a:pt x="1009058" y="42003"/>
                </a:lnTo>
                <a:lnTo>
                  <a:pt x="1020964" y="39908"/>
                </a:lnTo>
                <a:lnTo>
                  <a:pt x="1032868" y="38512"/>
                </a:lnTo>
                <a:lnTo>
                  <a:pt x="1056680" y="36960"/>
                </a:lnTo>
                <a:lnTo>
                  <a:pt x="1116211" y="35882"/>
                </a:lnTo>
                <a:lnTo>
                  <a:pt x="1141015" y="34799"/>
                </a:lnTo>
                <a:lnTo>
                  <a:pt x="1154574" y="33122"/>
                </a:lnTo>
                <a:lnTo>
                  <a:pt x="1168576" y="31011"/>
                </a:lnTo>
                <a:lnTo>
                  <a:pt x="1181879" y="29604"/>
                </a:lnTo>
                <a:lnTo>
                  <a:pt x="1207242" y="28040"/>
                </a:lnTo>
                <a:lnTo>
                  <a:pt x="1262001" y="27036"/>
                </a:lnTo>
                <a:lnTo>
                  <a:pt x="1300850" y="25870"/>
                </a:lnTo>
                <a:lnTo>
                  <a:pt x="1314710" y="24192"/>
                </a:lnTo>
                <a:lnTo>
                  <a:pt x="1328910" y="22081"/>
                </a:lnTo>
                <a:lnTo>
                  <a:pt x="1343339" y="20674"/>
                </a:lnTo>
                <a:lnTo>
                  <a:pt x="1372599" y="19110"/>
                </a:lnTo>
                <a:lnTo>
                  <a:pt x="1425669" y="18107"/>
                </a:lnTo>
                <a:lnTo>
                  <a:pt x="1468295" y="18925"/>
                </a:lnTo>
                <a:lnTo>
                  <a:pt x="1482895" y="20554"/>
                </a:lnTo>
                <a:lnTo>
                  <a:pt x="1497590" y="22633"/>
                </a:lnTo>
                <a:lnTo>
                  <a:pt x="1512345" y="24018"/>
                </a:lnTo>
                <a:lnTo>
                  <a:pt x="1541971" y="25558"/>
                </a:lnTo>
                <a:lnTo>
                  <a:pt x="1600421" y="26546"/>
                </a:lnTo>
                <a:lnTo>
                  <a:pt x="1743851" y="26786"/>
                </a:lnTo>
                <a:lnTo>
                  <a:pt x="1755896" y="25795"/>
                </a:lnTo>
                <a:lnTo>
                  <a:pt x="1767893" y="24142"/>
                </a:lnTo>
                <a:lnTo>
                  <a:pt x="1779862" y="22048"/>
                </a:lnTo>
                <a:lnTo>
                  <a:pt x="1791809" y="20652"/>
                </a:lnTo>
                <a:lnTo>
                  <a:pt x="1815666" y="19101"/>
                </a:lnTo>
                <a:lnTo>
                  <a:pt x="1862328" y="19097"/>
                </a:lnTo>
                <a:lnTo>
                  <a:pt x="1872583" y="20669"/>
                </a:lnTo>
                <a:lnTo>
                  <a:pt x="1882396" y="22709"/>
                </a:lnTo>
                <a:lnTo>
                  <a:pt x="1892907" y="24069"/>
                </a:lnTo>
                <a:lnTo>
                  <a:pt x="1915170" y="25580"/>
                </a:lnTo>
                <a:lnTo>
                  <a:pt x="1973046" y="26683"/>
                </a:lnTo>
                <a:lnTo>
                  <a:pt x="2029807" y="25791"/>
                </a:lnTo>
                <a:lnTo>
                  <a:pt x="2037814" y="24139"/>
                </a:lnTo>
                <a:lnTo>
                  <a:pt x="2046128" y="22046"/>
                </a:lnTo>
                <a:lnTo>
                  <a:pt x="2052664" y="20651"/>
                </a:lnTo>
                <a:lnTo>
                  <a:pt x="2062571" y="19100"/>
                </a:lnTo>
                <a:lnTo>
                  <a:pt x="2101002" y="17892"/>
                </a:lnTo>
                <a:lnTo>
                  <a:pt x="2104129" y="16889"/>
                </a:lnTo>
                <a:lnTo>
                  <a:pt x="2107205" y="15228"/>
                </a:lnTo>
                <a:lnTo>
                  <a:pt x="2115801" y="9298"/>
                </a:lnTo>
                <a:lnTo>
                  <a:pt x="2118745" y="6448"/>
                </a:lnTo>
                <a:lnTo>
                  <a:pt x="2125258" y="7"/>
                </a:lnTo>
                <a:lnTo>
                  <a:pt x="2125261" y="4"/>
                </a:lnTo>
                <a:lnTo>
                  <a:pt x="2125262" y="3"/>
                </a:lnTo>
                <a:lnTo>
                  <a:pt x="2125265" y="0"/>
                </a:lnTo>
                <a:lnTo>
                  <a:pt x="2116336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InkAnnotation467"/>
          <p:cNvSpPr/>
          <p:nvPr/>
        </p:nvSpPr>
        <p:spPr>
          <a:xfrm>
            <a:off x="6679406" y="1259500"/>
            <a:ext cx="116087" cy="267477"/>
          </a:xfrm>
          <a:custGeom>
            <a:avLst/>
            <a:gdLst/>
            <a:ahLst/>
            <a:cxnLst/>
            <a:rect l="0" t="0" r="0" b="0"/>
            <a:pathLst>
              <a:path w="116087" h="267477">
                <a:moveTo>
                  <a:pt x="116086" y="267476"/>
                </a:moveTo>
                <a:lnTo>
                  <a:pt x="102783" y="254174"/>
                </a:lnTo>
                <a:lnTo>
                  <a:pt x="101264" y="251662"/>
                </a:lnTo>
                <a:lnTo>
                  <a:pt x="98134" y="243388"/>
                </a:lnTo>
                <a:lnTo>
                  <a:pt x="96180" y="240503"/>
                </a:lnTo>
                <a:lnTo>
                  <a:pt x="93885" y="237588"/>
                </a:lnTo>
                <a:lnTo>
                  <a:pt x="92356" y="233660"/>
                </a:lnTo>
                <a:lnTo>
                  <a:pt x="91336" y="229057"/>
                </a:lnTo>
                <a:lnTo>
                  <a:pt x="90656" y="224004"/>
                </a:lnTo>
                <a:lnTo>
                  <a:pt x="89900" y="215744"/>
                </a:lnTo>
                <a:lnTo>
                  <a:pt x="89699" y="212152"/>
                </a:lnTo>
                <a:lnTo>
                  <a:pt x="88573" y="207773"/>
                </a:lnTo>
                <a:lnTo>
                  <a:pt x="86830" y="202869"/>
                </a:lnTo>
                <a:lnTo>
                  <a:pt x="84675" y="197616"/>
                </a:lnTo>
                <a:lnTo>
                  <a:pt x="83240" y="193121"/>
                </a:lnTo>
                <a:lnTo>
                  <a:pt x="81644" y="185482"/>
                </a:lnTo>
                <a:lnTo>
                  <a:pt x="81218" y="181063"/>
                </a:lnTo>
                <a:lnTo>
                  <a:pt x="80934" y="176133"/>
                </a:lnTo>
                <a:lnTo>
                  <a:pt x="80619" y="165363"/>
                </a:lnTo>
                <a:lnTo>
                  <a:pt x="80479" y="153963"/>
                </a:lnTo>
                <a:lnTo>
                  <a:pt x="79449" y="148144"/>
                </a:lnTo>
                <a:lnTo>
                  <a:pt x="77770" y="142281"/>
                </a:lnTo>
                <a:lnTo>
                  <a:pt x="75659" y="136388"/>
                </a:lnTo>
                <a:lnTo>
                  <a:pt x="74252" y="130474"/>
                </a:lnTo>
                <a:lnTo>
                  <a:pt x="73314" y="124548"/>
                </a:lnTo>
                <a:lnTo>
                  <a:pt x="72688" y="118612"/>
                </a:lnTo>
                <a:lnTo>
                  <a:pt x="72271" y="112671"/>
                </a:lnTo>
                <a:lnTo>
                  <a:pt x="71993" y="106726"/>
                </a:lnTo>
                <a:lnTo>
                  <a:pt x="71685" y="94828"/>
                </a:lnTo>
                <a:lnTo>
                  <a:pt x="71438" y="14623"/>
                </a:lnTo>
                <a:lnTo>
                  <a:pt x="70445" y="12587"/>
                </a:lnTo>
                <a:lnTo>
                  <a:pt x="68791" y="11230"/>
                </a:lnTo>
                <a:lnTo>
                  <a:pt x="66697" y="10325"/>
                </a:lnTo>
                <a:lnTo>
                  <a:pt x="65300" y="8729"/>
                </a:lnTo>
                <a:lnTo>
                  <a:pt x="64369" y="6674"/>
                </a:lnTo>
                <a:lnTo>
                  <a:pt x="62617" y="0"/>
                </a:lnTo>
                <a:lnTo>
                  <a:pt x="62539" y="4449"/>
                </a:lnTo>
                <a:lnTo>
                  <a:pt x="61536" y="5804"/>
                </a:lnTo>
                <a:lnTo>
                  <a:pt x="59876" y="6708"/>
                </a:lnTo>
                <a:lnTo>
                  <a:pt x="57776" y="7310"/>
                </a:lnTo>
                <a:lnTo>
                  <a:pt x="56377" y="8704"/>
                </a:lnTo>
                <a:lnTo>
                  <a:pt x="55444" y="10626"/>
                </a:lnTo>
                <a:lnTo>
                  <a:pt x="54407" y="15406"/>
                </a:lnTo>
                <a:lnTo>
                  <a:pt x="53946" y="20838"/>
                </a:lnTo>
                <a:lnTo>
                  <a:pt x="52831" y="22684"/>
                </a:lnTo>
                <a:lnTo>
                  <a:pt x="51096" y="23914"/>
                </a:lnTo>
                <a:lnTo>
                  <a:pt x="48946" y="24734"/>
                </a:lnTo>
                <a:lnTo>
                  <a:pt x="47514" y="27265"/>
                </a:lnTo>
                <a:lnTo>
                  <a:pt x="45922" y="35369"/>
                </a:lnTo>
                <a:lnTo>
                  <a:pt x="42568" y="42940"/>
                </a:lnTo>
                <a:lnTo>
                  <a:pt x="40286" y="46348"/>
                </a:lnTo>
                <a:lnTo>
                  <a:pt x="37748" y="52780"/>
                </a:lnTo>
                <a:lnTo>
                  <a:pt x="35628" y="59939"/>
                </a:lnTo>
                <a:lnTo>
                  <a:pt x="33674" y="64626"/>
                </a:lnTo>
                <a:lnTo>
                  <a:pt x="31378" y="69735"/>
                </a:lnTo>
                <a:lnTo>
                  <a:pt x="28828" y="78057"/>
                </a:lnTo>
                <a:lnTo>
                  <a:pt x="28148" y="81666"/>
                </a:lnTo>
                <a:lnTo>
                  <a:pt x="24747" y="88321"/>
                </a:lnTo>
                <a:lnTo>
                  <a:pt x="22450" y="91484"/>
                </a:lnTo>
                <a:lnTo>
                  <a:pt x="19900" y="97646"/>
                </a:lnTo>
                <a:lnTo>
                  <a:pt x="17774" y="104683"/>
                </a:lnTo>
                <a:lnTo>
                  <a:pt x="15817" y="109338"/>
                </a:lnTo>
                <a:lnTo>
                  <a:pt x="13522" y="114426"/>
                </a:lnTo>
                <a:lnTo>
                  <a:pt x="10970" y="122725"/>
                </a:lnTo>
                <a:lnTo>
                  <a:pt x="10290" y="126327"/>
                </a:lnTo>
                <a:lnTo>
                  <a:pt x="8844" y="128728"/>
                </a:lnTo>
                <a:lnTo>
                  <a:pt x="6888" y="130329"/>
                </a:lnTo>
                <a:lnTo>
                  <a:pt x="4592" y="131396"/>
                </a:lnTo>
                <a:lnTo>
                  <a:pt x="3061" y="133100"/>
                </a:lnTo>
                <a:lnTo>
                  <a:pt x="2041" y="135228"/>
                </a:lnTo>
                <a:lnTo>
                  <a:pt x="0" y="14246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InkAnnotation468"/>
          <p:cNvSpPr/>
          <p:nvPr/>
        </p:nvSpPr>
        <p:spPr>
          <a:xfrm>
            <a:off x="6750843" y="1259085"/>
            <a:ext cx="80368" cy="98228"/>
          </a:xfrm>
          <a:custGeom>
            <a:avLst/>
            <a:gdLst/>
            <a:ahLst/>
            <a:cxnLst/>
            <a:rect l="0" t="0" r="0" b="0"/>
            <a:pathLst>
              <a:path w="80368" h="98228">
                <a:moveTo>
                  <a:pt x="0" y="0"/>
                </a:moveTo>
                <a:lnTo>
                  <a:pt x="13303" y="13303"/>
                </a:lnTo>
                <a:lnTo>
                  <a:pt x="15814" y="14822"/>
                </a:lnTo>
                <a:lnTo>
                  <a:pt x="18481" y="15834"/>
                </a:lnTo>
                <a:lnTo>
                  <a:pt x="21249" y="16510"/>
                </a:lnTo>
                <a:lnTo>
                  <a:pt x="24088" y="17952"/>
                </a:lnTo>
                <a:lnTo>
                  <a:pt x="26974" y="19906"/>
                </a:lnTo>
                <a:lnTo>
                  <a:pt x="29888" y="22200"/>
                </a:lnTo>
                <a:lnTo>
                  <a:pt x="32825" y="24722"/>
                </a:lnTo>
                <a:lnTo>
                  <a:pt x="35773" y="27396"/>
                </a:lnTo>
                <a:lnTo>
                  <a:pt x="38732" y="30170"/>
                </a:lnTo>
                <a:lnTo>
                  <a:pt x="41696" y="34004"/>
                </a:lnTo>
                <a:lnTo>
                  <a:pt x="44665" y="38545"/>
                </a:lnTo>
                <a:lnTo>
                  <a:pt x="47636" y="43556"/>
                </a:lnTo>
                <a:lnTo>
                  <a:pt x="50610" y="47889"/>
                </a:lnTo>
                <a:lnTo>
                  <a:pt x="53583" y="51770"/>
                </a:lnTo>
                <a:lnTo>
                  <a:pt x="56558" y="55349"/>
                </a:lnTo>
                <a:lnTo>
                  <a:pt x="59534" y="59720"/>
                </a:lnTo>
                <a:lnTo>
                  <a:pt x="62510" y="64618"/>
                </a:lnTo>
                <a:lnTo>
                  <a:pt x="65485" y="69868"/>
                </a:lnTo>
                <a:lnTo>
                  <a:pt x="67469" y="74360"/>
                </a:lnTo>
                <a:lnTo>
                  <a:pt x="68792" y="78347"/>
                </a:lnTo>
                <a:lnTo>
                  <a:pt x="69674" y="81997"/>
                </a:lnTo>
                <a:lnTo>
                  <a:pt x="71254" y="85423"/>
                </a:lnTo>
                <a:lnTo>
                  <a:pt x="73300" y="88699"/>
                </a:lnTo>
                <a:lnTo>
                  <a:pt x="80367" y="9822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InkAnnotation469"/>
          <p:cNvSpPr/>
          <p:nvPr/>
        </p:nvSpPr>
        <p:spPr>
          <a:xfrm>
            <a:off x="7733109" y="1187661"/>
            <a:ext cx="89297" cy="241090"/>
          </a:xfrm>
          <a:custGeom>
            <a:avLst/>
            <a:gdLst/>
            <a:ahLst/>
            <a:cxnLst/>
            <a:rect l="0" t="0" r="0" b="0"/>
            <a:pathLst>
              <a:path w="89297" h="241090">
                <a:moveTo>
                  <a:pt x="62508" y="241089"/>
                </a:moveTo>
                <a:lnTo>
                  <a:pt x="62508" y="159461"/>
                </a:lnTo>
                <a:lnTo>
                  <a:pt x="63499" y="154920"/>
                </a:lnTo>
                <a:lnTo>
                  <a:pt x="65153" y="149909"/>
                </a:lnTo>
                <a:lnTo>
                  <a:pt x="67248" y="144583"/>
                </a:lnTo>
                <a:lnTo>
                  <a:pt x="68645" y="139049"/>
                </a:lnTo>
                <a:lnTo>
                  <a:pt x="69576" y="133374"/>
                </a:lnTo>
                <a:lnTo>
                  <a:pt x="70196" y="127607"/>
                </a:lnTo>
                <a:lnTo>
                  <a:pt x="70610" y="121778"/>
                </a:lnTo>
                <a:lnTo>
                  <a:pt x="70886" y="115908"/>
                </a:lnTo>
                <a:lnTo>
                  <a:pt x="71069" y="110009"/>
                </a:lnTo>
                <a:lnTo>
                  <a:pt x="72184" y="104093"/>
                </a:lnTo>
                <a:lnTo>
                  <a:pt x="73920" y="98165"/>
                </a:lnTo>
                <a:lnTo>
                  <a:pt x="76069" y="92228"/>
                </a:lnTo>
                <a:lnTo>
                  <a:pt x="77502" y="87278"/>
                </a:lnTo>
                <a:lnTo>
                  <a:pt x="78456" y="82985"/>
                </a:lnTo>
                <a:lnTo>
                  <a:pt x="79093" y="79132"/>
                </a:lnTo>
                <a:lnTo>
                  <a:pt x="80510" y="74578"/>
                </a:lnTo>
                <a:lnTo>
                  <a:pt x="82447" y="69558"/>
                </a:lnTo>
                <a:lnTo>
                  <a:pt x="84730" y="64227"/>
                </a:lnTo>
                <a:lnTo>
                  <a:pt x="86253" y="58689"/>
                </a:lnTo>
                <a:lnTo>
                  <a:pt x="87267" y="53012"/>
                </a:lnTo>
                <a:lnTo>
                  <a:pt x="87944" y="47243"/>
                </a:lnTo>
                <a:lnTo>
                  <a:pt x="88395" y="42405"/>
                </a:lnTo>
                <a:lnTo>
                  <a:pt x="88695" y="38188"/>
                </a:lnTo>
                <a:lnTo>
                  <a:pt x="89029" y="30855"/>
                </a:lnTo>
                <a:lnTo>
                  <a:pt x="89218" y="21150"/>
                </a:lnTo>
                <a:lnTo>
                  <a:pt x="89296" y="513"/>
                </a:lnTo>
                <a:lnTo>
                  <a:pt x="86650" y="221"/>
                </a:lnTo>
                <a:lnTo>
                  <a:pt x="80734" y="0"/>
                </a:lnTo>
                <a:lnTo>
                  <a:pt x="79621" y="988"/>
                </a:lnTo>
                <a:lnTo>
                  <a:pt x="75736" y="4731"/>
                </a:lnTo>
                <a:lnTo>
                  <a:pt x="74303" y="7119"/>
                </a:lnTo>
                <a:lnTo>
                  <a:pt x="72712" y="12417"/>
                </a:lnTo>
                <a:lnTo>
                  <a:pt x="71294" y="15219"/>
                </a:lnTo>
                <a:lnTo>
                  <a:pt x="69358" y="18079"/>
                </a:lnTo>
                <a:lnTo>
                  <a:pt x="67075" y="20978"/>
                </a:lnTo>
                <a:lnTo>
                  <a:pt x="64560" y="23903"/>
                </a:lnTo>
                <a:lnTo>
                  <a:pt x="61891" y="26845"/>
                </a:lnTo>
                <a:lnTo>
                  <a:pt x="56280" y="32760"/>
                </a:lnTo>
                <a:lnTo>
                  <a:pt x="50480" y="38696"/>
                </a:lnTo>
                <a:lnTo>
                  <a:pt x="47543" y="42660"/>
                </a:lnTo>
                <a:lnTo>
                  <a:pt x="44594" y="47287"/>
                </a:lnTo>
                <a:lnTo>
                  <a:pt x="41635" y="52356"/>
                </a:lnTo>
                <a:lnTo>
                  <a:pt x="38671" y="56728"/>
                </a:lnTo>
                <a:lnTo>
                  <a:pt x="35702" y="60634"/>
                </a:lnTo>
                <a:lnTo>
                  <a:pt x="32731" y="64231"/>
                </a:lnTo>
                <a:lnTo>
                  <a:pt x="29759" y="67621"/>
                </a:lnTo>
                <a:lnTo>
                  <a:pt x="26784" y="70873"/>
                </a:lnTo>
                <a:lnTo>
                  <a:pt x="23808" y="74033"/>
                </a:lnTo>
                <a:lnTo>
                  <a:pt x="20833" y="78125"/>
                </a:lnTo>
                <a:lnTo>
                  <a:pt x="17858" y="82837"/>
                </a:lnTo>
                <a:lnTo>
                  <a:pt x="14882" y="87962"/>
                </a:lnTo>
                <a:lnTo>
                  <a:pt x="12898" y="92371"/>
                </a:lnTo>
                <a:lnTo>
                  <a:pt x="11574" y="96303"/>
                </a:lnTo>
                <a:lnTo>
                  <a:pt x="10693" y="99916"/>
                </a:lnTo>
                <a:lnTo>
                  <a:pt x="9113" y="102325"/>
                </a:lnTo>
                <a:lnTo>
                  <a:pt x="7068" y="103931"/>
                </a:lnTo>
                <a:lnTo>
                  <a:pt x="4711" y="105002"/>
                </a:lnTo>
                <a:lnTo>
                  <a:pt x="3140" y="106708"/>
                </a:lnTo>
                <a:lnTo>
                  <a:pt x="2094" y="108837"/>
                </a:lnTo>
                <a:lnTo>
                  <a:pt x="413" y="114644"/>
                </a:lnTo>
                <a:lnTo>
                  <a:pt x="184" y="118083"/>
                </a:lnTo>
                <a:lnTo>
                  <a:pt x="0" y="12500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InkAnnotation470"/>
          <p:cNvSpPr/>
          <p:nvPr/>
        </p:nvSpPr>
        <p:spPr>
          <a:xfrm>
            <a:off x="7875984" y="1232296"/>
            <a:ext cx="98227" cy="125017"/>
          </a:xfrm>
          <a:custGeom>
            <a:avLst/>
            <a:gdLst/>
            <a:ahLst/>
            <a:cxnLst/>
            <a:rect l="0" t="0" r="0" b="0"/>
            <a:pathLst>
              <a:path w="98227" h="125017">
                <a:moveTo>
                  <a:pt x="0" y="0"/>
                </a:moveTo>
                <a:lnTo>
                  <a:pt x="7688" y="0"/>
                </a:lnTo>
                <a:lnTo>
                  <a:pt x="9095" y="993"/>
                </a:lnTo>
                <a:lnTo>
                  <a:pt x="11024" y="2646"/>
                </a:lnTo>
                <a:lnTo>
                  <a:pt x="13302" y="4741"/>
                </a:lnTo>
                <a:lnTo>
                  <a:pt x="18480" y="9714"/>
                </a:lnTo>
                <a:lnTo>
                  <a:pt x="21249" y="12429"/>
                </a:lnTo>
                <a:lnTo>
                  <a:pt x="25080" y="15232"/>
                </a:lnTo>
                <a:lnTo>
                  <a:pt x="29618" y="18092"/>
                </a:lnTo>
                <a:lnTo>
                  <a:pt x="34629" y="20991"/>
                </a:lnTo>
                <a:lnTo>
                  <a:pt x="38960" y="24908"/>
                </a:lnTo>
                <a:lnTo>
                  <a:pt x="42841" y="29504"/>
                </a:lnTo>
                <a:lnTo>
                  <a:pt x="46420" y="34552"/>
                </a:lnTo>
                <a:lnTo>
                  <a:pt x="49798" y="39902"/>
                </a:lnTo>
                <a:lnTo>
                  <a:pt x="53042" y="45453"/>
                </a:lnTo>
                <a:lnTo>
                  <a:pt x="56197" y="51138"/>
                </a:lnTo>
                <a:lnTo>
                  <a:pt x="60285" y="56913"/>
                </a:lnTo>
                <a:lnTo>
                  <a:pt x="64995" y="62747"/>
                </a:lnTo>
                <a:lnTo>
                  <a:pt x="70119" y="68620"/>
                </a:lnTo>
                <a:lnTo>
                  <a:pt x="74527" y="74520"/>
                </a:lnTo>
                <a:lnTo>
                  <a:pt x="78459" y="80438"/>
                </a:lnTo>
                <a:lnTo>
                  <a:pt x="82071" y="86368"/>
                </a:lnTo>
                <a:lnTo>
                  <a:pt x="84480" y="92305"/>
                </a:lnTo>
                <a:lnTo>
                  <a:pt x="86085" y="98248"/>
                </a:lnTo>
                <a:lnTo>
                  <a:pt x="87156" y="104194"/>
                </a:lnTo>
                <a:lnTo>
                  <a:pt x="88862" y="109150"/>
                </a:lnTo>
                <a:lnTo>
                  <a:pt x="90990" y="113447"/>
                </a:lnTo>
                <a:lnTo>
                  <a:pt x="98226" y="12501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InkAnnotation471"/>
          <p:cNvSpPr/>
          <p:nvPr/>
        </p:nvSpPr>
        <p:spPr>
          <a:xfrm>
            <a:off x="4455914" y="1348531"/>
            <a:ext cx="169665" cy="267743"/>
          </a:xfrm>
          <a:custGeom>
            <a:avLst/>
            <a:gdLst/>
            <a:ahLst/>
            <a:cxnLst/>
            <a:rect l="0" t="0" r="0" b="0"/>
            <a:pathLst>
              <a:path w="169665" h="267743">
                <a:moveTo>
                  <a:pt x="169664" y="267742"/>
                </a:moveTo>
                <a:lnTo>
                  <a:pt x="156361" y="254440"/>
                </a:lnTo>
                <a:lnTo>
                  <a:pt x="151183" y="246616"/>
                </a:lnTo>
                <a:lnTo>
                  <a:pt x="148414" y="241752"/>
                </a:lnTo>
                <a:lnTo>
                  <a:pt x="145336" y="233701"/>
                </a:lnTo>
                <a:lnTo>
                  <a:pt x="144516" y="230165"/>
                </a:lnTo>
                <a:lnTo>
                  <a:pt x="140958" y="223591"/>
                </a:lnTo>
                <a:lnTo>
                  <a:pt x="138620" y="220448"/>
                </a:lnTo>
                <a:lnTo>
                  <a:pt x="137062" y="216369"/>
                </a:lnTo>
                <a:lnTo>
                  <a:pt x="136022" y="211665"/>
                </a:lnTo>
                <a:lnTo>
                  <a:pt x="135330" y="206545"/>
                </a:lnTo>
                <a:lnTo>
                  <a:pt x="133876" y="201147"/>
                </a:lnTo>
                <a:lnTo>
                  <a:pt x="131914" y="195564"/>
                </a:lnTo>
                <a:lnTo>
                  <a:pt x="129615" y="189858"/>
                </a:lnTo>
                <a:lnTo>
                  <a:pt x="128081" y="185061"/>
                </a:lnTo>
                <a:lnTo>
                  <a:pt x="126378" y="177086"/>
                </a:lnTo>
                <a:lnTo>
                  <a:pt x="124932" y="172578"/>
                </a:lnTo>
                <a:lnTo>
                  <a:pt x="122975" y="167589"/>
                </a:lnTo>
                <a:lnTo>
                  <a:pt x="120678" y="162278"/>
                </a:lnTo>
                <a:lnTo>
                  <a:pt x="119147" y="155761"/>
                </a:lnTo>
                <a:lnTo>
                  <a:pt x="118127" y="148439"/>
                </a:lnTo>
                <a:lnTo>
                  <a:pt x="117446" y="140582"/>
                </a:lnTo>
                <a:lnTo>
                  <a:pt x="116993" y="133359"/>
                </a:lnTo>
                <a:lnTo>
                  <a:pt x="116489" y="120042"/>
                </a:lnTo>
                <a:lnTo>
                  <a:pt x="115362" y="114705"/>
                </a:lnTo>
                <a:lnTo>
                  <a:pt x="113619" y="110155"/>
                </a:lnTo>
                <a:lnTo>
                  <a:pt x="111464" y="106129"/>
                </a:lnTo>
                <a:lnTo>
                  <a:pt x="110028" y="101461"/>
                </a:lnTo>
                <a:lnTo>
                  <a:pt x="109071" y="96365"/>
                </a:lnTo>
                <a:lnTo>
                  <a:pt x="108432" y="90983"/>
                </a:lnTo>
                <a:lnTo>
                  <a:pt x="108007" y="85410"/>
                </a:lnTo>
                <a:lnTo>
                  <a:pt x="107723" y="79711"/>
                </a:lnTo>
                <a:lnTo>
                  <a:pt x="107408" y="68087"/>
                </a:lnTo>
                <a:lnTo>
                  <a:pt x="107159" y="20868"/>
                </a:lnTo>
                <a:lnTo>
                  <a:pt x="106166" y="18823"/>
                </a:lnTo>
                <a:lnTo>
                  <a:pt x="101019" y="11205"/>
                </a:lnTo>
                <a:lnTo>
                  <a:pt x="99054" y="3656"/>
                </a:lnTo>
                <a:lnTo>
                  <a:pt x="98259" y="0"/>
                </a:lnTo>
                <a:lnTo>
                  <a:pt x="98236" y="4636"/>
                </a:lnTo>
                <a:lnTo>
                  <a:pt x="97241" y="7010"/>
                </a:lnTo>
                <a:lnTo>
                  <a:pt x="92091" y="15091"/>
                </a:lnTo>
                <a:lnTo>
                  <a:pt x="90539" y="20846"/>
                </a:lnTo>
                <a:lnTo>
                  <a:pt x="87202" y="26711"/>
                </a:lnTo>
                <a:lnTo>
                  <a:pt x="82413" y="33617"/>
                </a:lnTo>
                <a:lnTo>
                  <a:pt x="79746" y="38237"/>
                </a:lnTo>
                <a:lnTo>
                  <a:pt x="76976" y="43301"/>
                </a:lnTo>
                <a:lnTo>
                  <a:pt x="74138" y="47669"/>
                </a:lnTo>
                <a:lnTo>
                  <a:pt x="71253" y="51574"/>
                </a:lnTo>
                <a:lnTo>
                  <a:pt x="68338" y="55169"/>
                </a:lnTo>
                <a:lnTo>
                  <a:pt x="65402" y="59550"/>
                </a:lnTo>
                <a:lnTo>
                  <a:pt x="62452" y="64455"/>
                </a:lnTo>
                <a:lnTo>
                  <a:pt x="59494" y="69710"/>
                </a:lnTo>
                <a:lnTo>
                  <a:pt x="53561" y="80840"/>
                </a:lnTo>
                <a:lnTo>
                  <a:pt x="50590" y="86586"/>
                </a:lnTo>
                <a:lnTo>
                  <a:pt x="47617" y="91409"/>
                </a:lnTo>
                <a:lnTo>
                  <a:pt x="44643" y="95616"/>
                </a:lnTo>
                <a:lnTo>
                  <a:pt x="41668" y="99413"/>
                </a:lnTo>
                <a:lnTo>
                  <a:pt x="38693" y="103929"/>
                </a:lnTo>
                <a:lnTo>
                  <a:pt x="35717" y="108924"/>
                </a:lnTo>
                <a:lnTo>
                  <a:pt x="32741" y="114238"/>
                </a:lnTo>
                <a:lnTo>
                  <a:pt x="29764" y="118773"/>
                </a:lnTo>
                <a:lnTo>
                  <a:pt x="26788" y="122789"/>
                </a:lnTo>
                <a:lnTo>
                  <a:pt x="23812" y="126458"/>
                </a:lnTo>
                <a:lnTo>
                  <a:pt x="20836" y="129897"/>
                </a:lnTo>
                <a:lnTo>
                  <a:pt x="17859" y="133181"/>
                </a:lnTo>
                <a:lnTo>
                  <a:pt x="14882" y="136363"/>
                </a:lnTo>
                <a:lnTo>
                  <a:pt x="12898" y="139476"/>
                </a:lnTo>
                <a:lnTo>
                  <a:pt x="10693" y="145581"/>
                </a:lnTo>
                <a:lnTo>
                  <a:pt x="9113" y="147606"/>
                </a:lnTo>
                <a:lnTo>
                  <a:pt x="7067" y="148956"/>
                </a:lnTo>
                <a:lnTo>
                  <a:pt x="0" y="15165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InkAnnotation472"/>
          <p:cNvSpPr/>
          <p:nvPr/>
        </p:nvSpPr>
        <p:spPr>
          <a:xfrm>
            <a:off x="4589859" y="1366242"/>
            <a:ext cx="125017" cy="71438"/>
          </a:xfrm>
          <a:custGeom>
            <a:avLst/>
            <a:gdLst/>
            <a:ahLst/>
            <a:cxnLst/>
            <a:rect l="0" t="0" r="0" b="0"/>
            <a:pathLst>
              <a:path w="125017" h="71438">
                <a:moveTo>
                  <a:pt x="0" y="0"/>
                </a:moveTo>
                <a:lnTo>
                  <a:pt x="7689" y="7688"/>
                </a:lnTo>
                <a:lnTo>
                  <a:pt x="10087" y="9094"/>
                </a:lnTo>
                <a:lnTo>
                  <a:pt x="18043" y="13302"/>
                </a:lnTo>
                <a:lnTo>
                  <a:pt x="33678" y="21249"/>
                </a:lnTo>
                <a:lnTo>
                  <a:pt x="40311" y="25080"/>
                </a:lnTo>
                <a:lnTo>
                  <a:pt x="47710" y="29618"/>
                </a:lnTo>
                <a:lnTo>
                  <a:pt x="55619" y="34628"/>
                </a:lnTo>
                <a:lnTo>
                  <a:pt x="62876" y="38960"/>
                </a:lnTo>
                <a:lnTo>
                  <a:pt x="69699" y="42841"/>
                </a:lnTo>
                <a:lnTo>
                  <a:pt x="82571" y="49798"/>
                </a:lnTo>
                <a:lnTo>
                  <a:pt x="125016" y="7143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InkAnnotation473"/>
          <p:cNvSpPr/>
          <p:nvPr/>
        </p:nvSpPr>
        <p:spPr>
          <a:xfrm>
            <a:off x="5786437" y="1285920"/>
            <a:ext cx="125006" cy="232127"/>
          </a:xfrm>
          <a:custGeom>
            <a:avLst/>
            <a:gdLst/>
            <a:ahLst/>
            <a:cxnLst/>
            <a:rect l="0" t="0" r="0" b="0"/>
            <a:pathLst>
              <a:path w="125006" h="232127">
                <a:moveTo>
                  <a:pt x="0" y="232126"/>
                </a:moveTo>
                <a:lnTo>
                  <a:pt x="0" y="227386"/>
                </a:lnTo>
                <a:lnTo>
                  <a:pt x="992" y="225990"/>
                </a:lnTo>
                <a:lnTo>
                  <a:pt x="2645" y="225059"/>
                </a:lnTo>
                <a:lnTo>
                  <a:pt x="4740" y="224438"/>
                </a:lnTo>
                <a:lnTo>
                  <a:pt x="8121" y="223032"/>
                </a:lnTo>
                <a:lnTo>
                  <a:pt x="12359" y="221103"/>
                </a:lnTo>
                <a:lnTo>
                  <a:pt x="17169" y="218824"/>
                </a:lnTo>
                <a:lnTo>
                  <a:pt x="21368" y="216313"/>
                </a:lnTo>
                <a:lnTo>
                  <a:pt x="25159" y="213646"/>
                </a:lnTo>
                <a:lnTo>
                  <a:pt x="28679" y="210877"/>
                </a:lnTo>
                <a:lnTo>
                  <a:pt x="32018" y="207046"/>
                </a:lnTo>
                <a:lnTo>
                  <a:pt x="35236" y="202508"/>
                </a:lnTo>
                <a:lnTo>
                  <a:pt x="38373" y="197498"/>
                </a:lnTo>
                <a:lnTo>
                  <a:pt x="42449" y="193166"/>
                </a:lnTo>
                <a:lnTo>
                  <a:pt x="47151" y="189285"/>
                </a:lnTo>
                <a:lnTo>
                  <a:pt x="52270" y="185706"/>
                </a:lnTo>
                <a:lnTo>
                  <a:pt x="55682" y="182328"/>
                </a:lnTo>
                <a:lnTo>
                  <a:pt x="57957" y="179084"/>
                </a:lnTo>
                <a:lnTo>
                  <a:pt x="61478" y="172833"/>
                </a:lnTo>
                <a:lnTo>
                  <a:pt x="63805" y="169777"/>
                </a:lnTo>
                <a:lnTo>
                  <a:pt x="66349" y="166748"/>
                </a:lnTo>
                <a:lnTo>
                  <a:pt x="69038" y="162744"/>
                </a:lnTo>
                <a:lnTo>
                  <a:pt x="71822" y="158090"/>
                </a:lnTo>
                <a:lnTo>
                  <a:pt x="74670" y="153003"/>
                </a:lnTo>
                <a:lnTo>
                  <a:pt x="76569" y="148620"/>
                </a:lnTo>
                <a:lnTo>
                  <a:pt x="77835" y="144705"/>
                </a:lnTo>
                <a:lnTo>
                  <a:pt x="78679" y="141103"/>
                </a:lnTo>
                <a:lnTo>
                  <a:pt x="80233" y="136718"/>
                </a:lnTo>
                <a:lnTo>
                  <a:pt x="82262" y="131810"/>
                </a:lnTo>
                <a:lnTo>
                  <a:pt x="84607" y="126553"/>
                </a:lnTo>
                <a:lnTo>
                  <a:pt x="89858" y="115421"/>
                </a:lnTo>
                <a:lnTo>
                  <a:pt x="92647" y="109674"/>
                </a:lnTo>
                <a:lnTo>
                  <a:pt x="94507" y="104851"/>
                </a:lnTo>
                <a:lnTo>
                  <a:pt x="95747" y="100643"/>
                </a:lnTo>
                <a:lnTo>
                  <a:pt x="96573" y="96846"/>
                </a:lnTo>
                <a:lnTo>
                  <a:pt x="97124" y="92330"/>
                </a:lnTo>
                <a:lnTo>
                  <a:pt x="97492" y="87335"/>
                </a:lnTo>
                <a:lnTo>
                  <a:pt x="97737" y="82021"/>
                </a:lnTo>
                <a:lnTo>
                  <a:pt x="98892" y="77486"/>
                </a:lnTo>
                <a:lnTo>
                  <a:pt x="100654" y="73470"/>
                </a:lnTo>
                <a:lnTo>
                  <a:pt x="102822" y="69801"/>
                </a:lnTo>
                <a:lnTo>
                  <a:pt x="104266" y="65370"/>
                </a:lnTo>
                <a:lnTo>
                  <a:pt x="105230" y="60432"/>
                </a:lnTo>
                <a:lnTo>
                  <a:pt x="105871" y="55156"/>
                </a:lnTo>
                <a:lnTo>
                  <a:pt x="107292" y="50646"/>
                </a:lnTo>
                <a:lnTo>
                  <a:pt x="109231" y="46647"/>
                </a:lnTo>
                <a:lnTo>
                  <a:pt x="113039" y="39558"/>
                </a:lnTo>
                <a:lnTo>
                  <a:pt x="114732" y="33100"/>
                </a:lnTo>
                <a:lnTo>
                  <a:pt x="115484" y="26923"/>
                </a:lnTo>
                <a:lnTo>
                  <a:pt x="115818" y="20870"/>
                </a:lnTo>
                <a:lnTo>
                  <a:pt x="115967" y="14873"/>
                </a:lnTo>
                <a:lnTo>
                  <a:pt x="116998" y="11884"/>
                </a:lnTo>
                <a:lnTo>
                  <a:pt x="120791" y="5918"/>
                </a:lnTo>
                <a:lnTo>
                  <a:pt x="124983" y="0"/>
                </a:lnTo>
                <a:lnTo>
                  <a:pt x="125005" y="4708"/>
                </a:lnTo>
                <a:lnTo>
                  <a:pt x="124017" y="6100"/>
                </a:lnTo>
                <a:lnTo>
                  <a:pt x="122365" y="7028"/>
                </a:lnTo>
                <a:lnTo>
                  <a:pt x="120272" y="7647"/>
                </a:lnTo>
                <a:lnTo>
                  <a:pt x="118876" y="9052"/>
                </a:lnTo>
                <a:lnTo>
                  <a:pt x="117946" y="10980"/>
                </a:lnTo>
                <a:lnTo>
                  <a:pt x="116453" y="16464"/>
                </a:lnTo>
                <a:lnTo>
                  <a:pt x="113603" y="19860"/>
                </a:lnTo>
                <a:lnTo>
                  <a:pt x="109029" y="24676"/>
                </a:lnTo>
                <a:lnTo>
                  <a:pt x="103689" y="30124"/>
                </a:lnTo>
                <a:lnTo>
                  <a:pt x="101868" y="33958"/>
                </a:lnTo>
                <a:lnTo>
                  <a:pt x="100654" y="38499"/>
                </a:lnTo>
                <a:lnTo>
                  <a:pt x="99845" y="43510"/>
                </a:lnTo>
                <a:lnTo>
                  <a:pt x="98313" y="47843"/>
                </a:lnTo>
                <a:lnTo>
                  <a:pt x="96300" y="51724"/>
                </a:lnTo>
                <a:lnTo>
                  <a:pt x="92409" y="58682"/>
                </a:lnTo>
                <a:lnTo>
                  <a:pt x="90680" y="65081"/>
                </a:lnTo>
                <a:lnTo>
                  <a:pt x="87266" y="71233"/>
                </a:lnTo>
                <a:lnTo>
                  <a:pt x="84967" y="74263"/>
                </a:lnTo>
                <a:lnTo>
                  <a:pt x="82411" y="80275"/>
                </a:lnTo>
                <a:lnTo>
                  <a:pt x="81730" y="83267"/>
                </a:lnTo>
                <a:lnTo>
                  <a:pt x="78327" y="89237"/>
                </a:lnTo>
                <a:lnTo>
                  <a:pt x="76030" y="92219"/>
                </a:lnTo>
                <a:lnTo>
                  <a:pt x="73479" y="98177"/>
                </a:lnTo>
                <a:lnTo>
                  <a:pt x="72798" y="101155"/>
                </a:lnTo>
                <a:lnTo>
                  <a:pt x="71352" y="103140"/>
                </a:lnTo>
                <a:lnTo>
                  <a:pt x="69396" y="104464"/>
                </a:lnTo>
                <a:lnTo>
                  <a:pt x="63868" y="106588"/>
                </a:lnTo>
                <a:lnTo>
                  <a:pt x="63414" y="107754"/>
                </a:lnTo>
                <a:lnTo>
                  <a:pt x="62687" y="114110"/>
                </a:lnTo>
                <a:lnTo>
                  <a:pt x="62508" y="11604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InkAnnotation474"/>
          <p:cNvSpPr/>
          <p:nvPr/>
        </p:nvSpPr>
        <p:spPr>
          <a:xfrm>
            <a:off x="5947171" y="1294804"/>
            <a:ext cx="98228" cy="125017"/>
          </a:xfrm>
          <a:custGeom>
            <a:avLst/>
            <a:gdLst/>
            <a:ahLst/>
            <a:cxnLst/>
            <a:rect l="0" t="0" r="0" b="0"/>
            <a:pathLst>
              <a:path w="98228" h="125017">
                <a:moveTo>
                  <a:pt x="0" y="0"/>
                </a:moveTo>
                <a:lnTo>
                  <a:pt x="4740" y="0"/>
                </a:lnTo>
                <a:lnTo>
                  <a:pt x="7129" y="992"/>
                </a:lnTo>
                <a:lnTo>
                  <a:pt x="9714" y="2646"/>
                </a:lnTo>
                <a:lnTo>
                  <a:pt x="12429" y="4741"/>
                </a:lnTo>
                <a:lnTo>
                  <a:pt x="15232" y="6137"/>
                </a:lnTo>
                <a:lnTo>
                  <a:pt x="18092" y="7068"/>
                </a:lnTo>
                <a:lnTo>
                  <a:pt x="20991" y="7689"/>
                </a:lnTo>
                <a:lnTo>
                  <a:pt x="23916" y="9094"/>
                </a:lnTo>
                <a:lnTo>
                  <a:pt x="26858" y="11024"/>
                </a:lnTo>
                <a:lnTo>
                  <a:pt x="29811" y="13302"/>
                </a:lnTo>
                <a:lnTo>
                  <a:pt x="33765" y="15814"/>
                </a:lnTo>
                <a:lnTo>
                  <a:pt x="38385" y="18480"/>
                </a:lnTo>
                <a:lnTo>
                  <a:pt x="43450" y="21250"/>
                </a:lnTo>
                <a:lnTo>
                  <a:pt x="47818" y="25081"/>
                </a:lnTo>
                <a:lnTo>
                  <a:pt x="51722" y="29619"/>
                </a:lnTo>
                <a:lnTo>
                  <a:pt x="55318" y="34629"/>
                </a:lnTo>
                <a:lnTo>
                  <a:pt x="59699" y="38961"/>
                </a:lnTo>
                <a:lnTo>
                  <a:pt x="64603" y="42841"/>
                </a:lnTo>
                <a:lnTo>
                  <a:pt x="69858" y="46420"/>
                </a:lnTo>
                <a:lnTo>
                  <a:pt x="74354" y="50791"/>
                </a:lnTo>
                <a:lnTo>
                  <a:pt x="78342" y="55689"/>
                </a:lnTo>
                <a:lnTo>
                  <a:pt x="81993" y="60938"/>
                </a:lnTo>
                <a:lnTo>
                  <a:pt x="84428" y="66422"/>
                </a:lnTo>
                <a:lnTo>
                  <a:pt x="86051" y="72063"/>
                </a:lnTo>
                <a:lnTo>
                  <a:pt x="87133" y="77808"/>
                </a:lnTo>
                <a:lnTo>
                  <a:pt x="88847" y="83622"/>
                </a:lnTo>
                <a:lnTo>
                  <a:pt x="90982" y="89482"/>
                </a:lnTo>
                <a:lnTo>
                  <a:pt x="93397" y="95374"/>
                </a:lnTo>
                <a:lnTo>
                  <a:pt x="95006" y="100293"/>
                </a:lnTo>
                <a:lnTo>
                  <a:pt x="96080" y="104565"/>
                </a:lnTo>
                <a:lnTo>
                  <a:pt x="96795" y="108406"/>
                </a:lnTo>
                <a:lnTo>
                  <a:pt x="97272" y="111958"/>
                </a:lnTo>
                <a:lnTo>
                  <a:pt x="97591" y="115318"/>
                </a:lnTo>
                <a:lnTo>
                  <a:pt x="98227" y="12501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InkAnnotation475"/>
          <p:cNvSpPr/>
          <p:nvPr/>
        </p:nvSpPr>
        <p:spPr>
          <a:xfrm>
            <a:off x="928810" y="2321721"/>
            <a:ext cx="230608" cy="129883"/>
          </a:xfrm>
          <a:custGeom>
            <a:avLst/>
            <a:gdLst/>
            <a:ahLst/>
            <a:cxnLst/>
            <a:rect l="0" t="0" r="0" b="0"/>
            <a:pathLst>
              <a:path w="230608" h="129883">
                <a:moveTo>
                  <a:pt x="142752" y="8927"/>
                </a:moveTo>
                <a:lnTo>
                  <a:pt x="142752" y="1239"/>
                </a:lnTo>
                <a:lnTo>
                  <a:pt x="141760" y="825"/>
                </a:lnTo>
                <a:lnTo>
                  <a:pt x="135623" y="242"/>
                </a:lnTo>
                <a:lnTo>
                  <a:pt x="130323" y="106"/>
                </a:lnTo>
                <a:lnTo>
                  <a:pt x="99303" y="0"/>
                </a:lnTo>
                <a:lnTo>
                  <a:pt x="94934" y="991"/>
                </a:lnTo>
                <a:lnTo>
                  <a:pt x="91030" y="2644"/>
                </a:lnTo>
                <a:lnTo>
                  <a:pt x="87434" y="4739"/>
                </a:lnTo>
                <a:lnTo>
                  <a:pt x="83053" y="6135"/>
                </a:lnTo>
                <a:lnTo>
                  <a:pt x="78148" y="7065"/>
                </a:lnTo>
                <a:lnTo>
                  <a:pt x="72894" y="7686"/>
                </a:lnTo>
                <a:lnTo>
                  <a:pt x="68399" y="9092"/>
                </a:lnTo>
                <a:lnTo>
                  <a:pt x="64410" y="11021"/>
                </a:lnTo>
                <a:lnTo>
                  <a:pt x="60758" y="13300"/>
                </a:lnTo>
                <a:lnTo>
                  <a:pt x="57332" y="15811"/>
                </a:lnTo>
                <a:lnTo>
                  <a:pt x="54055" y="18477"/>
                </a:lnTo>
                <a:lnTo>
                  <a:pt x="50879" y="21247"/>
                </a:lnTo>
                <a:lnTo>
                  <a:pt x="46776" y="24085"/>
                </a:lnTo>
                <a:lnTo>
                  <a:pt x="42057" y="26970"/>
                </a:lnTo>
                <a:lnTo>
                  <a:pt x="36927" y="29885"/>
                </a:lnTo>
                <a:lnTo>
                  <a:pt x="32515" y="32821"/>
                </a:lnTo>
                <a:lnTo>
                  <a:pt x="28580" y="35770"/>
                </a:lnTo>
                <a:lnTo>
                  <a:pt x="24966" y="38729"/>
                </a:lnTo>
                <a:lnTo>
                  <a:pt x="21564" y="41693"/>
                </a:lnTo>
                <a:lnTo>
                  <a:pt x="18304" y="44662"/>
                </a:lnTo>
                <a:lnTo>
                  <a:pt x="15138" y="47633"/>
                </a:lnTo>
                <a:lnTo>
                  <a:pt x="13028" y="50606"/>
                </a:lnTo>
                <a:lnTo>
                  <a:pt x="11621" y="53580"/>
                </a:lnTo>
                <a:lnTo>
                  <a:pt x="10683" y="56555"/>
                </a:lnTo>
                <a:lnTo>
                  <a:pt x="9065" y="60523"/>
                </a:lnTo>
                <a:lnTo>
                  <a:pt x="6994" y="65152"/>
                </a:lnTo>
                <a:lnTo>
                  <a:pt x="4622" y="70223"/>
                </a:lnTo>
                <a:lnTo>
                  <a:pt x="3040" y="74596"/>
                </a:lnTo>
                <a:lnTo>
                  <a:pt x="1986" y="78503"/>
                </a:lnTo>
                <a:lnTo>
                  <a:pt x="294" y="87162"/>
                </a:lnTo>
                <a:lnTo>
                  <a:pt x="62" y="90993"/>
                </a:lnTo>
                <a:lnTo>
                  <a:pt x="0" y="93403"/>
                </a:lnTo>
                <a:lnTo>
                  <a:pt x="952" y="96002"/>
                </a:lnTo>
                <a:lnTo>
                  <a:pt x="2578" y="98727"/>
                </a:lnTo>
                <a:lnTo>
                  <a:pt x="4654" y="101536"/>
                </a:lnTo>
                <a:lnTo>
                  <a:pt x="7030" y="104401"/>
                </a:lnTo>
                <a:lnTo>
                  <a:pt x="9607" y="107303"/>
                </a:lnTo>
                <a:lnTo>
                  <a:pt x="12317" y="110230"/>
                </a:lnTo>
                <a:lnTo>
                  <a:pt x="15115" y="112181"/>
                </a:lnTo>
                <a:lnTo>
                  <a:pt x="20871" y="114349"/>
                </a:lnTo>
                <a:lnTo>
                  <a:pt x="26736" y="117958"/>
                </a:lnTo>
                <a:lnTo>
                  <a:pt x="29690" y="120309"/>
                </a:lnTo>
                <a:lnTo>
                  <a:pt x="33643" y="121877"/>
                </a:lnTo>
                <a:lnTo>
                  <a:pt x="38262" y="122923"/>
                </a:lnTo>
                <a:lnTo>
                  <a:pt x="43327" y="123620"/>
                </a:lnTo>
                <a:lnTo>
                  <a:pt x="49679" y="125076"/>
                </a:lnTo>
                <a:lnTo>
                  <a:pt x="56891" y="127039"/>
                </a:lnTo>
                <a:lnTo>
                  <a:pt x="64676" y="129340"/>
                </a:lnTo>
                <a:lnTo>
                  <a:pt x="71849" y="129882"/>
                </a:lnTo>
                <a:lnTo>
                  <a:pt x="78616" y="129251"/>
                </a:lnTo>
                <a:lnTo>
                  <a:pt x="85112" y="127838"/>
                </a:lnTo>
                <a:lnTo>
                  <a:pt x="92419" y="126896"/>
                </a:lnTo>
                <a:lnTo>
                  <a:pt x="100267" y="126269"/>
                </a:lnTo>
                <a:lnTo>
                  <a:pt x="108476" y="125850"/>
                </a:lnTo>
                <a:lnTo>
                  <a:pt x="115932" y="124579"/>
                </a:lnTo>
                <a:lnTo>
                  <a:pt x="122888" y="122739"/>
                </a:lnTo>
                <a:lnTo>
                  <a:pt x="129509" y="120521"/>
                </a:lnTo>
                <a:lnTo>
                  <a:pt x="135908" y="119041"/>
                </a:lnTo>
                <a:lnTo>
                  <a:pt x="142158" y="118055"/>
                </a:lnTo>
                <a:lnTo>
                  <a:pt x="148309" y="117398"/>
                </a:lnTo>
                <a:lnTo>
                  <a:pt x="154394" y="115967"/>
                </a:lnTo>
                <a:lnTo>
                  <a:pt x="160435" y="114021"/>
                </a:lnTo>
                <a:lnTo>
                  <a:pt x="166447" y="111732"/>
                </a:lnTo>
                <a:lnTo>
                  <a:pt x="172439" y="108221"/>
                </a:lnTo>
                <a:lnTo>
                  <a:pt x="178419" y="103897"/>
                </a:lnTo>
                <a:lnTo>
                  <a:pt x="184389" y="99029"/>
                </a:lnTo>
                <a:lnTo>
                  <a:pt x="190354" y="94792"/>
                </a:lnTo>
                <a:lnTo>
                  <a:pt x="196314" y="90975"/>
                </a:lnTo>
                <a:lnTo>
                  <a:pt x="202273" y="87438"/>
                </a:lnTo>
                <a:lnTo>
                  <a:pt x="207237" y="84088"/>
                </a:lnTo>
                <a:lnTo>
                  <a:pt x="211539" y="80862"/>
                </a:lnTo>
                <a:lnTo>
                  <a:pt x="215399" y="77720"/>
                </a:lnTo>
                <a:lnTo>
                  <a:pt x="217972" y="74633"/>
                </a:lnTo>
                <a:lnTo>
                  <a:pt x="219688" y="71582"/>
                </a:lnTo>
                <a:lnTo>
                  <a:pt x="220832" y="68556"/>
                </a:lnTo>
                <a:lnTo>
                  <a:pt x="222586" y="66539"/>
                </a:lnTo>
                <a:lnTo>
                  <a:pt x="224748" y="65194"/>
                </a:lnTo>
                <a:lnTo>
                  <a:pt x="227182" y="64298"/>
                </a:lnTo>
                <a:lnTo>
                  <a:pt x="228804" y="62708"/>
                </a:lnTo>
                <a:lnTo>
                  <a:pt x="229886" y="60656"/>
                </a:lnTo>
                <a:lnTo>
                  <a:pt x="230607" y="58296"/>
                </a:lnTo>
                <a:lnTo>
                  <a:pt x="230095" y="55730"/>
                </a:lnTo>
                <a:lnTo>
                  <a:pt x="228762" y="53027"/>
                </a:lnTo>
                <a:lnTo>
                  <a:pt x="226881" y="50234"/>
                </a:lnTo>
                <a:lnTo>
                  <a:pt x="225627" y="47379"/>
                </a:lnTo>
                <a:lnTo>
                  <a:pt x="224791" y="44483"/>
                </a:lnTo>
                <a:lnTo>
                  <a:pt x="224234" y="41561"/>
                </a:lnTo>
                <a:lnTo>
                  <a:pt x="222870" y="39612"/>
                </a:lnTo>
                <a:lnTo>
                  <a:pt x="220969" y="38314"/>
                </a:lnTo>
                <a:lnTo>
                  <a:pt x="215218" y="35878"/>
                </a:lnTo>
                <a:lnTo>
                  <a:pt x="200824" y="28929"/>
                </a:lnTo>
                <a:lnTo>
                  <a:pt x="189728" y="23439"/>
                </a:lnTo>
                <a:lnTo>
                  <a:pt x="183992" y="21578"/>
                </a:lnTo>
                <a:lnTo>
                  <a:pt x="178182" y="20338"/>
                </a:lnTo>
                <a:lnTo>
                  <a:pt x="172325" y="19511"/>
                </a:lnTo>
                <a:lnTo>
                  <a:pt x="166436" y="18959"/>
                </a:lnTo>
                <a:lnTo>
                  <a:pt x="160526" y="18592"/>
                </a:lnTo>
                <a:lnTo>
                  <a:pt x="142752" y="1785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InkAnnotation476"/>
          <p:cNvSpPr/>
          <p:nvPr/>
        </p:nvSpPr>
        <p:spPr>
          <a:xfrm>
            <a:off x="932851" y="2741414"/>
            <a:ext cx="217298" cy="133826"/>
          </a:xfrm>
          <a:custGeom>
            <a:avLst/>
            <a:gdLst/>
            <a:ahLst/>
            <a:cxnLst/>
            <a:rect l="0" t="0" r="0" b="0"/>
            <a:pathLst>
              <a:path w="217298" h="133826">
                <a:moveTo>
                  <a:pt x="183359" y="0"/>
                </a:moveTo>
                <a:lnTo>
                  <a:pt x="178619" y="0"/>
                </a:lnTo>
                <a:lnTo>
                  <a:pt x="176230" y="992"/>
                </a:lnTo>
                <a:lnTo>
                  <a:pt x="170931" y="4740"/>
                </a:lnTo>
                <a:lnTo>
                  <a:pt x="168128" y="7129"/>
                </a:lnTo>
                <a:lnTo>
                  <a:pt x="165268" y="9713"/>
                </a:lnTo>
                <a:lnTo>
                  <a:pt x="162368" y="12428"/>
                </a:lnTo>
                <a:lnTo>
                  <a:pt x="158451" y="14239"/>
                </a:lnTo>
                <a:lnTo>
                  <a:pt x="153856" y="15445"/>
                </a:lnTo>
                <a:lnTo>
                  <a:pt x="148807" y="16250"/>
                </a:lnTo>
                <a:lnTo>
                  <a:pt x="143458" y="18771"/>
                </a:lnTo>
                <a:lnTo>
                  <a:pt x="137907" y="22435"/>
                </a:lnTo>
                <a:lnTo>
                  <a:pt x="132221" y="26863"/>
                </a:lnTo>
                <a:lnTo>
                  <a:pt x="125455" y="30807"/>
                </a:lnTo>
                <a:lnTo>
                  <a:pt x="117967" y="34428"/>
                </a:lnTo>
                <a:lnTo>
                  <a:pt x="109999" y="37835"/>
                </a:lnTo>
                <a:lnTo>
                  <a:pt x="95854" y="44265"/>
                </a:lnTo>
                <a:lnTo>
                  <a:pt x="76734" y="53464"/>
                </a:lnTo>
                <a:lnTo>
                  <a:pt x="34562" y="74407"/>
                </a:lnTo>
                <a:lnTo>
                  <a:pt x="29591" y="77386"/>
                </a:lnTo>
                <a:lnTo>
                  <a:pt x="25285" y="80364"/>
                </a:lnTo>
                <a:lnTo>
                  <a:pt x="21422" y="83341"/>
                </a:lnTo>
                <a:lnTo>
                  <a:pt x="17854" y="86319"/>
                </a:lnTo>
                <a:lnTo>
                  <a:pt x="14484" y="89295"/>
                </a:lnTo>
                <a:lnTo>
                  <a:pt x="11244" y="92272"/>
                </a:lnTo>
                <a:lnTo>
                  <a:pt x="9085" y="95249"/>
                </a:lnTo>
                <a:lnTo>
                  <a:pt x="7645" y="98226"/>
                </a:lnTo>
                <a:lnTo>
                  <a:pt x="6685" y="101202"/>
                </a:lnTo>
                <a:lnTo>
                  <a:pt x="5053" y="104179"/>
                </a:lnTo>
                <a:lnTo>
                  <a:pt x="2973" y="107156"/>
                </a:lnTo>
                <a:lnTo>
                  <a:pt x="594" y="110132"/>
                </a:lnTo>
                <a:lnTo>
                  <a:pt x="0" y="112117"/>
                </a:lnTo>
                <a:lnTo>
                  <a:pt x="597" y="113440"/>
                </a:lnTo>
                <a:lnTo>
                  <a:pt x="1986" y="114321"/>
                </a:lnTo>
                <a:lnTo>
                  <a:pt x="2913" y="115902"/>
                </a:lnTo>
                <a:lnTo>
                  <a:pt x="3530" y="117947"/>
                </a:lnTo>
                <a:lnTo>
                  <a:pt x="3942" y="120303"/>
                </a:lnTo>
                <a:lnTo>
                  <a:pt x="6201" y="121874"/>
                </a:lnTo>
                <a:lnTo>
                  <a:pt x="9691" y="122921"/>
                </a:lnTo>
                <a:lnTo>
                  <a:pt x="14003" y="123619"/>
                </a:lnTo>
                <a:lnTo>
                  <a:pt x="18861" y="125077"/>
                </a:lnTo>
                <a:lnTo>
                  <a:pt x="24085" y="127040"/>
                </a:lnTo>
                <a:lnTo>
                  <a:pt x="29551" y="129342"/>
                </a:lnTo>
                <a:lnTo>
                  <a:pt x="35180" y="130876"/>
                </a:lnTo>
                <a:lnTo>
                  <a:pt x="40917" y="131899"/>
                </a:lnTo>
                <a:lnTo>
                  <a:pt x="46726" y="132581"/>
                </a:lnTo>
                <a:lnTo>
                  <a:pt x="53575" y="133036"/>
                </a:lnTo>
                <a:lnTo>
                  <a:pt x="61118" y="133339"/>
                </a:lnTo>
                <a:lnTo>
                  <a:pt x="77436" y="133676"/>
                </a:lnTo>
                <a:lnTo>
                  <a:pt x="94610" y="133825"/>
                </a:lnTo>
                <a:lnTo>
                  <a:pt x="103358" y="132873"/>
                </a:lnTo>
                <a:lnTo>
                  <a:pt x="112165" y="131246"/>
                </a:lnTo>
                <a:lnTo>
                  <a:pt x="121014" y="129169"/>
                </a:lnTo>
                <a:lnTo>
                  <a:pt x="129890" y="127784"/>
                </a:lnTo>
                <a:lnTo>
                  <a:pt x="138783" y="126861"/>
                </a:lnTo>
                <a:lnTo>
                  <a:pt x="147689" y="126246"/>
                </a:lnTo>
                <a:lnTo>
                  <a:pt x="155610" y="124843"/>
                </a:lnTo>
                <a:lnTo>
                  <a:pt x="162875" y="122916"/>
                </a:lnTo>
                <a:lnTo>
                  <a:pt x="169704" y="120639"/>
                </a:lnTo>
                <a:lnTo>
                  <a:pt x="175248" y="118129"/>
                </a:lnTo>
                <a:lnTo>
                  <a:pt x="179936" y="115463"/>
                </a:lnTo>
                <a:lnTo>
                  <a:pt x="184054" y="112694"/>
                </a:lnTo>
                <a:lnTo>
                  <a:pt x="187791" y="109856"/>
                </a:lnTo>
                <a:lnTo>
                  <a:pt x="191275" y="106971"/>
                </a:lnTo>
                <a:lnTo>
                  <a:pt x="194589" y="104056"/>
                </a:lnTo>
                <a:lnTo>
                  <a:pt x="200918" y="98171"/>
                </a:lnTo>
                <a:lnTo>
                  <a:pt x="213066" y="86309"/>
                </a:lnTo>
                <a:lnTo>
                  <a:pt x="215070" y="83336"/>
                </a:lnTo>
                <a:lnTo>
                  <a:pt x="216406" y="80362"/>
                </a:lnTo>
                <a:lnTo>
                  <a:pt x="217297" y="77387"/>
                </a:lnTo>
                <a:lnTo>
                  <a:pt x="216898" y="74411"/>
                </a:lnTo>
                <a:lnTo>
                  <a:pt x="215641" y="71436"/>
                </a:lnTo>
                <a:lnTo>
                  <a:pt x="213810" y="68460"/>
                </a:lnTo>
                <a:lnTo>
                  <a:pt x="212589" y="65483"/>
                </a:lnTo>
                <a:lnTo>
                  <a:pt x="211776" y="62507"/>
                </a:lnTo>
                <a:lnTo>
                  <a:pt x="211233" y="59530"/>
                </a:lnTo>
                <a:lnTo>
                  <a:pt x="209880" y="56554"/>
                </a:lnTo>
                <a:lnTo>
                  <a:pt x="207985" y="53577"/>
                </a:lnTo>
                <a:lnTo>
                  <a:pt x="205729" y="50601"/>
                </a:lnTo>
                <a:lnTo>
                  <a:pt x="203234" y="47624"/>
                </a:lnTo>
                <a:lnTo>
                  <a:pt x="200578" y="44648"/>
                </a:lnTo>
                <a:lnTo>
                  <a:pt x="197815" y="41671"/>
                </a:lnTo>
                <a:lnTo>
                  <a:pt x="193989" y="38695"/>
                </a:lnTo>
                <a:lnTo>
                  <a:pt x="189453" y="35718"/>
                </a:lnTo>
                <a:lnTo>
                  <a:pt x="184445" y="32742"/>
                </a:lnTo>
                <a:lnTo>
                  <a:pt x="179122" y="29765"/>
                </a:lnTo>
                <a:lnTo>
                  <a:pt x="167916" y="23812"/>
                </a:lnTo>
                <a:lnTo>
                  <a:pt x="162150" y="21828"/>
                </a:lnTo>
                <a:lnTo>
                  <a:pt x="156321" y="20505"/>
                </a:lnTo>
                <a:lnTo>
                  <a:pt x="150451" y="19623"/>
                </a:lnTo>
                <a:lnTo>
                  <a:pt x="145546" y="20027"/>
                </a:lnTo>
                <a:lnTo>
                  <a:pt x="141283" y="21289"/>
                </a:lnTo>
                <a:lnTo>
                  <a:pt x="137449" y="23122"/>
                </a:lnTo>
                <a:lnTo>
                  <a:pt x="133901" y="24344"/>
                </a:lnTo>
                <a:lnTo>
                  <a:pt x="130543" y="25159"/>
                </a:lnTo>
                <a:lnTo>
                  <a:pt x="120852" y="2678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InkAnnotation477"/>
          <p:cNvSpPr/>
          <p:nvPr/>
        </p:nvSpPr>
        <p:spPr>
          <a:xfrm>
            <a:off x="964563" y="3214687"/>
            <a:ext cx="168981" cy="151680"/>
          </a:xfrm>
          <a:custGeom>
            <a:avLst/>
            <a:gdLst/>
            <a:ahLst/>
            <a:cxnLst/>
            <a:rect l="0" t="0" r="0" b="0"/>
            <a:pathLst>
              <a:path w="168981" h="151680">
                <a:moveTo>
                  <a:pt x="80210" y="0"/>
                </a:moveTo>
                <a:lnTo>
                  <a:pt x="67781" y="0"/>
                </a:lnTo>
                <a:lnTo>
                  <a:pt x="64979" y="992"/>
                </a:lnTo>
                <a:lnTo>
                  <a:pt x="62118" y="2646"/>
                </a:lnTo>
                <a:lnTo>
                  <a:pt x="59219" y="4741"/>
                </a:lnTo>
                <a:lnTo>
                  <a:pt x="56294" y="7129"/>
                </a:lnTo>
                <a:lnTo>
                  <a:pt x="53352" y="9713"/>
                </a:lnTo>
                <a:lnTo>
                  <a:pt x="50398" y="12429"/>
                </a:lnTo>
                <a:lnTo>
                  <a:pt x="46445" y="15231"/>
                </a:lnTo>
                <a:lnTo>
                  <a:pt x="41825" y="18091"/>
                </a:lnTo>
                <a:lnTo>
                  <a:pt x="36761" y="20991"/>
                </a:lnTo>
                <a:lnTo>
                  <a:pt x="32392" y="23916"/>
                </a:lnTo>
                <a:lnTo>
                  <a:pt x="28488" y="26858"/>
                </a:lnTo>
                <a:lnTo>
                  <a:pt x="24893" y="29811"/>
                </a:lnTo>
                <a:lnTo>
                  <a:pt x="21504" y="33765"/>
                </a:lnTo>
                <a:lnTo>
                  <a:pt x="18252" y="38385"/>
                </a:lnTo>
                <a:lnTo>
                  <a:pt x="15092" y="43449"/>
                </a:lnTo>
                <a:lnTo>
                  <a:pt x="11993" y="47818"/>
                </a:lnTo>
                <a:lnTo>
                  <a:pt x="8935" y="51722"/>
                </a:lnTo>
                <a:lnTo>
                  <a:pt x="5904" y="55318"/>
                </a:lnTo>
                <a:lnTo>
                  <a:pt x="3884" y="59699"/>
                </a:lnTo>
                <a:lnTo>
                  <a:pt x="2537" y="64604"/>
                </a:lnTo>
                <a:lnTo>
                  <a:pt x="1639" y="69858"/>
                </a:lnTo>
                <a:lnTo>
                  <a:pt x="1040" y="74353"/>
                </a:lnTo>
                <a:lnTo>
                  <a:pt x="641" y="78342"/>
                </a:lnTo>
                <a:lnTo>
                  <a:pt x="375" y="81994"/>
                </a:lnTo>
                <a:lnTo>
                  <a:pt x="197" y="86413"/>
                </a:lnTo>
                <a:lnTo>
                  <a:pt x="0" y="96614"/>
                </a:lnTo>
                <a:lnTo>
                  <a:pt x="940" y="101120"/>
                </a:lnTo>
                <a:lnTo>
                  <a:pt x="2559" y="105116"/>
                </a:lnTo>
                <a:lnTo>
                  <a:pt x="4630" y="108773"/>
                </a:lnTo>
                <a:lnTo>
                  <a:pt x="9577" y="118128"/>
                </a:lnTo>
                <a:lnTo>
                  <a:pt x="12285" y="123400"/>
                </a:lnTo>
                <a:lnTo>
                  <a:pt x="16075" y="127907"/>
                </a:lnTo>
                <a:lnTo>
                  <a:pt x="20587" y="131904"/>
                </a:lnTo>
                <a:lnTo>
                  <a:pt x="25578" y="135561"/>
                </a:lnTo>
                <a:lnTo>
                  <a:pt x="30890" y="137999"/>
                </a:lnTo>
                <a:lnTo>
                  <a:pt x="36416" y="139624"/>
                </a:lnTo>
                <a:lnTo>
                  <a:pt x="42084" y="140708"/>
                </a:lnTo>
                <a:lnTo>
                  <a:pt x="46855" y="142423"/>
                </a:lnTo>
                <a:lnTo>
                  <a:pt x="51028" y="144558"/>
                </a:lnTo>
                <a:lnTo>
                  <a:pt x="54802" y="146973"/>
                </a:lnTo>
                <a:lnTo>
                  <a:pt x="59303" y="148584"/>
                </a:lnTo>
                <a:lnTo>
                  <a:pt x="64287" y="149658"/>
                </a:lnTo>
                <a:lnTo>
                  <a:pt x="69595" y="150373"/>
                </a:lnTo>
                <a:lnTo>
                  <a:pt x="75118" y="150850"/>
                </a:lnTo>
                <a:lnTo>
                  <a:pt x="80784" y="151169"/>
                </a:lnTo>
                <a:lnTo>
                  <a:pt x="92371" y="151522"/>
                </a:lnTo>
                <a:lnTo>
                  <a:pt x="104136" y="151679"/>
                </a:lnTo>
                <a:lnTo>
                  <a:pt x="110051" y="150729"/>
                </a:lnTo>
                <a:lnTo>
                  <a:pt x="115979" y="149103"/>
                </a:lnTo>
                <a:lnTo>
                  <a:pt x="121916" y="147027"/>
                </a:lnTo>
                <a:lnTo>
                  <a:pt x="126865" y="144651"/>
                </a:lnTo>
                <a:lnTo>
                  <a:pt x="131157" y="142074"/>
                </a:lnTo>
                <a:lnTo>
                  <a:pt x="135011" y="139365"/>
                </a:lnTo>
                <a:lnTo>
                  <a:pt x="138572" y="136566"/>
                </a:lnTo>
                <a:lnTo>
                  <a:pt x="141939" y="133708"/>
                </a:lnTo>
                <a:lnTo>
                  <a:pt x="145175" y="130811"/>
                </a:lnTo>
                <a:lnTo>
                  <a:pt x="148325" y="126895"/>
                </a:lnTo>
                <a:lnTo>
                  <a:pt x="151417" y="122300"/>
                </a:lnTo>
                <a:lnTo>
                  <a:pt x="154470" y="117251"/>
                </a:lnTo>
                <a:lnTo>
                  <a:pt x="157498" y="112894"/>
                </a:lnTo>
                <a:lnTo>
                  <a:pt x="160509" y="108998"/>
                </a:lnTo>
                <a:lnTo>
                  <a:pt x="163508" y="105407"/>
                </a:lnTo>
                <a:lnTo>
                  <a:pt x="165508" y="101029"/>
                </a:lnTo>
                <a:lnTo>
                  <a:pt x="166841" y="96126"/>
                </a:lnTo>
                <a:lnTo>
                  <a:pt x="167730" y="90873"/>
                </a:lnTo>
                <a:lnTo>
                  <a:pt x="168322" y="86379"/>
                </a:lnTo>
                <a:lnTo>
                  <a:pt x="168717" y="82390"/>
                </a:lnTo>
                <a:lnTo>
                  <a:pt x="168980" y="78739"/>
                </a:lnTo>
                <a:lnTo>
                  <a:pt x="168164" y="74321"/>
                </a:lnTo>
                <a:lnTo>
                  <a:pt x="166627" y="69391"/>
                </a:lnTo>
                <a:lnTo>
                  <a:pt x="164611" y="64120"/>
                </a:lnTo>
                <a:lnTo>
                  <a:pt x="162274" y="59614"/>
                </a:lnTo>
                <a:lnTo>
                  <a:pt x="159724" y="55618"/>
                </a:lnTo>
                <a:lnTo>
                  <a:pt x="157032" y="51961"/>
                </a:lnTo>
                <a:lnTo>
                  <a:pt x="154245" y="47539"/>
                </a:lnTo>
                <a:lnTo>
                  <a:pt x="151395" y="42607"/>
                </a:lnTo>
                <a:lnTo>
                  <a:pt x="148503" y="37334"/>
                </a:lnTo>
                <a:lnTo>
                  <a:pt x="144590" y="32827"/>
                </a:lnTo>
                <a:lnTo>
                  <a:pt x="139997" y="28830"/>
                </a:lnTo>
                <a:lnTo>
                  <a:pt x="134951" y="25173"/>
                </a:lnTo>
                <a:lnTo>
                  <a:pt x="129602" y="21743"/>
                </a:lnTo>
                <a:lnTo>
                  <a:pt x="124052" y="18464"/>
                </a:lnTo>
                <a:lnTo>
                  <a:pt x="118368" y="15286"/>
                </a:lnTo>
                <a:lnTo>
                  <a:pt x="106760" y="9109"/>
                </a:lnTo>
                <a:lnTo>
                  <a:pt x="100887" y="6072"/>
                </a:lnTo>
                <a:lnTo>
                  <a:pt x="94987" y="4048"/>
                </a:lnTo>
                <a:lnTo>
                  <a:pt x="89069" y="2699"/>
                </a:lnTo>
                <a:lnTo>
                  <a:pt x="83140" y="1799"/>
                </a:lnTo>
                <a:lnTo>
                  <a:pt x="77202" y="1199"/>
                </a:lnTo>
                <a:lnTo>
                  <a:pt x="71259" y="799"/>
                </a:lnTo>
                <a:lnTo>
                  <a:pt x="65313" y="533"/>
                </a:lnTo>
                <a:lnTo>
                  <a:pt x="53415" y="237"/>
                </a:lnTo>
                <a:lnTo>
                  <a:pt x="29607" y="47"/>
                </a:lnTo>
                <a:lnTo>
                  <a:pt x="24647" y="1023"/>
                </a:lnTo>
                <a:lnTo>
                  <a:pt x="20347" y="2667"/>
                </a:lnTo>
                <a:lnTo>
                  <a:pt x="8772" y="893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InkAnnotation478"/>
          <p:cNvSpPr/>
          <p:nvPr/>
        </p:nvSpPr>
        <p:spPr>
          <a:xfrm>
            <a:off x="982692" y="3616523"/>
            <a:ext cx="185287" cy="151647"/>
          </a:xfrm>
          <a:custGeom>
            <a:avLst/>
            <a:gdLst/>
            <a:ahLst/>
            <a:cxnLst/>
            <a:rect l="0" t="0" r="0" b="0"/>
            <a:pathLst>
              <a:path w="185287" h="151647">
                <a:moveTo>
                  <a:pt x="133518" y="0"/>
                </a:moveTo>
                <a:lnTo>
                  <a:pt x="121090" y="0"/>
                </a:lnTo>
                <a:lnTo>
                  <a:pt x="117295" y="992"/>
                </a:lnTo>
                <a:lnTo>
                  <a:pt x="112781" y="2646"/>
                </a:lnTo>
                <a:lnTo>
                  <a:pt x="107787" y="4740"/>
                </a:lnTo>
                <a:lnTo>
                  <a:pt x="102474" y="7129"/>
                </a:lnTo>
                <a:lnTo>
                  <a:pt x="91278" y="12429"/>
                </a:lnTo>
                <a:lnTo>
                  <a:pt x="86507" y="15231"/>
                </a:lnTo>
                <a:lnTo>
                  <a:pt x="82333" y="18091"/>
                </a:lnTo>
                <a:lnTo>
                  <a:pt x="78559" y="20991"/>
                </a:lnTo>
                <a:lnTo>
                  <a:pt x="74059" y="23916"/>
                </a:lnTo>
                <a:lnTo>
                  <a:pt x="69074" y="26858"/>
                </a:lnTo>
                <a:lnTo>
                  <a:pt x="63766" y="29811"/>
                </a:lnTo>
                <a:lnTo>
                  <a:pt x="52577" y="35739"/>
                </a:lnTo>
                <a:lnTo>
                  <a:pt x="29225" y="47629"/>
                </a:lnTo>
                <a:lnTo>
                  <a:pt x="24302" y="51596"/>
                </a:lnTo>
                <a:lnTo>
                  <a:pt x="20028" y="56226"/>
                </a:lnTo>
                <a:lnTo>
                  <a:pt x="16186" y="61296"/>
                </a:lnTo>
                <a:lnTo>
                  <a:pt x="13625" y="65668"/>
                </a:lnTo>
                <a:lnTo>
                  <a:pt x="11918" y="69576"/>
                </a:lnTo>
                <a:lnTo>
                  <a:pt x="10779" y="73173"/>
                </a:lnTo>
                <a:lnTo>
                  <a:pt x="9028" y="77555"/>
                </a:lnTo>
                <a:lnTo>
                  <a:pt x="6869" y="82461"/>
                </a:lnTo>
                <a:lnTo>
                  <a:pt x="4437" y="87716"/>
                </a:lnTo>
                <a:lnTo>
                  <a:pt x="2816" y="92212"/>
                </a:lnTo>
                <a:lnTo>
                  <a:pt x="1735" y="96201"/>
                </a:lnTo>
                <a:lnTo>
                  <a:pt x="1014" y="99852"/>
                </a:lnTo>
                <a:lnTo>
                  <a:pt x="534" y="104272"/>
                </a:lnTo>
                <a:lnTo>
                  <a:pt x="214" y="109202"/>
                </a:lnTo>
                <a:lnTo>
                  <a:pt x="0" y="114473"/>
                </a:lnTo>
                <a:lnTo>
                  <a:pt x="850" y="118979"/>
                </a:lnTo>
                <a:lnTo>
                  <a:pt x="2409" y="122976"/>
                </a:lnTo>
                <a:lnTo>
                  <a:pt x="4440" y="126632"/>
                </a:lnTo>
                <a:lnTo>
                  <a:pt x="7779" y="130062"/>
                </a:lnTo>
                <a:lnTo>
                  <a:pt x="11989" y="133341"/>
                </a:lnTo>
                <a:lnTo>
                  <a:pt x="16780" y="136519"/>
                </a:lnTo>
                <a:lnTo>
                  <a:pt x="20966" y="139630"/>
                </a:lnTo>
                <a:lnTo>
                  <a:pt x="24749" y="142695"/>
                </a:lnTo>
                <a:lnTo>
                  <a:pt x="28264" y="145732"/>
                </a:lnTo>
                <a:lnTo>
                  <a:pt x="33583" y="147756"/>
                </a:lnTo>
                <a:lnTo>
                  <a:pt x="40106" y="149105"/>
                </a:lnTo>
                <a:lnTo>
                  <a:pt x="47431" y="150005"/>
                </a:lnTo>
                <a:lnTo>
                  <a:pt x="54298" y="150605"/>
                </a:lnTo>
                <a:lnTo>
                  <a:pt x="60862" y="151005"/>
                </a:lnTo>
                <a:lnTo>
                  <a:pt x="67221" y="151271"/>
                </a:lnTo>
                <a:lnTo>
                  <a:pt x="82225" y="151568"/>
                </a:lnTo>
                <a:lnTo>
                  <a:pt x="90393" y="151646"/>
                </a:lnTo>
                <a:lnTo>
                  <a:pt x="97823" y="150707"/>
                </a:lnTo>
                <a:lnTo>
                  <a:pt x="104760" y="149089"/>
                </a:lnTo>
                <a:lnTo>
                  <a:pt x="111370" y="147017"/>
                </a:lnTo>
                <a:lnTo>
                  <a:pt x="117761" y="144644"/>
                </a:lnTo>
                <a:lnTo>
                  <a:pt x="124005" y="142070"/>
                </a:lnTo>
                <a:lnTo>
                  <a:pt x="130153" y="139362"/>
                </a:lnTo>
                <a:lnTo>
                  <a:pt x="136236" y="135572"/>
                </a:lnTo>
                <a:lnTo>
                  <a:pt x="142275" y="131061"/>
                </a:lnTo>
                <a:lnTo>
                  <a:pt x="148286" y="126069"/>
                </a:lnTo>
                <a:lnTo>
                  <a:pt x="153285" y="121749"/>
                </a:lnTo>
                <a:lnTo>
                  <a:pt x="157610" y="117877"/>
                </a:lnTo>
                <a:lnTo>
                  <a:pt x="161486" y="114304"/>
                </a:lnTo>
                <a:lnTo>
                  <a:pt x="165062" y="109937"/>
                </a:lnTo>
                <a:lnTo>
                  <a:pt x="168438" y="105041"/>
                </a:lnTo>
                <a:lnTo>
                  <a:pt x="171681" y="99793"/>
                </a:lnTo>
                <a:lnTo>
                  <a:pt x="174835" y="95302"/>
                </a:lnTo>
                <a:lnTo>
                  <a:pt x="177930" y="91316"/>
                </a:lnTo>
                <a:lnTo>
                  <a:pt x="180986" y="87666"/>
                </a:lnTo>
                <a:lnTo>
                  <a:pt x="183023" y="83249"/>
                </a:lnTo>
                <a:lnTo>
                  <a:pt x="184381" y="78320"/>
                </a:lnTo>
                <a:lnTo>
                  <a:pt x="185286" y="73049"/>
                </a:lnTo>
                <a:lnTo>
                  <a:pt x="184897" y="68543"/>
                </a:lnTo>
                <a:lnTo>
                  <a:pt x="183646" y="64547"/>
                </a:lnTo>
                <a:lnTo>
                  <a:pt x="174509" y="46264"/>
                </a:lnTo>
                <a:lnTo>
                  <a:pt x="171759" y="41757"/>
                </a:lnTo>
                <a:lnTo>
                  <a:pt x="168934" y="37760"/>
                </a:lnTo>
                <a:lnTo>
                  <a:pt x="166059" y="34103"/>
                </a:lnTo>
                <a:lnTo>
                  <a:pt x="162157" y="29680"/>
                </a:lnTo>
                <a:lnTo>
                  <a:pt x="152531" y="19475"/>
                </a:lnTo>
                <a:lnTo>
                  <a:pt x="146193" y="14968"/>
                </a:lnTo>
                <a:lnTo>
                  <a:pt x="138992" y="10971"/>
                </a:lnTo>
                <a:lnTo>
                  <a:pt x="131214" y="7314"/>
                </a:lnTo>
                <a:lnTo>
                  <a:pt x="123053" y="4876"/>
                </a:lnTo>
                <a:lnTo>
                  <a:pt x="114635" y="3251"/>
                </a:lnTo>
                <a:lnTo>
                  <a:pt x="106047" y="2167"/>
                </a:lnTo>
                <a:lnTo>
                  <a:pt x="97344" y="1444"/>
                </a:lnTo>
                <a:lnTo>
                  <a:pt x="88567" y="963"/>
                </a:lnTo>
                <a:lnTo>
                  <a:pt x="71868" y="428"/>
                </a:lnTo>
                <a:lnTo>
                  <a:pt x="35292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InkAnnotation479"/>
          <p:cNvSpPr/>
          <p:nvPr/>
        </p:nvSpPr>
        <p:spPr>
          <a:xfrm>
            <a:off x="1071563" y="4045148"/>
            <a:ext cx="17859" cy="303610"/>
          </a:xfrm>
          <a:custGeom>
            <a:avLst/>
            <a:gdLst/>
            <a:ahLst/>
            <a:cxnLst/>
            <a:rect l="0" t="0" r="0" b="0"/>
            <a:pathLst>
              <a:path w="17859" h="303610">
                <a:moveTo>
                  <a:pt x="17858" y="0"/>
                </a:moveTo>
                <a:lnTo>
                  <a:pt x="13118" y="4740"/>
                </a:lnTo>
                <a:lnTo>
                  <a:pt x="11722" y="8121"/>
                </a:lnTo>
                <a:lnTo>
                  <a:pt x="10790" y="12359"/>
                </a:lnTo>
                <a:lnTo>
                  <a:pt x="10170" y="17169"/>
                </a:lnTo>
                <a:lnTo>
                  <a:pt x="9756" y="21368"/>
                </a:lnTo>
                <a:lnTo>
                  <a:pt x="9296" y="28679"/>
                </a:lnTo>
                <a:lnTo>
                  <a:pt x="8182" y="33010"/>
                </a:lnTo>
                <a:lnTo>
                  <a:pt x="6446" y="37882"/>
                </a:lnTo>
                <a:lnTo>
                  <a:pt x="4297" y="43114"/>
                </a:lnTo>
                <a:lnTo>
                  <a:pt x="2864" y="49578"/>
                </a:lnTo>
                <a:lnTo>
                  <a:pt x="1909" y="56864"/>
                </a:lnTo>
                <a:lnTo>
                  <a:pt x="1272" y="64699"/>
                </a:lnTo>
                <a:lnTo>
                  <a:pt x="848" y="72898"/>
                </a:lnTo>
                <a:lnTo>
                  <a:pt x="376" y="89946"/>
                </a:lnTo>
                <a:lnTo>
                  <a:pt x="5" y="178605"/>
                </a:lnTo>
                <a:lnTo>
                  <a:pt x="0" y="223243"/>
                </a:lnTo>
                <a:lnTo>
                  <a:pt x="992" y="232173"/>
                </a:lnTo>
                <a:lnTo>
                  <a:pt x="2645" y="241102"/>
                </a:lnTo>
                <a:lnTo>
                  <a:pt x="4740" y="250032"/>
                </a:lnTo>
                <a:lnTo>
                  <a:pt x="6136" y="258961"/>
                </a:lnTo>
                <a:lnTo>
                  <a:pt x="7067" y="267891"/>
                </a:lnTo>
                <a:lnTo>
                  <a:pt x="8101" y="283765"/>
                </a:lnTo>
                <a:lnTo>
                  <a:pt x="8929" y="30360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InkAnnotation480"/>
          <p:cNvSpPr/>
          <p:nvPr/>
        </p:nvSpPr>
        <p:spPr>
          <a:xfrm>
            <a:off x="1107281" y="4580929"/>
            <a:ext cx="17860" cy="223243"/>
          </a:xfrm>
          <a:custGeom>
            <a:avLst/>
            <a:gdLst/>
            <a:ahLst/>
            <a:cxnLst/>
            <a:rect l="0" t="0" r="0" b="0"/>
            <a:pathLst>
              <a:path w="17860" h="223243">
                <a:moveTo>
                  <a:pt x="17859" y="0"/>
                </a:moveTo>
                <a:lnTo>
                  <a:pt x="17859" y="7689"/>
                </a:lnTo>
                <a:lnTo>
                  <a:pt x="16867" y="10087"/>
                </a:lnTo>
                <a:lnTo>
                  <a:pt x="15213" y="13670"/>
                </a:lnTo>
                <a:lnTo>
                  <a:pt x="13119" y="18043"/>
                </a:lnTo>
                <a:lnTo>
                  <a:pt x="11722" y="21950"/>
                </a:lnTo>
                <a:lnTo>
                  <a:pt x="10791" y="25548"/>
                </a:lnTo>
                <a:lnTo>
                  <a:pt x="10171" y="28938"/>
                </a:lnTo>
                <a:lnTo>
                  <a:pt x="8765" y="33183"/>
                </a:lnTo>
                <a:lnTo>
                  <a:pt x="6835" y="37997"/>
                </a:lnTo>
                <a:lnTo>
                  <a:pt x="4557" y="43191"/>
                </a:lnTo>
                <a:lnTo>
                  <a:pt x="3038" y="48638"/>
                </a:lnTo>
                <a:lnTo>
                  <a:pt x="2025" y="54253"/>
                </a:lnTo>
                <a:lnTo>
                  <a:pt x="1350" y="59981"/>
                </a:lnTo>
                <a:lnTo>
                  <a:pt x="900" y="65785"/>
                </a:lnTo>
                <a:lnTo>
                  <a:pt x="600" y="71638"/>
                </a:lnTo>
                <a:lnTo>
                  <a:pt x="266" y="83433"/>
                </a:lnTo>
                <a:lnTo>
                  <a:pt x="15" y="134735"/>
                </a:lnTo>
                <a:lnTo>
                  <a:pt x="0" y="22324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InkAnnotation481"/>
          <p:cNvSpPr/>
          <p:nvPr/>
        </p:nvSpPr>
        <p:spPr>
          <a:xfrm>
            <a:off x="1134070" y="5009554"/>
            <a:ext cx="35720" cy="187525"/>
          </a:xfrm>
          <a:custGeom>
            <a:avLst/>
            <a:gdLst/>
            <a:ahLst/>
            <a:cxnLst/>
            <a:rect l="0" t="0" r="0" b="0"/>
            <a:pathLst>
              <a:path w="35720" h="187525">
                <a:moveTo>
                  <a:pt x="0" y="0"/>
                </a:moveTo>
                <a:lnTo>
                  <a:pt x="7688" y="0"/>
                </a:lnTo>
                <a:lnTo>
                  <a:pt x="8102" y="992"/>
                </a:lnTo>
                <a:lnTo>
                  <a:pt x="8562" y="4740"/>
                </a:lnTo>
                <a:lnTo>
                  <a:pt x="8766" y="9714"/>
                </a:lnTo>
                <a:lnTo>
                  <a:pt x="8857" y="16223"/>
                </a:lnTo>
                <a:lnTo>
                  <a:pt x="8927" y="59699"/>
                </a:lnTo>
                <a:lnTo>
                  <a:pt x="9920" y="66589"/>
                </a:lnTo>
                <a:lnTo>
                  <a:pt x="11574" y="74158"/>
                </a:lnTo>
                <a:lnTo>
                  <a:pt x="13669" y="82181"/>
                </a:lnTo>
                <a:lnTo>
                  <a:pt x="15066" y="90506"/>
                </a:lnTo>
                <a:lnTo>
                  <a:pt x="15997" y="99033"/>
                </a:lnTo>
                <a:lnTo>
                  <a:pt x="16618" y="107694"/>
                </a:lnTo>
                <a:lnTo>
                  <a:pt x="18024" y="116444"/>
                </a:lnTo>
                <a:lnTo>
                  <a:pt x="19953" y="125255"/>
                </a:lnTo>
                <a:lnTo>
                  <a:pt x="22232" y="134104"/>
                </a:lnTo>
                <a:lnTo>
                  <a:pt x="24743" y="141989"/>
                </a:lnTo>
                <a:lnTo>
                  <a:pt x="27409" y="149230"/>
                </a:lnTo>
                <a:lnTo>
                  <a:pt x="30179" y="156041"/>
                </a:lnTo>
                <a:lnTo>
                  <a:pt x="32026" y="162567"/>
                </a:lnTo>
                <a:lnTo>
                  <a:pt x="33257" y="168901"/>
                </a:lnTo>
                <a:lnTo>
                  <a:pt x="35719" y="18752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InkAnnotation482"/>
          <p:cNvSpPr/>
          <p:nvPr/>
        </p:nvSpPr>
        <p:spPr>
          <a:xfrm>
            <a:off x="1153170" y="5536406"/>
            <a:ext cx="25549" cy="178595"/>
          </a:xfrm>
          <a:custGeom>
            <a:avLst/>
            <a:gdLst/>
            <a:ahLst/>
            <a:cxnLst/>
            <a:rect l="0" t="0" r="0" b="0"/>
            <a:pathLst>
              <a:path w="25549" h="178595">
                <a:moveTo>
                  <a:pt x="7689" y="0"/>
                </a:moveTo>
                <a:lnTo>
                  <a:pt x="7689" y="12428"/>
                </a:lnTo>
                <a:lnTo>
                  <a:pt x="6697" y="16223"/>
                </a:lnTo>
                <a:lnTo>
                  <a:pt x="5043" y="20738"/>
                </a:lnTo>
                <a:lnTo>
                  <a:pt x="2948" y="25731"/>
                </a:lnTo>
                <a:lnTo>
                  <a:pt x="1552" y="32037"/>
                </a:lnTo>
                <a:lnTo>
                  <a:pt x="621" y="39218"/>
                </a:lnTo>
                <a:lnTo>
                  <a:pt x="0" y="46981"/>
                </a:lnTo>
                <a:lnTo>
                  <a:pt x="579" y="54141"/>
                </a:lnTo>
                <a:lnTo>
                  <a:pt x="1957" y="60899"/>
                </a:lnTo>
                <a:lnTo>
                  <a:pt x="3867" y="67388"/>
                </a:lnTo>
                <a:lnTo>
                  <a:pt x="11297" y="90743"/>
                </a:lnTo>
                <a:lnTo>
                  <a:pt x="13071" y="99190"/>
                </a:lnTo>
                <a:lnTo>
                  <a:pt x="14253" y="107799"/>
                </a:lnTo>
                <a:lnTo>
                  <a:pt x="15042" y="116514"/>
                </a:lnTo>
                <a:lnTo>
                  <a:pt x="16560" y="125301"/>
                </a:lnTo>
                <a:lnTo>
                  <a:pt x="18564" y="134135"/>
                </a:lnTo>
                <a:lnTo>
                  <a:pt x="20892" y="143001"/>
                </a:lnTo>
                <a:lnTo>
                  <a:pt x="22444" y="150897"/>
                </a:lnTo>
                <a:lnTo>
                  <a:pt x="23479" y="158145"/>
                </a:lnTo>
                <a:lnTo>
                  <a:pt x="25548" y="17859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InkAnnotation483"/>
          <p:cNvSpPr/>
          <p:nvPr/>
        </p:nvSpPr>
        <p:spPr>
          <a:xfrm>
            <a:off x="1464991" y="2268140"/>
            <a:ext cx="186853" cy="186128"/>
          </a:xfrm>
          <a:custGeom>
            <a:avLst/>
            <a:gdLst/>
            <a:ahLst/>
            <a:cxnLst/>
            <a:rect l="0" t="0" r="0" b="0"/>
            <a:pathLst>
              <a:path w="186853" h="186128">
                <a:moveTo>
                  <a:pt x="142352" y="0"/>
                </a:moveTo>
                <a:lnTo>
                  <a:pt x="125843" y="0"/>
                </a:lnTo>
                <a:lnTo>
                  <a:pt x="123409" y="992"/>
                </a:lnTo>
                <a:lnTo>
                  <a:pt x="119801" y="2646"/>
                </a:lnTo>
                <a:lnTo>
                  <a:pt x="115412" y="4741"/>
                </a:lnTo>
                <a:lnTo>
                  <a:pt x="111494" y="6137"/>
                </a:lnTo>
                <a:lnTo>
                  <a:pt x="107889" y="7068"/>
                </a:lnTo>
                <a:lnTo>
                  <a:pt x="104494" y="7689"/>
                </a:lnTo>
                <a:lnTo>
                  <a:pt x="101238" y="9095"/>
                </a:lnTo>
                <a:lnTo>
                  <a:pt x="98076" y="11024"/>
                </a:lnTo>
                <a:lnTo>
                  <a:pt x="94975" y="13302"/>
                </a:lnTo>
                <a:lnTo>
                  <a:pt x="91916" y="15814"/>
                </a:lnTo>
                <a:lnTo>
                  <a:pt x="88884" y="18480"/>
                </a:lnTo>
                <a:lnTo>
                  <a:pt x="85871" y="21250"/>
                </a:lnTo>
                <a:lnTo>
                  <a:pt x="79877" y="26973"/>
                </a:lnTo>
                <a:lnTo>
                  <a:pt x="51322" y="55324"/>
                </a:lnTo>
                <a:lnTo>
                  <a:pt x="47931" y="59703"/>
                </a:lnTo>
                <a:lnTo>
                  <a:pt x="44678" y="64607"/>
                </a:lnTo>
                <a:lnTo>
                  <a:pt x="41518" y="69860"/>
                </a:lnTo>
                <a:lnTo>
                  <a:pt x="38418" y="74355"/>
                </a:lnTo>
                <a:lnTo>
                  <a:pt x="35360" y="78343"/>
                </a:lnTo>
                <a:lnTo>
                  <a:pt x="32329" y="81995"/>
                </a:lnTo>
                <a:lnTo>
                  <a:pt x="29316" y="86413"/>
                </a:lnTo>
                <a:lnTo>
                  <a:pt x="26315" y="91343"/>
                </a:lnTo>
                <a:lnTo>
                  <a:pt x="23322" y="96614"/>
                </a:lnTo>
                <a:lnTo>
                  <a:pt x="20335" y="101121"/>
                </a:lnTo>
                <a:lnTo>
                  <a:pt x="17351" y="105117"/>
                </a:lnTo>
                <a:lnTo>
                  <a:pt x="14370" y="108773"/>
                </a:lnTo>
                <a:lnTo>
                  <a:pt x="11390" y="113195"/>
                </a:lnTo>
                <a:lnTo>
                  <a:pt x="8411" y="118128"/>
                </a:lnTo>
                <a:lnTo>
                  <a:pt x="5433" y="123400"/>
                </a:lnTo>
                <a:lnTo>
                  <a:pt x="3448" y="127907"/>
                </a:lnTo>
                <a:lnTo>
                  <a:pt x="2124" y="131904"/>
                </a:lnTo>
                <a:lnTo>
                  <a:pt x="1242" y="135561"/>
                </a:lnTo>
                <a:lnTo>
                  <a:pt x="654" y="138992"/>
                </a:lnTo>
                <a:lnTo>
                  <a:pt x="262" y="142271"/>
                </a:lnTo>
                <a:lnTo>
                  <a:pt x="0" y="145449"/>
                </a:lnTo>
                <a:lnTo>
                  <a:pt x="818" y="148559"/>
                </a:lnTo>
                <a:lnTo>
                  <a:pt x="2355" y="151626"/>
                </a:lnTo>
                <a:lnTo>
                  <a:pt x="4373" y="154662"/>
                </a:lnTo>
                <a:lnTo>
                  <a:pt x="6710" y="157678"/>
                </a:lnTo>
                <a:lnTo>
                  <a:pt x="9260" y="160681"/>
                </a:lnTo>
                <a:lnTo>
                  <a:pt x="11952" y="163676"/>
                </a:lnTo>
                <a:lnTo>
                  <a:pt x="17589" y="169648"/>
                </a:lnTo>
                <a:lnTo>
                  <a:pt x="20482" y="172630"/>
                </a:lnTo>
                <a:lnTo>
                  <a:pt x="23402" y="174618"/>
                </a:lnTo>
                <a:lnTo>
                  <a:pt x="26341" y="175943"/>
                </a:lnTo>
                <a:lnTo>
                  <a:pt x="29293" y="176827"/>
                </a:lnTo>
                <a:lnTo>
                  <a:pt x="33245" y="178408"/>
                </a:lnTo>
                <a:lnTo>
                  <a:pt x="37864" y="180455"/>
                </a:lnTo>
                <a:lnTo>
                  <a:pt x="42928" y="182811"/>
                </a:lnTo>
                <a:lnTo>
                  <a:pt x="48288" y="184382"/>
                </a:lnTo>
                <a:lnTo>
                  <a:pt x="53846" y="185429"/>
                </a:lnTo>
                <a:lnTo>
                  <a:pt x="59536" y="186127"/>
                </a:lnTo>
                <a:lnTo>
                  <a:pt x="65313" y="185600"/>
                </a:lnTo>
                <a:lnTo>
                  <a:pt x="71149" y="184257"/>
                </a:lnTo>
                <a:lnTo>
                  <a:pt x="77024" y="182369"/>
                </a:lnTo>
                <a:lnTo>
                  <a:pt x="82925" y="181111"/>
                </a:lnTo>
                <a:lnTo>
                  <a:pt x="88843" y="180272"/>
                </a:lnTo>
                <a:lnTo>
                  <a:pt x="94773" y="179713"/>
                </a:lnTo>
                <a:lnTo>
                  <a:pt x="100711" y="178348"/>
                </a:lnTo>
                <a:lnTo>
                  <a:pt x="106654" y="176445"/>
                </a:lnTo>
                <a:lnTo>
                  <a:pt x="112600" y="174185"/>
                </a:lnTo>
                <a:lnTo>
                  <a:pt x="117557" y="172678"/>
                </a:lnTo>
                <a:lnTo>
                  <a:pt x="121853" y="171673"/>
                </a:lnTo>
                <a:lnTo>
                  <a:pt x="125710" y="171004"/>
                </a:lnTo>
                <a:lnTo>
                  <a:pt x="130265" y="169565"/>
                </a:lnTo>
                <a:lnTo>
                  <a:pt x="135286" y="167614"/>
                </a:lnTo>
                <a:lnTo>
                  <a:pt x="140618" y="165321"/>
                </a:lnTo>
                <a:lnTo>
                  <a:pt x="151834" y="160127"/>
                </a:lnTo>
                <a:lnTo>
                  <a:pt x="157603" y="157353"/>
                </a:lnTo>
                <a:lnTo>
                  <a:pt x="161449" y="154511"/>
                </a:lnTo>
                <a:lnTo>
                  <a:pt x="164013" y="151625"/>
                </a:lnTo>
                <a:lnTo>
                  <a:pt x="165723" y="148708"/>
                </a:lnTo>
                <a:lnTo>
                  <a:pt x="167854" y="145772"/>
                </a:lnTo>
                <a:lnTo>
                  <a:pt x="170268" y="142822"/>
                </a:lnTo>
                <a:lnTo>
                  <a:pt x="172869" y="139863"/>
                </a:lnTo>
                <a:lnTo>
                  <a:pt x="175595" y="135906"/>
                </a:lnTo>
                <a:lnTo>
                  <a:pt x="178405" y="131284"/>
                </a:lnTo>
                <a:lnTo>
                  <a:pt x="181270" y="126218"/>
                </a:lnTo>
                <a:lnTo>
                  <a:pt x="183180" y="121848"/>
                </a:lnTo>
                <a:lnTo>
                  <a:pt x="184454" y="117943"/>
                </a:lnTo>
                <a:lnTo>
                  <a:pt x="185303" y="114348"/>
                </a:lnTo>
                <a:lnTo>
                  <a:pt x="185869" y="110958"/>
                </a:lnTo>
                <a:lnTo>
                  <a:pt x="186246" y="107707"/>
                </a:lnTo>
                <a:lnTo>
                  <a:pt x="186497" y="104547"/>
                </a:lnTo>
                <a:lnTo>
                  <a:pt x="186665" y="101448"/>
                </a:lnTo>
                <a:lnTo>
                  <a:pt x="186852" y="95359"/>
                </a:lnTo>
                <a:lnTo>
                  <a:pt x="185909" y="92346"/>
                </a:lnTo>
                <a:lnTo>
                  <a:pt x="184289" y="89345"/>
                </a:lnTo>
                <a:lnTo>
                  <a:pt x="182216" y="86353"/>
                </a:lnTo>
                <a:lnTo>
                  <a:pt x="179842" y="83365"/>
                </a:lnTo>
                <a:lnTo>
                  <a:pt x="177267" y="80381"/>
                </a:lnTo>
                <a:lnTo>
                  <a:pt x="174559" y="77400"/>
                </a:lnTo>
                <a:lnTo>
                  <a:pt x="168903" y="71442"/>
                </a:lnTo>
                <a:lnTo>
                  <a:pt x="166006" y="68464"/>
                </a:lnTo>
                <a:lnTo>
                  <a:pt x="162090" y="66478"/>
                </a:lnTo>
                <a:lnTo>
                  <a:pt x="157495" y="65155"/>
                </a:lnTo>
                <a:lnTo>
                  <a:pt x="152448" y="64273"/>
                </a:lnTo>
                <a:lnTo>
                  <a:pt x="148090" y="63684"/>
                </a:lnTo>
                <a:lnTo>
                  <a:pt x="144193" y="63292"/>
                </a:lnTo>
                <a:lnTo>
                  <a:pt x="140603" y="63031"/>
                </a:lnTo>
                <a:lnTo>
                  <a:pt x="136225" y="61864"/>
                </a:lnTo>
                <a:lnTo>
                  <a:pt x="131322" y="60095"/>
                </a:lnTo>
                <a:lnTo>
                  <a:pt x="126069" y="57922"/>
                </a:lnTo>
                <a:lnTo>
                  <a:pt x="121575" y="56474"/>
                </a:lnTo>
                <a:lnTo>
                  <a:pt x="117587" y="55509"/>
                </a:lnTo>
                <a:lnTo>
                  <a:pt x="106634" y="5357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InkAnnotation484"/>
          <p:cNvSpPr/>
          <p:nvPr/>
        </p:nvSpPr>
        <p:spPr>
          <a:xfrm>
            <a:off x="1482374" y="2768203"/>
            <a:ext cx="187461" cy="125003"/>
          </a:xfrm>
          <a:custGeom>
            <a:avLst/>
            <a:gdLst/>
            <a:ahLst/>
            <a:cxnLst/>
            <a:rect l="0" t="0" r="0" b="0"/>
            <a:pathLst>
              <a:path w="187461" h="125003">
                <a:moveTo>
                  <a:pt x="71391" y="26789"/>
                </a:moveTo>
                <a:lnTo>
                  <a:pt x="66651" y="26789"/>
                </a:lnTo>
                <a:lnTo>
                  <a:pt x="64262" y="27781"/>
                </a:lnTo>
                <a:lnTo>
                  <a:pt x="55168" y="33918"/>
                </a:lnTo>
                <a:lnTo>
                  <a:pt x="50653" y="36502"/>
                </a:lnTo>
                <a:lnTo>
                  <a:pt x="45660" y="39217"/>
                </a:lnTo>
                <a:lnTo>
                  <a:pt x="41339" y="43012"/>
                </a:lnTo>
                <a:lnTo>
                  <a:pt x="37465" y="47526"/>
                </a:lnTo>
                <a:lnTo>
                  <a:pt x="33891" y="52520"/>
                </a:lnTo>
                <a:lnTo>
                  <a:pt x="30516" y="56841"/>
                </a:lnTo>
                <a:lnTo>
                  <a:pt x="27274" y="60714"/>
                </a:lnTo>
                <a:lnTo>
                  <a:pt x="24120" y="64289"/>
                </a:lnTo>
                <a:lnTo>
                  <a:pt x="17970" y="70906"/>
                </a:lnTo>
                <a:lnTo>
                  <a:pt x="5938" y="83238"/>
                </a:lnTo>
                <a:lnTo>
                  <a:pt x="3943" y="86250"/>
                </a:lnTo>
                <a:lnTo>
                  <a:pt x="2613" y="89249"/>
                </a:lnTo>
                <a:lnTo>
                  <a:pt x="479" y="96453"/>
                </a:lnTo>
                <a:lnTo>
                  <a:pt x="187" y="100084"/>
                </a:lnTo>
                <a:lnTo>
                  <a:pt x="57" y="105005"/>
                </a:lnTo>
                <a:lnTo>
                  <a:pt x="0" y="110499"/>
                </a:lnTo>
                <a:lnTo>
                  <a:pt x="977" y="113354"/>
                </a:lnTo>
                <a:lnTo>
                  <a:pt x="2620" y="116249"/>
                </a:lnTo>
                <a:lnTo>
                  <a:pt x="4708" y="119171"/>
                </a:lnTo>
                <a:lnTo>
                  <a:pt x="8084" y="121119"/>
                </a:lnTo>
                <a:lnTo>
                  <a:pt x="12319" y="122418"/>
                </a:lnTo>
                <a:lnTo>
                  <a:pt x="17127" y="123284"/>
                </a:lnTo>
                <a:lnTo>
                  <a:pt x="21324" y="123861"/>
                </a:lnTo>
                <a:lnTo>
                  <a:pt x="25115" y="124246"/>
                </a:lnTo>
                <a:lnTo>
                  <a:pt x="28634" y="124502"/>
                </a:lnTo>
                <a:lnTo>
                  <a:pt x="33957" y="124673"/>
                </a:lnTo>
                <a:lnTo>
                  <a:pt x="67601" y="124970"/>
                </a:lnTo>
                <a:lnTo>
                  <a:pt x="86033" y="125002"/>
                </a:lnTo>
                <a:lnTo>
                  <a:pt x="92066" y="124014"/>
                </a:lnTo>
                <a:lnTo>
                  <a:pt x="98073" y="122363"/>
                </a:lnTo>
                <a:lnTo>
                  <a:pt x="104062" y="120271"/>
                </a:lnTo>
                <a:lnTo>
                  <a:pt x="110039" y="117884"/>
                </a:lnTo>
                <a:lnTo>
                  <a:pt x="116008" y="115300"/>
                </a:lnTo>
                <a:lnTo>
                  <a:pt x="127932" y="109783"/>
                </a:lnTo>
                <a:lnTo>
                  <a:pt x="139845" y="104024"/>
                </a:lnTo>
                <a:lnTo>
                  <a:pt x="144809" y="102091"/>
                </a:lnTo>
                <a:lnTo>
                  <a:pt x="149110" y="100803"/>
                </a:lnTo>
                <a:lnTo>
                  <a:pt x="152969" y="99944"/>
                </a:lnTo>
                <a:lnTo>
                  <a:pt x="157526" y="97387"/>
                </a:lnTo>
                <a:lnTo>
                  <a:pt x="162549" y="93698"/>
                </a:lnTo>
                <a:lnTo>
                  <a:pt x="167882" y="89254"/>
                </a:lnTo>
                <a:lnTo>
                  <a:pt x="172429" y="85299"/>
                </a:lnTo>
                <a:lnTo>
                  <a:pt x="176453" y="81671"/>
                </a:lnTo>
                <a:lnTo>
                  <a:pt x="180128" y="78260"/>
                </a:lnTo>
                <a:lnTo>
                  <a:pt x="182577" y="74993"/>
                </a:lnTo>
                <a:lnTo>
                  <a:pt x="184211" y="71824"/>
                </a:lnTo>
                <a:lnTo>
                  <a:pt x="185299" y="68718"/>
                </a:lnTo>
                <a:lnTo>
                  <a:pt x="186025" y="65656"/>
                </a:lnTo>
                <a:lnTo>
                  <a:pt x="186509" y="62622"/>
                </a:lnTo>
                <a:lnTo>
                  <a:pt x="186832" y="59607"/>
                </a:lnTo>
                <a:lnTo>
                  <a:pt x="187047" y="56605"/>
                </a:lnTo>
                <a:lnTo>
                  <a:pt x="187190" y="53611"/>
                </a:lnTo>
                <a:lnTo>
                  <a:pt x="187349" y="47640"/>
                </a:lnTo>
                <a:lnTo>
                  <a:pt x="187460" y="32744"/>
                </a:lnTo>
                <a:lnTo>
                  <a:pt x="186473" y="29766"/>
                </a:lnTo>
                <a:lnTo>
                  <a:pt x="184824" y="26790"/>
                </a:lnTo>
                <a:lnTo>
                  <a:pt x="182731" y="23813"/>
                </a:lnTo>
                <a:lnTo>
                  <a:pt x="180345" y="20836"/>
                </a:lnTo>
                <a:lnTo>
                  <a:pt x="177761" y="17859"/>
                </a:lnTo>
                <a:lnTo>
                  <a:pt x="175046" y="14883"/>
                </a:lnTo>
                <a:lnTo>
                  <a:pt x="171252" y="11906"/>
                </a:lnTo>
                <a:lnTo>
                  <a:pt x="166739" y="8929"/>
                </a:lnTo>
                <a:lnTo>
                  <a:pt x="161745" y="5953"/>
                </a:lnTo>
                <a:lnTo>
                  <a:pt x="156432" y="3968"/>
                </a:lnTo>
                <a:lnTo>
                  <a:pt x="150905" y="2646"/>
                </a:lnTo>
                <a:lnTo>
                  <a:pt x="145236" y="1763"/>
                </a:lnTo>
                <a:lnTo>
                  <a:pt x="139473" y="1175"/>
                </a:lnTo>
                <a:lnTo>
                  <a:pt x="133646" y="783"/>
                </a:lnTo>
                <a:lnTo>
                  <a:pt x="127777" y="522"/>
                </a:lnTo>
                <a:lnTo>
                  <a:pt x="115965" y="232"/>
                </a:lnTo>
                <a:lnTo>
                  <a:pt x="89251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InkAnnotation485"/>
          <p:cNvSpPr/>
          <p:nvPr/>
        </p:nvSpPr>
        <p:spPr>
          <a:xfrm>
            <a:off x="1580554" y="3161109"/>
            <a:ext cx="8931" cy="214313"/>
          </a:xfrm>
          <a:custGeom>
            <a:avLst/>
            <a:gdLst/>
            <a:ahLst/>
            <a:cxnLst/>
            <a:rect l="0" t="0" r="0" b="0"/>
            <a:pathLst>
              <a:path w="8931" h="214313">
                <a:moveTo>
                  <a:pt x="0" y="0"/>
                </a:moveTo>
                <a:lnTo>
                  <a:pt x="0" y="135713"/>
                </a:lnTo>
                <a:lnTo>
                  <a:pt x="992" y="143061"/>
                </a:lnTo>
                <a:lnTo>
                  <a:pt x="2646" y="149944"/>
                </a:lnTo>
                <a:lnTo>
                  <a:pt x="4741" y="156517"/>
                </a:lnTo>
                <a:lnTo>
                  <a:pt x="6137" y="162884"/>
                </a:lnTo>
                <a:lnTo>
                  <a:pt x="7068" y="169112"/>
                </a:lnTo>
                <a:lnTo>
                  <a:pt x="7688" y="175250"/>
                </a:lnTo>
                <a:lnTo>
                  <a:pt x="8102" y="180333"/>
                </a:lnTo>
                <a:lnTo>
                  <a:pt x="8378" y="184714"/>
                </a:lnTo>
                <a:lnTo>
                  <a:pt x="8562" y="188627"/>
                </a:lnTo>
                <a:lnTo>
                  <a:pt x="8766" y="198266"/>
                </a:lnTo>
                <a:lnTo>
                  <a:pt x="8930" y="21431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InkAnnotation486"/>
          <p:cNvSpPr/>
          <p:nvPr/>
        </p:nvSpPr>
        <p:spPr>
          <a:xfrm>
            <a:off x="1669854" y="3652242"/>
            <a:ext cx="8928" cy="205384"/>
          </a:xfrm>
          <a:custGeom>
            <a:avLst/>
            <a:gdLst/>
            <a:ahLst/>
            <a:cxnLst/>
            <a:rect l="0" t="0" r="0" b="0"/>
            <a:pathLst>
              <a:path w="8928" h="205384">
                <a:moveTo>
                  <a:pt x="8927" y="0"/>
                </a:moveTo>
                <a:lnTo>
                  <a:pt x="106" y="0"/>
                </a:lnTo>
                <a:lnTo>
                  <a:pt x="29" y="4740"/>
                </a:lnTo>
                <a:lnTo>
                  <a:pt x="0" y="25731"/>
                </a:lnTo>
                <a:lnTo>
                  <a:pt x="991" y="31044"/>
                </a:lnTo>
                <a:lnTo>
                  <a:pt x="2644" y="36571"/>
                </a:lnTo>
                <a:lnTo>
                  <a:pt x="4738" y="42240"/>
                </a:lnTo>
                <a:lnTo>
                  <a:pt x="6134" y="48003"/>
                </a:lnTo>
                <a:lnTo>
                  <a:pt x="7065" y="53830"/>
                </a:lnTo>
                <a:lnTo>
                  <a:pt x="7686" y="59699"/>
                </a:lnTo>
                <a:lnTo>
                  <a:pt x="8099" y="65596"/>
                </a:lnTo>
                <a:lnTo>
                  <a:pt x="8375" y="71512"/>
                </a:lnTo>
                <a:lnTo>
                  <a:pt x="8681" y="84369"/>
                </a:lnTo>
                <a:lnTo>
                  <a:pt x="8927" y="20538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InkAnnotation487"/>
          <p:cNvSpPr/>
          <p:nvPr/>
        </p:nvSpPr>
        <p:spPr>
          <a:xfrm>
            <a:off x="1607766" y="4071937"/>
            <a:ext cx="151227" cy="177188"/>
          </a:xfrm>
          <a:custGeom>
            <a:avLst/>
            <a:gdLst/>
            <a:ahLst/>
            <a:cxnLst/>
            <a:rect l="0" t="0" r="0" b="0"/>
            <a:pathLst>
              <a:path w="151227" h="177188">
                <a:moveTo>
                  <a:pt x="79945" y="0"/>
                </a:moveTo>
                <a:lnTo>
                  <a:pt x="71383" y="0"/>
                </a:lnTo>
                <a:lnTo>
                  <a:pt x="68532" y="2646"/>
                </a:lnTo>
                <a:lnTo>
                  <a:pt x="41206" y="29812"/>
                </a:lnTo>
                <a:lnTo>
                  <a:pt x="37252" y="32773"/>
                </a:lnTo>
                <a:lnTo>
                  <a:pt x="32631" y="35739"/>
                </a:lnTo>
                <a:lnTo>
                  <a:pt x="27566" y="38709"/>
                </a:lnTo>
                <a:lnTo>
                  <a:pt x="23198" y="41681"/>
                </a:lnTo>
                <a:lnTo>
                  <a:pt x="19293" y="44654"/>
                </a:lnTo>
                <a:lnTo>
                  <a:pt x="15698" y="47629"/>
                </a:lnTo>
                <a:lnTo>
                  <a:pt x="13301" y="51596"/>
                </a:lnTo>
                <a:lnTo>
                  <a:pt x="11703" y="56226"/>
                </a:lnTo>
                <a:lnTo>
                  <a:pt x="10637" y="61296"/>
                </a:lnTo>
                <a:lnTo>
                  <a:pt x="8935" y="65669"/>
                </a:lnTo>
                <a:lnTo>
                  <a:pt x="6808" y="69576"/>
                </a:lnTo>
                <a:lnTo>
                  <a:pt x="4398" y="73173"/>
                </a:lnTo>
                <a:lnTo>
                  <a:pt x="2791" y="77556"/>
                </a:lnTo>
                <a:lnTo>
                  <a:pt x="1720" y="82461"/>
                </a:lnTo>
                <a:lnTo>
                  <a:pt x="1005" y="87717"/>
                </a:lnTo>
                <a:lnTo>
                  <a:pt x="529" y="92212"/>
                </a:lnTo>
                <a:lnTo>
                  <a:pt x="212" y="96201"/>
                </a:lnTo>
                <a:lnTo>
                  <a:pt x="0" y="99853"/>
                </a:lnTo>
                <a:lnTo>
                  <a:pt x="852" y="104272"/>
                </a:lnTo>
                <a:lnTo>
                  <a:pt x="2411" y="109202"/>
                </a:lnTo>
                <a:lnTo>
                  <a:pt x="4443" y="114473"/>
                </a:lnTo>
                <a:lnTo>
                  <a:pt x="6790" y="118980"/>
                </a:lnTo>
                <a:lnTo>
                  <a:pt x="9347" y="122976"/>
                </a:lnTo>
                <a:lnTo>
                  <a:pt x="12043" y="126632"/>
                </a:lnTo>
                <a:lnTo>
                  <a:pt x="14833" y="131054"/>
                </a:lnTo>
                <a:lnTo>
                  <a:pt x="17685" y="135987"/>
                </a:lnTo>
                <a:lnTo>
                  <a:pt x="20579" y="141260"/>
                </a:lnTo>
                <a:lnTo>
                  <a:pt x="24493" y="145766"/>
                </a:lnTo>
                <a:lnTo>
                  <a:pt x="29086" y="149764"/>
                </a:lnTo>
                <a:lnTo>
                  <a:pt x="34133" y="153420"/>
                </a:lnTo>
                <a:lnTo>
                  <a:pt x="39481" y="156851"/>
                </a:lnTo>
                <a:lnTo>
                  <a:pt x="45031" y="160130"/>
                </a:lnTo>
                <a:lnTo>
                  <a:pt x="50716" y="163308"/>
                </a:lnTo>
                <a:lnTo>
                  <a:pt x="56490" y="165427"/>
                </a:lnTo>
                <a:lnTo>
                  <a:pt x="62324" y="166839"/>
                </a:lnTo>
                <a:lnTo>
                  <a:pt x="68197" y="167781"/>
                </a:lnTo>
                <a:lnTo>
                  <a:pt x="74097" y="169401"/>
                </a:lnTo>
                <a:lnTo>
                  <a:pt x="80015" y="171473"/>
                </a:lnTo>
                <a:lnTo>
                  <a:pt x="85945" y="173847"/>
                </a:lnTo>
                <a:lnTo>
                  <a:pt x="91882" y="175429"/>
                </a:lnTo>
                <a:lnTo>
                  <a:pt x="97825" y="176484"/>
                </a:lnTo>
                <a:lnTo>
                  <a:pt x="103771" y="177187"/>
                </a:lnTo>
                <a:lnTo>
                  <a:pt x="108727" y="176664"/>
                </a:lnTo>
                <a:lnTo>
                  <a:pt x="113024" y="175322"/>
                </a:lnTo>
                <a:lnTo>
                  <a:pt x="116880" y="173437"/>
                </a:lnTo>
                <a:lnTo>
                  <a:pt x="120443" y="172179"/>
                </a:lnTo>
                <a:lnTo>
                  <a:pt x="123811" y="171341"/>
                </a:lnTo>
                <a:lnTo>
                  <a:pt x="127048" y="170782"/>
                </a:lnTo>
                <a:lnTo>
                  <a:pt x="130199" y="169417"/>
                </a:lnTo>
                <a:lnTo>
                  <a:pt x="133291" y="167515"/>
                </a:lnTo>
                <a:lnTo>
                  <a:pt x="136345" y="165255"/>
                </a:lnTo>
                <a:lnTo>
                  <a:pt x="139373" y="162756"/>
                </a:lnTo>
                <a:lnTo>
                  <a:pt x="142384" y="160098"/>
                </a:lnTo>
                <a:lnTo>
                  <a:pt x="145383" y="157334"/>
                </a:lnTo>
                <a:lnTo>
                  <a:pt x="147383" y="154498"/>
                </a:lnTo>
                <a:lnTo>
                  <a:pt x="148716" y="151616"/>
                </a:lnTo>
                <a:lnTo>
                  <a:pt x="149605" y="148703"/>
                </a:lnTo>
                <a:lnTo>
                  <a:pt x="150197" y="145768"/>
                </a:lnTo>
                <a:lnTo>
                  <a:pt x="150592" y="142820"/>
                </a:lnTo>
                <a:lnTo>
                  <a:pt x="150855" y="139861"/>
                </a:lnTo>
                <a:lnTo>
                  <a:pt x="151031" y="136897"/>
                </a:lnTo>
                <a:lnTo>
                  <a:pt x="151226" y="130958"/>
                </a:lnTo>
                <a:lnTo>
                  <a:pt x="150286" y="126993"/>
                </a:lnTo>
                <a:lnTo>
                  <a:pt x="148667" y="122365"/>
                </a:lnTo>
                <a:lnTo>
                  <a:pt x="146596" y="117296"/>
                </a:lnTo>
                <a:lnTo>
                  <a:pt x="144222" y="112923"/>
                </a:lnTo>
                <a:lnTo>
                  <a:pt x="141648" y="109017"/>
                </a:lnTo>
                <a:lnTo>
                  <a:pt x="138939" y="105420"/>
                </a:lnTo>
                <a:lnTo>
                  <a:pt x="136142" y="102030"/>
                </a:lnTo>
                <a:lnTo>
                  <a:pt x="133284" y="98778"/>
                </a:lnTo>
                <a:lnTo>
                  <a:pt x="130387" y="95617"/>
                </a:lnTo>
                <a:lnTo>
                  <a:pt x="126471" y="92518"/>
                </a:lnTo>
                <a:lnTo>
                  <a:pt x="121877" y="89460"/>
                </a:lnTo>
                <a:lnTo>
                  <a:pt x="116829" y="86429"/>
                </a:lnTo>
                <a:lnTo>
                  <a:pt x="111480" y="83416"/>
                </a:lnTo>
                <a:lnTo>
                  <a:pt x="100244" y="77423"/>
                </a:lnTo>
                <a:lnTo>
                  <a:pt x="95462" y="74435"/>
                </a:lnTo>
                <a:lnTo>
                  <a:pt x="91282" y="71452"/>
                </a:lnTo>
                <a:lnTo>
                  <a:pt x="79945" y="6250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InkAnnotation488"/>
          <p:cNvSpPr/>
          <p:nvPr/>
        </p:nvSpPr>
        <p:spPr>
          <a:xfrm>
            <a:off x="1589638" y="4554140"/>
            <a:ext cx="160426" cy="160688"/>
          </a:xfrm>
          <a:custGeom>
            <a:avLst/>
            <a:gdLst/>
            <a:ahLst/>
            <a:cxnLst/>
            <a:rect l="0" t="0" r="0" b="0"/>
            <a:pathLst>
              <a:path w="160426" h="160688">
                <a:moveTo>
                  <a:pt x="53424" y="0"/>
                </a:moveTo>
                <a:lnTo>
                  <a:pt x="45736" y="0"/>
                </a:lnTo>
                <a:lnTo>
                  <a:pt x="42400" y="2646"/>
                </a:lnTo>
                <a:lnTo>
                  <a:pt x="37611" y="7129"/>
                </a:lnTo>
                <a:lnTo>
                  <a:pt x="23536" y="20991"/>
                </a:lnTo>
                <a:lnTo>
                  <a:pt x="20600" y="22924"/>
                </a:lnTo>
                <a:lnTo>
                  <a:pt x="17651" y="24212"/>
                </a:lnTo>
                <a:lnTo>
                  <a:pt x="14692" y="25071"/>
                </a:lnTo>
                <a:lnTo>
                  <a:pt x="11728" y="27628"/>
                </a:lnTo>
                <a:lnTo>
                  <a:pt x="8759" y="31317"/>
                </a:lnTo>
                <a:lnTo>
                  <a:pt x="5788" y="35762"/>
                </a:lnTo>
                <a:lnTo>
                  <a:pt x="3808" y="39716"/>
                </a:lnTo>
                <a:lnTo>
                  <a:pt x="2487" y="43344"/>
                </a:lnTo>
                <a:lnTo>
                  <a:pt x="1607" y="46756"/>
                </a:lnTo>
                <a:lnTo>
                  <a:pt x="1020" y="51014"/>
                </a:lnTo>
                <a:lnTo>
                  <a:pt x="628" y="55838"/>
                </a:lnTo>
                <a:lnTo>
                  <a:pt x="194" y="65496"/>
                </a:lnTo>
                <a:lnTo>
                  <a:pt x="0" y="73096"/>
                </a:lnTo>
                <a:lnTo>
                  <a:pt x="941" y="77505"/>
                </a:lnTo>
                <a:lnTo>
                  <a:pt x="2560" y="82428"/>
                </a:lnTo>
                <a:lnTo>
                  <a:pt x="4632" y="87694"/>
                </a:lnTo>
                <a:lnTo>
                  <a:pt x="7998" y="93190"/>
                </a:lnTo>
                <a:lnTo>
                  <a:pt x="12226" y="98837"/>
                </a:lnTo>
                <a:lnTo>
                  <a:pt x="17029" y="104586"/>
                </a:lnTo>
                <a:lnTo>
                  <a:pt x="21223" y="110404"/>
                </a:lnTo>
                <a:lnTo>
                  <a:pt x="25011" y="116267"/>
                </a:lnTo>
                <a:lnTo>
                  <a:pt x="28529" y="122160"/>
                </a:lnTo>
                <a:lnTo>
                  <a:pt x="32859" y="127080"/>
                </a:lnTo>
                <a:lnTo>
                  <a:pt x="37729" y="131353"/>
                </a:lnTo>
                <a:lnTo>
                  <a:pt x="42961" y="135193"/>
                </a:lnTo>
                <a:lnTo>
                  <a:pt x="47441" y="138746"/>
                </a:lnTo>
                <a:lnTo>
                  <a:pt x="51419" y="142107"/>
                </a:lnTo>
                <a:lnTo>
                  <a:pt x="55064" y="145340"/>
                </a:lnTo>
                <a:lnTo>
                  <a:pt x="59478" y="148486"/>
                </a:lnTo>
                <a:lnTo>
                  <a:pt x="64406" y="151577"/>
                </a:lnTo>
                <a:lnTo>
                  <a:pt x="69675" y="154629"/>
                </a:lnTo>
                <a:lnTo>
                  <a:pt x="75172" y="156665"/>
                </a:lnTo>
                <a:lnTo>
                  <a:pt x="80821" y="158021"/>
                </a:lnTo>
                <a:lnTo>
                  <a:pt x="86571" y="158926"/>
                </a:lnTo>
                <a:lnTo>
                  <a:pt x="92389" y="159528"/>
                </a:lnTo>
                <a:lnTo>
                  <a:pt x="98252" y="159930"/>
                </a:lnTo>
                <a:lnTo>
                  <a:pt x="109067" y="160377"/>
                </a:lnTo>
                <a:lnTo>
                  <a:pt x="120732" y="160629"/>
                </a:lnTo>
                <a:lnTo>
                  <a:pt x="127326" y="160687"/>
                </a:lnTo>
                <a:lnTo>
                  <a:pt x="130473" y="159711"/>
                </a:lnTo>
                <a:lnTo>
                  <a:pt x="133563" y="158068"/>
                </a:lnTo>
                <a:lnTo>
                  <a:pt x="136616" y="155979"/>
                </a:lnTo>
                <a:lnTo>
                  <a:pt x="139643" y="153596"/>
                </a:lnTo>
                <a:lnTo>
                  <a:pt x="142653" y="151015"/>
                </a:lnTo>
                <a:lnTo>
                  <a:pt x="145652" y="148301"/>
                </a:lnTo>
                <a:lnTo>
                  <a:pt x="151630" y="142641"/>
                </a:lnTo>
                <a:lnTo>
                  <a:pt x="154614" y="139742"/>
                </a:lnTo>
                <a:lnTo>
                  <a:pt x="156602" y="136818"/>
                </a:lnTo>
                <a:lnTo>
                  <a:pt x="157928" y="133876"/>
                </a:lnTo>
                <a:lnTo>
                  <a:pt x="158812" y="130923"/>
                </a:lnTo>
                <a:lnTo>
                  <a:pt x="159402" y="126969"/>
                </a:lnTo>
                <a:lnTo>
                  <a:pt x="159794" y="122349"/>
                </a:lnTo>
                <a:lnTo>
                  <a:pt x="160231" y="112916"/>
                </a:lnTo>
                <a:lnTo>
                  <a:pt x="160425" y="105417"/>
                </a:lnTo>
                <a:lnTo>
                  <a:pt x="159484" y="101036"/>
                </a:lnTo>
                <a:lnTo>
                  <a:pt x="157865" y="96131"/>
                </a:lnTo>
                <a:lnTo>
                  <a:pt x="155794" y="90876"/>
                </a:lnTo>
                <a:lnTo>
                  <a:pt x="153420" y="86381"/>
                </a:lnTo>
                <a:lnTo>
                  <a:pt x="150846" y="82392"/>
                </a:lnTo>
                <a:lnTo>
                  <a:pt x="148138" y="78741"/>
                </a:lnTo>
                <a:lnTo>
                  <a:pt x="144348" y="74322"/>
                </a:lnTo>
                <a:lnTo>
                  <a:pt x="139836" y="69392"/>
                </a:lnTo>
                <a:lnTo>
                  <a:pt x="134845" y="64120"/>
                </a:lnTo>
                <a:lnTo>
                  <a:pt x="129533" y="59614"/>
                </a:lnTo>
                <a:lnTo>
                  <a:pt x="124007" y="55618"/>
                </a:lnTo>
                <a:lnTo>
                  <a:pt x="118338" y="51961"/>
                </a:lnTo>
                <a:lnTo>
                  <a:pt x="112575" y="48532"/>
                </a:lnTo>
                <a:lnTo>
                  <a:pt x="106749" y="45252"/>
                </a:lnTo>
                <a:lnTo>
                  <a:pt x="100880" y="42075"/>
                </a:lnTo>
                <a:lnTo>
                  <a:pt x="95975" y="38964"/>
                </a:lnTo>
                <a:lnTo>
                  <a:pt x="91714" y="35898"/>
                </a:lnTo>
                <a:lnTo>
                  <a:pt x="80213" y="2678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InkAnnotation489"/>
          <p:cNvSpPr/>
          <p:nvPr/>
        </p:nvSpPr>
        <p:spPr>
          <a:xfrm>
            <a:off x="1705570" y="4947046"/>
            <a:ext cx="17860" cy="214314"/>
          </a:xfrm>
          <a:custGeom>
            <a:avLst/>
            <a:gdLst/>
            <a:ahLst/>
            <a:cxnLst/>
            <a:rect l="0" t="0" r="0" b="0"/>
            <a:pathLst>
              <a:path w="17860" h="214314">
                <a:moveTo>
                  <a:pt x="17859" y="0"/>
                </a:moveTo>
                <a:lnTo>
                  <a:pt x="17859" y="4740"/>
                </a:lnTo>
                <a:lnTo>
                  <a:pt x="16867" y="7129"/>
                </a:lnTo>
                <a:lnTo>
                  <a:pt x="15213" y="9714"/>
                </a:lnTo>
                <a:lnTo>
                  <a:pt x="13119" y="12429"/>
                </a:lnTo>
                <a:lnTo>
                  <a:pt x="11722" y="15232"/>
                </a:lnTo>
                <a:lnTo>
                  <a:pt x="10792" y="18092"/>
                </a:lnTo>
                <a:lnTo>
                  <a:pt x="10171" y="20991"/>
                </a:lnTo>
                <a:lnTo>
                  <a:pt x="9757" y="23916"/>
                </a:lnTo>
                <a:lnTo>
                  <a:pt x="9297" y="29812"/>
                </a:lnTo>
                <a:lnTo>
                  <a:pt x="9093" y="38385"/>
                </a:lnTo>
                <a:lnTo>
                  <a:pt x="9039" y="43450"/>
                </a:lnTo>
                <a:lnTo>
                  <a:pt x="8010" y="49802"/>
                </a:lnTo>
                <a:lnTo>
                  <a:pt x="6332" y="57014"/>
                </a:lnTo>
                <a:lnTo>
                  <a:pt x="4221" y="64799"/>
                </a:lnTo>
                <a:lnTo>
                  <a:pt x="2814" y="71973"/>
                </a:lnTo>
                <a:lnTo>
                  <a:pt x="1876" y="78740"/>
                </a:lnTo>
                <a:lnTo>
                  <a:pt x="1251" y="85235"/>
                </a:lnTo>
                <a:lnTo>
                  <a:pt x="834" y="91550"/>
                </a:lnTo>
                <a:lnTo>
                  <a:pt x="556" y="97744"/>
                </a:lnTo>
                <a:lnTo>
                  <a:pt x="247" y="110911"/>
                </a:lnTo>
                <a:lnTo>
                  <a:pt x="0" y="21431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InkAnnotation490"/>
          <p:cNvSpPr/>
          <p:nvPr/>
        </p:nvSpPr>
        <p:spPr>
          <a:xfrm>
            <a:off x="1732391" y="5554265"/>
            <a:ext cx="26758" cy="241103"/>
          </a:xfrm>
          <a:custGeom>
            <a:avLst/>
            <a:gdLst/>
            <a:ahLst/>
            <a:cxnLst/>
            <a:rect l="0" t="0" r="0" b="0"/>
            <a:pathLst>
              <a:path w="26758" h="241103">
                <a:moveTo>
                  <a:pt x="8897" y="0"/>
                </a:moveTo>
                <a:lnTo>
                  <a:pt x="4157" y="0"/>
                </a:lnTo>
                <a:lnTo>
                  <a:pt x="2761" y="992"/>
                </a:lnTo>
                <a:lnTo>
                  <a:pt x="1830" y="2646"/>
                </a:lnTo>
                <a:lnTo>
                  <a:pt x="1209" y="4740"/>
                </a:lnTo>
                <a:lnTo>
                  <a:pt x="795" y="8121"/>
                </a:lnTo>
                <a:lnTo>
                  <a:pt x="519" y="12359"/>
                </a:lnTo>
                <a:lnTo>
                  <a:pt x="335" y="17169"/>
                </a:lnTo>
                <a:lnTo>
                  <a:pt x="77" y="38160"/>
                </a:lnTo>
                <a:lnTo>
                  <a:pt x="0" y="63231"/>
                </a:lnTo>
                <a:lnTo>
                  <a:pt x="982" y="72912"/>
                </a:lnTo>
                <a:lnTo>
                  <a:pt x="2628" y="83335"/>
                </a:lnTo>
                <a:lnTo>
                  <a:pt x="4718" y="94252"/>
                </a:lnTo>
                <a:lnTo>
                  <a:pt x="6111" y="105498"/>
                </a:lnTo>
                <a:lnTo>
                  <a:pt x="7040" y="116965"/>
                </a:lnTo>
                <a:lnTo>
                  <a:pt x="7659" y="128579"/>
                </a:lnTo>
                <a:lnTo>
                  <a:pt x="9064" y="140290"/>
                </a:lnTo>
                <a:lnTo>
                  <a:pt x="10993" y="152065"/>
                </a:lnTo>
                <a:lnTo>
                  <a:pt x="13271" y="163885"/>
                </a:lnTo>
                <a:lnTo>
                  <a:pt x="14790" y="175733"/>
                </a:lnTo>
                <a:lnTo>
                  <a:pt x="15802" y="187600"/>
                </a:lnTo>
                <a:lnTo>
                  <a:pt x="16477" y="199481"/>
                </a:lnTo>
                <a:lnTo>
                  <a:pt x="17919" y="209386"/>
                </a:lnTo>
                <a:lnTo>
                  <a:pt x="19873" y="217973"/>
                </a:lnTo>
                <a:lnTo>
                  <a:pt x="26757" y="24110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InkAnnotation491"/>
          <p:cNvSpPr/>
          <p:nvPr/>
        </p:nvSpPr>
        <p:spPr>
          <a:xfrm>
            <a:off x="2135558" y="2330648"/>
            <a:ext cx="159217" cy="89178"/>
          </a:xfrm>
          <a:custGeom>
            <a:avLst/>
            <a:gdLst/>
            <a:ahLst/>
            <a:cxnLst/>
            <a:rect l="0" t="0" r="0" b="0"/>
            <a:pathLst>
              <a:path w="159217" h="89178">
                <a:moveTo>
                  <a:pt x="52215" y="0"/>
                </a:moveTo>
                <a:lnTo>
                  <a:pt x="38912" y="0"/>
                </a:lnTo>
                <a:lnTo>
                  <a:pt x="36402" y="992"/>
                </a:lnTo>
                <a:lnTo>
                  <a:pt x="33735" y="2646"/>
                </a:lnTo>
                <a:lnTo>
                  <a:pt x="30965" y="4741"/>
                </a:lnTo>
                <a:lnTo>
                  <a:pt x="28127" y="6137"/>
                </a:lnTo>
                <a:lnTo>
                  <a:pt x="25242" y="7068"/>
                </a:lnTo>
                <a:lnTo>
                  <a:pt x="22327" y="7688"/>
                </a:lnTo>
                <a:lnTo>
                  <a:pt x="20383" y="9094"/>
                </a:lnTo>
                <a:lnTo>
                  <a:pt x="19088" y="11023"/>
                </a:lnTo>
                <a:lnTo>
                  <a:pt x="18224" y="13302"/>
                </a:lnTo>
                <a:lnTo>
                  <a:pt x="16655" y="15814"/>
                </a:lnTo>
                <a:lnTo>
                  <a:pt x="14618" y="18479"/>
                </a:lnTo>
                <a:lnTo>
                  <a:pt x="12267" y="21249"/>
                </a:lnTo>
                <a:lnTo>
                  <a:pt x="10700" y="24088"/>
                </a:lnTo>
                <a:lnTo>
                  <a:pt x="9656" y="26973"/>
                </a:lnTo>
                <a:lnTo>
                  <a:pt x="8959" y="29888"/>
                </a:lnTo>
                <a:lnTo>
                  <a:pt x="7503" y="32824"/>
                </a:lnTo>
                <a:lnTo>
                  <a:pt x="5539" y="35773"/>
                </a:lnTo>
                <a:lnTo>
                  <a:pt x="3239" y="38731"/>
                </a:lnTo>
                <a:lnTo>
                  <a:pt x="1705" y="41696"/>
                </a:lnTo>
                <a:lnTo>
                  <a:pt x="682" y="44665"/>
                </a:lnTo>
                <a:lnTo>
                  <a:pt x="0" y="47636"/>
                </a:lnTo>
                <a:lnTo>
                  <a:pt x="538" y="50609"/>
                </a:lnTo>
                <a:lnTo>
                  <a:pt x="1889" y="53583"/>
                </a:lnTo>
                <a:lnTo>
                  <a:pt x="3781" y="56558"/>
                </a:lnTo>
                <a:lnTo>
                  <a:pt x="5043" y="59533"/>
                </a:lnTo>
                <a:lnTo>
                  <a:pt x="5884" y="62509"/>
                </a:lnTo>
                <a:lnTo>
                  <a:pt x="6445" y="65485"/>
                </a:lnTo>
                <a:lnTo>
                  <a:pt x="7811" y="67469"/>
                </a:lnTo>
                <a:lnTo>
                  <a:pt x="9714" y="68792"/>
                </a:lnTo>
                <a:lnTo>
                  <a:pt x="11975" y="69674"/>
                </a:lnTo>
                <a:lnTo>
                  <a:pt x="15466" y="71254"/>
                </a:lnTo>
                <a:lnTo>
                  <a:pt x="24637" y="75655"/>
                </a:lnTo>
                <a:lnTo>
                  <a:pt x="28869" y="77226"/>
                </a:lnTo>
                <a:lnTo>
                  <a:pt x="32682" y="78273"/>
                </a:lnTo>
                <a:lnTo>
                  <a:pt x="36216" y="78971"/>
                </a:lnTo>
                <a:lnTo>
                  <a:pt x="40557" y="80429"/>
                </a:lnTo>
                <a:lnTo>
                  <a:pt x="45435" y="82392"/>
                </a:lnTo>
                <a:lnTo>
                  <a:pt x="50672" y="84694"/>
                </a:lnTo>
                <a:lnTo>
                  <a:pt x="56147" y="86228"/>
                </a:lnTo>
                <a:lnTo>
                  <a:pt x="61782" y="87251"/>
                </a:lnTo>
                <a:lnTo>
                  <a:pt x="67523" y="87933"/>
                </a:lnTo>
                <a:lnTo>
                  <a:pt x="73334" y="88388"/>
                </a:lnTo>
                <a:lnTo>
                  <a:pt x="79193" y="88691"/>
                </a:lnTo>
                <a:lnTo>
                  <a:pt x="94273" y="89117"/>
                </a:lnTo>
                <a:lnTo>
                  <a:pt x="98113" y="89177"/>
                </a:lnTo>
                <a:lnTo>
                  <a:pt x="102658" y="88225"/>
                </a:lnTo>
                <a:lnTo>
                  <a:pt x="107672" y="86598"/>
                </a:lnTo>
                <a:lnTo>
                  <a:pt x="112999" y="84521"/>
                </a:lnTo>
                <a:lnTo>
                  <a:pt x="117542" y="83136"/>
                </a:lnTo>
                <a:lnTo>
                  <a:pt x="121563" y="82213"/>
                </a:lnTo>
                <a:lnTo>
                  <a:pt x="125236" y="81598"/>
                </a:lnTo>
                <a:lnTo>
                  <a:pt x="128677" y="80195"/>
                </a:lnTo>
                <a:lnTo>
                  <a:pt x="131963" y="78268"/>
                </a:lnTo>
                <a:lnTo>
                  <a:pt x="135146" y="75991"/>
                </a:lnTo>
                <a:lnTo>
                  <a:pt x="138260" y="74473"/>
                </a:lnTo>
                <a:lnTo>
                  <a:pt x="141329" y="73461"/>
                </a:lnTo>
                <a:lnTo>
                  <a:pt x="144366" y="72787"/>
                </a:lnTo>
                <a:lnTo>
                  <a:pt x="147384" y="71345"/>
                </a:lnTo>
                <a:lnTo>
                  <a:pt x="150388" y="69391"/>
                </a:lnTo>
                <a:lnTo>
                  <a:pt x="153382" y="67097"/>
                </a:lnTo>
                <a:lnTo>
                  <a:pt x="155379" y="64575"/>
                </a:lnTo>
                <a:lnTo>
                  <a:pt x="156710" y="61901"/>
                </a:lnTo>
                <a:lnTo>
                  <a:pt x="158846" y="55222"/>
                </a:lnTo>
                <a:lnTo>
                  <a:pt x="159021" y="53682"/>
                </a:lnTo>
                <a:lnTo>
                  <a:pt x="159138" y="51663"/>
                </a:lnTo>
                <a:lnTo>
                  <a:pt x="159216" y="49325"/>
                </a:lnTo>
                <a:lnTo>
                  <a:pt x="157283" y="46774"/>
                </a:lnTo>
                <a:lnTo>
                  <a:pt x="154010" y="44081"/>
                </a:lnTo>
                <a:lnTo>
                  <a:pt x="149844" y="41293"/>
                </a:lnTo>
                <a:lnTo>
                  <a:pt x="146075" y="38443"/>
                </a:lnTo>
                <a:lnTo>
                  <a:pt x="142569" y="35550"/>
                </a:lnTo>
                <a:lnTo>
                  <a:pt x="139240" y="32630"/>
                </a:lnTo>
                <a:lnTo>
                  <a:pt x="134045" y="29691"/>
                </a:lnTo>
                <a:lnTo>
                  <a:pt x="127604" y="26739"/>
                </a:lnTo>
                <a:lnTo>
                  <a:pt x="120334" y="23779"/>
                </a:lnTo>
                <a:lnTo>
                  <a:pt x="113502" y="21806"/>
                </a:lnTo>
                <a:lnTo>
                  <a:pt x="106964" y="20490"/>
                </a:lnTo>
                <a:lnTo>
                  <a:pt x="100620" y="19613"/>
                </a:lnTo>
                <a:lnTo>
                  <a:pt x="93415" y="18036"/>
                </a:lnTo>
                <a:lnTo>
                  <a:pt x="85635" y="15993"/>
                </a:lnTo>
                <a:lnTo>
                  <a:pt x="77471" y="13639"/>
                </a:lnTo>
                <a:lnTo>
                  <a:pt x="71037" y="12069"/>
                </a:lnTo>
                <a:lnTo>
                  <a:pt x="65755" y="11023"/>
                </a:lnTo>
                <a:lnTo>
                  <a:pt x="52215" y="893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InkAnnotation492"/>
          <p:cNvSpPr/>
          <p:nvPr/>
        </p:nvSpPr>
        <p:spPr>
          <a:xfrm>
            <a:off x="2134195" y="2678906"/>
            <a:ext cx="44649" cy="258962"/>
          </a:xfrm>
          <a:custGeom>
            <a:avLst/>
            <a:gdLst/>
            <a:ahLst/>
            <a:cxnLst/>
            <a:rect l="0" t="0" r="0" b="0"/>
            <a:pathLst>
              <a:path w="44649" h="258962">
                <a:moveTo>
                  <a:pt x="0" y="0"/>
                </a:moveTo>
                <a:lnTo>
                  <a:pt x="0" y="28679"/>
                </a:lnTo>
                <a:lnTo>
                  <a:pt x="992" y="33010"/>
                </a:lnTo>
                <a:lnTo>
                  <a:pt x="2646" y="37881"/>
                </a:lnTo>
                <a:lnTo>
                  <a:pt x="4740" y="43114"/>
                </a:lnTo>
                <a:lnTo>
                  <a:pt x="6137" y="48586"/>
                </a:lnTo>
                <a:lnTo>
                  <a:pt x="7068" y="54219"/>
                </a:lnTo>
                <a:lnTo>
                  <a:pt x="7688" y="59958"/>
                </a:lnTo>
                <a:lnTo>
                  <a:pt x="9094" y="66761"/>
                </a:lnTo>
                <a:lnTo>
                  <a:pt x="11024" y="74273"/>
                </a:lnTo>
                <a:lnTo>
                  <a:pt x="13302" y="82257"/>
                </a:lnTo>
                <a:lnTo>
                  <a:pt x="15813" y="89565"/>
                </a:lnTo>
                <a:lnTo>
                  <a:pt x="18480" y="96421"/>
                </a:lnTo>
                <a:lnTo>
                  <a:pt x="21249" y="102976"/>
                </a:lnTo>
                <a:lnTo>
                  <a:pt x="23096" y="109330"/>
                </a:lnTo>
                <a:lnTo>
                  <a:pt x="24327" y="115550"/>
                </a:lnTo>
                <a:lnTo>
                  <a:pt x="25148" y="121682"/>
                </a:lnTo>
                <a:lnTo>
                  <a:pt x="26687" y="128746"/>
                </a:lnTo>
                <a:lnTo>
                  <a:pt x="28705" y="136432"/>
                </a:lnTo>
                <a:lnTo>
                  <a:pt x="31043" y="144533"/>
                </a:lnTo>
                <a:lnTo>
                  <a:pt x="32602" y="151918"/>
                </a:lnTo>
                <a:lnTo>
                  <a:pt x="33640" y="158825"/>
                </a:lnTo>
                <a:lnTo>
                  <a:pt x="34333" y="165415"/>
                </a:lnTo>
                <a:lnTo>
                  <a:pt x="35787" y="172784"/>
                </a:lnTo>
                <a:lnTo>
                  <a:pt x="37749" y="180674"/>
                </a:lnTo>
                <a:lnTo>
                  <a:pt x="40049" y="188910"/>
                </a:lnTo>
                <a:lnTo>
                  <a:pt x="41582" y="197377"/>
                </a:lnTo>
                <a:lnTo>
                  <a:pt x="42604" y="205999"/>
                </a:lnTo>
                <a:lnTo>
                  <a:pt x="43285" y="214723"/>
                </a:lnTo>
                <a:lnTo>
                  <a:pt x="43740" y="222524"/>
                </a:lnTo>
                <a:lnTo>
                  <a:pt x="44244" y="236482"/>
                </a:lnTo>
                <a:lnTo>
                  <a:pt x="44648" y="25896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InkAnnotation493"/>
          <p:cNvSpPr/>
          <p:nvPr/>
        </p:nvSpPr>
        <p:spPr>
          <a:xfrm>
            <a:off x="2180236" y="3152179"/>
            <a:ext cx="141328" cy="107147"/>
          </a:xfrm>
          <a:custGeom>
            <a:avLst/>
            <a:gdLst/>
            <a:ahLst/>
            <a:cxnLst/>
            <a:rect l="0" t="0" r="0" b="0"/>
            <a:pathLst>
              <a:path w="141328" h="107147">
                <a:moveTo>
                  <a:pt x="52185" y="0"/>
                </a:moveTo>
                <a:lnTo>
                  <a:pt x="52185" y="4741"/>
                </a:lnTo>
                <a:lnTo>
                  <a:pt x="51193" y="6137"/>
                </a:lnTo>
                <a:lnTo>
                  <a:pt x="49539" y="7068"/>
                </a:lnTo>
                <a:lnTo>
                  <a:pt x="47445" y="7688"/>
                </a:lnTo>
                <a:lnTo>
                  <a:pt x="45056" y="8102"/>
                </a:lnTo>
                <a:lnTo>
                  <a:pt x="42472" y="8378"/>
                </a:lnTo>
                <a:lnTo>
                  <a:pt x="39756" y="8562"/>
                </a:lnTo>
                <a:lnTo>
                  <a:pt x="37946" y="9677"/>
                </a:lnTo>
                <a:lnTo>
                  <a:pt x="36740" y="11412"/>
                </a:lnTo>
                <a:lnTo>
                  <a:pt x="35935" y="13561"/>
                </a:lnTo>
                <a:lnTo>
                  <a:pt x="34406" y="15986"/>
                </a:lnTo>
                <a:lnTo>
                  <a:pt x="32395" y="18595"/>
                </a:lnTo>
                <a:lnTo>
                  <a:pt x="30062" y="21327"/>
                </a:lnTo>
                <a:lnTo>
                  <a:pt x="27515" y="24140"/>
                </a:lnTo>
                <a:lnTo>
                  <a:pt x="22038" y="29911"/>
                </a:lnTo>
                <a:lnTo>
                  <a:pt x="13377" y="38739"/>
                </a:lnTo>
                <a:lnTo>
                  <a:pt x="11430" y="41701"/>
                </a:lnTo>
                <a:lnTo>
                  <a:pt x="10132" y="44668"/>
                </a:lnTo>
                <a:lnTo>
                  <a:pt x="9267" y="47638"/>
                </a:lnTo>
                <a:lnTo>
                  <a:pt x="7698" y="51602"/>
                </a:lnTo>
                <a:lnTo>
                  <a:pt x="5660" y="56230"/>
                </a:lnTo>
                <a:lnTo>
                  <a:pt x="3309" y="61299"/>
                </a:lnTo>
                <a:lnTo>
                  <a:pt x="1742" y="65671"/>
                </a:lnTo>
                <a:lnTo>
                  <a:pt x="697" y="69578"/>
                </a:lnTo>
                <a:lnTo>
                  <a:pt x="0" y="73174"/>
                </a:lnTo>
                <a:lnTo>
                  <a:pt x="528" y="76564"/>
                </a:lnTo>
                <a:lnTo>
                  <a:pt x="1872" y="79816"/>
                </a:lnTo>
                <a:lnTo>
                  <a:pt x="6418" y="87424"/>
                </a:lnTo>
                <a:lnTo>
                  <a:pt x="6791" y="89040"/>
                </a:lnTo>
                <a:lnTo>
                  <a:pt x="7039" y="91111"/>
                </a:lnTo>
                <a:lnTo>
                  <a:pt x="7205" y="93483"/>
                </a:lnTo>
                <a:lnTo>
                  <a:pt x="8308" y="95064"/>
                </a:lnTo>
                <a:lnTo>
                  <a:pt x="10035" y="96118"/>
                </a:lnTo>
                <a:lnTo>
                  <a:pt x="12179" y="96821"/>
                </a:lnTo>
                <a:lnTo>
                  <a:pt x="14600" y="98282"/>
                </a:lnTo>
                <a:lnTo>
                  <a:pt x="17207" y="100248"/>
                </a:lnTo>
                <a:lnTo>
                  <a:pt x="19937" y="102551"/>
                </a:lnTo>
                <a:lnTo>
                  <a:pt x="23741" y="104086"/>
                </a:lnTo>
                <a:lnTo>
                  <a:pt x="28261" y="105110"/>
                </a:lnTo>
                <a:lnTo>
                  <a:pt x="33259" y="105792"/>
                </a:lnTo>
                <a:lnTo>
                  <a:pt x="37584" y="106247"/>
                </a:lnTo>
                <a:lnTo>
                  <a:pt x="41459" y="106550"/>
                </a:lnTo>
                <a:lnTo>
                  <a:pt x="45034" y="106752"/>
                </a:lnTo>
                <a:lnTo>
                  <a:pt x="54299" y="106977"/>
                </a:lnTo>
                <a:lnTo>
                  <a:pt x="93981" y="107146"/>
                </a:lnTo>
                <a:lnTo>
                  <a:pt x="98901" y="106157"/>
                </a:lnTo>
                <a:lnTo>
                  <a:pt x="103173" y="104506"/>
                </a:lnTo>
                <a:lnTo>
                  <a:pt x="107013" y="102413"/>
                </a:lnTo>
                <a:lnTo>
                  <a:pt x="110565" y="100025"/>
                </a:lnTo>
                <a:lnTo>
                  <a:pt x="113926" y="97441"/>
                </a:lnTo>
                <a:lnTo>
                  <a:pt x="117158" y="94727"/>
                </a:lnTo>
                <a:lnTo>
                  <a:pt x="120305" y="91925"/>
                </a:lnTo>
                <a:lnTo>
                  <a:pt x="126448" y="86165"/>
                </a:lnTo>
                <a:lnTo>
                  <a:pt x="139706" y="73188"/>
                </a:lnTo>
                <a:lnTo>
                  <a:pt x="140297" y="71612"/>
                </a:lnTo>
                <a:lnTo>
                  <a:pt x="140692" y="69570"/>
                </a:lnTo>
                <a:lnTo>
                  <a:pt x="140956" y="67216"/>
                </a:lnTo>
                <a:lnTo>
                  <a:pt x="141131" y="64654"/>
                </a:lnTo>
                <a:lnTo>
                  <a:pt x="141248" y="61955"/>
                </a:lnTo>
                <a:lnTo>
                  <a:pt x="141327" y="59162"/>
                </a:lnTo>
                <a:lnTo>
                  <a:pt x="140386" y="56309"/>
                </a:lnTo>
                <a:lnTo>
                  <a:pt x="138767" y="53414"/>
                </a:lnTo>
                <a:lnTo>
                  <a:pt x="136696" y="50492"/>
                </a:lnTo>
                <a:lnTo>
                  <a:pt x="133330" y="48545"/>
                </a:lnTo>
                <a:lnTo>
                  <a:pt x="129102" y="47246"/>
                </a:lnTo>
                <a:lnTo>
                  <a:pt x="124299" y="46380"/>
                </a:lnTo>
                <a:lnTo>
                  <a:pt x="120105" y="44811"/>
                </a:lnTo>
                <a:lnTo>
                  <a:pt x="116317" y="42772"/>
                </a:lnTo>
                <a:lnTo>
                  <a:pt x="112799" y="40421"/>
                </a:lnTo>
                <a:lnTo>
                  <a:pt x="108469" y="38854"/>
                </a:lnTo>
                <a:lnTo>
                  <a:pt x="103599" y="37809"/>
                </a:lnTo>
                <a:lnTo>
                  <a:pt x="98367" y="37112"/>
                </a:lnTo>
                <a:lnTo>
                  <a:pt x="92895" y="36648"/>
                </a:lnTo>
                <a:lnTo>
                  <a:pt x="87263" y="36338"/>
                </a:lnTo>
                <a:lnTo>
                  <a:pt x="72501" y="35902"/>
                </a:lnTo>
                <a:lnTo>
                  <a:pt x="52185" y="3571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InkAnnotation494"/>
          <p:cNvSpPr/>
          <p:nvPr/>
        </p:nvSpPr>
        <p:spPr>
          <a:xfrm>
            <a:off x="2241351" y="3536156"/>
            <a:ext cx="22983" cy="303610"/>
          </a:xfrm>
          <a:custGeom>
            <a:avLst/>
            <a:gdLst/>
            <a:ahLst/>
            <a:cxnLst/>
            <a:rect l="0" t="0" r="0" b="0"/>
            <a:pathLst>
              <a:path w="22983" h="303610">
                <a:moveTo>
                  <a:pt x="0" y="0"/>
                </a:moveTo>
                <a:lnTo>
                  <a:pt x="0" y="12428"/>
                </a:lnTo>
                <a:lnTo>
                  <a:pt x="992" y="15231"/>
                </a:lnTo>
                <a:lnTo>
                  <a:pt x="2646" y="18091"/>
                </a:lnTo>
                <a:lnTo>
                  <a:pt x="4740" y="20990"/>
                </a:lnTo>
                <a:lnTo>
                  <a:pt x="6137" y="24908"/>
                </a:lnTo>
                <a:lnTo>
                  <a:pt x="7068" y="29504"/>
                </a:lnTo>
                <a:lnTo>
                  <a:pt x="7689" y="34552"/>
                </a:lnTo>
                <a:lnTo>
                  <a:pt x="8102" y="40894"/>
                </a:lnTo>
                <a:lnTo>
                  <a:pt x="8378" y="48098"/>
                </a:lnTo>
                <a:lnTo>
                  <a:pt x="8562" y="55878"/>
                </a:lnTo>
                <a:lnTo>
                  <a:pt x="9677" y="63049"/>
                </a:lnTo>
                <a:lnTo>
                  <a:pt x="11412" y="69814"/>
                </a:lnTo>
                <a:lnTo>
                  <a:pt x="13561" y="76308"/>
                </a:lnTo>
                <a:lnTo>
                  <a:pt x="14994" y="83614"/>
                </a:lnTo>
                <a:lnTo>
                  <a:pt x="15949" y="91461"/>
                </a:lnTo>
                <a:lnTo>
                  <a:pt x="16586" y="99669"/>
                </a:lnTo>
                <a:lnTo>
                  <a:pt x="17010" y="108118"/>
                </a:lnTo>
                <a:lnTo>
                  <a:pt x="17482" y="125443"/>
                </a:lnTo>
                <a:lnTo>
                  <a:pt x="17748" y="147191"/>
                </a:lnTo>
                <a:lnTo>
                  <a:pt x="18777" y="154681"/>
                </a:lnTo>
                <a:lnTo>
                  <a:pt x="20456" y="162652"/>
                </a:lnTo>
                <a:lnTo>
                  <a:pt x="22567" y="170943"/>
                </a:lnTo>
                <a:lnTo>
                  <a:pt x="22982" y="179446"/>
                </a:lnTo>
                <a:lnTo>
                  <a:pt x="22267" y="188091"/>
                </a:lnTo>
                <a:lnTo>
                  <a:pt x="20797" y="196832"/>
                </a:lnTo>
                <a:lnTo>
                  <a:pt x="19818" y="204643"/>
                </a:lnTo>
                <a:lnTo>
                  <a:pt x="19165" y="211834"/>
                </a:lnTo>
                <a:lnTo>
                  <a:pt x="18730" y="218614"/>
                </a:lnTo>
                <a:lnTo>
                  <a:pt x="18440" y="226109"/>
                </a:lnTo>
                <a:lnTo>
                  <a:pt x="18032" y="249888"/>
                </a:lnTo>
                <a:lnTo>
                  <a:pt x="17859" y="30360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InkAnnotation495"/>
          <p:cNvSpPr/>
          <p:nvPr/>
        </p:nvSpPr>
        <p:spPr>
          <a:xfrm>
            <a:off x="2268295" y="4045148"/>
            <a:ext cx="133633" cy="124893"/>
          </a:xfrm>
          <a:custGeom>
            <a:avLst/>
            <a:gdLst/>
            <a:ahLst/>
            <a:cxnLst/>
            <a:rect l="0" t="0" r="0" b="0"/>
            <a:pathLst>
              <a:path w="133633" h="124893">
                <a:moveTo>
                  <a:pt x="71283" y="0"/>
                </a:moveTo>
                <a:lnTo>
                  <a:pt x="41471" y="0"/>
                </a:lnTo>
                <a:lnTo>
                  <a:pt x="38509" y="992"/>
                </a:lnTo>
                <a:lnTo>
                  <a:pt x="35543" y="2646"/>
                </a:lnTo>
                <a:lnTo>
                  <a:pt x="32574" y="4740"/>
                </a:lnTo>
                <a:lnTo>
                  <a:pt x="29601" y="7129"/>
                </a:lnTo>
                <a:lnTo>
                  <a:pt x="26628" y="9713"/>
                </a:lnTo>
                <a:lnTo>
                  <a:pt x="23653" y="12429"/>
                </a:lnTo>
                <a:lnTo>
                  <a:pt x="17703" y="18091"/>
                </a:lnTo>
                <a:lnTo>
                  <a:pt x="5797" y="29811"/>
                </a:lnTo>
                <a:lnTo>
                  <a:pt x="3813" y="33765"/>
                </a:lnTo>
                <a:lnTo>
                  <a:pt x="2491" y="38384"/>
                </a:lnTo>
                <a:lnTo>
                  <a:pt x="1609" y="43449"/>
                </a:lnTo>
                <a:lnTo>
                  <a:pt x="1021" y="47818"/>
                </a:lnTo>
                <a:lnTo>
                  <a:pt x="629" y="51722"/>
                </a:lnTo>
                <a:lnTo>
                  <a:pt x="367" y="55317"/>
                </a:lnTo>
                <a:lnTo>
                  <a:pt x="193" y="58706"/>
                </a:lnTo>
                <a:lnTo>
                  <a:pt x="0" y="65118"/>
                </a:lnTo>
                <a:lnTo>
                  <a:pt x="940" y="68216"/>
                </a:lnTo>
                <a:lnTo>
                  <a:pt x="2560" y="71275"/>
                </a:lnTo>
                <a:lnTo>
                  <a:pt x="4631" y="74305"/>
                </a:lnTo>
                <a:lnTo>
                  <a:pt x="7005" y="78311"/>
                </a:lnTo>
                <a:lnTo>
                  <a:pt x="9579" y="82965"/>
                </a:lnTo>
                <a:lnTo>
                  <a:pt x="12287" y="88052"/>
                </a:lnTo>
                <a:lnTo>
                  <a:pt x="15085" y="92436"/>
                </a:lnTo>
                <a:lnTo>
                  <a:pt x="17943" y="96350"/>
                </a:lnTo>
                <a:lnTo>
                  <a:pt x="20840" y="99952"/>
                </a:lnTo>
                <a:lnTo>
                  <a:pt x="24756" y="103346"/>
                </a:lnTo>
                <a:lnTo>
                  <a:pt x="29350" y="106600"/>
                </a:lnTo>
                <a:lnTo>
                  <a:pt x="34398" y="109762"/>
                </a:lnTo>
                <a:lnTo>
                  <a:pt x="39748" y="111869"/>
                </a:lnTo>
                <a:lnTo>
                  <a:pt x="45299" y="113275"/>
                </a:lnTo>
                <a:lnTo>
                  <a:pt x="50983" y="114212"/>
                </a:lnTo>
                <a:lnTo>
                  <a:pt x="56758" y="115829"/>
                </a:lnTo>
                <a:lnTo>
                  <a:pt x="62591" y="117899"/>
                </a:lnTo>
                <a:lnTo>
                  <a:pt x="68465" y="120271"/>
                </a:lnTo>
                <a:lnTo>
                  <a:pt x="73373" y="121853"/>
                </a:lnTo>
                <a:lnTo>
                  <a:pt x="77637" y="122907"/>
                </a:lnTo>
                <a:lnTo>
                  <a:pt x="81472" y="123609"/>
                </a:lnTo>
                <a:lnTo>
                  <a:pt x="86013" y="124078"/>
                </a:lnTo>
                <a:lnTo>
                  <a:pt x="91025" y="124391"/>
                </a:lnTo>
                <a:lnTo>
                  <a:pt x="100893" y="124738"/>
                </a:lnTo>
                <a:lnTo>
                  <a:pt x="108586" y="124892"/>
                </a:lnTo>
                <a:lnTo>
                  <a:pt x="112026" y="123941"/>
                </a:lnTo>
                <a:lnTo>
                  <a:pt x="115312" y="122315"/>
                </a:lnTo>
                <a:lnTo>
                  <a:pt x="118495" y="120238"/>
                </a:lnTo>
                <a:lnTo>
                  <a:pt x="121609" y="118854"/>
                </a:lnTo>
                <a:lnTo>
                  <a:pt x="124677" y="117931"/>
                </a:lnTo>
                <a:lnTo>
                  <a:pt x="127715" y="117316"/>
                </a:lnTo>
                <a:lnTo>
                  <a:pt x="129740" y="115914"/>
                </a:lnTo>
                <a:lnTo>
                  <a:pt x="131090" y="113986"/>
                </a:lnTo>
                <a:lnTo>
                  <a:pt x="131990" y="111710"/>
                </a:lnTo>
                <a:lnTo>
                  <a:pt x="132590" y="109199"/>
                </a:lnTo>
                <a:lnTo>
                  <a:pt x="132990" y="106534"/>
                </a:lnTo>
                <a:lnTo>
                  <a:pt x="133257" y="103765"/>
                </a:lnTo>
                <a:lnTo>
                  <a:pt x="133435" y="100926"/>
                </a:lnTo>
                <a:lnTo>
                  <a:pt x="133632" y="95127"/>
                </a:lnTo>
                <a:lnTo>
                  <a:pt x="132693" y="92191"/>
                </a:lnTo>
                <a:lnTo>
                  <a:pt x="131074" y="89242"/>
                </a:lnTo>
                <a:lnTo>
                  <a:pt x="129003" y="86283"/>
                </a:lnTo>
                <a:lnTo>
                  <a:pt x="126630" y="82327"/>
                </a:lnTo>
                <a:lnTo>
                  <a:pt x="124056" y="77705"/>
                </a:lnTo>
                <a:lnTo>
                  <a:pt x="121348" y="72639"/>
                </a:lnTo>
                <a:lnTo>
                  <a:pt x="117558" y="68270"/>
                </a:lnTo>
                <a:lnTo>
                  <a:pt x="113047" y="64365"/>
                </a:lnTo>
                <a:lnTo>
                  <a:pt x="108055" y="60769"/>
                </a:lnTo>
                <a:lnTo>
                  <a:pt x="102743" y="57380"/>
                </a:lnTo>
                <a:lnTo>
                  <a:pt x="97217" y="54128"/>
                </a:lnTo>
                <a:lnTo>
                  <a:pt x="91549" y="50969"/>
                </a:lnTo>
                <a:lnTo>
                  <a:pt x="86778" y="47869"/>
                </a:lnTo>
                <a:lnTo>
                  <a:pt x="82605" y="44812"/>
                </a:lnTo>
                <a:lnTo>
                  <a:pt x="78831" y="41781"/>
                </a:lnTo>
                <a:lnTo>
                  <a:pt x="74330" y="39760"/>
                </a:lnTo>
                <a:lnTo>
                  <a:pt x="69345" y="38413"/>
                </a:lnTo>
                <a:lnTo>
                  <a:pt x="53423" y="3571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InkAnnotation496"/>
          <p:cNvSpPr/>
          <p:nvPr/>
        </p:nvSpPr>
        <p:spPr>
          <a:xfrm>
            <a:off x="2286000" y="4446984"/>
            <a:ext cx="8930" cy="196454"/>
          </a:xfrm>
          <a:custGeom>
            <a:avLst/>
            <a:gdLst/>
            <a:ahLst/>
            <a:cxnLst/>
            <a:rect l="0" t="0" r="0" b="0"/>
            <a:pathLst>
              <a:path w="8930" h="196454">
                <a:moveTo>
                  <a:pt x="8929" y="0"/>
                </a:moveTo>
                <a:lnTo>
                  <a:pt x="8929" y="25731"/>
                </a:lnTo>
                <a:lnTo>
                  <a:pt x="7937" y="32037"/>
                </a:lnTo>
                <a:lnTo>
                  <a:pt x="6283" y="39217"/>
                </a:lnTo>
                <a:lnTo>
                  <a:pt x="4189" y="46981"/>
                </a:lnTo>
                <a:lnTo>
                  <a:pt x="2792" y="54141"/>
                </a:lnTo>
                <a:lnTo>
                  <a:pt x="1861" y="60899"/>
                </a:lnTo>
                <a:lnTo>
                  <a:pt x="1241" y="67388"/>
                </a:lnTo>
                <a:lnTo>
                  <a:pt x="827" y="74691"/>
                </a:lnTo>
                <a:lnTo>
                  <a:pt x="367" y="90743"/>
                </a:lnTo>
                <a:lnTo>
                  <a:pt x="48" y="127067"/>
                </a:lnTo>
                <a:lnTo>
                  <a:pt x="0" y="19645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InkAnnotation497"/>
          <p:cNvSpPr/>
          <p:nvPr/>
        </p:nvSpPr>
        <p:spPr>
          <a:xfrm>
            <a:off x="2304272" y="4929187"/>
            <a:ext cx="115637" cy="151392"/>
          </a:xfrm>
          <a:custGeom>
            <a:avLst/>
            <a:gdLst/>
            <a:ahLst/>
            <a:cxnLst/>
            <a:rect l="0" t="0" r="0" b="0"/>
            <a:pathLst>
              <a:path w="115637" h="151392">
                <a:moveTo>
                  <a:pt x="79954" y="0"/>
                </a:moveTo>
                <a:lnTo>
                  <a:pt x="50142" y="0"/>
                </a:lnTo>
                <a:lnTo>
                  <a:pt x="47181" y="992"/>
                </a:lnTo>
                <a:lnTo>
                  <a:pt x="44215" y="2646"/>
                </a:lnTo>
                <a:lnTo>
                  <a:pt x="41245" y="4740"/>
                </a:lnTo>
                <a:lnTo>
                  <a:pt x="38273" y="7129"/>
                </a:lnTo>
                <a:lnTo>
                  <a:pt x="35299" y="9713"/>
                </a:lnTo>
                <a:lnTo>
                  <a:pt x="32325" y="12429"/>
                </a:lnTo>
                <a:lnTo>
                  <a:pt x="26374" y="18092"/>
                </a:lnTo>
                <a:lnTo>
                  <a:pt x="14469" y="29811"/>
                </a:lnTo>
                <a:lnTo>
                  <a:pt x="12485" y="33765"/>
                </a:lnTo>
                <a:lnTo>
                  <a:pt x="11162" y="38385"/>
                </a:lnTo>
                <a:lnTo>
                  <a:pt x="10280" y="43449"/>
                </a:lnTo>
                <a:lnTo>
                  <a:pt x="8700" y="47818"/>
                </a:lnTo>
                <a:lnTo>
                  <a:pt x="6654" y="51722"/>
                </a:lnTo>
                <a:lnTo>
                  <a:pt x="4299" y="55318"/>
                </a:lnTo>
                <a:lnTo>
                  <a:pt x="2728" y="58706"/>
                </a:lnTo>
                <a:lnTo>
                  <a:pt x="1681" y="61958"/>
                </a:lnTo>
                <a:lnTo>
                  <a:pt x="983" y="65118"/>
                </a:lnTo>
                <a:lnTo>
                  <a:pt x="517" y="68216"/>
                </a:lnTo>
                <a:lnTo>
                  <a:pt x="207" y="71275"/>
                </a:lnTo>
                <a:lnTo>
                  <a:pt x="0" y="74305"/>
                </a:lnTo>
                <a:lnTo>
                  <a:pt x="855" y="78310"/>
                </a:lnTo>
                <a:lnTo>
                  <a:pt x="2416" y="82965"/>
                </a:lnTo>
                <a:lnTo>
                  <a:pt x="4450" y="88052"/>
                </a:lnTo>
                <a:lnTo>
                  <a:pt x="5805" y="92436"/>
                </a:lnTo>
                <a:lnTo>
                  <a:pt x="6709" y="96350"/>
                </a:lnTo>
                <a:lnTo>
                  <a:pt x="7311" y="99952"/>
                </a:lnTo>
                <a:lnTo>
                  <a:pt x="8705" y="103346"/>
                </a:lnTo>
                <a:lnTo>
                  <a:pt x="10627" y="106600"/>
                </a:lnTo>
                <a:lnTo>
                  <a:pt x="12900" y="109762"/>
                </a:lnTo>
                <a:lnTo>
                  <a:pt x="15407" y="112862"/>
                </a:lnTo>
                <a:lnTo>
                  <a:pt x="18071" y="115921"/>
                </a:lnTo>
                <a:lnTo>
                  <a:pt x="20839" y="118953"/>
                </a:lnTo>
                <a:lnTo>
                  <a:pt x="26561" y="124966"/>
                </a:lnTo>
                <a:lnTo>
                  <a:pt x="29476" y="127960"/>
                </a:lnTo>
                <a:lnTo>
                  <a:pt x="33403" y="130947"/>
                </a:lnTo>
                <a:lnTo>
                  <a:pt x="38006" y="133931"/>
                </a:lnTo>
                <a:lnTo>
                  <a:pt x="43059" y="136913"/>
                </a:lnTo>
                <a:lnTo>
                  <a:pt x="47420" y="138900"/>
                </a:lnTo>
                <a:lnTo>
                  <a:pt x="51319" y="140225"/>
                </a:lnTo>
                <a:lnTo>
                  <a:pt x="54911" y="141109"/>
                </a:lnTo>
                <a:lnTo>
                  <a:pt x="59290" y="142689"/>
                </a:lnTo>
                <a:lnTo>
                  <a:pt x="64193" y="144736"/>
                </a:lnTo>
                <a:lnTo>
                  <a:pt x="69447" y="147092"/>
                </a:lnTo>
                <a:lnTo>
                  <a:pt x="73941" y="148663"/>
                </a:lnTo>
                <a:lnTo>
                  <a:pt x="77930" y="149710"/>
                </a:lnTo>
                <a:lnTo>
                  <a:pt x="81581" y="150409"/>
                </a:lnTo>
                <a:lnTo>
                  <a:pt x="85008" y="150874"/>
                </a:lnTo>
                <a:lnTo>
                  <a:pt x="88284" y="151184"/>
                </a:lnTo>
                <a:lnTo>
                  <a:pt x="91460" y="151391"/>
                </a:lnTo>
                <a:lnTo>
                  <a:pt x="94570" y="150537"/>
                </a:lnTo>
                <a:lnTo>
                  <a:pt x="97635" y="148975"/>
                </a:lnTo>
                <a:lnTo>
                  <a:pt x="100672" y="146941"/>
                </a:lnTo>
                <a:lnTo>
                  <a:pt x="102695" y="144594"/>
                </a:lnTo>
                <a:lnTo>
                  <a:pt x="104045" y="142036"/>
                </a:lnTo>
                <a:lnTo>
                  <a:pt x="104944" y="139340"/>
                </a:lnTo>
                <a:lnTo>
                  <a:pt x="106536" y="137542"/>
                </a:lnTo>
                <a:lnTo>
                  <a:pt x="108589" y="136342"/>
                </a:lnTo>
                <a:lnTo>
                  <a:pt x="110950" y="135543"/>
                </a:lnTo>
                <a:lnTo>
                  <a:pt x="112525" y="134018"/>
                </a:lnTo>
                <a:lnTo>
                  <a:pt x="113574" y="132010"/>
                </a:lnTo>
                <a:lnTo>
                  <a:pt x="114274" y="129678"/>
                </a:lnTo>
                <a:lnTo>
                  <a:pt x="114740" y="127132"/>
                </a:lnTo>
                <a:lnTo>
                  <a:pt x="115051" y="124442"/>
                </a:lnTo>
                <a:lnTo>
                  <a:pt x="115258" y="121657"/>
                </a:lnTo>
                <a:lnTo>
                  <a:pt x="115396" y="118808"/>
                </a:lnTo>
                <a:lnTo>
                  <a:pt x="115550" y="112996"/>
                </a:lnTo>
                <a:lnTo>
                  <a:pt x="115636" y="99406"/>
                </a:lnTo>
                <a:lnTo>
                  <a:pt x="114656" y="95044"/>
                </a:lnTo>
                <a:lnTo>
                  <a:pt x="113011" y="91144"/>
                </a:lnTo>
                <a:lnTo>
                  <a:pt x="110921" y="87552"/>
                </a:lnTo>
                <a:lnTo>
                  <a:pt x="107544" y="84164"/>
                </a:lnTo>
                <a:lnTo>
                  <a:pt x="103308" y="80914"/>
                </a:lnTo>
                <a:lnTo>
                  <a:pt x="98500" y="77755"/>
                </a:lnTo>
                <a:lnTo>
                  <a:pt x="94302" y="74657"/>
                </a:lnTo>
                <a:lnTo>
                  <a:pt x="90512" y="71600"/>
                </a:lnTo>
                <a:lnTo>
                  <a:pt x="86992" y="68569"/>
                </a:lnTo>
                <a:lnTo>
                  <a:pt x="82662" y="65556"/>
                </a:lnTo>
                <a:lnTo>
                  <a:pt x="77790" y="62556"/>
                </a:lnTo>
                <a:lnTo>
                  <a:pt x="72558" y="59563"/>
                </a:lnTo>
                <a:lnTo>
                  <a:pt x="68078" y="56576"/>
                </a:lnTo>
                <a:lnTo>
                  <a:pt x="64099" y="53592"/>
                </a:lnTo>
                <a:lnTo>
                  <a:pt x="60454" y="50611"/>
                </a:lnTo>
                <a:lnTo>
                  <a:pt x="56040" y="48623"/>
                </a:lnTo>
                <a:lnTo>
                  <a:pt x="51113" y="47299"/>
                </a:lnTo>
                <a:lnTo>
                  <a:pt x="45844" y="46415"/>
                </a:lnTo>
                <a:lnTo>
                  <a:pt x="41339" y="45826"/>
                </a:lnTo>
                <a:lnTo>
                  <a:pt x="37343" y="45434"/>
                </a:lnTo>
                <a:lnTo>
                  <a:pt x="33688" y="45172"/>
                </a:lnTo>
                <a:lnTo>
                  <a:pt x="30258" y="44997"/>
                </a:lnTo>
                <a:lnTo>
                  <a:pt x="17446" y="4464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InkAnnotation498"/>
          <p:cNvSpPr/>
          <p:nvPr/>
        </p:nvSpPr>
        <p:spPr>
          <a:xfrm>
            <a:off x="2330648" y="5464968"/>
            <a:ext cx="17860" cy="232170"/>
          </a:xfrm>
          <a:custGeom>
            <a:avLst/>
            <a:gdLst/>
            <a:ahLst/>
            <a:cxnLst/>
            <a:rect l="0" t="0" r="0" b="0"/>
            <a:pathLst>
              <a:path w="17860" h="232170">
                <a:moveTo>
                  <a:pt x="17859" y="0"/>
                </a:moveTo>
                <a:lnTo>
                  <a:pt x="10171" y="7689"/>
                </a:lnTo>
                <a:lnTo>
                  <a:pt x="9757" y="9094"/>
                </a:lnTo>
                <a:lnTo>
                  <a:pt x="9297" y="13303"/>
                </a:lnTo>
                <a:lnTo>
                  <a:pt x="9093" y="18480"/>
                </a:lnTo>
                <a:lnTo>
                  <a:pt x="8978" y="26973"/>
                </a:lnTo>
                <a:lnTo>
                  <a:pt x="8962" y="29889"/>
                </a:lnTo>
                <a:lnTo>
                  <a:pt x="9944" y="33816"/>
                </a:lnTo>
                <a:lnTo>
                  <a:pt x="11590" y="38419"/>
                </a:lnTo>
                <a:lnTo>
                  <a:pt x="13680" y="43472"/>
                </a:lnTo>
                <a:lnTo>
                  <a:pt x="14081" y="48825"/>
                </a:lnTo>
                <a:lnTo>
                  <a:pt x="13356" y="54378"/>
                </a:lnTo>
                <a:lnTo>
                  <a:pt x="11880" y="60065"/>
                </a:lnTo>
                <a:lnTo>
                  <a:pt x="10897" y="64848"/>
                </a:lnTo>
                <a:lnTo>
                  <a:pt x="10241" y="69029"/>
                </a:lnTo>
                <a:lnTo>
                  <a:pt x="9804" y="72808"/>
                </a:lnTo>
                <a:lnTo>
                  <a:pt x="9513" y="77313"/>
                </a:lnTo>
                <a:lnTo>
                  <a:pt x="9318" y="82299"/>
                </a:lnTo>
                <a:lnTo>
                  <a:pt x="9006" y="99821"/>
                </a:lnTo>
                <a:lnTo>
                  <a:pt x="8932" y="136519"/>
                </a:lnTo>
                <a:lnTo>
                  <a:pt x="7939" y="139629"/>
                </a:lnTo>
                <a:lnTo>
                  <a:pt x="6284" y="142696"/>
                </a:lnTo>
                <a:lnTo>
                  <a:pt x="1241" y="150006"/>
                </a:lnTo>
                <a:lnTo>
                  <a:pt x="827" y="151598"/>
                </a:lnTo>
                <a:lnTo>
                  <a:pt x="368" y="156012"/>
                </a:lnTo>
                <a:lnTo>
                  <a:pt x="49" y="162759"/>
                </a:lnTo>
                <a:lnTo>
                  <a:pt x="0" y="208362"/>
                </a:lnTo>
                <a:lnTo>
                  <a:pt x="992" y="210346"/>
                </a:lnTo>
                <a:lnTo>
                  <a:pt x="2646" y="211668"/>
                </a:lnTo>
                <a:lnTo>
                  <a:pt x="4740" y="212550"/>
                </a:lnTo>
                <a:lnTo>
                  <a:pt x="6137" y="214129"/>
                </a:lnTo>
                <a:lnTo>
                  <a:pt x="7068" y="216175"/>
                </a:lnTo>
                <a:lnTo>
                  <a:pt x="8562" y="221846"/>
                </a:lnTo>
                <a:lnTo>
                  <a:pt x="8821" y="227569"/>
                </a:lnTo>
                <a:lnTo>
                  <a:pt x="8930" y="232169"/>
                </a:lnTo>
                <a:lnTo>
                  <a:pt x="8930" y="22324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Freeform 38"/>
          <p:cNvSpPr/>
          <p:nvPr/>
        </p:nvSpPr>
        <p:spPr>
          <a:xfrm>
            <a:off x="2643343" y="2294929"/>
            <a:ext cx="196165" cy="187476"/>
          </a:xfrm>
          <a:custGeom>
            <a:avLst/>
            <a:gdLst/>
            <a:ahLst/>
            <a:cxnLst/>
            <a:rect l="0" t="0" r="0" b="0"/>
            <a:pathLst>
              <a:path w="196165" h="187476">
                <a:moveTo>
                  <a:pt x="160578" y="0"/>
                </a:moveTo>
                <a:lnTo>
                  <a:pt x="155838" y="0"/>
                </a:lnTo>
                <a:lnTo>
                  <a:pt x="153449" y="992"/>
                </a:lnTo>
                <a:lnTo>
                  <a:pt x="148149" y="4741"/>
                </a:lnTo>
                <a:lnTo>
                  <a:pt x="145347" y="6137"/>
                </a:lnTo>
                <a:lnTo>
                  <a:pt x="139588" y="7688"/>
                </a:lnTo>
                <a:lnTo>
                  <a:pt x="133721" y="8378"/>
                </a:lnTo>
                <a:lnTo>
                  <a:pt x="130767" y="8562"/>
                </a:lnTo>
                <a:lnTo>
                  <a:pt x="127806" y="9677"/>
                </a:lnTo>
                <a:lnTo>
                  <a:pt x="121869" y="13561"/>
                </a:lnTo>
                <a:lnTo>
                  <a:pt x="115924" y="18595"/>
                </a:lnTo>
                <a:lnTo>
                  <a:pt x="112949" y="21327"/>
                </a:lnTo>
                <a:lnTo>
                  <a:pt x="108982" y="24140"/>
                </a:lnTo>
                <a:lnTo>
                  <a:pt x="104353" y="27007"/>
                </a:lnTo>
                <a:lnTo>
                  <a:pt x="99282" y="29911"/>
                </a:lnTo>
                <a:lnTo>
                  <a:pt x="94909" y="33831"/>
                </a:lnTo>
                <a:lnTo>
                  <a:pt x="91002" y="38429"/>
                </a:lnTo>
                <a:lnTo>
                  <a:pt x="87405" y="43479"/>
                </a:lnTo>
                <a:lnTo>
                  <a:pt x="83022" y="48830"/>
                </a:lnTo>
                <a:lnTo>
                  <a:pt x="78117" y="54381"/>
                </a:lnTo>
                <a:lnTo>
                  <a:pt x="68366" y="64849"/>
                </a:lnTo>
                <a:lnTo>
                  <a:pt x="56306" y="77313"/>
                </a:lnTo>
                <a:lnTo>
                  <a:pt x="46105" y="87609"/>
                </a:lnTo>
                <a:lnTo>
                  <a:pt x="41599" y="93132"/>
                </a:lnTo>
                <a:lnTo>
                  <a:pt x="37602" y="98799"/>
                </a:lnTo>
                <a:lnTo>
                  <a:pt x="33946" y="104562"/>
                </a:lnTo>
                <a:lnTo>
                  <a:pt x="30516" y="110388"/>
                </a:lnTo>
                <a:lnTo>
                  <a:pt x="27237" y="116256"/>
                </a:lnTo>
                <a:lnTo>
                  <a:pt x="24059" y="122152"/>
                </a:lnTo>
                <a:lnTo>
                  <a:pt x="20948" y="127075"/>
                </a:lnTo>
                <a:lnTo>
                  <a:pt x="17882" y="131350"/>
                </a:lnTo>
                <a:lnTo>
                  <a:pt x="14846" y="135192"/>
                </a:lnTo>
                <a:lnTo>
                  <a:pt x="11830" y="138745"/>
                </a:lnTo>
                <a:lnTo>
                  <a:pt x="8826" y="142106"/>
                </a:lnTo>
                <a:lnTo>
                  <a:pt x="5832" y="145339"/>
                </a:lnTo>
                <a:lnTo>
                  <a:pt x="3836" y="149479"/>
                </a:lnTo>
                <a:lnTo>
                  <a:pt x="2505" y="154223"/>
                </a:lnTo>
                <a:lnTo>
                  <a:pt x="1618" y="159370"/>
                </a:lnTo>
                <a:lnTo>
                  <a:pt x="1026" y="163793"/>
                </a:lnTo>
                <a:lnTo>
                  <a:pt x="633" y="167735"/>
                </a:lnTo>
                <a:lnTo>
                  <a:pt x="370" y="171355"/>
                </a:lnTo>
                <a:lnTo>
                  <a:pt x="194" y="174760"/>
                </a:lnTo>
                <a:lnTo>
                  <a:pt x="0" y="181190"/>
                </a:lnTo>
                <a:lnTo>
                  <a:pt x="940" y="183301"/>
                </a:lnTo>
                <a:lnTo>
                  <a:pt x="2559" y="184708"/>
                </a:lnTo>
                <a:lnTo>
                  <a:pt x="4631" y="185647"/>
                </a:lnTo>
                <a:lnTo>
                  <a:pt x="9578" y="186690"/>
                </a:lnTo>
                <a:lnTo>
                  <a:pt x="15084" y="187153"/>
                </a:lnTo>
                <a:lnTo>
                  <a:pt x="20838" y="187359"/>
                </a:lnTo>
                <a:lnTo>
                  <a:pt x="34397" y="187475"/>
                </a:lnTo>
                <a:lnTo>
                  <a:pt x="39746" y="186499"/>
                </a:lnTo>
                <a:lnTo>
                  <a:pt x="45297" y="184856"/>
                </a:lnTo>
                <a:lnTo>
                  <a:pt x="50982" y="182769"/>
                </a:lnTo>
                <a:lnTo>
                  <a:pt x="56756" y="181377"/>
                </a:lnTo>
                <a:lnTo>
                  <a:pt x="62590" y="180450"/>
                </a:lnTo>
                <a:lnTo>
                  <a:pt x="68464" y="179831"/>
                </a:lnTo>
                <a:lnTo>
                  <a:pt x="74364" y="177434"/>
                </a:lnTo>
                <a:lnTo>
                  <a:pt x="80282" y="173852"/>
                </a:lnTo>
                <a:lnTo>
                  <a:pt x="86211" y="169480"/>
                </a:lnTo>
                <a:lnTo>
                  <a:pt x="92149" y="165572"/>
                </a:lnTo>
                <a:lnTo>
                  <a:pt x="98092" y="161975"/>
                </a:lnTo>
                <a:lnTo>
                  <a:pt x="104038" y="158585"/>
                </a:lnTo>
                <a:lnTo>
                  <a:pt x="109986" y="154341"/>
                </a:lnTo>
                <a:lnTo>
                  <a:pt x="115936" y="149527"/>
                </a:lnTo>
                <a:lnTo>
                  <a:pt x="121887" y="144333"/>
                </a:lnTo>
                <a:lnTo>
                  <a:pt x="131145" y="135916"/>
                </a:lnTo>
                <a:lnTo>
                  <a:pt x="139560" y="127876"/>
                </a:lnTo>
                <a:lnTo>
                  <a:pt x="149914" y="117688"/>
                </a:lnTo>
                <a:lnTo>
                  <a:pt x="154461" y="112193"/>
                </a:lnTo>
                <a:lnTo>
                  <a:pt x="158485" y="106545"/>
                </a:lnTo>
                <a:lnTo>
                  <a:pt x="162159" y="100796"/>
                </a:lnTo>
                <a:lnTo>
                  <a:pt x="166593" y="94979"/>
                </a:lnTo>
                <a:lnTo>
                  <a:pt x="171534" y="89116"/>
                </a:lnTo>
                <a:lnTo>
                  <a:pt x="176811" y="83223"/>
                </a:lnTo>
                <a:lnTo>
                  <a:pt x="180330" y="78303"/>
                </a:lnTo>
                <a:lnTo>
                  <a:pt x="182676" y="74030"/>
                </a:lnTo>
                <a:lnTo>
                  <a:pt x="184240" y="70189"/>
                </a:lnTo>
                <a:lnTo>
                  <a:pt x="186274" y="65644"/>
                </a:lnTo>
                <a:lnTo>
                  <a:pt x="191182" y="55303"/>
                </a:lnTo>
                <a:lnTo>
                  <a:pt x="192887" y="50759"/>
                </a:lnTo>
                <a:lnTo>
                  <a:pt x="194024" y="46738"/>
                </a:lnTo>
                <a:lnTo>
                  <a:pt x="194781" y="43065"/>
                </a:lnTo>
                <a:lnTo>
                  <a:pt x="195287" y="39624"/>
                </a:lnTo>
                <a:lnTo>
                  <a:pt x="195624" y="36338"/>
                </a:lnTo>
                <a:lnTo>
                  <a:pt x="195848" y="33155"/>
                </a:lnTo>
                <a:lnTo>
                  <a:pt x="195998" y="30041"/>
                </a:lnTo>
                <a:lnTo>
                  <a:pt x="196164" y="23935"/>
                </a:lnTo>
                <a:lnTo>
                  <a:pt x="195216" y="20918"/>
                </a:lnTo>
                <a:lnTo>
                  <a:pt x="193592" y="17914"/>
                </a:lnTo>
                <a:lnTo>
                  <a:pt x="191517" y="14919"/>
                </a:lnTo>
                <a:lnTo>
                  <a:pt x="189142" y="12923"/>
                </a:lnTo>
                <a:lnTo>
                  <a:pt x="186566" y="11592"/>
                </a:lnTo>
                <a:lnTo>
                  <a:pt x="181058" y="10113"/>
                </a:lnTo>
                <a:lnTo>
                  <a:pt x="175303" y="9456"/>
                </a:lnTo>
                <a:lnTo>
                  <a:pt x="172379" y="8288"/>
                </a:lnTo>
                <a:lnTo>
                  <a:pt x="166485" y="4345"/>
                </a:lnTo>
                <a:lnTo>
                  <a:pt x="165508" y="2897"/>
                </a:lnTo>
                <a:lnTo>
                  <a:pt x="165849" y="1931"/>
                </a:lnTo>
                <a:close/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InkAnnotation500"/>
          <p:cNvSpPr/>
          <p:nvPr/>
        </p:nvSpPr>
        <p:spPr>
          <a:xfrm>
            <a:off x="2705695" y="2643187"/>
            <a:ext cx="26790" cy="267892"/>
          </a:xfrm>
          <a:custGeom>
            <a:avLst/>
            <a:gdLst/>
            <a:ahLst/>
            <a:cxnLst/>
            <a:rect l="0" t="0" r="0" b="0"/>
            <a:pathLst>
              <a:path w="26790" h="267892">
                <a:moveTo>
                  <a:pt x="26789" y="0"/>
                </a:moveTo>
                <a:lnTo>
                  <a:pt x="19101" y="0"/>
                </a:lnTo>
                <a:lnTo>
                  <a:pt x="18687" y="992"/>
                </a:lnTo>
                <a:lnTo>
                  <a:pt x="17968" y="7688"/>
                </a:lnTo>
                <a:lnTo>
                  <a:pt x="18924" y="10086"/>
                </a:lnTo>
                <a:lnTo>
                  <a:pt x="20553" y="13670"/>
                </a:lnTo>
                <a:lnTo>
                  <a:pt x="22632" y="18043"/>
                </a:lnTo>
                <a:lnTo>
                  <a:pt x="24018" y="21950"/>
                </a:lnTo>
                <a:lnTo>
                  <a:pt x="24941" y="25547"/>
                </a:lnTo>
                <a:lnTo>
                  <a:pt x="25557" y="28938"/>
                </a:lnTo>
                <a:lnTo>
                  <a:pt x="24975" y="33183"/>
                </a:lnTo>
                <a:lnTo>
                  <a:pt x="23595" y="37997"/>
                </a:lnTo>
                <a:lnTo>
                  <a:pt x="21683" y="43191"/>
                </a:lnTo>
                <a:lnTo>
                  <a:pt x="20409" y="47645"/>
                </a:lnTo>
                <a:lnTo>
                  <a:pt x="19559" y="51607"/>
                </a:lnTo>
                <a:lnTo>
                  <a:pt x="18992" y="55241"/>
                </a:lnTo>
                <a:lnTo>
                  <a:pt x="18615" y="59648"/>
                </a:lnTo>
                <a:lnTo>
                  <a:pt x="18363" y="64570"/>
                </a:lnTo>
                <a:lnTo>
                  <a:pt x="18083" y="75330"/>
                </a:lnTo>
                <a:lnTo>
                  <a:pt x="17958" y="86728"/>
                </a:lnTo>
                <a:lnTo>
                  <a:pt x="16933" y="93537"/>
                </a:lnTo>
                <a:lnTo>
                  <a:pt x="15258" y="101053"/>
                </a:lnTo>
                <a:lnTo>
                  <a:pt x="13148" y="109041"/>
                </a:lnTo>
                <a:lnTo>
                  <a:pt x="11742" y="116350"/>
                </a:lnTo>
                <a:lnTo>
                  <a:pt x="10804" y="123207"/>
                </a:lnTo>
                <a:lnTo>
                  <a:pt x="10179" y="129763"/>
                </a:lnTo>
                <a:lnTo>
                  <a:pt x="9763" y="136118"/>
                </a:lnTo>
                <a:lnTo>
                  <a:pt x="9485" y="142339"/>
                </a:lnTo>
                <a:lnTo>
                  <a:pt x="9300" y="148471"/>
                </a:lnTo>
                <a:lnTo>
                  <a:pt x="8184" y="154543"/>
                </a:lnTo>
                <a:lnTo>
                  <a:pt x="6448" y="160576"/>
                </a:lnTo>
                <a:lnTo>
                  <a:pt x="4298" y="166581"/>
                </a:lnTo>
                <a:lnTo>
                  <a:pt x="2866" y="173562"/>
                </a:lnTo>
                <a:lnTo>
                  <a:pt x="1910" y="181193"/>
                </a:lnTo>
                <a:lnTo>
                  <a:pt x="1274" y="189256"/>
                </a:lnTo>
                <a:lnTo>
                  <a:pt x="849" y="196616"/>
                </a:lnTo>
                <a:lnTo>
                  <a:pt x="377" y="210085"/>
                </a:lnTo>
                <a:lnTo>
                  <a:pt x="74" y="234901"/>
                </a:lnTo>
                <a:lnTo>
                  <a:pt x="0" y="26789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InkAnnotation501"/>
          <p:cNvSpPr/>
          <p:nvPr/>
        </p:nvSpPr>
        <p:spPr>
          <a:xfrm>
            <a:off x="2714625" y="3125390"/>
            <a:ext cx="17860" cy="250032"/>
          </a:xfrm>
          <a:custGeom>
            <a:avLst/>
            <a:gdLst/>
            <a:ahLst/>
            <a:cxnLst/>
            <a:rect l="0" t="0" r="0" b="0"/>
            <a:pathLst>
              <a:path w="17860" h="250032">
                <a:moveTo>
                  <a:pt x="0" y="0"/>
                </a:moveTo>
                <a:lnTo>
                  <a:pt x="0" y="7688"/>
                </a:lnTo>
                <a:lnTo>
                  <a:pt x="992" y="10087"/>
                </a:lnTo>
                <a:lnTo>
                  <a:pt x="2645" y="13670"/>
                </a:lnTo>
                <a:lnTo>
                  <a:pt x="4740" y="18043"/>
                </a:lnTo>
                <a:lnTo>
                  <a:pt x="6137" y="21950"/>
                </a:lnTo>
                <a:lnTo>
                  <a:pt x="7067" y="25548"/>
                </a:lnTo>
                <a:lnTo>
                  <a:pt x="7688" y="28938"/>
                </a:lnTo>
                <a:lnTo>
                  <a:pt x="8102" y="33183"/>
                </a:lnTo>
                <a:lnTo>
                  <a:pt x="8377" y="37997"/>
                </a:lnTo>
                <a:lnTo>
                  <a:pt x="8562" y="43191"/>
                </a:lnTo>
                <a:lnTo>
                  <a:pt x="9676" y="47645"/>
                </a:lnTo>
                <a:lnTo>
                  <a:pt x="11411" y="51607"/>
                </a:lnTo>
                <a:lnTo>
                  <a:pt x="13560" y="55241"/>
                </a:lnTo>
                <a:lnTo>
                  <a:pt x="14994" y="59648"/>
                </a:lnTo>
                <a:lnTo>
                  <a:pt x="15949" y="64570"/>
                </a:lnTo>
                <a:lnTo>
                  <a:pt x="16585" y="69836"/>
                </a:lnTo>
                <a:lnTo>
                  <a:pt x="17010" y="75330"/>
                </a:lnTo>
                <a:lnTo>
                  <a:pt x="17293" y="80978"/>
                </a:lnTo>
                <a:lnTo>
                  <a:pt x="17607" y="92545"/>
                </a:lnTo>
                <a:lnTo>
                  <a:pt x="17855" y="162833"/>
                </a:lnTo>
                <a:lnTo>
                  <a:pt x="17859" y="25003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InkAnnotation502"/>
          <p:cNvSpPr/>
          <p:nvPr/>
        </p:nvSpPr>
        <p:spPr>
          <a:xfrm>
            <a:off x="2803922" y="3589734"/>
            <a:ext cx="8930" cy="196454"/>
          </a:xfrm>
          <a:custGeom>
            <a:avLst/>
            <a:gdLst/>
            <a:ahLst/>
            <a:cxnLst/>
            <a:rect l="0" t="0" r="0" b="0"/>
            <a:pathLst>
              <a:path w="8930" h="196454">
                <a:moveTo>
                  <a:pt x="8929" y="0"/>
                </a:moveTo>
                <a:lnTo>
                  <a:pt x="4188" y="0"/>
                </a:lnTo>
                <a:lnTo>
                  <a:pt x="2792" y="992"/>
                </a:lnTo>
                <a:lnTo>
                  <a:pt x="1861" y="2646"/>
                </a:lnTo>
                <a:lnTo>
                  <a:pt x="1241" y="4740"/>
                </a:lnTo>
                <a:lnTo>
                  <a:pt x="827" y="7129"/>
                </a:lnTo>
                <a:lnTo>
                  <a:pt x="551" y="9713"/>
                </a:lnTo>
                <a:lnTo>
                  <a:pt x="367" y="12429"/>
                </a:lnTo>
                <a:lnTo>
                  <a:pt x="163" y="18091"/>
                </a:lnTo>
                <a:lnTo>
                  <a:pt x="32" y="25070"/>
                </a:lnTo>
                <a:lnTo>
                  <a:pt x="0" y="70148"/>
                </a:lnTo>
                <a:lnTo>
                  <a:pt x="992" y="75539"/>
                </a:lnTo>
                <a:lnTo>
                  <a:pt x="2645" y="81117"/>
                </a:lnTo>
                <a:lnTo>
                  <a:pt x="4740" y="86820"/>
                </a:lnTo>
                <a:lnTo>
                  <a:pt x="5144" y="92606"/>
                </a:lnTo>
                <a:lnTo>
                  <a:pt x="4421" y="98449"/>
                </a:lnTo>
                <a:lnTo>
                  <a:pt x="2948" y="104328"/>
                </a:lnTo>
                <a:lnTo>
                  <a:pt x="2957" y="110232"/>
                </a:lnTo>
                <a:lnTo>
                  <a:pt x="3956" y="116152"/>
                </a:lnTo>
                <a:lnTo>
                  <a:pt x="5613" y="122083"/>
                </a:lnTo>
                <a:lnTo>
                  <a:pt x="6719" y="127029"/>
                </a:lnTo>
                <a:lnTo>
                  <a:pt x="7456" y="131319"/>
                </a:lnTo>
                <a:lnTo>
                  <a:pt x="7947" y="135171"/>
                </a:lnTo>
                <a:lnTo>
                  <a:pt x="8274" y="139723"/>
                </a:lnTo>
                <a:lnTo>
                  <a:pt x="8492" y="144742"/>
                </a:lnTo>
                <a:lnTo>
                  <a:pt x="8735" y="155611"/>
                </a:lnTo>
                <a:lnTo>
                  <a:pt x="8929" y="19645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InkAnnotation503"/>
          <p:cNvSpPr/>
          <p:nvPr/>
        </p:nvSpPr>
        <p:spPr>
          <a:xfrm>
            <a:off x="2848580" y="4063007"/>
            <a:ext cx="26780" cy="169665"/>
          </a:xfrm>
          <a:custGeom>
            <a:avLst/>
            <a:gdLst/>
            <a:ahLst/>
            <a:cxnLst/>
            <a:rect l="0" t="0" r="0" b="0"/>
            <a:pathLst>
              <a:path w="26780" h="169665">
                <a:moveTo>
                  <a:pt x="26779" y="0"/>
                </a:moveTo>
                <a:lnTo>
                  <a:pt x="19090" y="7689"/>
                </a:lnTo>
                <a:lnTo>
                  <a:pt x="18676" y="10087"/>
                </a:lnTo>
                <a:lnTo>
                  <a:pt x="18401" y="13670"/>
                </a:lnTo>
                <a:lnTo>
                  <a:pt x="18094" y="21951"/>
                </a:lnTo>
                <a:lnTo>
                  <a:pt x="17922" y="32191"/>
                </a:lnTo>
                <a:lnTo>
                  <a:pt x="17882" y="38450"/>
                </a:lnTo>
                <a:lnTo>
                  <a:pt x="16878" y="41509"/>
                </a:lnTo>
                <a:lnTo>
                  <a:pt x="15218" y="44539"/>
                </a:lnTo>
                <a:lnTo>
                  <a:pt x="13118" y="47552"/>
                </a:lnTo>
                <a:lnTo>
                  <a:pt x="11718" y="50553"/>
                </a:lnTo>
                <a:lnTo>
                  <a:pt x="10786" y="53546"/>
                </a:lnTo>
                <a:lnTo>
                  <a:pt x="10163" y="56533"/>
                </a:lnTo>
                <a:lnTo>
                  <a:pt x="9749" y="59517"/>
                </a:lnTo>
                <a:lnTo>
                  <a:pt x="9472" y="62498"/>
                </a:lnTo>
                <a:lnTo>
                  <a:pt x="9288" y="65478"/>
                </a:lnTo>
                <a:lnTo>
                  <a:pt x="8173" y="69449"/>
                </a:lnTo>
                <a:lnTo>
                  <a:pt x="6437" y="74081"/>
                </a:lnTo>
                <a:lnTo>
                  <a:pt x="4288" y="79153"/>
                </a:lnTo>
                <a:lnTo>
                  <a:pt x="2856" y="83526"/>
                </a:lnTo>
                <a:lnTo>
                  <a:pt x="1900" y="87434"/>
                </a:lnTo>
                <a:lnTo>
                  <a:pt x="1263" y="91032"/>
                </a:lnTo>
                <a:lnTo>
                  <a:pt x="839" y="94422"/>
                </a:lnTo>
                <a:lnTo>
                  <a:pt x="555" y="97675"/>
                </a:lnTo>
                <a:lnTo>
                  <a:pt x="367" y="100836"/>
                </a:lnTo>
                <a:lnTo>
                  <a:pt x="157" y="106993"/>
                </a:lnTo>
                <a:lnTo>
                  <a:pt x="23" y="119031"/>
                </a:lnTo>
                <a:lnTo>
                  <a:pt x="0" y="132723"/>
                </a:lnTo>
                <a:lnTo>
                  <a:pt x="988" y="137100"/>
                </a:lnTo>
                <a:lnTo>
                  <a:pt x="2640" y="141009"/>
                </a:lnTo>
                <a:lnTo>
                  <a:pt x="4733" y="144607"/>
                </a:lnTo>
                <a:lnTo>
                  <a:pt x="6128" y="147999"/>
                </a:lnTo>
                <a:lnTo>
                  <a:pt x="7059" y="151252"/>
                </a:lnTo>
                <a:lnTo>
                  <a:pt x="7679" y="154413"/>
                </a:lnTo>
                <a:lnTo>
                  <a:pt x="8092" y="157512"/>
                </a:lnTo>
                <a:lnTo>
                  <a:pt x="8368" y="160571"/>
                </a:lnTo>
                <a:lnTo>
                  <a:pt x="8920" y="16966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InkAnnotation504"/>
          <p:cNvSpPr/>
          <p:nvPr/>
        </p:nvSpPr>
        <p:spPr>
          <a:xfrm>
            <a:off x="2884289" y="4455914"/>
            <a:ext cx="17860" cy="151805"/>
          </a:xfrm>
          <a:custGeom>
            <a:avLst/>
            <a:gdLst/>
            <a:ahLst/>
            <a:cxnLst/>
            <a:rect l="0" t="0" r="0" b="0"/>
            <a:pathLst>
              <a:path w="17860" h="151805">
                <a:moveTo>
                  <a:pt x="17859" y="0"/>
                </a:moveTo>
                <a:lnTo>
                  <a:pt x="13118" y="4740"/>
                </a:lnTo>
                <a:lnTo>
                  <a:pt x="11722" y="7129"/>
                </a:lnTo>
                <a:lnTo>
                  <a:pt x="10791" y="9713"/>
                </a:lnTo>
                <a:lnTo>
                  <a:pt x="10170" y="12428"/>
                </a:lnTo>
                <a:lnTo>
                  <a:pt x="9757" y="15231"/>
                </a:lnTo>
                <a:lnTo>
                  <a:pt x="9481" y="18091"/>
                </a:lnTo>
                <a:lnTo>
                  <a:pt x="9297" y="20990"/>
                </a:lnTo>
                <a:lnTo>
                  <a:pt x="9093" y="26857"/>
                </a:lnTo>
                <a:lnTo>
                  <a:pt x="8978" y="38384"/>
                </a:lnTo>
                <a:lnTo>
                  <a:pt x="8930" y="104561"/>
                </a:lnTo>
                <a:lnTo>
                  <a:pt x="7937" y="110387"/>
                </a:lnTo>
                <a:lnTo>
                  <a:pt x="6284" y="116255"/>
                </a:lnTo>
                <a:lnTo>
                  <a:pt x="4189" y="122151"/>
                </a:lnTo>
                <a:lnTo>
                  <a:pt x="2793" y="128067"/>
                </a:lnTo>
                <a:lnTo>
                  <a:pt x="1861" y="133995"/>
                </a:lnTo>
                <a:lnTo>
                  <a:pt x="0" y="15180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InkAnnotation505"/>
          <p:cNvSpPr/>
          <p:nvPr/>
        </p:nvSpPr>
        <p:spPr>
          <a:xfrm>
            <a:off x="2839640" y="4911328"/>
            <a:ext cx="26790" cy="196454"/>
          </a:xfrm>
          <a:custGeom>
            <a:avLst/>
            <a:gdLst/>
            <a:ahLst/>
            <a:cxnLst/>
            <a:rect l="0" t="0" r="0" b="0"/>
            <a:pathLst>
              <a:path w="26790" h="196454">
                <a:moveTo>
                  <a:pt x="26789" y="0"/>
                </a:moveTo>
                <a:lnTo>
                  <a:pt x="22049" y="0"/>
                </a:lnTo>
                <a:lnTo>
                  <a:pt x="20652" y="991"/>
                </a:lnTo>
                <a:lnTo>
                  <a:pt x="19721" y="2645"/>
                </a:lnTo>
                <a:lnTo>
                  <a:pt x="18227" y="7688"/>
                </a:lnTo>
                <a:lnTo>
                  <a:pt x="17969" y="13302"/>
                </a:lnTo>
                <a:lnTo>
                  <a:pt x="17881" y="18943"/>
                </a:lnTo>
                <a:lnTo>
                  <a:pt x="17869" y="26939"/>
                </a:lnTo>
                <a:lnTo>
                  <a:pt x="16874" y="30858"/>
                </a:lnTo>
                <a:lnTo>
                  <a:pt x="15218" y="34463"/>
                </a:lnTo>
                <a:lnTo>
                  <a:pt x="13122" y="37858"/>
                </a:lnTo>
                <a:lnTo>
                  <a:pt x="11724" y="42106"/>
                </a:lnTo>
                <a:lnTo>
                  <a:pt x="10793" y="46922"/>
                </a:lnTo>
                <a:lnTo>
                  <a:pt x="10172" y="52117"/>
                </a:lnTo>
                <a:lnTo>
                  <a:pt x="9758" y="56573"/>
                </a:lnTo>
                <a:lnTo>
                  <a:pt x="9482" y="60535"/>
                </a:lnTo>
                <a:lnTo>
                  <a:pt x="9298" y="64169"/>
                </a:lnTo>
                <a:lnTo>
                  <a:pt x="9093" y="76144"/>
                </a:lnTo>
                <a:lnTo>
                  <a:pt x="8940" y="121791"/>
                </a:lnTo>
                <a:lnTo>
                  <a:pt x="7944" y="127827"/>
                </a:lnTo>
                <a:lnTo>
                  <a:pt x="6289" y="133835"/>
                </a:lnTo>
                <a:lnTo>
                  <a:pt x="4192" y="139824"/>
                </a:lnTo>
                <a:lnTo>
                  <a:pt x="2795" y="146795"/>
                </a:lnTo>
                <a:lnTo>
                  <a:pt x="1863" y="154418"/>
                </a:lnTo>
                <a:lnTo>
                  <a:pt x="828" y="168841"/>
                </a:lnTo>
                <a:lnTo>
                  <a:pt x="368" y="178558"/>
                </a:lnTo>
                <a:lnTo>
                  <a:pt x="164" y="186184"/>
                </a:lnTo>
                <a:lnTo>
                  <a:pt x="0" y="19645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InkAnnotation506"/>
          <p:cNvSpPr/>
          <p:nvPr/>
        </p:nvSpPr>
        <p:spPr>
          <a:xfrm>
            <a:off x="2857500" y="5411390"/>
            <a:ext cx="17859" cy="267892"/>
          </a:xfrm>
          <a:custGeom>
            <a:avLst/>
            <a:gdLst/>
            <a:ahLst/>
            <a:cxnLst/>
            <a:rect l="0" t="0" r="0" b="0"/>
            <a:pathLst>
              <a:path w="17859" h="267892">
                <a:moveTo>
                  <a:pt x="8929" y="0"/>
                </a:moveTo>
                <a:lnTo>
                  <a:pt x="8929" y="21250"/>
                </a:lnTo>
                <a:lnTo>
                  <a:pt x="9921" y="24089"/>
                </a:lnTo>
                <a:lnTo>
                  <a:pt x="11575" y="26973"/>
                </a:lnTo>
                <a:lnTo>
                  <a:pt x="13670" y="29889"/>
                </a:lnTo>
                <a:lnTo>
                  <a:pt x="15066" y="32824"/>
                </a:lnTo>
                <a:lnTo>
                  <a:pt x="15997" y="35773"/>
                </a:lnTo>
                <a:lnTo>
                  <a:pt x="16617" y="38732"/>
                </a:lnTo>
                <a:lnTo>
                  <a:pt x="17031" y="42689"/>
                </a:lnTo>
                <a:lnTo>
                  <a:pt x="17307" y="47310"/>
                </a:lnTo>
                <a:lnTo>
                  <a:pt x="17614" y="56746"/>
                </a:lnTo>
                <a:lnTo>
                  <a:pt x="17786" y="68628"/>
                </a:lnTo>
                <a:lnTo>
                  <a:pt x="17858" y="131006"/>
                </a:lnTo>
                <a:lnTo>
                  <a:pt x="16866" y="136946"/>
                </a:lnTo>
                <a:lnTo>
                  <a:pt x="15213" y="142891"/>
                </a:lnTo>
                <a:lnTo>
                  <a:pt x="13118" y="148839"/>
                </a:lnTo>
                <a:lnTo>
                  <a:pt x="11722" y="154788"/>
                </a:lnTo>
                <a:lnTo>
                  <a:pt x="10791" y="160740"/>
                </a:lnTo>
                <a:lnTo>
                  <a:pt x="10170" y="166691"/>
                </a:lnTo>
                <a:lnTo>
                  <a:pt x="9756" y="173635"/>
                </a:lnTo>
                <a:lnTo>
                  <a:pt x="9297" y="189288"/>
                </a:lnTo>
                <a:lnTo>
                  <a:pt x="9038" y="210095"/>
                </a:lnTo>
                <a:lnTo>
                  <a:pt x="8009" y="216462"/>
                </a:lnTo>
                <a:lnTo>
                  <a:pt x="6331" y="222691"/>
                </a:lnTo>
                <a:lnTo>
                  <a:pt x="4221" y="228828"/>
                </a:lnTo>
                <a:lnTo>
                  <a:pt x="2814" y="234904"/>
                </a:lnTo>
                <a:lnTo>
                  <a:pt x="1875" y="240938"/>
                </a:lnTo>
                <a:lnTo>
                  <a:pt x="1250" y="246946"/>
                </a:lnTo>
                <a:lnTo>
                  <a:pt x="833" y="251943"/>
                </a:lnTo>
                <a:lnTo>
                  <a:pt x="555" y="256267"/>
                </a:lnTo>
                <a:lnTo>
                  <a:pt x="0" y="26789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InkAnnotation507"/>
          <p:cNvSpPr/>
          <p:nvPr/>
        </p:nvSpPr>
        <p:spPr>
          <a:xfrm>
            <a:off x="3696893" y="2250281"/>
            <a:ext cx="35717" cy="276821"/>
          </a:xfrm>
          <a:custGeom>
            <a:avLst/>
            <a:gdLst/>
            <a:ahLst/>
            <a:cxnLst/>
            <a:rect l="0" t="0" r="0" b="0"/>
            <a:pathLst>
              <a:path w="35717" h="276821">
                <a:moveTo>
                  <a:pt x="35716" y="0"/>
                </a:moveTo>
                <a:lnTo>
                  <a:pt x="35716" y="30178"/>
                </a:lnTo>
                <a:lnTo>
                  <a:pt x="34723" y="33017"/>
                </a:lnTo>
                <a:lnTo>
                  <a:pt x="33070" y="35902"/>
                </a:lnTo>
                <a:lnTo>
                  <a:pt x="28028" y="42920"/>
                </a:lnTo>
                <a:lnTo>
                  <a:pt x="27337" y="46526"/>
                </a:lnTo>
                <a:lnTo>
                  <a:pt x="26950" y="54134"/>
                </a:lnTo>
                <a:lnTo>
                  <a:pt x="26819" y="65594"/>
                </a:lnTo>
                <a:lnTo>
                  <a:pt x="26789" y="91041"/>
                </a:lnTo>
                <a:lnTo>
                  <a:pt x="25796" y="95421"/>
                </a:lnTo>
                <a:lnTo>
                  <a:pt x="24141" y="100325"/>
                </a:lnTo>
                <a:lnTo>
                  <a:pt x="22047" y="105578"/>
                </a:lnTo>
                <a:lnTo>
                  <a:pt x="20649" y="111065"/>
                </a:lnTo>
                <a:lnTo>
                  <a:pt x="19719" y="116708"/>
                </a:lnTo>
                <a:lnTo>
                  <a:pt x="19098" y="122454"/>
                </a:lnTo>
                <a:lnTo>
                  <a:pt x="18684" y="128268"/>
                </a:lnTo>
                <a:lnTo>
                  <a:pt x="18408" y="134129"/>
                </a:lnTo>
                <a:lnTo>
                  <a:pt x="18020" y="149214"/>
                </a:lnTo>
                <a:lnTo>
                  <a:pt x="17866" y="184918"/>
                </a:lnTo>
                <a:lnTo>
                  <a:pt x="16871" y="190747"/>
                </a:lnTo>
                <a:lnTo>
                  <a:pt x="15215" y="196618"/>
                </a:lnTo>
                <a:lnTo>
                  <a:pt x="13119" y="202516"/>
                </a:lnTo>
                <a:lnTo>
                  <a:pt x="11722" y="207440"/>
                </a:lnTo>
                <a:lnTo>
                  <a:pt x="10790" y="211715"/>
                </a:lnTo>
                <a:lnTo>
                  <a:pt x="9755" y="220103"/>
                </a:lnTo>
                <a:lnTo>
                  <a:pt x="9479" y="225118"/>
                </a:lnTo>
                <a:lnTo>
                  <a:pt x="9295" y="230446"/>
                </a:lnTo>
                <a:lnTo>
                  <a:pt x="8180" y="234990"/>
                </a:lnTo>
                <a:lnTo>
                  <a:pt x="6445" y="239011"/>
                </a:lnTo>
                <a:lnTo>
                  <a:pt x="4295" y="242685"/>
                </a:lnTo>
                <a:lnTo>
                  <a:pt x="2862" y="246125"/>
                </a:lnTo>
                <a:lnTo>
                  <a:pt x="1908" y="249412"/>
                </a:lnTo>
                <a:lnTo>
                  <a:pt x="846" y="255709"/>
                </a:lnTo>
                <a:lnTo>
                  <a:pt x="249" y="263840"/>
                </a:lnTo>
                <a:lnTo>
                  <a:pt x="30" y="272097"/>
                </a:lnTo>
                <a:lnTo>
                  <a:pt x="0" y="276405"/>
                </a:lnTo>
                <a:lnTo>
                  <a:pt x="991" y="276544"/>
                </a:lnTo>
                <a:lnTo>
                  <a:pt x="2644" y="276636"/>
                </a:lnTo>
                <a:lnTo>
                  <a:pt x="8927" y="27682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InkAnnotation508"/>
          <p:cNvSpPr/>
          <p:nvPr/>
        </p:nvSpPr>
        <p:spPr>
          <a:xfrm>
            <a:off x="3447050" y="2780917"/>
            <a:ext cx="312299" cy="165844"/>
          </a:xfrm>
          <a:custGeom>
            <a:avLst/>
            <a:gdLst/>
            <a:ahLst/>
            <a:cxnLst/>
            <a:rect l="0" t="0" r="0" b="0"/>
            <a:pathLst>
              <a:path w="312299" h="165844">
                <a:moveTo>
                  <a:pt x="223051" y="5145"/>
                </a:moveTo>
                <a:lnTo>
                  <a:pt x="210622" y="5145"/>
                </a:lnTo>
                <a:lnTo>
                  <a:pt x="202314" y="2499"/>
                </a:lnTo>
                <a:lnTo>
                  <a:pt x="197320" y="404"/>
                </a:lnTo>
                <a:lnTo>
                  <a:pt x="191014" y="0"/>
                </a:lnTo>
                <a:lnTo>
                  <a:pt x="183834" y="723"/>
                </a:lnTo>
                <a:lnTo>
                  <a:pt x="176070" y="2197"/>
                </a:lnTo>
                <a:lnTo>
                  <a:pt x="167918" y="3180"/>
                </a:lnTo>
                <a:lnTo>
                  <a:pt x="159506" y="3835"/>
                </a:lnTo>
                <a:lnTo>
                  <a:pt x="143215" y="4562"/>
                </a:lnTo>
                <a:lnTo>
                  <a:pt x="129360" y="4886"/>
                </a:lnTo>
                <a:lnTo>
                  <a:pt x="121895" y="5965"/>
                </a:lnTo>
                <a:lnTo>
                  <a:pt x="113942" y="7676"/>
                </a:lnTo>
                <a:lnTo>
                  <a:pt x="105663" y="9809"/>
                </a:lnTo>
                <a:lnTo>
                  <a:pt x="98159" y="12223"/>
                </a:lnTo>
                <a:lnTo>
                  <a:pt x="91173" y="14825"/>
                </a:lnTo>
                <a:lnTo>
                  <a:pt x="84530" y="17551"/>
                </a:lnTo>
                <a:lnTo>
                  <a:pt x="78118" y="20361"/>
                </a:lnTo>
                <a:lnTo>
                  <a:pt x="65701" y="26129"/>
                </a:lnTo>
                <a:lnTo>
                  <a:pt x="59612" y="30048"/>
                </a:lnTo>
                <a:lnTo>
                  <a:pt x="53568" y="34646"/>
                </a:lnTo>
                <a:lnTo>
                  <a:pt x="47555" y="39695"/>
                </a:lnTo>
                <a:lnTo>
                  <a:pt x="42553" y="44053"/>
                </a:lnTo>
                <a:lnTo>
                  <a:pt x="34351" y="51541"/>
                </a:lnTo>
                <a:lnTo>
                  <a:pt x="29782" y="54928"/>
                </a:lnTo>
                <a:lnTo>
                  <a:pt x="24752" y="58177"/>
                </a:lnTo>
                <a:lnTo>
                  <a:pt x="19414" y="61336"/>
                </a:lnTo>
                <a:lnTo>
                  <a:pt x="14863" y="64433"/>
                </a:lnTo>
                <a:lnTo>
                  <a:pt x="10837" y="67491"/>
                </a:lnTo>
                <a:lnTo>
                  <a:pt x="7161" y="70521"/>
                </a:lnTo>
                <a:lnTo>
                  <a:pt x="4711" y="74526"/>
                </a:lnTo>
                <a:lnTo>
                  <a:pt x="3076" y="79180"/>
                </a:lnTo>
                <a:lnTo>
                  <a:pt x="1987" y="84267"/>
                </a:lnTo>
                <a:lnTo>
                  <a:pt x="1261" y="88651"/>
                </a:lnTo>
                <a:lnTo>
                  <a:pt x="777" y="92566"/>
                </a:lnTo>
                <a:lnTo>
                  <a:pt x="454" y="96168"/>
                </a:lnTo>
                <a:lnTo>
                  <a:pt x="239" y="100553"/>
                </a:lnTo>
                <a:lnTo>
                  <a:pt x="0" y="110718"/>
                </a:lnTo>
                <a:lnTo>
                  <a:pt x="929" y="115214"/>
                </a:lnTo>
                <a:lnTo>
                  <a:pt x="2539" y="119204"/>
                </a:lnTo>
                <a:lnTo>
                  <a:pt x="4605" y="122856"/>
                </a:lnTo>
                <a:lnTo>
                  <a:pt x="6975" y="126283"/>
                </a:lnTo>
                <a:lnTo>
                  <a:pt x="9547" y="129560"/>
                </a:lnTo>
                <a:lnTo>
                  <a:pt x="12254" y="132737"/>
                </a:lnTo>
                <a:lnTo>
                  <a:pt x="15051" y="135847"/>
                </a:lnTo>
                <a:lnTo>
                  <a:pt x="20804" y="141948"/>
                </a:lnTo>
                <a:lnTo>
                  <a:pt x="24720" y="144964"/>
                </a:lnTo>
                <a:lnTo>
                  <a:pt x="29315" y="147967"/>
                </a:lnTo>
                <a:lnTo>
                  <a:pt x="34362" y="150961"/>
                </a:lnTo>
                <a:lnTo>
                  <a:pt x="40704" y="152957"/>
                </a:lnTo>
                <a:lnTo>
                  <a:pt x="47908" y="154288"/>
                </a:lnTo>
                <a:lnTo>
                  <a:pt x="55687" y="155175"/>
                </a:lnTo>
                <a:lnTo>
                  <a:pt x="63850" y="156759"/>
                </a:lnTo>
                <a:lnTo>
                  <a:pt x="72269" y="158807"/>
                </a:lnTo>
                <a:lnTo>
                  <a:pt x="80857" y="161164"/>
                </a:lnTo>
                <a:lnTo>
                  <a:pt x="89560" y="162736"/>
                </a:lnTo>
                <a:lnTo>
                  <a:pt x="98338" y="163784"/>
                </a:lnTo>
                <a:lnTo>
                  <a:pt x="107167" y="164482"/>
                </a:lnTo>
                <a:lnTo>
                  <a:pt x="116029" y="164948"/>
                </a:lnTo>
                <a:lnTo>
                  <a:pt x="133814" y="165465"/>
                </a:lnTo>
                <a:lnTo>
                  <a:pt x="195026" y="165843"/>
                </a:lnTo>
                <a:lnTo>
                  <a:pt x="204367" y="164863"/>
                </a:lnTo>
                <a:lnTo>
                  <a:pt x="213572" y="163217"/>
                </a:lnTo>
                <a:lnTo>
                  <a:pt x="222684" y="161128"/>
                </a:lnTo>
                <a:lnTo>
                  <a:pt x="230744" y="159735"/>
                </a:lnTo>
                <a:lnTo>
                  <a:pt x="238101" y="158807"/>
                </a:lnTo>
                <a:lnTo>
                  <a:pt x="244991" y="158188"/>
                </a:lnTo>
                <a:lnTo>
                  <a:pt x="251568" y="156783"/>
                </a:lnTo>
                <a:lnTo>
                  <a:pt x="257937" y="154854"/>
                </a:lnTo>
                <a:lnTo>
                  <a:pt x="264168" y="152576"/>
                </a:lnTo>
                <a:lnTo>
                  <a:pt x="270306" y="150065"/>
                </a:lnTo>
                <a:lnTo>
                  <a:pt x="276382" y="147399"/>
                </a:lnTo>
                <a:lnTo>
                  <a:pt x="282418" y="144630"/>
                </a:lnTo>
                <a:lnTo>
                  <a:pt x="287434" y="141791"/>
                </a:lnTo>
                <a:lnTo>
                  <a:pt x="291769" y="138906"/>
                </a:lnTo>
                <a:lnTo>
                  <a:pt x="295652" y="135991"/>
                </a:lnTo>
                <a:lnTo>
                  <a:pt x="299233" y="133055"/>
                </a:lnTo>
                <a:lnTo>
                  <a:pt x="302612" y="130106"/>
                </a:lnTo>
                <a:lnTo>
                  <a:pt x="305857" y="127148"/>
                </a:lnTo>
                <a:lnTo>
                  <a:pt x="308021" y="124183"/>
                </a:lnTo>
                <a:lnTo>
                  <a:pt x="309463" y="121214"/>
                </a:lnTo>
                <a:lnTo>
                  <a:pt x="310424" y="118244"/>
                </a:lnTo>
                <a:lnTo>
                  <a:pt x="311066" y="115270"/>
                </a:lnTo>
                <a:lnTo>
                  <a:pt x="311493" y="112296"/>
                </a:lnTo>
                <a:lnTo>
                  <a:pt x="311778" y="109321"/>
                </a:lnTo>
                <a:lnTo>
                  <a:pt x="311968" y="106346"/>
                </a:lnTo>
                <a:lnTo>
                  <a:pt x="312094" y="103370"/>
                </a:lnTo>
                <a:lnTo>
                  <a:pt x="312235" y="97417"/>
                </a:lnTo>
                <a:lnTo>
                  <a:pt x="312298" y="91465"/>
                </a:lnTo>
                <a:lnTo>
                  <a:pt x="311322" y="88489"/>
                </a:lnTo>
                <a:lnTo>
                  <a:pt x="309679" y="85512"/>
                </a:lnTo>
                <a:lnTo>
                  <a:pt x="307592" y="82535"/>
                </a:lnTo>
                <a:lnTo>
                  <a:pt x="304216" y="79559"/>
                </a:lnTo>
                <a:lnTo>
                  <a:pt x="299982" y="76583"/>
                </a:lnTo>
                <a:lnTo>
                  <a:pt x="295174" y="73606"/>
                </a:lnTo>
                <a:lnTo>
                  <a:pt x="289984" y="70629"/>
                </a:lnTo>
                <a:lnTo>
                  <a:pt x="278927" y="64676"/>
                </a:lnTo>
                <a:lnTo>
                  <a:pt x="270044" y="61369"/>
                </a:lnTo>
                <a:lnTo>
                  <a:pt x="258770" y="5872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InkAnnotation509"/>
          <p:cNvSpPr/>
          <p:nvPr/>
        </p:nvSpPr>
        <p:spPr>
          <a:xfrm>
            <a:off x="3616523" y="3197360"/>
            <a:ext cx="159217" cy="115436"/>
          </a:xfrm>
          <a:custGeom>
            <a:avLst/>
            <a:gdLst/>
            <a:ahLst/>
            <a:cxnLst/>
            <a:rect l="0" t="0" r="0" b="0"/>
            <a:pathLst>
              <a:path w="159217" h="115436">
                <a:moveTo>
                  <a:pt x="35719" y="26257"/>
                </a:moveTo>
                <a:lnTo>
                  <a:pt x="35719" y="33945"/>
                </a:lnTo>
                <a:lnTo>
                  <a:pt x="33073" y="37280"/>
                </a:lnTo>
                <a:lnTo>
                  <a:pt x="30978" y="39559"/>
                </a:lnTo>
                <a:lnTo>
                  <a:pt x="29581" y="42070"/>
                </a:lnTo>
                <a:lnTo>
                  <a:pt x="28651" y="44736"/>
                </a:lnTo>
                <a:lnTo>
                  <a:pt x="28030" y="47506"/>
                </a:lnTo>
                <a:lnTo>
                  <a:pt x="26624" y="51337"/>
                </a:lnTo>
                <a:lnTo>
                  <a:pt x="24695" y="55875"/>
                </a:lnTo>
                <a:lnTo>
                  <a:pt x="19210" y="67936"/>
                </a:lnTo>
                <a:lnTo>
                  <a:pt x="18759" y="69918"/>
                </a:lnTo>
                <a:lnTo>
                  <a:pt x="18459" y="72232"/>
                </a:lnTo>
                <a:lnTo>
                  <a:pt x="18259" y="74766"/>
                </a:lnTo>
                <a:lnTo>
                  <a:pt x="18126" y="77448"/>
                </a:lnTo>
                <a:lnTo>
                  <a:pt x="17978" y="83073"/>
                </a:lnTo>
                <a:lnTo>
                  <a:pt x="17870" y="95954"/>
                </a:lnTo>
                <a:lnTo>
                  <a:pt x="18858" y="96533"/>
                </a:lnTo>
                <a:lnTo>
                  <a:pt x="22603" y="97178"/>
                </a:lnTo>
                <a:lnTo>
                  <a:pt x="27575" y="100111"/>
                </a:lnTo>
                <a:lnTo>
                  <a:pt x="30289" y="102282"/>
                </a:lnTo>
                <a:lnTo>
                  <a:pt x="33091" y="103729"/>
                </a:lnTo>
                <a:lnTo>
                  <a:pt x="35951" y="104694"/>
                </a:lnTo>
                <a:lnTo>
                  <a:pt x="38850" y="105337"/>
                </a:lnTo>
                <a:lnTo>
                  <a:pt x="42767" y="106758"/>
                </a:lnTo>
                <a:lnTo>
                  <a:pt x="47363" y="108698"/>
                </a:lnTo>
                <a:lnTo>
                  <a:pt x="52411" y="110983"/>
                </a:lnTo>
                <a:lnTo>
                  <a:pt x="56769" y="112507"/>
                </a:lnTo>
                <a:lnTo>
                  <a:pt x="60666" y="113522"/>
                </a:lnTo>
                <a:lnTo>
                  <a:pt x="64257" y="114199"/>
                </a:lnTo>
                <a:lnTo>
                  <a:pt x="68635" y="114651"/>
                </a:lnTo>
                <a:lnTo>
                  <a:pt x="73538" y="114951"/>
                </a:lnTo>
                <a:lnTo>
                  <a:pt x="84277" y="115286"/>
                </a:lnTo>
                <a:lnTo>
                  <a:pt x="95665" y="115435"/>
                </a:lnTo>
                <a:lnTo>
                  <a:pt x="101480" y="114482"/>
                </a:lnTo>
                <a:lnTo>
                  <a:pt x="107340" y="112855"/>
                </a:lnTo>
                <a:lnTo>
                  <a:pt x="113232" y="110778"/>
                </a:lnTo>
                <a:lnTo>
                  <a:pt x="118152" y="108401"/>
                </a:lnTo>
                <a:lnTo>
                  <a:pt x="122425" y="105824"/>
                </a:lnTo>
                <a:lnTo>
                  <a:pt x="126265" y="103114"/>
                </a:lnTo>
                <a:lnTo>
                  <a:pt x="130809" y="101308"/>
                </a:lnTo>
                <a:lnTo>
                  <a:pt x="135823" y="100103"/>
                </a:lnTo>
                <a:lnTo>
                  <a:pt x="141151" y="99300"/>
                </a:lnTo>
                <a:lnTo>
                  <a:pt x="144702" y="97772"/>
                </a:lnTo>
                <a:lnTo>
                  <a:pt x="147070" y="95762"/>
                </a:lnTo>
                <a:lnTo>
                  <a:pt x="148648" y="93430"/>
                </a:lnTo>
                <a:lnTo>
                  <a:pt x="150692" y="89890"/>
                </a:lnTo>
                <a:lnTo>
                  <a:pt x="155610" y="80665"/>
                </a:lnTo>
                <a:lnTo>
                  <a:pt x="157318" y="76420"/>
                </a:lnTo>
                <a:lnTo>
                  <a:pt x="158457" y="72597"/>
                </a:lnTo>
                <a:lnTo>
                  <a:pt x="159216" y="69056"/>
                </a:lnTo>
                <a:lnTo>
                  <a:pt x="158730" y="65704"/>
                </a:lnTo>
                <a:lnTo>
                  <a:pt x="157414" y="62477"/>
                </a:lnTo>
                <a:lnTo>
                  <a:pt x="155544" y="59333"/>
                </a:lnTo>
                <a:lnTo>
                  <a:pt x="153306" y="56245"/>
                </a:lnTo>
                <a:lnTo>
                  <a:pt x="150821" y="53194"/>
                </a:lnTo>
                <a:lnTo>
                  <a:pt x="148172" y="50168"/>
                </a:lnTo>
                <a:lnTo>
                  <a:pt x="145414" y="46166"/>
                </a:lnTo>
                <a:lnTo>
                  <a:pt x="142583" y="41514"/>
                </a:lnTo>
                <a:lnTo>
                  <a:pt x="139704" y="36429"/>
                </a:lnTo>
                <a:lnTo>
                  <a:pt x="135800" y="32046"/>
                </a:lnTo>
                <a:lnTo>
                  <a:pt x="131213" y="28132"/>
                </a:lnTo>
                <a:lnTo>
                  <a:pt x="126171" y="24530"/>
                </a:lnTo>
                <a:lnTo>
                  <a:pt x="120825" y="21137"/>
                </a:lnTo>
                <a:lnTo>
                  <a:pt x="115276" y="17883"/>
                </a:lnTo>
                <a:lnTo>
                  <a:pt x="109593" y="14721"/>
                </a:lnTo>
                <a:lnTo>
                  <a:pt x="97987" y="8562"/>
                </a:lnTo>
                <a:lnTo>
                  <a:pt x="92113" y="5531"/>
                </a:lnTo>
                <a:lnTo>
                  <a:pt x="86214" y="3510"/>
                </a:lnTo>
                <a:lnTo>
                  <a:pt x="80297" y="2162"/>
                </a:lnTo>
                <a:lnTo>
                  <a:pt x="74367" y="1264"/>
                </a:lnTo>
                <a:lnTo>
                  <a:pt x="68429" y="665"/>
                </a:lnTo>
                <a:lnTo>
                  <a:pt x="62486" y="266"/>
                </a:lnTo>
                <a:lnTo>
                  <a:pt x="56541" y="0"/>
                </a:lnTo>
                <a:lnTo>
                  <a:pt x="50592" y="815"/>
                </a:lnTo>
                <a:lnTo>
                  <a:pt x="44642" y="2350"/>
                </a:lnTo>
                <a:lnTo>
                  <a:pt x="38691" y="4366"/>
                </a:lnTo>
                <a:lnTo>
                  <a:pt x="33732" y="5709"/>
                </a:lnTo>
                <a:lnTo>
                  <a:pt x="29433" y="6606"/>
                </a:lnTo>
                <a:lnTo>
                  <a:pt x="25575" y="7203"/>
                </a:lnTo>
                <a:lnTo>
                  <a:pt x="22011" y="8593"/>
                </a:lnTo>
                <a:lnTo>
                  <a:pt x="18643" y="10512"/>
                </a:lnTo>
                <a:lnTo>
                  <a:pt x="15405" y="12784"/>
                </a:lnTo>
                <a:lnTo>
                  <a:pt x="12254" y="14298"/>
                </a:lnTo>
                <a:lnTo>
                  <a:pt x="9162" y="15308"/>
                </a:lnTo>
                <a:lnTo>
                  <a:pt x="0" y="1732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InkAnnotation510"/>
          <p:cNvSpPr/>
          <p:nvPr/>
        </p:nvSpPr>
        <p:spPr>
          <a:xfrm>
            <a:off x="3656322" y="3625453"/>
            <a:ext cx="152252" cy="129885"/>
          </a:xfrm>
          <a:custGeom>
            <a:avLst/>
            <a:gdLst/>
            <a:ahLst/>
            <a:cxnLst/>
            <a:rect l="0" t="0" r="0" b="0"/>
            <a:pathLst>
              <a:path w="152252" h="129885">
                <a:moveTo>
                  <a:pt x="49498" y="0"/>
                </a:moveTo>
                <a:lnTo>
                  <a:pt x="44757" y="0"/>
                </a:lnTo>
                <a:lnTo>
                  <a:pt x="43361" y="992"/>
                </a:lnTo>
                <a:lnTo>
                  <a:pt x="42430" y="2646"/>
                </a:lnTo>
                <a:lnTo>
                  <a:pt x="41810" y="4740"/>
                </a:lnTo>
                <a:lnTo>
                  <a:pt x="40403" y="7129"/>
                </a:lnTo>
                <a:lnTo>
                  <a:pt x="38474" y="9713"/>
                </a:lnTo>
                <a:lnTo>
                  <a:pt x="36196" y="12428"/>
                </a:lnTo>
                <a:lnTo>
                  <a:pt x="32692" y="16223"/>
                </a:lnTo>
                <a:lnTo>
                  <a:pt x="23508" y="25731"/>
                </a:lnTo>
                <a:lnTo>
                  <a:pt x="20265" y="30052"/>
                </a:lnTo>
                <a:lnTo>
                  <a:pt x="18103" y="33925"/>
                </a:lnTo>
                <a:lnTo>
                  <a:pt x="16662" y="37500"/>
                </a:lnTo>
                <a:lnTo>
                  <a:pt x="14709" y="41867"/>
                </a:lnTo>
                <a:lnTo>
                  <a:pt x="9892" y="52011"/>
                </a:lnTo>
                <a:lnTo>
                  <a:pt x="8212" y="56502"/>
                </a:lnTo>
                <a:lnTo>
                  <a:pt x="7091" y="60488"/>
                </a:lnTo>
                <a:lnTo>
                  <a:pt x="6343" y="64138"/>
                </a:lnTo>
                <a:lnTo>
                  <a:pt x="4854" y="68555"/>
                </a:lnTo>
                <a:lnTo>
                  <a:pt x="2868" y="73485"/>
                </a:lnTo>
                <a:lnTo>
                  <a:pt x="552" y="78755"/>
                </a:lnTo>
                <a:lnTo>
                  <a:pt x="0" y="83261"/>
                </a:lnTo>
                <a:lnTo>
                  <a:pt x="624" y="87257"/>
                </a:lnTo>
                <a:lnTo>
                  <a:pt x="2032" y="90914"/>
                </a:lnTo>
                <a:lnTo>
                  <a:pt x="2972" y="94343"/>
                </a:lnTo>
                <a:lnTo>
                  <a:pt x="3598" y="97622"/>
                </a:lnTo>
                <a:lnTo>
                  <a:pt x="4015" y="100800"/>
                </a:lnTo>
                <a:lnTo>
                  <a:pt x="5285" y="103911"/>
                </a:lnTo>
                <a:lnTo>
                  <a:pt x="7124" y="106977"/>
                </a:lnTo>
                <a:lnTo>
                  <a:pt x="9343" y="110013"/>
                </a:lnTo>
                <a:lnTo>
                  <a:pt x="12806" y="112037"/>
                </a:lnTo>
                <a:lnTo>
                  <a:pt x="17099" y="113387"/>
                </a:lnTo>
                <a:lnTo>
                  <a:pt x="21946" y="114286"/>
                </a:lnTo>
                <a:lnTo>
                  <a:pt x="26169" y="115878"/>
                </a:lnTo>
                <a:lnTo>
                  <a:pt x="29976" y="117932"/>
                </a:lnTo>
                <a:lnTo>
                  <a:pt x="33507" y="120293"/>
                </a:lnTo>
                <a:lnTo>
                  <a:pt x="37845" y="121867"/>
                </a:lnTo>
                <a:lnTo>
                  <a:pt x="42721" y="122917"/>
                </a:lnTo>
                <a:lnTo>
                  <a:pt x="47956" y="123616"/>
                </a:lnTo>
                <a:lnTo>
                  <a:pt x="53431" y="125075"/>
                </a:lnTo>
                <a:lnTo>
                  <a:pt x="59065" y="127039"/>
                </a:lnTo>
                <a:lnTo>
                  <a:pt x="64806" y="129341"/>
                </a:lnTo>
                <a:lnTo>
                  <a:pt x="70617" y="129884"/>
                </a:lnTo>
                <a:lnTo>
                  <a:pt x="76476" y="129253"/>
                </a:lnTo>
                <a:lnTo>
                  <a:pt x="82366" y="127840"/>
                </a:lnTo>
                <a:lnTo>
                  <a:pt x="87285" y="126898"/>
                </a:lnTo>
                <a:lnTo>
                  <a:pt x="91556" y="126271"/>
                </a:lnTo>
                <a:lnTo>
                  <a:pt x="95397" y="125852"/>
                </a:lnTo>
                <a:lnTo>
                  <a:pt x="99940" y="125573"/>
                </a:lnTo>
                <a:lnTo>
                  <a:pt x="110281" y="125263"/>
                </a:lnTo>
                <a:lnTo>
                  <a:pt x="114825" y="124189"/>
                </a:lnTo>
                <a:lnTo>
                  <a:pt x="118846" y="122480"/>
                </a:lnTo>
                <a:lnTo>
                  <a:pt x="122519" y="120348"/>
                </a:lnTo>
                <a:lnTo>
                  <a:pt x="131892" y="115334"/>
                </a:lnTo>
                <a:lnTo>
                  <a:pt x="137169" y="112608"/>
                </a:lnTo>
                <a:lnTo>
                  <a:pt x="140688" y="109798"/>
                </a:lnTo>
                <a:lnTo>
                  <a:pt x="143033" y="106933"/>
                </a:lnTo>
                <a:lnTo>
                  <a:pt x="144597" y="104031"/>
                </a:lnTo>
                <a:lnTo>
                  <a:pt x="146631" y="101104"/>
                </a:lnTo>
                <a:lnTo>
                  <a:pt x="148980" y="98160"/>
                </a:lnTo>
                <a:lnTo>
                  <a:pt x="151538" y="95205"/>
                </a:lnTo>
                <a:lnTo>
                  <a:pt x="152251" y="92244"/>
                </a:lnTo>
                <a:lnTo>
                  <a:pt x="151735" y="89277"/>
                </a:lnTo>
                <a:lnTo>
                  <a:pt x="150398" y="86307"/>
                </a:lnTo>
                <a:lnTo>
                  <a:pt x="149506" y="82343"/>
                </a:lnTo>
                <a:lnTo>
                  <a:pt x="148912" y="77715"/>
                </a:lnTo>
                <a:lnTo>
                  <a:pt x="148517" y="72646"/>
                </a:lnTo>
                <a:lnTo>
                  <a:pt x="147260" y="68274"/>
                </a:lnTo>
                <a:lnTo>
                  <a:pt x="145431" y="64368"/>
                </a:lnTo>
                <a:lnTo>
                  <a:pt x="143218" y="60771"/>
                </a:lnTo>
                <a:lnTo>
                  <a:pt x="139759" y="56388"/>
                </a:lnTo>
                <a:lnTo>
                  <a:pt x="135469" y="51483"/>
                </a:lnTo>
                <a:lnTo>
                  <a:pt x="130625" y="46229"/>
                </a:lnTo>
                <a:lnTo>
                  <a:pt x="125411" y="41733"/>
                </a:lnTo>
                <a:lnTo>
                  <a:pt x="119950" y="37743"/>
                </a:lnTo>
                <a:lnTo>
                  <a:pt x="114325" y="34092"/>
                </a:lnTo>
                <a:lnTo>
                  <a:pt x="108591" y="29673"/>
                </a:lnTo>
                <a:lnTo>
                  <a:pt x="102784" y="24743"/>
                </a:lnTo>
                <a:lnTo>
                  <a:pt x="96928" y="19472"/>
                </a:lnTo>
                <a:lnTo>
                  <a:pt x="91040" y="15958"/>
                </a:lnTo>
                <a:lnTo>
                  <a:pt x="85130" y="13615"/>
                </a:lnTo>
                <a:lnTo>
                  <a:pt x="79206" y="12053"/>
                </a:lnTo>
                <a:lnTo>
                  <a:pt x="72279" y="10020"/>
                </a:lnTo>
                <a:lnTo>
                  <a:pt x="56647" y="5114"/>
                </a:lnTo>
                <a:lnTo>
                  <a:pt x="49303" y="3409"/>
                </a:lnTo>
                <a:lnTo>
                  <a:pt x="42422" y="2273"/>
                </a:lnTo>
                <a:lnTo>
                  <a:pt x="35851" y="1515"/>
                </a:lnTo>
                <a:lnTo>
                  <a:pt x="30478" y="1010"/>
                </a:lnTo>
                <a:lnTo>
                  <a:pt x="25904" y="673"/>
                </a:lnTo>
                <a:lnTo>
                  <a:pt x="21862" y="448"/>
                </a:lnTo>
                <a:lnTo>
                  <a:pt x="14726" y="199"/>
                </a:lnTo>
                <a:lnTo>
                  <a:pt x="4849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InkAnnotation511"/>
          <p:cNvSpPr/>
          <p:nvPr/>
        </p:nvSpPr>
        <p:spPr>
          <a:xfrm>
            <a:off x="3643834" y="4054078"/>
            <a:ext cx="150760" cy="124605"/>
          </a:xfrm>
          <a:custGeom>
            <a:avLst/>
            <a:gdLst/>
            <a:ahLst/>
            <a:cxnLst/>
            <a:rect l="0" t="0" r="0" b="0"/>
            <a:pathLst>
              <a:path w="150760" h="124605">
                <a:moveTo>
                  <a:pt x="53056" y="0"/>
                </a:moveTo>
                <a:lnTo>
                  <a:pt x="5427" y="47629"/>
                </a:lnTo>
                <a:lnTo>
                  <a:pt x="3444" y="51596"/>
                </a:lnTo>
                <a:lnTo>
                  <a:pt x="2122" y="56225"/>
                </a:lnTo>
                <a:lnTo>
                  <a:pt x="1241" y="61295"/>
                </a:lnTo>
                <a:lnTo>
                  <a:pt x="653" y="65668"/>
                </a:lnTo>
                <a:lnTo>
                  <a:pt x="261" y="69576"/>
                </a:lnTo>
                <a:lnTo>
                  <a:pt x="0" y="73173"/>
                </a:lnTo>
                <a:lnTo>
                  <a:pt x="819" y="76563"/>
                </a:lnTo>
                <a:lnTo>
                  <a:pt x="2356" y="79815"/>
                </a:lnTo>
                <a:lnTo>
                  <a:pt x="4373" y="82976"/>
                </a:lnTo>
                <a:lnTo>
                  <a:pt x="6710" y="86075"/>
                </a:lnTo>
                <a:lnTo>
                  <a:pt x="9260" y="89133"/>
                </a:lnTo>
                <a:lnTo>
                  <a:pt x="11953" y="92164"/>
                </a:lnTo>
                <a:lnTo>
                  <a:pt x="14739" y="94185"/>
                </a:lnTo>
                <a:lnTo>
                  <a:pt x="17590" y="95532"/>
                </a:lnTo>
                <a:lnTo>
                  <a:pt x="20483" y="96430"/>
                </a:lnTo>
                <a:lnTo>
                  <a:pt x="23403" y="98021"/>
                </a:lnTo>
                <a:lnTo>
                  <a:pt x="26342" y="100074"/>
                </a:lnTo>
                <a:lnTo>
                  <a:pt x="29294" y="102434"/>
                </a:lnTo>
                <a:lnTo>
                  <a:pt x="33245" y="105000"/>
                </a:lnTo>
                <a:lnTo>
                  <a:pt x="37864" y="107703"/>
                </a:lnTo>
                <a:lnTo>
                  <a:pt x="42928" y="110497"/>
                </a:lnTo>
                <a:lnTo>
                  <a:pt x="48289" y="112360"/>
                </a:lnTo>
                <a:lnTo>
                  <a:pt x="53846" y="113602"/>
                </a:lnTo>
                <a:lnTo>
                  <a:pt x="59536" y="114430"/>
                </a:lnTo>
                <a:lnTo>
                  <a:pt x="65314" y="115974"/>
                </a:lnTo>
                <a:lnTo>
                  <a:pt x="71150" y="117995"/>
                </a:lnTo>
                <a:lnTo>
                  <a:pt x="77024" y="120335"/>
                </a:lnTo>
                <a:lnTo>
                  <a:pt x="82926" y="121895"/>
                </a:lnTo>
                <a:lnTo>
                  <a:pt x="88844" y="122936"/>
                </a:lnTo>
                <a:lnTo>
                  <a:pt x="94774" y="123629"/>
                </a:lnTo>
                <a:lnTo>
                  <a:pt x="99720" y="124091"/>
                </a:lnTo>
                <a:lnTo>
                  <a:pt x="104008" y="124399"/>
                </a:lnTo>
                <a:lnTo>
                  <a:pt x="107860" y="124604"/>
                </a:lnTo>
                <a:lnTo>
                  <a:pt x="111420" y="123749"/>
                </a:lnTo>
                <a:lnTo>
                  <a:pt x="114786" y="122187"/>
                </a:lnTo>
                <a:lnTo>
                  <a:pt x="118022" y="120153"/>
                </a:lnTo>
                <a:lnTo>
                  <a:pt x="121171" y="118797"/>
                </a:lnTo>
                <a:lnTo>
                  <a:pt x="124263" y="117893"/>
                </a:lnTo>
                <a:lnTo>
                  <a:pt x="127317" y="117291"/>
                </a:lnTo>
                <a:lnTo>
                  <a:pt x="130344" y="115897"/>
                </a:lnTo>
                <a:lnTo>
                  <a:pt x="133355" y="113975"/>
                </a:lnTo>
                <a:lnTo>
                  <a:pt x="136354" y="111702"/>
                </a:lnTo>
                <a:lnTo>
                  <a:pt x="139346" y="109195"/>
                </a:lnTo>
                <a:lnTo>
                  <a:pt x="142332" y="106530"/>
                </a:lnTo>
                <a:lnTo>
                  <a:pt x="145316" y="103762"/>
                </a:lnTo>
                <a:lnTo>
                  <a:pt x="147305" y="100925"/>
                </a:lnTo>
                <a:lnTo>
                  <a:pt x="148631" y="98041"/>
                </a:lnTo>
                <a:lnTo>
                  <a:pt x="149515" y="95126"/>
                </a:lnTo>
                <a:lnTo>
                  <a:pt x="150104" y="92191"/>
                </a:lnTo>
                <a:lnTo>
                  <a:pt x="150497" y="89241"/>
                </a:lnTo>
                <a:lnTo>
                  <a:pt x="150759" y="86283"/>
                </a:lnTo>
                <a:lnTo>
                  <a:pt x="149941" y="83319"/>
                </a:lnTo>
                <a:lnTo>
                  <a:pt x="148404" y="80351"/>
                </a:lnTo>
                <a:lnTo>
                  <a:pt x="146387" y="77379"/>
                </a:lnTo>
                <a:lnTo>
                  <a:pt x="145042" y="74406"/>
                </a:lnTo>
                <a:lnTo>
                  <a:pt x="144146" y="71432"/>
                </a:lnTo>
                <a:lnTo>
                  <a:pt x="143548" y="68457"/>
                </a:lnTo>
                <a:lnTo>
                  <a:pt x="142158" y="64489"/>
                </a:lnTo>
                <a:lnTo>
                  <a:pt x="140238" y="59860"/>
                </a:lnTo>
                <a:lnTo>
                  <a:pt x="137966" y="54789"/>
                </a:lnTo>
                <a:lnTo>
                  <a:pt x="134467" y="50417"/>
                </a:lnTo>
                <a:lnTo>
                  <a:pt x="130151" y="46509"/>
                </a:lnTo>
                <a:lnTo>
                  <a:pt x="125289" y="42913"/>
                </a:lnTo>
                <a:lnTo>
                  <a:pt x="120063" y="39522"/>
                </a:lnTo>
                <a:lnTo>
                  <a:pt x="114594" y="36270"/>
                </a:lnTo>
                <a:lnTo>
                  <a:pt x="108964" y="33109"/>
                </a:lnTo>
                <a:lnTo>
                  <a:pt x="97417" y="26952"/>
                </a:lnTo>
                <a:lnTo>
                  <a:pt x="91560" y="23921"/>
                </a:lnTo>
                <a:lnTo>
                  <a:pt x="85670" y="21900"/>
                </a:lnTo>
                <a:lnTo>
                  <a:pt x="79760" y="20553"/>
                </a:lnTo>
                <a:lnTo>
                  <a:pt x="73835" y="19655"/>
                </a:lnTo>
                <a:lnTo>
                  <a:pt x="68894" y="19056"/>
                </a:lnTo>
                <a:lnTo>
                  <a:pt x="64606" y="18657"/>
                </a:lnTo>
                <a:lnTo>
                  <a:pt x="60756" y="18391"/>
                </a:lnTo>
                <a:lnTo>
                  <a:pt x="57197" y="18214"/>
                </a:lnTo>
                <a:lnTo>
                  <a:pt x="50597" y="18017"/>
                </a:lnTo>
                <a:lnTo>
                  <a:pt x="35197" y="1785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InkAnnotation512"/>
          <p:cNvSpPr/>
          <p:nvPr/>
        </p:nvSpPr>
        <p:spPr>
          <a:xfrm>
            <a:off x="3661171" y="4554140"/>
            <a:ext cx="169542" cy="160689"/>
          </a:xfrm>
          <a:custGeom>
            <a:avLst/>
            <a:gdLst/>
            <a:ahLst/>
            <a:cxnLst/>
            <a:rect l="0" t="0" r="0" b="0"/>
            <a:pathLst>
              <a:path w="169542" h="160689">
                <a:moveTo>
                  <a:pt x="44649" y="0"/>
                </a:moveTo>
                <a:lnTo>
                  <a:pt x="44649" y="4741"/>
                </a:lnTo>
                <a:lnTo>
                  <a:pt x="43656" y="7129"/>
                </a:lnTo>
                <a:lnTo>
                  <a:pt x="42003" y="9713"/>
                </a:lnTo>
                <a:lnTo>
                  <a:pt x="39908" y="12429"/>
                </a:lnTo>
                <a:lnTo>
                  <a:pt x="37519" y="15231"/>
                </a:lnTo>
                <a:lnTo>
                  <a:pt x="34935" y="18092"/>
                </a:lnTo>
                <a:lnTo>
                  <a:pt x="32220" y="20991"/>
                </a:lnTo>
                <a:lnTo>
                  <a:pt x="30410" y="23916"/>
                </a:lnTo>
                <a:lnTo>
                  <a:pt x="29203" y="26857"/>
                </a:lnTo>
                <a:lnTo>
                  <a:pt x="28399" y="29811"/>
                </a:lnTo>
                <a:lnTo>
                  <a:pt x="27862" y="33765"/>
                </a:lnTo>
                <a:lnTo>
                  <a:pt x="27505" y="38385"/>
                </a:lnTo>
                <a:lnTo>
                  <a:pt x="27266" y="43449"/>
                </a:lnTo>
                <a:lnTo>
                  <a:pt x="27001" y="54369"/>
                </a:lnTo>
                <a:lnTo>
                  <a:pt x="26793" y="99820"/>
                </a:lnTo>
                <a:lnTo>
                  <a:pt x="27784" y="104250"/>
                </a:lnTo>
                <a:lnTo>
                  <a:pt x="29437" y="109187"/>
                </a:lnTo>
                <a:lnTo>
                  <a:pt x="31531" y="114463"/>
                </a:lnTo>
                <a:lnTo>
                  <a:pt x="33919" y="118973"/>
                </a:lnTo>
                <a:lnTo>
                  <a:pt x="36503" y="122972"/>
                </a:lnTo>
                <a:lnTo>
                  <a:pt x="39218" y="126630"/>
                </a:lnTo>
                <a:lnTo>
                  <a:pt x="43013" y="130060"/>
                </a:lnTo>
                <a:lnTo>
                  <a:pt x="47527" y="133340"/>
                </a:lnTo>
                <a:lnTo>
                  <a:pt x="52521" y="136518"/>
                </a:lnTo>
                <a:lnTo>
                  <a:pt x="56842" y="139629"/>
                </a:lnTo>
                <a:lnTo>
                  <a:pt x="60715" y="142696"/>
                </a:lnTo>
                <a:lnTo>
                  <a:pt x="64289" y="145732"/>
                </a:lnTo>
                <a:lnTo>
                  <a:pt x="68657" y="148748"/>
                </a:lnTo>
                <a:lnTo>
                  <a:pt x="73552" y="151751"/>
                </a:lnTo>
                <a:lnTo>
                  <a:pt x="78801" y="154745"/>
                </a:lnTo>
                <a:lnTo>
                  <a:pt x="83292" y="156742"/>
                </a:lnTo>
                <a:lnTo>
                  <a:pt x="87278" y="158072"/>
                </a:lnTo>
                <a:lnTo>
                  <a:pt x="90927" y="158959"/>
                </a:lnTo>
                <a:lnTo>
                  <a:pt x="95345" y="159551"/>
                </a:lnTo>
                <a:lnTo>
                  <a:pt x="100274" y="159945"/>
                </a:lnTo>
                <a:lnTo>
                  <a:pt x="110051" y="160384"/>
                </a:lnTo>
                <a:lnTo>
                  <a:pt x="117704" y="160578"/>
                </a:lnTo>
                <a:lnTo>
                  <a:pt x="132330" y="160688"/>
                </a:lnTo>
                <a:lnTo>
                  <a:pt x="136837" y="159711"/>
                </a:lnTo>
                <a:lnTo>
                  <a:pt x="140834" y="158068"/>
                </a:lnTo>
                <a:lnTo>
                  <a:pt x="144491" y="155980"/>
                </a:lnTo>
                <a:lnTo>
                  <a:pt x="147922" y="154588"/>
                </a:lnTo>
                <a:lnTo>
                  <a:pt x="151200" y="153661"/>
                </a:lnTo>
                <a:lnTo>
                  <a:pt x="154379" y="153042"/>
                </a:lnTo>
                <a:lnTo>
                  <a:pt x="156497" y="151637"/>
                </a:lnTo>
                <a:lnTo>
                  <a:pt x="157910" y="149709"/>
                </a:lnTo>
                <a:lnTo>
                  <a:pt x="158852" y="147431"/>
                </a:lnTo>
                <a:lnTo>
                  <a:pt x="160471" y="144920"/>
                </a:lnTo>
                <a:lnTo>
                  <a:pt x="162544" y="142253"/>
                </a:lnTo>
                <a:lnTo>
                  <a:pt x="164917" y="139484"/>
                </a:lnTo>
                <a:lnTo>
                  <a:pt x="166499" y="135653"/>
                </a:lnTo>
                <a:lnTo>
                  <a:pt x="167554" y="131115"/>
                </a:lnTo>
                <a:lnTo>
                  <a:pt x="168258" y="126106"/>
                </a:lnTo>
                <a:lnTo>
                  <a:pt x="168727" y="121774"/>
                </a:lnTo>
                <a:lnTo>
                  <a:pt x="169039" y="117893"/>
                </a:lnTo>
                <a:lnTo>
                  <a:pt x="169247" y="114314"/>
                </a:lnTo>
                <a:lnTo>
                  <a:pt x="169479" y="105046"/>
                </a:lnTo>
                <a:lnTo>
                  <a:pt x="169541" y="99796"/>
                </a:lnTo>
                <a:lnTo>
                  <a:pt x="168590" y="95304"/>
                </a:lnTo>
                <a:lnTo>
                  <a:pt x="166964" y="91318"/>
                </a:lnTo>
                <a:lnTo>
                  <a:pt x="164888" y="87667"/>
                </a:lnTo>
                <a:lnTo>
                  <a:pt x="159935" y="78320"/>
                </a:lnTo>
                <a:lnTo>
                  <a:pt x="157224" y="73050"/>
                </a:lnTo>
                <a:lnTo>
                  <a:pt x="153434" y="68543"/>
                </a:lnTo>
                <a:lnTo>
                  <a:pt x="148922" y="64547"/>
                </a:lnTo>
                <a:lnTo>
                  <a:pt x="143930" y="60891"/>
                </a:lnTo>
                <a:lnTo>
                  <a:pt x="138617" y="56469"/>
                </a:lnTo>
                <a:lnTo>
                  <a:pt x="133091" y="51537"/>
                </a:lnTo>
                <a:lnTo>
                  <a:pt x="127423" y="46264"/>
                </a:lnTo>
                <a:lnTo>
                  <a:pt x="121660" y="41756"/>
                </a:lnTo>
                <a:lnTo>
                  <a:pt x="115833" y="37760"/>
                </a:lnTo>
                <a:lnTo>
                  <a:pt x="109965" y="34103"/>
                </a:lnTo>
                <a:lnTo>
                  <a:pt x="104068" y="31665"/>
                </a:lnTo>
                <a:lnTo>
                  <a:pt x="98152" y="30040"/>
                </a:lnTo>
                <a:lnTo>
                  <a:pt x="92224" y="28956"/>
                </a:lnTo>
                <a:lnTo>
                  <a:pt x="85295" y="28234"/>
                </a:lnTo>
                <a:lnTo>
                  <a:pt x="77699" y="27752"/>
                </a:lnTo>
                <a:lnTo>
                  <a:pt x="62314" y="27217"/>
                </a:lnTo>
                <a:lnTo>
                  <a:pt x="36269" y="26874"/>
                </a:lnTo>
                <a:lnTo>
                  <a:pt x="30132" y="26846"/>
                </a:lnTo>
                <a:lnTo>
                  <a:pt x="25050" y="27819"/>
                </a:lnTo>
                <a:lnTo>
                  <a:pt x="20668" y="29460"/>
                </a:lnTo>
                <a:lnTo>
                  <a:pt x="16755" y="31546"/>
                </a:lnTo>
                <a:lnTo>
                  <a:pt x="13155" y="33929"/>
                </a:lnTo>
                <a:lnTo>
                  <a:pt x="9762" y="36510"/>
                </a:lnTo>
                <a:lnTo>
                  <a:pt x="0" y="4464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InkAnnotation513"/>
          <p:cNvSpPr/>
          <p:nvPr/>
        </p:nvSpPr>
        <p:spPr>
          <a:xfrm>
            <a:off x="3679186" y="4982765"/>
            <a:ext cx="174304" cy="196029"/>
          </a:xfrm>
          <a:custGeom>
            <a:avLst/>
            <a:gdLst/>
            <a:ahLst/>
            <a:cxnLst/>
            <a:rect l="0" t="0" r="0" b="0"/>
            <a:pathLst>
              <a:path w="174304" h="196029">
                <a:moveTo>
                  <a:pt x="98071" y="0"/>
                </a:moveTo>
                <a:lnTo>
                  <a:pt x="68260" y="0"/>
                </a:lnTo>
                <a:lnTo>
                  <a:pt x="64306" y="992"/>
                </a:lnTo>
                <a:lnTo>
                  <a:pt x="59686" y="2646"/>
                </a:lnTo>
                <a:lnTo>
                  <a:pt x="54622" y="4740"/>
                </a:lnTo>
                <a:lnTo>
                  <a:pt x="50253" y="7129"/>
                </a:lnTo>
                <a:lnTo>
                  <a:pt x="46349" y="9713"/>
                </a:lnTo>
                <a:lnTo>
                  <a:pt x="42754" y="12429"/>
                </a:lnTo>
                <a:lnTo>
                  <a:pt x="39365" y="15231"/>
                </a:lnTo>
                <a:lnTo>
                  <a:pt x="36113" y="18092"/>
                </a:lnTo>
                <a:lnTo>
                  <a:pt x="32954" y="20991"/>
                </a:lnTo>
                <a:lnTo>
                  <a:pt x="26797" y="26857"/>
                </a:lnTo>
                <a:lnTo>
                  <a:pt x="23766" y="29811"/>
                </a:lnTo>
                <a:lnTo>
                  <a:pt x="20753" y="33765"/>
                </a:lnTo>
                <a:lnTo>
                  <a:pt x="17752" y="38385"/>
                </a:lnTo>
                <a:lnTo>
                  <a:pt x="14760" y="43449"/>
                </a:lnTo>
                <a:lnTo>
                  <a:pt x="11772" y="48810"/>
                </a:lnTo>
                <a:lnTo>
                  <a:pt x="5808" y="60058"/>
                </a:lnTo>
                <a:lnTo>
                  <a:pt x="3820" y="64843"/>
                </a:lnTo>
                <a:lnTo>
                  <a:pt x="2495" y="69026"/>
                </a:lnTo>
                <a:lnTo>
                  <a:pt x="1612" y="72806"/>
                </a:lnTo>
                <a:lnTo>
                  <a:pt x="1023" y="77311"/>
                </a:lnTo>
                <a:lnTo>
                  <a:pt x="630" y="82298"/>
                </a:lnTo>
                <a:lnTo>
                  <a:pt x="368" y="87608"/>
                </a:lnTo>
                <a:lnTo>
                  <a:pt x="77" y="98799"/>
                </a:lnTo>
                <a:lnTo>
                  <a:pt x="0" y="104562"/>
                </a:lnTo>
                <a:lnTo>
                  <a:pt x="940" y="110387"/>
                </a:lnTo>
                <a:lnTo>
                  <a:pt x="2560" y="116255"/>
                </a:lnTo>
                <a:lnTo>
                  <a:pt x="4631" y="122152"/>
                </a:lnTo>
                <a:lnTo>
                  <a:pt x="7004" y="128068"/>
                </a:lnTo>
                <a:lnTo>
                  <a:pt x="9579" y="133996"/>
                </a:lnTo>
                <a:lnTo>
                  <a:pt x="12287" y="139932"/>
                </a:lnTo>
                <a:lnTo>
                  <a:pt x="15085" y="144882"/>
                </a:lnTo>
                <a:lnTo>
                  <a:pt x="17942" y="149174"/>
                </a:lnTo>
                <a:lnTo>
                  <a:pt x="20840" y="153028"/>
                </a:lnTo>
                <a:lnTo>
                  <a:pt x="24755" y="157581"/>
                </a:lnTo>
                <a:lnTo>
                  <a:pt x="29350" y="162601"/>
                </a:lnTo>
                <a:lnTo>
                  <a:pt x="42652" y="176501"/>
                </a:lnTo>
                <a:lnTo>
                  <a:pt x="46242" y="180175"/>
                </a:lnTo>
                <a:lnTo>
                  <a:pt x="50620" y="182625"/>
                </a:lnTo>
                <a:lnTo>
                  <a:pt x="55523" y="184258"/>
                </a:lnTo>
                <a:lnTo>
                  <a:pt x="60776" y="185346"/>
                </a:lnTo>
                <a:lnTo>
                  <a:pt x="66263" y="187064"/>
                </a:lnTo>
                <a:lnTo>
                  <a:pt x="71905" y="189202"/>
                </a:lnTo>
                <a:lnTo>
                  <a:pt x="77650" y="191619"/>
                </a:lnTo>
                <a:lnTo>
                  <a:pt x="82473" y="193231"/>
                </a:lnTo>
                <a:lnTo>
                  <a:pt x="86681" y="194305"/>
                </a:lnTo>
                <a:lnTo>
                  <a:pt x="90477" y="195021"/>
                </a:lnTo>
                <a:lnTo>
                  <a:pt x="94993" y="195498"/>
                </a:lnTo>
                <a:lnTo>
                  <a:pt x="99988" y="195817"/>
                </a:lnTo>
                <a:lnTo>
                  <a:pt x="105302" y="196028"/>
                </a:lnTo>
                <a:lnTo>
                  <a:pt x="110829" y="195178"/>
                </a:lnTo>
                <a:lnTo>
                  <a:pt x="116498" y="193619"/>
                </a:lnTo>
                <a:lnTo>
                  <a:pt x="122262" y="191586"/>
                </a:lnTo>
                <a:lnTo>
                  <a:pt x="127097" y="189241"/>
                </a:lnTo>
                <a:lnTo>
                  <a:pt x="131312" y="186684"/>
                </a:lnTo>
                <a:lnTo>
                  <a:pt x="135115" y="183987"/>
                </a:lnTo>
                <a:lnTo>
                  <a:pt x="138642" y="181197"/>
                </a:lnTo>
                <a:lnTo>
                  <a:pt x="141986" y="178345"/>
                </a:lnTo>
                <a:lnTo>
                  <a:pt x="145207" y="175451"/>
                </a:lnTo>
                <a:lnTo>
                  <a:pt x="151432" y="169591"/>
                </a:lnTo>
                <a:lnTo>
                  <a:pt x="154481" y="166639"/>
                </a:lnTo>
                <a:lnTo>
                  <a:pt x="157506" y="162686"/>
                </a:lnTo>
                <a:lnTo>
                  <a:pt x="160515" y="158067"/>
                </a:lnTo>
                <a:lnTo>
                  <a:pt x="163513" y="153003"/>
                </a:lnTo>
                <a:lnTo>
                  <a:pt x="165511" y="148635"/>
                </a:lnTo>
                <a:lnTo>
                  <a:pt x="166844" y="144730"/>
                </a:lnTo>
                <a:lnTo>
                  <a:pt x="167732" y="141135"/>
                </a:lnTo>
                <a:lnTo>
                  <a:pt x="169317" y="136755"/>
                </a:lnTo>
                <a:lnTo>
                  <a:pt x="171365" y="131849"/>
                </a:lnTo>
                <a:lnTo>
                  <a:pt x="173723" y="126595"/>
                </a:lnTo>
                <a:lnTo>
                  <a:pt x="174303" y="121107"/>
                </a:lnTo>
                <a:lnTo>
                  <a:pt x="173697" y="115465"/>
                </a:lnTo>
                <a:lnTo>
                  <a:pt x="172301" y="109719"/>
                </a:lnTo>
                <a:lnTo>
                  <a:pt x="171370" y="103903"/>
                </a:lnTo>
                <a:lnTo>
                  <a:pt x="170750" y="98042"/>
                </a:lnTo>
                <a:lnTo>
                  <a:pt x="170336" y="92151"/>
                </a:lnTo>
                <a:lnTo>
                  <a:pt x="169068" y="86239"/>
                </a:lnTo>
                <a:lnTo>
                  <a:pt x="167231" y="80313"/>
                </a:lnTo>
                <a:lnTo>
                  <a:pt x="165013" y="74377"/>
                </a:lnTo>
                <a:lnTo>
                  <a:pt x="162543" y="68436"/>
                </a:lnTo>
                <a:lnTo>
                  <a:pt x="159904" y="62492"/>
                </a:lnTo>
                <a:lnTo>
                  <a:pt x="157153" y="56544"/>
                </a:lnTo>
                <a:lnTo>
                  <a:pt x="154326" y="51587"/>
                </a:lnTo>
                <a:lnTo>
                  <a:pt x="151449" y="47290"/>
                </a:lnTo>
                <a:lnTo>
                  <a:pt x="148540" y="43432"/>
                </a:lnTo>
                <a:lnTo>
                  <a:pt x="145608" y="39869"/>
                </a:lnTo>
                <a:lnTo>
                  <a:pt x="142660" y="36501"/>
                </a:lnTo>
                <a:lnTo>
                  <a:pt x="139703" y="33264"/>
                </a:lnTo>
                <a:lnTo>
                  <a:pt x="135748" y="30113"/>
                </a:lnTo>
                <a:lnTo>
                  <a:pt x="131127" y="27021"/>
                </a:lnTo>
                <a:lnTo>
                  <a:pt x="126061" y="23968"/>
                </a:lnTo>
                <a:lnTo>
                  <a:pt x="122685" y="20940"/>
                </a:lnTo>
                <a:lnTo>
                  <a:pt x="120434" y="17928"/>
                </a:lnTo>
                <a:lnTo>
                  <a:pt x="115931" y="893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InkAnnotation514"/>
          <p:cNvSpPr/>
          <p:nvPr/>
        </p:nvSpPr>
        <p:spPr>
          <a:xfrm>
            <a:off x="3750514" y="5447109"/>
            <a:ext cx="124934" cy="285694"/>
          </a:xfrm>
          <a:custGeom>
            <a:avLst/>
            <a:gdLst/>
            <a:ahLst/>
            <a:cxnLst/>
            <a:rect l="0" t="0" r="0" b="0"/>
            <a:pathLst>
              <a:path w="124934" h="285694">
                <a:moveTo>
                  <a:pt x="98181" y="44648"/>
                </a:moveTo>
                <a:lnTo>
                  <a:pt x="93440" y="49388"/>
                </a:lnTo>
                <a:lnTo>
                  <a:pt x="91051" y="50785"/>
                </a:lnTo>
                <a:lnTo>
                  <a:pt x="88467" y="51716"/>
                </a:lnTo>
                <a:lnTo>
                  <a:pt x="85752" y="52337"/>
                </a:lnTo>
                <a:lnTo>
                  <a:pt x="82950" y="53742"/>
                </a:lnTo>
                <a:lnTo>
                  <a:pt x="80089" y="55672"/>
                </a:lnTo>
                <a:lnTo>
                  <a:pt x="77189" y="57951"/>
                </a:lnTo>
                <a:lnTo>
                  <a:pt x="74265" y="60462"/>
                </a:lnTo>
                <a:lnTo>
                  <a:pt x="71323" y="63128"/>
                </a:lnTo>
                <a:lnTo>
                  <a:pt x="68369" y="65898"/>
                </a:lnTo>
                <a:lnTo>
                  <a:pt x="65408" y="67744"/>
                </a:lnTo>
                <a:lnTo>
                  <a:pt x="62441" y="68975"/>
                </a:lnTo>
                <a:lnTo>
                  <a:pt x="59472" y="69796"/>
                </a:lnTo>
                <a:lnTo>
                  <a:pt x="56500" y="71335"/>
                </a:lnTo>
                <a:lnTo>
                  <a:pt x="53527" y="73354"/>
                </a:lnTo>
                <a:lnTo>
                  <a:pt x="50552" y="75691"/>
                </a:lnTo>
                <a:lnTo>
                  <a:pt x="47576" y="78242"/>
                </a:lnTo>
                <a:lnTo>
                  <a:pt x="44601" y="80935"/>
                </a:lnTo>
                <a:lnTo>
                  <a:pt x="41625" y="83722"/>
                </a:lnTo>
                <a:lnTo>
                  <a:pt x="38649" y="87564"/>
                </a:lnTo>
                <a:lnTo>
                  <a:pt x="35672" y="92111"/>
                </a:lnTo>
                <a:lnTo>
                  <a:pt x="32696" y="97126"/>
                </a:lnTo>
                <a:lnTo>
                  <a:pt x="29719" y="101462"/>
                </a:lnTo>
                <a:lnTo>
                  <a:pt x="26743" y="105344"/>
                </a:lnTo>
                <a:lnTo>
                  <a:pt x="23767" y="108925"/>
                </a:lnTo>
                <a:lnTo>
                  <a:pt x="20790" y="113296"/>
                </a:lnTo>
                <a:lnTo>
                  <a:pt x="17814" y="118194"/>
                </a:lnTo>
                <a:lnTo>
                  <a:pt x="14837" y="123445"/>
                </a:lnTo>
                <a:lnTo>
                  <a:pt x="11861" y="127937"/>
                </a:lnTo>
                <a:lnTo>
                  <a:pt x="8884" y="131924"/>
                </a:lnTo>
                <a:lnTo>
                  <a:pt x="5907" y="135574"/>
                </a:lnTo>
                <a:lnTo>
                  <a:pt x="3923" y="139992"/>
                </a:lnTo>
                <a:lnTo>
                  <a:pt x="2600" y="144922"/>
                </a:lnTo>
                <a:lnTo>
                  <a:pt x="1718" y="150192"/>
                </a:lnTo>
                <a:lnTo>
                  <a:pt x="1130" y="155690"/>
                </a:lnTo>
                <a:lnTo>
                  <a:pt x="738" y="161341"/>
                </a:lnTo>
                <a:lnTo>
                  <a:pt x="477" y="167092"/>
                </a:lnTo>
                <a:lnTo>
                  <a:pt x="186" y="178773"/>
                </a:lnTo>
                <a:lnTo>
                  <a:pt x="0" y="202441"/>
                </a:lnTo>
                <a:lnTo>
                  <a:pt x="977" y="208383"/>
                </a:lnTo>
                <a:lnTo>
                  <a:pt x="2620" y="214328"/>
                </a:lnTo>
                <a:lnTo>
                  <a:pt x="4708" y="220276"/>
                </a:lnTo>
                <a:lnTo>
                  <a:pt x="7093" y="226225"/>
                </a:lnTo>
                <a:lnTo>
                  <a:pt x="9674" y="232177"/>
                </a:lnTo>
                <a:lnTo>
                  <a:pt x="12387" y="238128"/>
                </a:lnTo>
                <a:lnTo>
                  <a:pt x="15188" y="243088"/>
                </a:lnTo>
                <a:lnTo>
                  <a:pt x="18047" y="247387"/>
                </a:lnTo>
                <a:lnTo>
                  <a:pt x="20946" y="251245"/>
                </a:lnTo>
                <a:lnTo>
                  <a:pt x="23871" y="255801"/>
                </a:lnTo>
                <a:lnTo>
                  <a:pt x="26812" y="260823"/>
                </a:lnTo>
                <a:lnTo>
                  <a:pt x="29766" y="266156"/>
                </a:lnTo>
                <a:lnTo>
                  <a:pt x="32727" y="270703"/>
                </a:lnTo>
                <a:lnTo>
                  <a:pt x="35694" y="274726"/>
                </a:lnTo>
                <a:lnTo>
                  <a:pt x="38663" y="278400"/>
                </a:lnTo>
                <a:lnTo>
                  <a:pt x="41635" y="280851"/>
                </a:lnTo>
                <a:lnTo>
                  <a:pt x="44609" y="282483"/>
                </a:lnTo>
                <a:lnTo>
                  <a:pt x="47583" y="283572"/>
                </a:lnTo>
                <a:lnTo>
                  <a:pt x="50558" y="284298"/>
                </a:lnTo>
                <a:lnTo>
                  <a:pt x="53534" y="284782"/>
                </a:lnTo>
                <a:lnTo>
                  <a:pt x="56510" y="285105"/>
                </a:lnTo>
                <a:lnTo>
                  <a:pt x="59486" y="285320"/>
                </a:lnTo>
                <a:lnTo>
                  <a:pt x="62462" y="285463"/>
                </a:lnTo>
                <a:lnTo>
                  <a:pt x="65439" y="285559"/>
                </a:lnTo>
                <a:lnTo>
                  <a:pt x="79109" y="285693"/>
                </a:lnTo>
                <a:lnTo>
                  <a:pt x="83481" y="284720"/>
                </a:lnTo>
                <a:lnTo>
                  <a:pt x="87389" y="283079"/>
                </a:lnTo>
                <a:lnTo>
                  <a:pt x="90986" y="280993"/>
                </a:lnTo>
                <a:lnTo>
                  <a:pt x="94377" y="278609"/>
                </a:lnTo>
                <a:lnTo>
                  <a:pt x="97629" y="276028"/>
                </a:lnTo>
                <a:lnTo>
                  <a:pt x="100790" y="273316"/>
                </a:lnTo>
                <a:lnTo>
                  <a:pt x="103889" y="269523"/>
                </a:lnTo>
                <a:lnTo>
                  <a:pt x="106947" y="265010"/>
                </a:lnTo>
                <a:lnTo>
                  <a:pt x="109978" y="260017"/>
                </a:lnTo>
                <a:lnTo>
                  <a:pt x="111999" y="254704"/>
                </a:lnTo>
                <a:lnTo>
                  <a:pt x="113345" y="249178"/>
                </a:lnTo>
                <a:lnTo>
                  <a:pt x="114244" y="243509"/>
                </a:lnTo>
                <a:lnTo>
                  <a:pt x="115835" y="237745"/>
                </a:lnTo>
                <a:lnTo>
                  <a:pt x="117888" y="231919"/>
                </a:lnTo>
                <a:lnTo>
                  <a:pt x="120248" y="226050"/>
                </a:lnTo>
                <a:lnTo>
                  <a:pt x="121822" y="219161"/>
                </a:lnTo>
                <a:lnTo>
                  <a:pt x="122872" y="211592"/>
                </a:lnTo>
                <a:lnTo>
                  <a:pt x="123571" y="203569"/>
                </a:lnTo>
                <a:lnTo>
                  <a:pt x="124037" y="195244"/>
                </a:lnTo>
                <a:lnTo>
                  <a:pt x="124555" y="178056"/>
                </a:lnTo>
                <a:lnTo>
                  <a:pt x="124933" y="129709"/>
                </a:lnTo>
                <a:lnTo>
                  <a:pt x="123953" y="122191"/>
                </a:lnTo>
                <a:lnTo>
                  <a:pt x="122308" y="114203"/>
                </a:lnTo>
                <a:lnTo>
                  <a:pt x="120218" y="105901"/>
                </a:lnTo>
                <a:lnTo>
                  <a:pt x="117833" y="98381"/>
                </a:lnTo>
                <a:lnTo>
                  <a:pt x="115251" y="91385"/>
                </a:lnTo>
                <a:lnTo>
                  <a:pt x="112538" y="84735"/>
                </a:lnTo>
                <a:lnTo>
                  <a:pt x="110728" y="78318"/>
                </a:lnTo>
                <a:lnTo>
                  <a:pt x="109522" y="72056"/>
                </a:lnTo>
                <a:lnTo>
                  <a:pt x="108719" y="65896"/>
                </a:lnTo>
                <a:lnTo>
                  <a:pt x="107190" y="59806"/>
                </a:lnTo>
                <a:lnTo>
                  <a:pt x="105180" y="53761"/>
                </a:lnTo>
                <a:lnTo>
                  <a:pt x="102846" y="47747"/>
                </a:lnTo>
                <a:lnTo>
                  <a:pt x="101291" y="42745"/>
                </a:lnTo>
                <a:lnTo>
                  <a:pt x="99563" y="34542"/>
                </a:lnTo>
                <a:lnTo>
                  <a:pt x="96149" y="27589"/>
                </a:lnTo>
                <a:lnTo>
                  <a:pt x="93850" y="24345"/>
                </a:lnTo>
                <a:lnTo>
                  <a:pt x="91295" y="18096"/>
                </a:lnTo>
                <a:lnTo>
                  <a:pt x="90160" y="12012"/>
                </a:lnTo>
                <a:lnTo>
                  <a:pt x="89520" y="4000"/>
                </a:lnTo>
                <a:lnTo>
                  <a:pt x="89251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InkAnnotation515"/>
          <p:cNvSpPr/>
          <p:nvPr/>
        </p:nvSpPr>
        <p:spPr>
          <a:xfrm>
            <a:off x="4777382" y="2250281"/>
            <a:ext cx="26790" cy="205384"/>
          </a:xfrm>
          <a:custGeom>
            <a:avLst/>
            <a:gdLst/>
            <a:ahLst/>
            <a:cxnLst/>
            <a:rect l="0" t="0" r="0" b="0"/>
            <a:pathLst>
              <a:path w="26790" h="205384">
                <a:moveTo>
                  <a:pt x="26789" y="0"/>
                </a:moveTo>
                <a:lnTo>
                  <a:pt x="22049" y="0"/>
                </a:lnTo>
                <a:lnTo>
                  <a:pt x="20652" y="992"/>
                </a:lnTo>
                <a:lnTo>
                  <a:pt x="19721" y="2646"/>
                </a:lnTo>
                <a:lnTo>
                  <a:pt x="19101" y="4740"/>
                </a:lnTo>
                <a:lnTo>
                  <a:pt x="18411" y="9713"/>
                </a:lnTo>
                <a:lnTo>
                  <a:pt x="18105" y="15231"/>
                </a:lnTo>
                <a:lnTo>
                  <a:pt x="17969" y="20991"/>
                </a:lnTo>
                <a:lnTo>
                  <a:pt x="17862" y="55317"/>
                </a:lnTo>
                <a:lnTo>
                  <a:pt x="16869" y="58706"/>
                </a:lnTo>
                <a:lnTo>
                  <a:pt x="15215" y="61958"/>
                </a:lnTo>
                <a:lnTo>
                  <a:pt x="13120" y="65117"/>
                </a:lnTo>
                <a:lnTo>
                  <a:pt x="11723" y="69208"/>
                </a:lnTo>
                <a:lnTo>
                  <a:pt x="10792" y="73920"/>
                </a:lnTo>
                <a:lnTo>
                  <a:pt x="10171" y="79045"/>
                </a:lnTo>
                <a:lnTo>
                  <a:pt x="9758" y="84447"/>
                </a:lnTo>
                <a:lnTo>
                  <a:pt x="9482" y="90032"/>
                </a:lnTo>
                <a:lnTo>
                  <a:pt x="9175" y="101530"/>
                </a:lnTo>
                <a:lnTo>
                  <a:pt x="8931" y="179807"/>
                </a:lnTo>
                <a:lnTo>
                  <a:pt x="7939" y="184364"/>
                </a:lnTo>
                <a:lnTo>
                  <a:pt x="6285" y="189385"/>
                </a:lnTo>
                <a:lnTo>
                  <a:pt x="0" y="20538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InkAnnotation516"/>
          <p:cNvSpPr/>
          <p:nvPr/>
        </p:nvSpPr>
        <p:spPr>
          <a:xfrm>
            <a:off x="4777385" y="2732484"/>
            <a:ext cx="17858" cy="196454"/>
          </a:xfrm>
          <a:custGeom>
            <a:avLst/>
            <a:gdLst/>
            <a:ahLst/>
            <a:cxnLst/>
            <a:rect l="0" t="0" r="0" b="0"/>
            <a:pathLst>
              <a:path w="17858" h="196454">
                <a:moveTo>
                  <a:pt x="17857" y="0"/>
                </a:moveTo>
                <a:lnTo>
                  <a:pt x="17857" y="7688"/>
                </a:lnTo>
                <a:lnTo>
                  <a:pt x="16865" y="9094"/>
                </a:lnTo>
                <a:lnTo>
                  <a:pt x="15211" y="11023"/>
                </a:lnTo>
                <a:lnTo>
                  <a:pt x="13117" y="13302"/>
                </a:lnTo>
                <a:lnTo>
                  <a:pt x="11719" y="15813"/>
                </a:lnTo>
                <a:lnTo>
                  <a:pt x="10789" y="18479"/>
                </a:lnTo>
                <a:lnTo>
                  <a:pt x="10168" y="21249"/>
                </a:lnTo>
                <a:lnTo>
                  <a:pt x="9754" y="24088"/>
                </a:lnTo>
                <a:lnTo>
                  <a:pt x="9295" y="29888"/>
                </a:lnTo>
                <a:lnTo>
                  <a:pt x="8180" y="32824"/>
                </a:lnTo>
                <a:lnTo>
                  <a:pt x="6444" y="35773"/>
                </a:lnTo>
                <a:lnTo>
                  <a:pt x="4295" y="38731"/>
                </a:lnTo>
                <a:lnTo>
                  <a:pt x="2862" y="42688"/>
                </a:lnTo>
                <a:lnTo>
                  <a:pt x="1907" y="47310"/>
                </a:lnTo>
                <a:lnTo>
                  <a:pt x="1271" y="52376"/>
                </a:lnTo>
                <a:lnTo>
                  <a:pt x="846" y="56745"/>
                </a:lnTo>
                <a:lnTo>
                  <a:pt x="563" y="60650"/>
                </a:lnTo>
                <a:lnTo>
                  <a:pt x="374" y="64246"/>
                </a:lnTo>
                <a:lnTo>
                  <a:pt x="165" y="70887"/>
                </a:lnTo>
                <a:lnTo>
                  <a:pt x="47" y="82849"/>
                </a:lnTo>
                <a:lnTo>
                  <a:pt x="0" y="122184"/>
                </a:lnTo>
                <a:lnTo>
                  <a:pt x="991" y="128089"/>
                </a:lnTo>
                <a:lnTo>
                  <a:pt x="2644" y="134010"/>
                </a:lnTo>
                <a:lnTo>
                  <a:pt x="4738" y="139941"/>
                </a:lnTo>
                <a:lnTo>
                  <a:pt x="6135" y="145880"/>
                </a:lnTo>
                <a:lnTo>
                  <a:pt x="7066" y="151824"/>
                </a:lnTo>
                <a:lnTo>
                  <a:pt x="7686" y="157770"/>
                </a:lnTo>
                <a:lnTo>
                  <a:pt x="8100" y="163719"/>
                </a:lnTo>
                <a:lnTo>
                  <a:pt x="8375" y="169669"/>
                </a:lnTo>
                <a:lnTo>
                  <a:pt x="8763" y="184879"/>
                </a:lnTo>
                <a:lnTo>
                  <a:pt x="8927" y="19645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InkAnnotation517"/>
          <p:cNvSpPr/>
          <p:nvPr/>
        </p:nvSpPr>
        <p:spPr>
          <a:xfrm>
            <a:off x="4759523" y="3161109"/>
            <a:ext cx="17860" cy="169665"/>
          </a:xfrm>
          <a:custGeom>
            <a:avLst/>
            <a:gdLst/>
            <a:ahLst/>
            <a:cxnLst/>
            <a:rect l="0" t="0" r="0" b="0"/>
            <a:pathLst>
              <a:path w="17860" h="169665">
                <a:moveTo>
                  <a:pt x="17859" y="0"/>
                </a:moveTo>
                <a:lnTo>
                  <a:pt x="13119" y="0"/>
                </a:lnTo>
                <a:lnTo>
                  <a:pt x="11722" y="992"/>
                </a:lnTo>
                <a:lnTo>
                  <a:pt x="10791" y="2646"/>
                </a:lnTo>
                <a:lnTo>
                  <a:pt x="10171" y="4740"/>
                </a:lnTo>
                <a:lnTo>
                  <a:pt x="9757" y="7129"/>
                </a:lnTo>
                <a:lnTo>
                  <a:pt x="9297" y="12429"/>
                </a:lnTo>
                <a:lnTo>
                  <a:pt x="9175" y="15231"/>
                </a:lnTo>
                <a:lnTo>
                  <a:pt x="9039" y="20991"/>
                </a:lnTo>
                <a:lnTo>
                  <a:pt x="8962" y="29811"/>
                </a:lnTo>
                <a:lnTo>
                  <a:pt x="7959" y="32773"/>
                </a:lnTo>
                <a:lnTo>
                  <a:pt x="6298" y="35739"/>
                </a:lnTo>
                <a:lnTo>
                  <a:pt x="4199" y="38709"/>
                </a:lnTo>
                <a:lnTo>
                  <a:pt x="2799" y="42673"/>
                </a:lnTo>
                <a:lnTo>
                  <a:pt x="1866" y="47300"/>
                </a:lnTo>
                <a:lnTo>
                  <a:pt x="1244" y="52369"/>
                </a:lnTo>
                <a:lnTo>
                  <a:pt x="829" y="56741"/>
                </a:lnTo>
                <a:lnTo>
                  <a:pt x="553" y="60648"/>
                </a:lnTo>
                <a:lnTo>
                  <a:pt x="368" y="64244"/>
                </a:lnTo>
                <a:lnTo>
                  <a:pt x="163" y="73532"/>
                </a:lnTo>
                <a:lnTo>
                  <a:pt x="32" y="90923"/>
                </a:lnTo>
                <a:lnTo>
                  <a:pt x="1014" y="95342"/>
                </a:lnTo>
                <a:lnTo>
                  <a:pt x="2660" y="100272"/>
                </a:lnTo>
                <a:lnTo>
                  <a:pt x="4750" y="105543"/>
                </a:lnTo>
                <a:lnTo>
                  <a:pt x="6143" y="111042"/>
                </a:lnTo>
                <a:lnTo>
                  <a:pt x="7072" y="116692"/>
                </a:lnTo>
                <a:lnTo>
                  <a:pt x="7691" y="122443"/>
                </a:lnTo>
                <a:lnTo>
                  <a:pt x="8104" y="127269"/>
                </a:lnTo>
                <a:lnTo>
                  <a:pt x="8379" y="131479"/>
                </a:lnTo>
                <a:lnTo>
                  <a:pt x="8563" y="135277"/>
                </a:lnTo>
                <a:lnTo>
                  <a:pt x="8766" y="144790"/>
                </a:lnTo>
                <a:lnTo>
                  <a:pt x="8820" y="150104"/>
                </a:lnTo>
                <a:lnTo>
                  <a:pt x="7865" y="154640"/>
                </a:lnTo>
                <a:lnTo>
                  <a:pt x="6235" y="158656"/>
                </a:lnTo>
                <a:lnTo>
                  <a:pt x="0" y="16966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MARTInkAnnotation518"/>
          <p:cNvSpPr/>
          <p:nvPr/>
        </p:nvSpPr>
        <p:spPr>
          <a:xfrm>
            <a:off x="4741665" y="3527226"/>
            <a:ext cx="8929" cy="169665"/>
          </a:xfrm>
          <a:custGeom>
            <a:avLst/>
            <a:gdLst/>
            <a:ahLst/>
            <a:cxnLst/>
            <a:rect l="0" t="0" r="0" b="0"/>
            <a:pathLst>
              <a:path w="8929" h="169665">
                <a:moveTo>
                  <a:pt x="8928" y="0"/>
                </a:moveTo>
                <a:lnTo>
                  <a:pt x="8928" y="7688"/>
                </a:lnTo>
                <a:lnTo>
                  <a:pt x="7936" y="9094"/>
                </a:lnTo>
                <a:lnTo>
                  <a:pt x="6283" y="11024"/>
                </a:lnTo>
                <a:lnTo>
                  <a:pt x="4188" y="13302"/>
                </a:lnTo>
                <a:lnTo>
                  <a:pt x="2791" y="15814"/>
                </a:lnTo>
                <a:lnTo>
                  <a:pt x="1860" y="18480"/>
                </a:lnTo>
                <a:lnTo>
                  <a:pt x="1240" y="21250"/>
                </a:lnTo>
                <a:lnTo>
                  <a:pt x="826" y="24088"/>
                </a:lnTo>
                <a:lnTo>
                  <a:pt x="550" y="26973"/>
                </a:lnTo>
                <a:lnTo>
                  <a:pt x="367" y="29888"/>
                </a:lnTo>
                <a:lnTo>
                  <a:pt x="162" y="35773"/>
                </a:lnTo>
                <a:lnTo>
                  <a:pt x="31" y="47636"/>
                </a:lnTo>
                <a:lnTo>
                  <a:pt x="0" y="86843"/>
                </a:lnTo>
                <a:lnTo>
                  <a:pt x="992" y="92622"/>
                </a:lnTo>
                <a:lnTo>
                  <a:pt x="2645" y="98459"/>
                </a:lnTo>
                <a:lnTo>
                  <a:pt x="4739" y="104335"/>
                </a:lnTo>
                <a:lnTo>
                  <a:pt x="6135" y="110236"/>
                </a:lnTo>
                <a:lnTo>
                  <a:pt x="7066" y="116155"/>
                </a:lnTo>
                <a:lnTo>
                  <a:pt x="7687" y="122085"/>
                </a:lnTo>
                <a:lnTo>
                  <a:pt x="8101" y="128022"/>
                </a:lnTo>
                <a:lnTo>
                  <a:pt x="8377" y="133966"/>
                </a:lnTo>
                <a:lnTo>
                  <a:pt x="8683" y="145861"/>
                </a:lnTo>
                <a:lnTo>
                  <a:pt x="8928" y="16966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SMARTInkAnnotation519"/>
          <p:cNvSpPr/>
          <p:nvPr/>
        </p:nvSpPr>
        <p:spPr>
          <a:xfrm>
            <a:off x="4705991" y="4080867"/>
            <a:ext cx="169202" cy="107121"/>
          </a:xfrm>
          <a:custGeom>
            <a:avLst/>
            <a:gdLst/>
            <a:ahLst/>
            <a:cxnLst/>
            <a:rect l="0" t="0" r="0" b="0"/>
            <a:pathLst>
              <a:path w="169202" h="107121">
                <a:moveTo>
                  <a:pt x="89251" y="0"/>
                </a:moveTo>
                <a:lnTo>
                  <a:pt x="84511" y="0"/>
                </a:lnTo>
                <a:lnTo>
                  <a:pt x="82122" y="992"/>
                </a:lnTo>
                <a:lnTo>
                  <a:pt x="79537" y="2645"/>
                </a:lnTo>
                <a:lnTo>
                  <a:pt x="76822" y="4740"/>
                </a:lnTo>
                <a:lnTo>
                  <a:pt x="74019" y="6136"/>
                </a:lnTo>
                <a:lnTo>
                  <a:pt x="71159" y="7067"/>
                </a:lnTo>
                <a:lnTo>
                  <a:pt x="68260" y="7688"/>
                </a:lnTo>
                <a:lnTo>
                  <a:pt x="64343" y="9094"/>
                </a:lnTo>
                <a:lnTo>
                  <a:pt x="59747" y="11023"/>
                </a:lnTo>
                <a:lnTo>
                  <a:pt x="54699" y="13302"/>
                </a:lnTo>
                <a:lnTo>
                  <a:pt x="50341" y="15813"/>
                </a:lnTo>
                <a:lnTo>
                  <a:pt x="46444" y="18480"/>
                </a:lnTo>
                <a:lnTo>
                  <a:pt x="42853" y="21250"/>
                </a:lnTo>
                <a:lnTo>
                  <a:pt x="39468" y="24088"/>
                </a:lnTo>
                <a:lnTo>
                  <a:pt x="36218" y="26973"/>
                </a:lnTo>
                <a:lnTo>
                  <a:pt x="29962" y="32824"/>
                </a:lnTo>
                <a:lnTo>
                  <a:pt x="17861" y="44664"/>
                </a:lnTo>
                <a:lnTo>
                  <a:pt x="5916" y="56557"/>
                </a:lnTo>
                <a:lnTo>
                  <a:pt x="3928" y="59533"/>
                </a:lnTo>
                <a:lnTo>
                  <a:pt x="2603" y="62509"/>
                </a:lnTo>
                <a:lnTo>
                  <a:pt x="1720" y="65485"/>
                </a:lnTo>
                <a:lnTo>
                  <a:pt x="1131" y="68461"/>
                </a:lnTo>
                <a:lnTo>
                  <a:pt x="739" y="71438"/>
                </a:lnTo>
                <a:lnTo>
                  <a:pt x="477" y="74414"/>
                </a:lnTo>
                <a:lnTo>
                  <a:pt x="303" y="77390"/>
                </a:lnTo>
                <a:lnTo>
                  <a:pt x="0" y="87532"/>
                </a:lnTo>
                <a:lnTo>
                  <a:pt x="977" y="89112"/>
                </a:lnTo>
                <a:lnTo>
                  <a:pt x="2620" y="91158"/>
                </a:lnTo>
                <a:lnTo>
                  <a:pt x="4707" y="93514"/>
                </a:lnTo>
                <a:lnTo>
                  <a:pt x="7092" y="95085"/>
                </a:lnTo>
                <a:lnTo>
                  <a:pt x="9674" y="96132"/>
                </a:lnTo>
                <a:lnTo>
                  <a:pt x="12387" y="96829"/>
                </a:lnTo>
                <a:lnTo>
                  <a:pt x="15187" y="98287"/>
                </a:lnTo>
                <a:lnTo>
                  <a:pt x="18047" y="100251"/>
                </a:lnTo>
                <a:lnTo>
                  <a:pt x="20946" y="102553"/>
                </a:lnTo>
                <a:lnTo>
                  <a:pt x="24862" y="104087"/>
                </a:lnTo>
                <a:lnTo>
                  <a:pt x="29457" y="105110"/>
                </a:lnTo>
                <a:lnTo>
                  <a:pt x="34506" y="105792"/>
                </a:lnTo>
                <a:lnTo>
                  <a:pt x="39855" y="106246"/>
                </a:lnTo>
                <a:lnTo>
                  <a:pt x="45406" y="106549"/>
                </a:lnTo>
                <a:lnTo>
                  <a:pt x="56866" y="106887"/>
                </a:lnTo>
                <a:lnTo>
                  <a:pt x="86321" y="107120"/>
                </a:lnTo>
                <a:lnTo>
                  <a:pt x="92258" y="106140"/>
                </a:lnTo>
                <a:lnTo>
                  <a:pt x="98201" y="104494"/>
                </a:lnTo>
                <a:lnTo>
                  <a:pt x="104147" y="102405"/>
                </a:lnTo>
                <a:lnTo>
                  <a:pt x="109103" y="101012"/>
                </a:lnTo>
                <a:lnTo>
                  <a:pt x="113400" y="100083"/>
                </a:lnTo>
                <a:lnTo>
                  <a:pt x="117256" y="99464"/>
                </a:lnTo>
                <a:lnTo>
                  <a:pt x="121811" y="98059"/>
                </a:lnTo>
                <a:lnTo>
                  <a:pt x="126834" y="96130"/>
                </a:lnTo>
                <a:lnTo>
                  <a:pt x="132165" y="93852"/>
                </a:lnTo>
                <a:lnTo>
                  <a:pt x="136712" y="91341"/>
                </a:lnTo>
                <a:lnTo>
                  <a:pt x="140736" y="88675"/>
                </a:lnTo>
                <a:lnTo>
                  <a:pt x="144410" y="85906"/>
                </a:lnTo>
                <a:lnTo>
                  <a:pt x="147852" y="83067"/>
                </a:lnTo>
                <a:lnTo>
                  <a:pt x="151138" y="80182"/>
                </a:lnTo>
                <a:lnTo>
                  <a:pt x="154322" y="77267"/>
                </a:lnTo>
                <a:lnTo>
                  <a:pt x="156444" y="74332"/>
                </a:lnTo>
                <a:lnTo>
                  <a:pt x="157858" y="71382"/>
                </a:lnTo>
                <a:lnTo>
                  <a:pt x="158802" y="68424"/>
                </a:lnTo>
                <a:lnTo>
                  <a:pt x="160423" y="66452"/>
                </a:lnTo>
                <a:lnTo>
                  <a:pt x="162495" y="65137"/>
                </a:lnTo>
                <a:lnTo>
                  <a:pt x="164870" y="64260"/>
                </a:lnTo>
                <a:lnTo>
                  <a:pt x="166452" y="62684"/>
                </a:lnTo>
                <a:lnTo>
                  <a:pt x="167508" y="60641"/>
                </a:lnTo>
                <a:lnTo>
                  <a:pt x="168211" y="58286"/>
                </a:lnTo>
                <a:lnTo>
                  <a:pt x="168680" y="55725"/>
                </a:lnTo>
                <a:lnTo>
                  <a:pt x="168992" y="53025"/>
                </a:lnTo>
                <a:lnTo>
                  <a:pt x="169201" y="50232"/>
                </a:lnTo>
                <a:lnTo>
                  <a:pt x="168348" y="48371"/>
                </a:lnTo>
                <a:lnTo>
                  <a:pt x="166786" y="47130"/>
                </a:lnTo>
                <a:lnTo>
                  <a:pt x="164754" y="46303"/>
                </a:lnTo>
                <a:lnTo>
                  <a:pt x="162407" y="44759"/>
                </a:lnTo>
                <a:lnTo>
                  <a:pt x="159849" y="42738"/>
                </a:lnTo>
                <a:lnTo>
                  <a:pt x="157152" y="40398"/>
                </a:lnTo>
                <a:lnTo>
                  <a:pt x="154362" y="38838"/>
                </a:lnTo>
                <a:lnTo>
                  <a:pt x="151510" y="37798"/>
                </a:lnTo>
                <a:lnTo>
                  <a:pt x="148616" y="37105"/>
                </a:lnTo>
                <a:lnTo>
                  <a:pt x="144703" y="35650"/>
                </a:lnTo>
                <a:lnTo>
                  <a:pt x="140110" y="33689"/>
                </a:lnTo>
                <a:lnTo>
                  <a:pt x="135063" y="31389"/>
                </a:lnTo>
                <a:lnTo>
                  <a:pt x="129714" y="29855"/>
                </a:lnTo>
                <a:lnTo>
                  <a:pt x="124164" y="28833"/>
                </a:lnTo>
                <a:lnTo>
                  <a:pt x="118479" y="28151"/>
                </a:lnTo>
                <a:lnTo>
                  <a:pt x="112705" y="27697"/>
                </a:lnTo>
                <a:lnTo>
                  <a:pt x="106871" y="27394"/>
                </a:lnTo>
                <a:lnTo>
                  <a:pt x="100997" y="27192"/>
                </a:lnTo>
                <a:lnTo>
                  <a:pt x="95098" y="28050"/>
                </a:lnTo>
                <a:lnTo>
                  <a:pt x="89179" y="29614"/>
                </a:lnTo>
                <a:lnTo>
                  <a:pt x="83251" y="31649"/>
                </a:lnTo>
                <a:lnTo>
                  <a:pt x="78305" y="33005"/>
                </a:lnTo>
                <a:lnTo>
                  <a:pt x="74016" y="33910"/>
                </a:lnTo>
                <a:lnTo>
                  <a:pt x="62462" y="3571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SMARTInkAnnotation520"/>
          <p:cNvSpPr/>
          <p:nvPr/>
        </p:nvSpPr>
        <p:spPr>
          <a:xfrm>
            <a:off x="4733157" y="4509492"/>
            <a:ext cx="132116" cy="187077"/>
          </a:xfrm>
          <a:custGeom>
            <a:avLst/>
            <a:gdLst/>
            <a:ahLst/>
            <a:cxnLst/>
            <a:rect l="0" t="0" r="0" b="0"/>
            <a:pathLst>
              <a:path w="132116" h="187077">
                <a:moveTo>
                  <a:pt x="79944" y="0"/>
                </a:moveTo>
                <a:lnTo>
                  <a:pt x="75204" y="4740"/>
                </a:lnTo>
                <a:lnTo>
                  <a:pt x="72815" y="6136"/>
                </a:lnTo>
                <a:lnTo>
                  <a:pt x="70231" y="7067"/>
                </a:lnTo>
                <a:lnTo>
                  <a:pt x="67515" y="7688"/>
                </a:lnTo>
                <a:lnTo>
                  <a:pt x="64713" y="9094"/>
                </a:lnTo>
                <a:lnTo>
                  <a:pt x="61853" y="11023"/>
                </a:lnTo>
                <a:lnTo>
                  <a:pt x="58954" y="13302"/>
                </a:lnTo>
                <a:lnTo>
                  <a:pt x="56028" y="15813"/>
                </a:lnTo>
                <a:lnTo>
                  <a:pt x="53086" y="18480"/>
                </a:lnTo>
                <a:lnTo>
                  <a:pt x="50133" y="21250"/>
                </a:lnTo>
                <a:lnTo>
                  <a:pt x="47171" y="25080"/>
                </a:lnTo>
                <a:lnTo>
                  <a:pt x="44205" y="29618"/>
                </a:lnTo>
                <a:lnTo>
                  <a:pt x="41235" y="34628"/>
                </a:lnTo>
                <a:lnTo>
                  <a:pt x="37271" y="38960"/>
                </a:lnTo>
                <a:lnTo>
                  <a:pt x="32644" y="42840"/>
                </a:lnTo>
                <a:lnTo>
                  <a:pt x="27574" y="46420"/>
                </a:lnTo>
                <a:lnTo>
                  <a:pt x="23203" y="50790"/>
                </a:lnTo>
                <a:lnTo>
                  <a:pt x="19296" y="55688"/>
                </a:lnTo>
                <a:lnTo>
                  <a:pt x="15700" y="60938"/>
                </a:lnTo>
                <a:lnTo>
                  <a:pt x="13302" y="65430"/>
                </a:lnTo>
                <a:lnTo>
                  <a:pt x="11704" y="69416"/>
                </a:lnTo>
                <a:lnTo>
                  <a:pt x="10638" y="73067"/>
                </a:lnTo>
                <a:lnTo>
                  <a:pt x="8936" y="77484"/>
                </a:lnTo>
                <a:lnTo>
                  <a:pt x="6809" y="82414"/>
                </a:lnTo>
                <a:lnTo>
                  <a:pt x="4398" y="87684"/>
                </a:lnTo>
                <a:lnTo>
                  <a:pt x="2791" y="93182"/>
                </a:lnTo>
                <a:lnTo>
                  <a:pt x="1720" y="98833"/>
                </a:lnTo>
                <a:lnTo>
                  <a:pt x="1005" y="104584"/>
                </a:lnTo>
                <a:lnTo>
                  <a:pt x="529" y="109410"/>
                </a:lnTo>
                <a:lnTo>
                  <a:pt x="212" y="113620"/>
                </a:lnTo>
                <a:lnTo>
                  <a:pt x="0" y="117418"/>
                </a:lnTo>
                <a:lnTo>
                  <a:pt x="851" y="121934"/>
                </a:lnTo>
                <a:lnTo>
                  <a:pt x="2411" y="126931"/>
                </a:lnTo>
                <a:lnTo>
                  <a:pt x="4443" y="132245"/>
                </a:lnTo>
                <a:lnTo>
                  <a:pt x="5797" y="136780"/>
                </a:lnTo>
                <a:lnTo>
                  <a:pt x="6700" y="140797"/>
                </a:lnTo>
                <a:lnTo>
                  <a:pt x="7303" y="144466"/>
                </a:lnTo>
                <a:lnTo>
                  <a:pt x="8696" y="147904"/>
                </a:lnTo>
                <a:lnTo>
                  <a:pt x="10618" y="151188"/>
                </a:lnTo>
                <a:lnTo>
                  <a:pt x="12890" y="154370"/>
                </a:lnTo>
                <a:lnTo>
                  <a:pt x="15398" y="158476"/>
                </a:lnTo>
                <a:lnTo>
                  <a:pt x="18062" y="163197"/>
                </a:lnTo>
                <a:lnTo>
                  <a:pt x="20829" y="168329"/>
                </a:lnTo>
                <a:lnTo>
                  <a:pt x="23668" y="171750"/>
                </a:lnTo>
                <a:lnTo>
                  <a:pt x="26552" y="174032"/>
                </a:lnTo>
                <a:lnTo>
                  <a:pt x="37997" y="179887"/>
                </a:lnTo>
                <a:lnTo>
                  <a:pt x="43049" y="182432"/>
                </a:lnTo>
                <a:lnTo>
                  <a:pt x="47410" y="184129"/>
                </a:lnTo>
                <a:lnTo>
                  <a:pt x="51310" y="185260"/>
                </a:lnTo>
                <a:lnTo>
                  <a:pt x="54901" y="186015"/>
                </a:lnTo>
                <a:lnTo>
                  <a:pt x="59280" y="186518"/>
                </a:lnTo>
                <a:lnTo>
                  <a:pt x="64184" y="186853"/>
                </a:lnTo>
                <a:lnTo>
                  <a:pt x="69437" y="187076"/>
                </a:lnTo>
                <a:lnTo>
                  <a:pt x="73932" y="186233"/>
                </a:lnTo>
                <a:lnTo>
                  <a:pt x="77921" y="184678"/>
                </a:lnTo>
                <a:lnTo>
                  <a:pt x="81571" y="182651"/>
                </a:lnTo>
                <a:lnTo>
                  <a:pt x="85990" y="181298"/>
                </a:lnTo>
                <a:lnTo>
                  <a:pt x="90921" y="180396"/>
                </a:lnTo>
                <a:lnTo>
                  <a:pt x="96191" y="179796"/>
                </a:lnTo>
                <a:lnTo>
                  <a:pt x="100697" y="178403"/>
                </a:lnTo>
                <a:lnTo>
                  <a:pt x="104693" y="176482"/>
                </a:lnTo>
                <a:lnTo>
                  <a:pt x="108350" y="174209"/>
                </a:lnTo>
                <a:lnTo>
                  <a:pt x="111780" y="171702"/>
                </a:lnTo>
                <a:lnTo>
                  <a:pt x="115059" y="169038"/>
                </a:lnTo>
                <a:lnTo>
                  <a:pt x="118236" y="166270"/>
                </a:lnTo>
                <a:lnTo>
                  <a:pt x="120356" y="163432"/>
                </a:lnTo>
                <a:lnTo>
                  <a:pt x="122709" y="157634"/>
                </a:lnTo>
                <a:lnTo>
                  <a:pt x="124329" y="153707"/>
                </a:lnTo>
                <a:lnTo>
                  <a:pt x="126401" y="149103"/>
                </a:lnTo>
                <a:lnTo>
                  <a:pt x="128775" y="144051"/>
                </a:lnTo>
                <a:lnTo>
                  <a:pt x="130357" y="139690"/>
                </a:lnTo>
                <a:lnTo>
                  <a:pt x="131412" y="135791"/>
                </a:lnTo>
                <a:lnTo>
                  <a:pt x="132115" y="132199"/>
                </a:lnTo>
                <a:lnTo>
                  <a:pt x="131592" y="127820"/>
                </a:lnTo>
                <a:lnTo>
                  <a:pt x="130251" y="122916"/>
                </a:lnTo>
                <a:lnTo>
                  <a:pt x="128365" y="117663"/>
                </a:lnTo>
                <a:lnTo>
                  <a:pt x="126115" y="113168"/>
                </a:lnTo>
                <a:lnTo>
                  <a:pt x="123623" y="109179"/>
                </a:lnTo>
                <a:lnTo>
                  <a:pt x="120970" y="105529"/>
                </a:lnTo>
                <a:lnTo>
                  <a:pt x="118208" y="101110"/>
                </a:lnTo>
                <a:lnTo>
                  <a:pt x="115376" y="96180"/>
                </a:lnTo>
                <a:lnTo>
                  <a:pt x="112495" y="90908"/>
                </a:lnTo>
                <a:lnTo>
                  <a:pt x="109582" y="86402"/>
                </a:lnTo>
                <a:lnTo>
                  <a:pt x="106648" y="82406"/>
                </a:lnTo>
                <a:lnTo>
                  <a:pt x="103699" y="78750"/>
                </a:lnTo>
                <a:lnTo>
                  <a:pt x="101734" y="75321"/>
                </a:lnTo>
                <a:lnTo>
                  <a:pt x="100424" y="72041"/>
                </a:lnTo>
                <a:lnTo>
                  <a:pt x="99550" y="68863"/>
                </a:lnTo>
                <a:lnTo>
                  <a:pt x="97976" y="66744"/>
                </a:lnTo>
                <a:lnTo>
                  <a:pt x="95934" y="65332"/>
                </a:lnTo>
                <a:lnTo>
                  <a:pt x="88874" y="6250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SMARTInkAnnotation521"/>
          <p:cNvSpPr/>
          <p:nvPr/>
        </p:nvSpPr>
        <p:spPr>
          <a:xfrm>
            <a:off x="4852880" y="4973835"/>
            <a:ext cx="111990" cy="151767"/>
          </a:xfrm>
          <a:custGeom>
            <a:avLst/>
            <a:gdLst/>
            <a:ahLst/>
            <a:cxnLst/>
            <a:rect l="0" t="0" r="0" b="0"/>
            <a:pathLst>
              <a:path w="111990" h="151767">
                <a:moveTo>
                  <a:pt x="58448" y="0"/>
                </a:moveTo>
                <a:lnTo>
                  <a:pt x="53708" y="0"/>
                </a:lnTo>
                <a:lnTo>
                  <a:pt x="51319" y="992"/>
                </a:lnTo>
                <a:lnTo>
                  <a:pt x="48734" y="2646"/>
                </a:lnTo>
                <a:lnTo>
                  <a:pt x="46019" y="4740"/>
                </a:lnTo>
                <a:lnTo>
                  <a:pt x="43216" y="7129"/>
                </a:lnTo>
                <a:lnTo>
                  <a:pt x="40356" y="9714"/>
                </a:lnTo>
                <a:lnTo>
                  <a:pt x="34532" y="15232"/>
                </a:lnTo>
                <a:lnTo>
                  <a:pt x="19739" y="29812"/>
                </a:lnTo>
                <a:lnTo>
                  <a:pt x="17759" y="32773"/>
                </a:lnTo>
                <a:lnTo>
                  <a:pt x="16439" y="35739"/>
                </a:lnTo>
                <a:lnTo>
                  <a:pt x="15559" y="38709"/>
                </a:lnTo>
                <a:lnTo>
                  <a:pt x="13980" y="42673"/>
                </a:lnTo>
                <a:lnTo>
                  <a:pt x="11935" y="47301"/>
                </a:lnTo>
                <a:lnTo>
                  <a:pt x="9580" y="52370"/>
                </a:lnTo>
                <a:lnTo>
                  <a:pt x="8010" y="56741"/>
                </a:lnTo>
                <a:lnTo>
                  <a:pt x="6963" y="60649"/>
                </a:lnTo>
                <a:lnTo>
                  <a:pt x="6266" y="64245"/>
                </a:lnTo>
                <a:lnTo>
                  <a:pt x="4808" y="67635"/>
                </a:lnTo>
                <a:lnTo>
                  <a:pt x="2844" y="70887"/>
                </a:lnTo>
                <a:lnTo>
                  <a:pt x="543" y="74047"/>
                </a:lnTo>
                <a:lnTo>
                  <a:pt x="0" y="77146"/>
                </a:lnTo>
                <a:lnTo>
                  <a:pt x="632" y="80204"/>
                </a:lnTo>
                <a:lnTo>
                  <a:pt x="2044" y="83235"/>
                </a:lnTo>
                <a:lnTo>
                  <a:pt x="2986" y="87240"/>
                </a:lnTo>
                <a:lnTo>
                  <a:pt x="3614" y="91894"/>
                </a:lnTo>
                <a:lnTo>
                  <a:pt x="4032" y="96982"/>
                </a:lnTo>
                <a:lnTo>
                  <a:pt x="5304" y="101366"/>
                </a:lnTo>
                <a:lnTo>
                  <a:pt x="7143" y="105280"/>
                </a:lnTo>
                <a:lnTo>
                  <a:pt x="9362" y="108882"/>
                </a:lnTo>
                <a:lnTo>
                  <a:pt x="11833" y="112276"/>
                </a:lnTo>
                <a:lnTo>
                  <a:pt x="14473" y="115530"/>
                </a:lnTo>
                <a:lnTo>
                  <a:pt x="17225" y="118692"/>
                </a:lnTo>
                <a:lnTo>
                  <a:pt x="21044" y="122784"/>
                </a:lnTo>
                <a:lnTo>
                  <a:pt x="30579" y="132623"/>
                </a:lnTo>
                <a:lnTo>
                  <a:pt x="34907" y="136041"/>
                </a:lnTo>
                <a:lnTo>
                  <a:pt x="38785" y="138319"/>
                </a:lnTo>
                <a:lnTo>
                  <a:pt x="42363" y="139838"/>
                </a:lnTo>
                <a:lnTo>
                  <a:pt x="51630" y="144171"/>
                </a:lnTo>
                <a:lnTo>
                  <a:pt x="56879" y="146716"/>
                </a:lnTo>
                <a:lnTo>
                  <a:pt x="61370" y="148412"/>
                </a:lnTo>
                <a:lnTo>
                  <a:pt x="65357" y="149543"/>
                </a:lnTo>
                <a:lnTo>
                  <a:pt x="69007" y="150297"/>
                </a:lnTo>
                <a:lnTo>
                  <a:pt x="73425" y="150800"/>
                </a:lnTo>
                <a:lnTo>
                  <a:pt x="78354" y="151135"/>
                </a:lnTo>
                <a:lnTo>
                  <a:pt x="88131" y="151507"/>
                </a:lnTo>
                <a:lnTo>
                  <a:pt x="100930" y="151766"/>
                </a:lnTo>
                <a:lnTo>
                  <a:pt x="102643" y="150787"/>
                </a:lnTo>
                <a:lnTo>
                  <a:pt x="104779" y="149142"/>
                </a:lnTo>
                <a:lnTo>
                  <a:pt x="110594" y="144113"/>
                </a:lnTo>
                <a:lnTo>
                  <a:pt x="111071" y="142708"/>
                </a:lnTo>
                <a:lnTo>
                  <a:pt x="111602" y="138501"/>
                </a:lnTo>
                <a:lnTo>
                  <a:pt x="111743" y="135990"/>
                </a:lnTo>
                <a:lnTo>
                  <a:pt x="111900" y="130555"/>
                </a:lnTo>
                <a:lnTo>
                  <a:pt x="111989" y="121916"/>
                </a:lnTo>
                <a:lnTo>
                  <a:pt x="111008" y="117989"/>
                </a:lnTo>
                <a:lnTo>
                  <a:pt x="109364" y="113386"/>
                </a:lnTo>
                <a:lnTo>
                  <a:pt x="107274" y="108333"/>
                </a:lnTo>
                <a:lnTo>
                  <a:pt x="104889" y="103972"/>
                </a:lnTo>
                <a:lnTo>
                  <a:pt x="102307" y="100073"/>
                </a:lnTo>
                <a:lnTo>
                  <a:pt x="99594" y="96481"/>
                </a:lnTo>
                <a:lnTo>
                  <a:pt x="95800" y="93094"/>
                </a:lnTo>
                <a:lnTo>
                  <a:pt x="91286" y="89844"/>
                </a:lnTo>
                <a:lnTo>
                  <a:pt x="86293" y="86685"/>
                </a:lnTo>
                <a:lnTo>
                  <a:pt x="81973" y="83587"/>
                </a:lnTo>
                <a:lnTo>
                  <a:pt x="78100" y="80530"/>
                </a:lnTo>
                <a:lnTo>
                  <a:pt x="74525" y="77499"/>
                </a:lnTo>
                <a:lnTo>
                  <a:pt x="71150" y="75479"/>
                </a:lnTo>
                <a:lnTo>
                  <a:pt x="67908" y="74132"/>
                </a:lnTo>
                <a:lnTo>
                  <a:pt x="58448" y="7143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SMARTInkAnnotation522"/>
          <p:cNvSpPr/>
          <p:nvPr/>
        </p:nvSpPr>
        <p:spPr>
          <a:xfrm>
            <a:off x="4929590" y="5464968"/>
            <a:ext cx="151403" cy="183383"/>
          </a:xfrm>
          <a:custGeom>
            <a:avLst/>
            <a:gdLst/>
            <a:ahLst/>
            <a:cxnLst/>
            <a:rect l="0" t="0" r="0" b="0"/>
            <a:pathLst>
              <a:path w="151403" h="183383">
                <a:moveTo>
                  <a:pt x="26386" y="0"/>
                </a:moveTo>
                <a:lnTo>
                  <a:pt x="26386" y="4740"/>
                </a:lnTo>
                <a:lnTo>
                  <a:pt x="25394" y="6137"/>
                </a:lnTo>
                <a:lnTo>
                  <a:pt x="23740" y="7068"/>
                </a:lnTo>
                <a:lnTo>
                  <a:pt x="21646" y="7689"/>
                </a:lnTo>
                <a:lnTo>
                  <a:pt x="20249" y="9094"/>
                </a:lnTo>
                <a:lnTo>
                  <a:pt x="19318" y="11024"/>
                </a:lnTo>
                <a:lnTo>
                  <a:pt x="18698" y="13303"/>
                </a:lnTo>
                <a:lnTo>
                  <a:pt x="15362" y="18480"/>
                </a:lnTo>
                <a:lnTo>
                  <a:pt x="13084" y="21250"/>
                </a:lnTo>
                <a:lnTo>
                  <a:pt x="11565" y="24089"/>
                </a:lnTo>
                <a:lnTo>
                  <a:pt x="10552" y="26973"/>
                </a:lnTo>
                <a:lnTo>
                  <a:pt x="9877" y="29889"/>
                </a:lnTo>
                <a:lnTo>
                  <a:pt x="8435" y="33816"/>
                </a:lnTo>
                <a:lnTo>
                  <a:pt x="6481" y="38419"/>
                </a:lnTo>
                <a:lnTo>
                  <a:pt x="4186" y="43472"/>
                </a:lnTo>
                <a:lnTo>
                  <a:pt x="2657" y="47833"/>
                </a:lnTo>
                <a:lnTo>
                  <a:pt x="1636" y="51732"/>
                </a:lnTo>
                <a:lnTo>
                  <a:pt x="957" y="55324"/>
                </a:lnTo>
                <a:lnTo>
                  <a:pt x="504" y="59703"/>
                </a:lnTo>
                <a:lnTo>
                  <a:pt x="201" y="64607"/>
                </a:lnTo>
                <a:lnTo>
                  <a:pt x="0" y="69860"/>
                </a:lnTo>
                <a:lnTo>
                  <a:pt x="858" y="74355"/>
                </a:lnTo>
                <a:lnTo>
                  <a:pt x="2422" y="78343"/>
                </a:lnTo>
                <a:lnTo>
                  <a:pt x="4457" y="81994"/>
                </a:lnTo>
                <a:lnTo>
                  <a:pt x="5813" y="86413"/>
                </a:lnTo>
                <a:lnTo>
                  <a:pt x="6718" y="91343"/>
                </a:lnTo>
                <a:lnTo>
                  <a:pt x="7321" y="96614"/>
                </a:lnTo>
                <a:lnTo>
                  <a:pt x="8715" y="101120"/>
                </a:lnTo>
                <a:lnTo>
                  <a:pt x="10636" y="105117"/>
                </a:lnTo>
                <a:lnTo>
                  <a:pt x="12910" y="108773"/>
                </a:lnTo>
                <a:lnTo>
                  <a:pt x="15417" y="113195"/>
                </a:lnTo>
                <a:lnTo>
                  <a:pt x="20850" y="123400"/>
                </a:lnTo>
                <a:lnTo>
                  <a:pt x="29486" y="140302"/>
                </a:lnTo>
                <a:lnTo>
                  <a:pt x="33414" y="145128"/>
                </a:lnTo>
                <a:lnTo>
                  <a:pt x="38017" y="149338"/>
                </a:lnTo>
                <a:lnTo>
                  <a:pt x="43069" y="153137"/>
                </a:lnTo>
                <a:lnTo>
                  <a:pt x="48423" y="156661"/>
                </a:lnTo>
                <a:lnTo>
                  <a:pt x="53975" y="160004"/>
                </a:lnTo>
                <a:lnTo>
                  <a:pt x="59662" y="163224"/>
                </a:lnTo>
                <a:lnTo>
                  <a:pt x="64445" y="166363"/>
                </a:lnTo>
                <a:lnTo>
                  <a:pt x="68626" y="169448"/>
                </a:lnTo>
                <a:lnTo>
                  <a:pt x="72405" y="172496"/>
                </a:lnTo>
                <a:lnTo>
                  <a:pt x="76909" y="174529"/>
                </a:lnTo>
                <a:lnTo>
                  <a:pt x="81896" y="175884"/>
                </a:lnTo>
                <a:lnTo>
                  <a:pt x="87206" y="176787"/>
                </a:lnTo>
                <a:lnTo>
                  <a:pt x="91737" y="178381"/>
                </a:lnTo>
                <a:lnTo>
                  <a:pt x="95750" y="180437"/>
                </a:lnTo>
                <a:lnTo>
                  <a:pt x="99418" y="182799"/>
                </a:lnTo>
                <a:lnTo>
                  <a:pt x="102855" y="183382"/>
                </a:lnTo>
                <a:lnTo>
                  <a:pt x="106139" y="182777"/>
                </a:lnTo>
                <a:lnTo>
                  <a:pt x="109321" y="181383"/>
                </a:lnTo>
                <a:lnTo>
                  <a:pt x="112434" y="180454"/>
                </a:lnTo>
                <a:lnTo>
                  <a:pt x="115501" y="179833"/>
                </a:lnTo>
                <a:lnTo>
                  <a:pt x="118538" y="179420"/>
                </a:lnTo>
                <a:lnTo>
                  <a:pt x="121555" y="179145"/>
                </a:lnTo>
                <a:lnTo>
                  <a:pt x="124558" y="178961"/>
                </a:lnTo>
                <a:lnTo>
                  <a:pt x="127554" y="178838"/>
                </a:lnTo>
                <a:lnTo>
                  <a:pt x="130542" y="177765"/>
                </a:lnTo>
                <a:lnTo>
                  <a:pt x="133526" y="176057"/>
                </a:lnTo>
                <a:lnTo>
                  <a:pt x="136508" y="173926"/>
                </a:lnTo>
                <a:lnTo>
                  <a:pt x="138496" y="171513"/>
                </a:lnTo>
                <a:lnTo>
                  <a:pt x="139821" y="168912"/>
                </a:lnTo>
                <a:lnTo>
                  <a:pt x="140705" y="166186"/>
                </a:lnTo>
                <a:lnTo>
                  <a:pt x="141294" y="162385"/>
                </a:lnTo>
                <a:lnTo>
                  <a:pt x="141686" y="157866"/>
                </a:lnTo>
                <a:lnTo>
                  <a:pt x="141948" y="152869"/>
                </a:lnTo>
                <a:lnTo>
                  <a:pt x="143115" y="148545"/>
                </a:lnTo>
                <a:lnTo>
                  <a:pt x="144885" y="144671"/>
                </a:lnTo>
                <a:lnTo>
                  <a:pt x="147057" y="141096"/>
                </a:lnTo>
                <a:lnTo>
                  <a:pt x="148505" y="136728"/>
                </a:lnTo>
                <a:lnTo>
                  <a:pt x="149471" y="131832"/>
                </a:lnTo>
                <a:lnTo>
                  <a:pt x="151402" y="11608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SMARTInkAnnotation523"/>
          <p:cNvSpPr/>
          <p:nvPr/>
        </p:nvSpPr>
        <p:spPr>
          <a:xfrm>
            <a:off x="5786437" y="2232421"/>
            <a:ext cx="26790" cy="196455"/>
          </a:xfrm>
          <a:custGeom>
            <a:avLst/>
            <a:gdLst/>
            <a:ahLst/>
            <a:cxnLst/>
            <a:rect l="0" t="0" r="0" b="0"/>
            <a:pathLst>
              <a:path w="26790" h="196455">
                <a:moveTo>
                  <a:pt x="26789" y="0"/>
                </a:moveTo>
                <a:lnTo>
                  <a:pt x="17968" y="0"/>
                </a:lnTo>
                <a:lnTo>
                  <a:pt x="17892" y="4741"/>
                </a:lnTo>
                <a:lnTo>
                  <a:pt x="17869" y="12429"/>
                </a:lnTo>
                <a:lnTo>
                  <a:pt x="16873" y="14239"/>
                </a:lnTo>
                <a:lnTo>
                  <a:pt x="15218" y="15446"/>
                </a:lnTo>
                <a:lnTo>
                  <a:pt x="13122" y="16251"/>
                </a:lnTo>
                <a:lnTo>
                  <a:pt x="11724" y="18772"/>
                </a:lnTo>
                <a:lnTo>
                  <a:pt x="10793" y="22436"/>
                </a:lnTo>
                <a:lnTo>
                  <a:pt x="10172" y="26864"/>
                </a:lnTo>
                <a:lnTo>
                  <a:pt x="9758" y="30808"/>
                </a:lnTo>
                <a:lnTo>
                  <a:pt x="9482" y="34429"/>
                </a:lnTo>
                <a:lnTo>
                  <a:pt x="9298" y="37836"/>
                </a:lnTo>
                <a:lnTo>
                  <a:pt x="9093" y="46912"/>
                </a:lnTo>
                <a:lnTo>
                  <a:pt x="8932" y="95657"/>
                </a:lnTo>
                <a:lnTo>
                  <a:pt x="7939" y="101475"/>
                </a:lnTo>
                <a:lnTo>
                  <a:pt x="6285" y="107338"/>
                </a:lnTo>
                <a:lnTo>
                  <a:pt x="4190" y="113230"/>
                </a:lnTo>
                <a:lnTo>
                  <a:pt x="2793" y="118151"/>
                </a:lnTo>
                <a:lnTo>
                  <a:pt x="1862" y="122424"/>
                </a:lnTo>
                <a:lnTo>
                  <a:pt x="1241" y="126264"/>
                </a:lnTo>
                <a:lnTo>
                  <a:pt x="828" y="130809"/>
                </a:lnTo>
                <a:lnTo>
                  <a:pt x="552" y="135823"/>
                </a:lnTo>
                <a:lnTo>
                  <a:pt x="245" y="145694"/>
                </a:lnTo>
                <a:lnTo>
                  <a:pt x="48" y="160115"/>
                </a:lnTo>
                <a:lnTo>
                  <a:pt x="0" y="19645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SMARTInkAnnotation524"/>
          <p:cNvSpPr/>
          <p:nvPr/>
        </p:nvSpPr>
        <p:spPr>
          <a:xfrm>
            <a:off x="5697140" y="2759273"/>
            <a:ext cx="8931" cy="196454"/>
          </a:xfrm>
          <a:custGeom>
            <a:avLst/>
            <a:gdLst/>
            <a:ahLst/>
            <a:cxnLst/>
            <a:rect l="0" t="0" r="0" b="0"/>
            <a:pathLst>
              <a:path w="8931" h="196454">
                <a:moveTo>
                  <a:pt x="8930" y="0"/>
                </a:moveTo>
                <a:lnTo>
                  <a:pt x="8930" y="153572"/>
                </a:lnTo>
                <a:lnTo>
                  <a:pt x="7938" y="160920"/>
                </a:lnTo>
                <a:lnTo>
                  <a:pt x="6284" y="167804"/>
                </a:lnTo>
                <a:lnTo>
                  <a:pt x="4189" y="174377"/>
                </a:lnTo>
                <a:lnTo>
                  <a:pt x="2793" y="179751"/>
                </a:lnTo>
                <a:lnTo>
                  <a:pt x="1862" y="184326"/>
                </a:lnTo>
                <a:lnTo>
                  <a:pt x="0" y="19645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SMARTInkAnnotation525"/>
          <p:cNvSpPr/>
          <p:nvPr/>
        </p:nvSpPr>
        <p:spPr>
          <a:xfrm>
            <a:off x="5719205" y="3223617"/>
            <a:ext cx="152635" cy="80331"/>
          </a:xfrm>
          <a:custGeom>
            <a:avLst/>
            <a:gdLst/>
            <a:ahLst/>
            <a:cxnLst/>
            <a:rect l="0" t="0" r="0" b="0"/>
            <a:pathLst>
              <a:path w="152635" h="80331">
                <a:moveTo>
                  <a:pt x="58302" y="0"/>
                </a:moveTo>
                <a:lnTo>
                  <a:pt x="37311" y="0"/>
                </a:lnTo>
                <a:lnTo>
                  <a:pt x="33395" y="992"/>
                </a:lnTo>
                <a:lnTo>
                  <a:pt x="28799" y="2645"/>
                </a:lnTo>
                <a:lnTo>
                  <a:pt x="23751" y="4740"/>
                </a:lnTo>
                <a:lnTo>
                  <a:pt x="19393" y="6137"/>
                </a:lnTo>
                <a:lnTo>
                  <a:pt x="15495" y="7067"/>
                </a:lnTo>
                <a:lnTo>
                  <a:pt x="11905" y="7688"/>
                </a:lnTo>
                <a:lnTo>
                  <a:pt x="9511" y="9094"/>
                </a:lnTo>
                <a:lnTo>
                  <a:pt x="7915" y="11023"/>
                </a:lnTo>
                <a:lnTo>
                  <a:pt x="6852" y="13302"/>
                </a:lnTo>
                <a:lnTo>
                  <a:pt x="5150" y="15813"/>
                </a:lnTo>
                <a:lnTo>
                  <a:pt x="3024" y="18479"/>
                </a:lnTo>
                <a:lnTo>
                  <a:pt x="614" y="21249"/>
                </a:lnTo>
                <a:lnTo>
                  <a:pt x="0" y="24088"/>
                </a:lnTo>
                <a:lnTo>
                  <a:pt x="582" y="26973"/>
                </a:lnTo>
                <a:lnTo>
                  <a:pt x="1963" y="29888"/>
                </a:lnTo>
                <a:lnTo>
                  <a:pt x="2883" y="32823"/>
                </a:lnTo>
                <a:lnTo>
                  <a:pt x="3497" y="35773"/>
                </a:lnTo>
                <a:lnTo>
                  <a:pt x="3906" y="38731"/>
                </a:lnTo>
                <a:lnTo>
                  <a:pt x="5171" y="41696"/>
                </a:lnTo>
                <a:lnTo>
                  <a:pt x="7006" y="44664"/>
                </a:lnTo>
                <a:lnTo>
                  <a:pt x="9222" y="47635"/>
                </a:lnTo>
                <a:lnTo>
                  <a:pt x="11692" y="50608"/>
                </a:lnTo>
                <a:lnTo>
                  <a:pt x="14330" y="53582"/>
                </a:lnTo>
                <a:lnTo>
                  <a:pt x="19907" y="59533"/>
                </a:lnTo>
                <a:lnTo>
                  <a:pt x="25693" y="65485"/>
                </a:lnTo>
                <a:lnTo>
                  <a:pt x="29618" y="67469"/>
                </a:lnTo>
                <a:lnTo>
                  <a:pt x="34219" y="68791"/>
                </a:lnTo>
                <a:lnTo>
                  <a:pt x="39270" y="69673"/>
                </a:lnTo>
                <a:lnTo>
                  <a:pt x="44621" y="71253"/>
                </a:lnTo>
                <a:lnTo>
                  <a:pt x="50174" y="73299"/>
                </a:lnTo>
                <a:lnTo>
                  <a:pt x="55860" y="75655"/>
                </a:lnTo>
                <a:lnTo>
                  <a:pt x="61635" y="77225"/>
                </a:lnTo>
                <a:lnTo>
                  <a:pt x="67470" y="78273"/>
                </a:lnTo>
                <a:lnTo>
                  <a:pt x="73343" y="78971"/>
                </a:lnTo>
                <a:lnTo>
                  <a:pt x="79244" y="79436"/>
                </a:lnTo>
                <a:lnTo>
                  <a:pt x="85162" y="79746"/>
                </a:lnTo>
                <a:lnTo>
                  <a:pt x="100326" y="80183"/>
                </a:lnTo>
                <a:lnTo>
                  <a:pt x="119079" y="80330"/>
                </a:lnTo>
                <a:lnTo>
                  <a:pt x="123625" y="79350"/>
                </a:lnTo>
                <a:lnTo>
                  <a:pt x="127648" y="77705"/>
                </a:lnTo>
                <a:lnTo>
                  <a:pt x="131322" y="75615"/>
                </a:lnTo>
                <a:lnTo>
                  <a:pt x="134763" y="74223"/>
                </a:lnTo>
                <a:lnTo>
                  <a:pt x="138049" y="73294"/>
                </a:lnTo>
                <a:lnTo>
                  <a:pt x="141233" y="72675"/>
                </a:lnTo>
                <a:lnTo>
                  <a:pt x="143355" y="71270"/>
                </a:lnTo>
                <a:lnTo>
                  <a:pt x="144770" y="69342"/>
                </a:lnTo>
                <a:lnTo>
                  <a:pt x="145713" y="67063"/>
                </a:lnTo>
                <a:lnTo>
                  <a:pt x="146342" y="64553"/>
                </a:lnTo>
                <a:lnTo>
                  <a:pt x="146760" y="61887"/>
                </a:lnTo>
                <a:lnTo>
                  <a:pt x="147040" y="59117"/>
                </a:lnTo>
                <a:lnTo>
                  <a:pt x="148219" y="57271"/>
                </a:lnTo>
                <a:lnTo>
                  <a:pt x="149996" y="56040"/>
                </a:lnTo>
                <a:lnTo>
                  <a:pt x="152174" y="55219"/>
                </a:lnTo>
                <a:lnTo>
                  <a:pt x="152634" y="53680"/>
                </a:lnTo>
                <a:lnTo>
                  <a:pt x="151948" y="51661"/>
                </a:lnTo>
                <a:lnTo>
                  <a:pt x="150499" y="49323"/>
                </a:lnTo>
                <a:lnTo>
                  <a:pt x="149532" y="46773"/>
                </a:lnTo>
                <a:lnTo>
                  <a:pt x="148888" y="44080"/>
                </a:lnTo>
                <a:lnTo>
                  <a:pt x="148458" y="41293"/>
                </a:lnTo>
                <a:lnTo>
                  <a:pt x="147179" y="39435"/>
                </a:lnTo>
                <a:lnTo>
                  <a:pt x="145335" y="38196"/>
                </a:lnTo>
                <a:lnTo>
                  <a:pt x="143113" y="37370"/>
                </a:lnTo>
                <a:lnTo>
                  <a:pt x="139648" y="35827"/>
                </a:lnTo>
                <a:lnTo>
                  <a:pt x="130505" y="31468"/>
                </a:lnTo>
                <a:lnTo>
                  <a:pt x="126282" y="29908"/>
                </a:lnTo>
                <a:lnTo>
                  <a:pt x="122473" y="28868"/>
                </a:lnTo>
                <a:lnTo>
                  <a:pt x="118943" y="28175"/>
                </a:lnTo>
                <a:lnTo>
                  <a:pt x="114604" y="26721"/>
                </a:lnTo>
                <a:lnTo>
                  <a:pt x="109728" y="24759"/>
                </a:lnTo>
                <a:lnTo>
                  <a:pt x="104492" y="22459"/>
                </a:lnTo>
                <a:lnTo>
                  <a:pt x="100009" y="20926"/>
                </a:lnTo>
                <a:lnTo>
                  <a:pt x="96029" y="19903"/>
                </a:lnTo>
                <a:lnTo>
                  <a:pt x="85091" y="1785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SMARTInkAnnotation526"/>
          <p:cNvSpPr/>
          <p:nvPr/>
        </p:nvSpPr>
        <p:spPr>
          <a:xfrm>
            <a:off x="5768722" y="3661171"/>
            <a:ext cx="149852" cy="98105"/>
          </a:xfrm>
          <a:custGeom>
            <a:avLst/>
            <a:gdLst/>
            <a:ahLst/>
            <a:cxnLst/>
            <a:rect l="0" t="0" r="0" b="0"/>
            <a:pathLst>
              <a:path w="149852" h="98105">
                <a:moveTo>
                  <a:pt x="35574" y="17860"/>
                </a:moveTo>
                <a:lnTo>
                  <a:pt x="27885" y="17860"/>
                </a:lnTo>
                <a:lnTo>
                  <a:pt x="24550" y="20506"/>
                </a:lnTo>
                <a:lnTo>
                  <a:pt x="22272" y="22600"/>
                </a:lnTo>
                <a:lnTo>
                  <a:pt x="20753" y="24989"/>
                </a:lnTo>
                <a:lnTo>
                  <a:pt x="19740" y="27573"/>
                </a:lnTo>
                <a:lnTo>
                  <a:pt x="19065" y="30288"/>
                </a:lnTo>
                <a:lnTo>
                  <a:pt x="17623" y="32098"/>
                </a:lnTo>
                <a:lnTo>
                  <a:pt x="15669" y="33305"/>
                </a:lnTo>
                <a:lnTo>
                  <a:pt x="13374" y="34110"/>
                </a:lnTo>
                <a:lnTo>
                  <a:pt x="10853" y="35638"/>
                </a:lnTo>
                <a:lnTo>
                  <a:pt x="8179" y="37650"/>
                </a:lnTo>
                <a:lnTo>
                  <a:pt x="5405" y="39983"/>
                </a:lnTo>
                <a:lnTo>
                  <a:pt x="3555" y="42530"/>
                </a:lnTo>
                <a:lnTo>
                  <a:pt x="2322" y="45221"/>
                </a:lnTo>
                <a:lnTo>
                  <a:pt x="1500" y="48007"/>
                </a:lnTo>
                <a:lnTo>
                  <a:pt x="952" y="50856"/>
                </a:lnTo>
                <a:lnTo>
                  <a:pt x="586" y="53748"/>
                </a:lnTo>
                <a:lnTo>
                  <a:pt x="343" y="56668"/>
                </a:lnTo>
                <a:lnTo>
                  <a:pt x="181" y="59607"/>
                </a:lnTo>
                <a:lnTo>
                  <a:pt x="0" y="65518"/>
                </a:lnTo>
                <a:lnTo>
                  <a:pt x="944" y="68484"/>
                </a:lnTo>
                <a:lnTo>
                  <a:pt x="2566" y="71453"/>
                </a:lnTo>
                <a:lnTo>
                  <a:pt x="4639" y="74424"/>
                </a:lnTo>
                <a:lnTo>
                  <a:pt x="7014" y="77397"/>
                </a:lnTo>
                <a:lnTo>
                  <a:pt x="9588" y="80372"/>
                </a:lnTo>
                <a:lnTo>
                  <a:pt x="12297" y="83347"/>
                </a:lnTo>
                <a:lnTo>
                  <a:pt x="16088" y="85330"/>
                </a:lnTo>
                <a:lnTo>
                  <a:pt x="20599" y="86653"/>
                </a:lnTo>
                <a:lnTo>
                  <a:pt x="25590" y="87535"/>
                </a:lnTo>
                <a:lnTo>
                  <a:pt x="30903" y="89114"/>
                </a:lnTo>
                <a:lnTo>
                  <a:pt x="36429" y="91160"/>
                </a:lnTo>
                <a:lnTo>
                  <a:pt x="42097" y="93516"/>
                </a:lnTo>
                <a:lnTo>
                  <a:pt x="47860" y="95086"/>
                </a:lnTo>
                <a:lnTo>
                  <a:pt x="53687" y="96133"/>
                </a:lnTo>
                <a:lnTo>
                  <a:pt x="59556" y="96831"/>
                </a:lnTo>
                <a:lnTo>
                  <a:pt x="65452" y="97296"/>
                </a:lnTo>
                <a:lnTo>
                  <a:pt x="71368" y="97606"/>
                </a:lnTo>
                <a:lnTo>
                  <a:pt x="83233" y="97951"/>
                </a:lnTo>
                <a:lnTo>
                  <a:pt x="95121" y="98104"/>
                </a:lnTo>
                <a:lnTo>
                  <a:pt x="101069" y="97153"/>
                </a:lnTo>
                <a:lnTo>
                  <a:pt x="107018" y="95526"/>
                </a:lnTo>
                <a:lnTo>
                  <a:pt x="112969" y="93450"/>
                </a:lnTo>
                <a:lnTo>
                  <a:pt x="117929" y="92066"/>
                </a:lnTo>
                <a:lnTo>
                  <a:pt x="122227" y="91143"/>
                </a:lnTo>
                <a:lnTo>
                  <a:pt x="126086" y="90528"/>
                </a:lnTo>
                <a:lnTo>
                  <a:pt x="129649" y="89125"/>
                </a:lnTo>
                <a:lnTo>
                  <a:pt x="133018" y="87199"/>
                </a:lnTo>
                <a:lnTo>
                  <a:pt x="136255" y="84922"/>
                </a:lnTo>
                <a:lnTo>
                  <a:pt x="139406" y="82411"/>
                </a:lnTo>
                <a:lnTo>
                  <a:pt x="142498" y="79746"/>
                </a:lnTo>
                <a:lnTo>
                  <a:pt x="145552" y="76976"/>
                </a:lnTo>
                <a:lnTo>
                  <a:pt x="147588" y="74138"/>
                </a:lnTo>
                <a:lnTo>
                  <a:pt x="148946" y="71253"/>
                </a:lnTo>
                <a:lnTo>
                  <a:pt x="149851" y="68338"/>
                </a:lnTo>
                <a:lnTo>
                  <a:pt x="149462" y="65403"/>
                </a:lnTo>
                <a:lnTo>
                  <a:pt x="148210" y="62454"/>
                </a:lnTo>
                <a:lnTo>
                  <a:pt x="146384" y="59495"/>
                </a:lnTo>
                <a:lnTo>
                  <a:pt x="145166" y="55538"/>
                </a:lnTo>
                <a:lnTo>
                  <a:pt x="144354" y="50916"/>
                </a:lnTo>
                <a:lnTo>
                  <a:pt x="143813" y="45851"/>
                </a:lnTo>
                <a:lnTo>
                  <a:pt x="141467" y="41482"/>
                </a:lnTo>
                <a:lnTo>
                  <a:pt x="137920" y="37576"/>
                </a:lnTo>
                <a:lnTo>
                  <a:pt x="133570" y="33981"/>
                </a:lnTo>
                <a:lnTo>
                  <a:pt x="129678" y="30592"/>
                </a:lnTo>
                <a:lnTo>
                  <a:pt x="126091" y="27340"/>
                </a:lnTo>
                <a:lnTo>
                  <a:pt x="122708" y="24180"/>
                </a:lnTo>
                <a:lnTo>
                  <a:pt x="117476" y="21080"/>
                </a:lnTo>
                <a:lnTo>
                  <a:pt x="111012" y="18023"/>
                </a:lnTo>
                <a:lnTo>
                  <a:pt x="103725" y="14992"/>
                </a:lnTo>
                <a:lnTo>
                  <a:pt x="96883" y="12971"/>
                </a:lnTo>
                <a:lnTo>
                  <a:pt x="90337" y="11624"/>
                </a:lnTo>
                <a:lnTo>
                  <a:pt x="83989" y="10726"/>
                </a:lnTo>
                <a:lnTo>
                  <a:pt x="77773" y="9135"/>
                </a:lnTo>
                <a:lnTo>
                  <a:pt x="71644" y="7083"/>
                </a:lnTo>
                <a:lnTo>
                  <a:pt x="65574" y="4722"/>
                </a:lnTo>
                <a:lnTo>
                  <a:pt x="59543" y="3148"/>
                </a:lnTo>
                <a:lnTo>
                  <a:pt x="53538" y="2099"/>
                </a:lnTo>
                <a:lnTo>
                  <a:pt x="47550" y="1400"/>
                </a:lnTo>
                <a:lnTo>
                  <a:pt x="42566" y="933"/>
                </a:lnTo>
                <a:lnTo>
                  <a:pt x="38251" y="622"/>
                </a:lnTo>
                <a:lnTo>
                  <a:pt x="26645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SMARTInkAnnotation527"/>
          <p:cNvSpPr/>
          <p:nvPr/>
        </p:nvSpPr>
        <p:spPr>
          <a:xfrm>
            <a:off x="5741822" y="4063007"/>
            <a:ext cx="17827" cy="205384"/>
          </a:xfrm>
          <a:custGeom>
            <a:avLst/>
            <a:gdLst/>
            <a:ahLst/>
            <a:cxnLst/>
            <a:rect l="0" t="0" r="0" b="0"/>
            <a:pathLst>
              <a:path w="17827" h="205384">
                <a:moveTo>
                  <a:pt x="17826" y="0"/>
                </a:moveTo>
                <a:lnTo>
                  <a:pt x="17826" y="4741"/>
                </a:lnTo>
                <a:lnTo>
                  <a:pt x="16834" y="7129"/>
                </a:lnTo>
                <a:lnTo>
                  <a:pt x="15180" y="9714"/>
                </a:lnTo>
                <a:lnTo>
                  <a:pt x="13086" y="12429"/>
                </a:lnTo>
                <a:lnTo>
                  <a:pt x="11689" y="15232"/>
                </a:lnTo>
                <a:lnTo>
                  <a:pt x="10758" y="18092"/>
                </a:lnTo>
                <a:lnTo>
                  <a:pt x="10137" y="20991"/>
                </a:lnTo>
                <a:lnTo>
                  <a:pt x="9724" y="24908"/>
                </a:lnTo>
                <a:lnTo>
                  <a:pt x="9448" y="29504"/>
                </a:lnTo>
                <a:lnTo>
                  <a:pt x="9264" y="34552"/>
                </a:lnTo>
                <a:lnTo>
                  <a:pt x="8149" y="39902"/>
                </a:lnTo>
                <a:lnTo>
                  <a:pt x="6414" y="45453"/>
                </a:lnTo>
                <a:lnTo>
                  <a:pt x="4265" y="51138"/>
                </a:lnTo>
                <a:lnTo>
                  <a:pt x="2832" y="55920"/>
                </a:lnTo>
                <a:lnTo>
                  <a:pt x="1877" y="60101"/>
                </a:lnTo>
                <a:lnTo>
                  <a:pt x="1241" y="63880"/>
                </a:lnTo>
                <a:lnTo>
                  <a:pt x="816" y="68383"/>
                </a:lnTo>
                <a:lnTo>
                  <a:pt x="532" y="73370"/>
                </a:lnTo>
                <a:lnTo>
                  <a:pt x="218" y="84203"/>
                </a:lnTo>
                <a:lnTo>
                  <a:pt x="0" y="113222"/>
                </a:lnTo>
                <a:lnTo>
                  <a:pt x="981" y="120130"/>
                </a:lnTo>
                <a:lnTo>
                  <a:pt x="2628" y="127712"/>
                </a:lnTo>
                <a:lnTo>
                  <a:pt x="4717" y="135743"/>
                </a:lnTo>
                <a:lnTo>
                  <a:pt x="6110" y="143081"/>
                </a:lnTo>
                <a:lnTo>
                  <a:pt x="7039" y="149958"/>
                </a:lnTo>
                <a:lnTo>
                  <a:pt x="7658" y="156527"/>
                </a:lnTo>
                <a:lnTo>
                  <a:pt x="9063" y="162890"/>
                </a:lnTo>
                <a:lnTo>
                  <a:pt x="10991" y="169117"/>
                </a:lnTo>
                <a:lnTo>
                  <a:pt x="13270" y="175252"/>
                </a:lnTo>
                <a:lnTo>
                  <a:pt x="14789" y="181327"/>
                </a:lnTo>
                <a:lnTo>
                  <a:pt x="15800" y="187361"/>
                </a:lnTo>
                <a:lnTo>
                  <a:pt x="17826" y="20538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SMARTInkAnnotation528"/>
          <p:cNvSpPr/>
          <p:nvPr/>
        </p:nvSpPr>
        <p:spPr>
          <a:xfrm>
            <a:off x="5786437" y="4554140"/>
            <a:ext cx="17860" cy="151806"/>
          </a:xfrm>
          <a:custGeom>
            <a:avLst/>
            <a:gdLst/>
            <a:ahLst/>
            <a:cxnLst/>
            <a:rect l="0" t="0" r="0" b="0"/>
            <a:pathLst>
              <a:path w="17860" h="151806">
                <a:moveTo>
                  <a:pt x="0" y="0"/>
                </a:moveTo>
                <a:lnTo>
                  <a:pt x="0" y="59981"/>
                </a:lnTo>
                <a:lnTo>
                  <a:pt x="992" y="65784"/>
                </a:lnTo>
                <a:lnTo>
                  <a:pt x="2645" y="71638"/>
                </a:lnTo>
                <a:lnTo>
                  <a:pt x="4740" y="77524"/>
                </a:lnTo>
                <a:lnTo>
                  <a:pt x="6137" y="84425"/>
                </a:lnTo>
                <a:lnTo>
                  <a:pt x="7068" y="92002"/>
                </a:lnTo>
                <a:lnTo>
                  <a:pt x="7689" y="100030"/>
                </a:lnTo>
                <a:lnTo>
                  <a:pt x="9094" y="107367"/>
                </a:lnTo>
                <a:lnTo>
                  <a:pt x="11024" y="114242"/>
                </a:lnTo>
                <a:lnTo>
                  <a:pt x="13302" y="120809"/>
                </a:lnTo>
                <a:lnTo>
                  <a:pt x="14821" y="127172"/>
                </a:lnTo>
                <a:lnTo>
                  <a:pt x="15834" y="133399"/>
                </a:lnTo>
                <a:lnTo>
                  <a:pt x="17859" y="15180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SMARTInkAnnotation529"/>
          <p:cNvSpPr/>
          <p:nvPr/>
        </p:nvSpPr>
        <p:spPr>
          <a:xfrm>
            <a:off x="5879593" y="4991695"/>
            <a:ext cx="94357" cy="151792"/>
          </a:xfrm>
          <a:custGeom>
            <a:avLst/>
            <a:gdLst/>
            <a:ahLst/>
            <a:cxnLst/>
            <a:rect l="0" t="0" r="0" b="0"/>
            <a:pathLst>
              <a:path w="94357" h="151792">
                <a:moveTo>
                  <a:pt x="22930" y="0"/>
                </a:moveTo>
                <a:lnTo>
                  <a:pt x="18190" y="0"/>
                </a:lnTo>
                <a:lnTo>
                  <a:pt x="16793" y="992"/>
                </a:lnTo>
                <a:lnTo>
                  <a:pt x="15862" y="2645"/>
                </a:lnTo>
                <a:lnTo>
                  <a:pt x="14827" y="7129"/>
                </a:lnTo>
                <a:lnTo>
                  <a:pt x="14551" y="9713"/>
                </a:lnTo>
                <a:lnTo>
                  <a:pt x="14368" y="12429"/>
                </a:lnTo>
                <a:lnTo>
                  <a:pt x="13253" y="15231"/>
                </a:lnTo>
                <a:lnTo>
                  <a:pt x="11517" y="18091"/>
                </a:lnTo>
                <a:lnTo>
                  <a:pt x="9369" y="20990"/>
                </a:lnTo>
                <a:lnTo>
                  <a:pt x="7936" y="23915"/>
                </a:lnTo>
                <a:lnTo>
                  <a:pt x="6981" y="26857"/>
                </a:lnTo>
                <a:lnTo>
                  <a:pt x="6344" y="29811"/>
                </a:lnTo>
                <a:lnTo>
                  <a:pt x="5919" y="32773"/>
                </a:lnTo>
                <a:lnTo>
                  <a:pt x="5636" y="35739"/>
                </a:lnTo>
                <a:lnTo>
                  <a:pt x="5448" y="38709"/>
                </a:lnTo>
                <a:lnTo>
                  <a:pt x="4330" y="42673"/>
                </a:lnTo>
                <a:lnTo>
                  <a:pt x="2592" y="47300"/>
                </a:lnTo>
                <a:lnTo>
                  <a:pt x="443" y="52369"/>
                </a:lnTo>
                <a:lnTo>
                  <a:pt x="0" y="56741"/>
                </a:lnTo>
                <a:lnTo>
                  <a:pt x="699" y="60648"/>
                </a:lnTo>
                <a:lnTo>
                  <a:pt x="2156" y="64244"/>
                </a:lnTo>
                <a:lnTo>
                  <a:pt x="3127" y="68626"/>
                </a:lnTo>
                <a:lnTo>
                  <a:pt x="3775" y="73532"/>
                </a:lnTo>
                <a:lnTo>
                  <a:pt x="4206" y="78787"/>
                </a:lnTo>
                <a:lnTo>
                  <a:pt x="5486" y="84275"/>
                </a:lnTo>
                <a:lnTo>
                  <a:pt x="7332" y="89917"/>
                </a:lnTo>
                <a:lnTo>
                  <a:pt x="9555" y="95664"/>
                </a:lnTo>
                <a:lnTo>
                  <a:pt x="12029" y="100487"/>
                </a:lnTo>
                <a:lnTo>
                  <a:pt x="14670" y="104694"/>
                </a:lnTo>
                <a:lnTo>
                  <a:pt x="17423" y="108491"/>
                </a:lnTo>
                <a:lnTo>
                  <a:pt x="20251" y="112015"/>
                </a:lnTo>
                <a:lnTo>
                  <a:pt x="23128" y="115356"/>
                </a:lnTo>
                <a:lnTo>
                  <a:pt x="26038" y="118576"/>
                </a:lnTo>
                <a:lnTo>
                  <a:pt x="31919" y="124800"/>
                </a:lnTo>
                <a:lnTo>
                  <a:pt x="52699" y="145839"/>
                </a:lnTo>
                <a:lnTo>
                  <a:pt x="55674" y="147828"/>
                </a:lnTo>
                <a:lnTo>
                  <a:pt x="58650" y="149153"/>
                </a:lnTo>
                <a:lnTo>
                  <a:pt x="61626" y="150037"/>
                </a:lnTo>
                <a:lnTo>
                  <a:pt x="64603" y="150626"/>
                </a:lnTo>
                <a:lnTo>
                  <a:pt x="67579" y="151019"/>
                </a:lnTo>
                <a:lnTo>
                  <a:pt x="70555" y="151281"/>
                </a:lnTo>
                <a:lnTo>
                  <a:pt x="73532" y="151455"/>
                </a:lnTo>
                <a:lnTo>
                  <a:pt x="83674" y="151758"/>
                </a:lnTo>
                <a:lnTo>
                  <a:pt x="89656" y="151791"/>
                </a:lnTo>
                <a:lnTo>
                  <a:pt x="91226" y="150803"/>
                </a:lnTo>
                <a:lnTo>
                  <a:pt x="92273" y="149153"/>
                </a:lnTo>
                <a:lnTo>
                  <a:pt x="93954" y="144115"/>
                </a:lnTo>
                <a:lnTo>
                  <a:pt x="94183" y="140780"/>
                </a:lnTo>
                <a:lnTo>
                  <a:pt x="94331" y="135295"/>
                </a:lnTo>
                <a:lnTo>
                  <a:pt x="94356" y="129604"/>
                </a:lnTo>
                <a:lnTo>
                  <a:pt x="93368" y="127083"/>
                </a:lnTo>
                <a:lnTo>
                  <a:pt x="91717" y="124409"/>
                </a:lnTo>
                <a:lnTo>
                  <a:pt x="89624" y="121635"/>
                </a:lnTo>
                <a:lnTo>
                  <a:pt x="87236" y="118793"/>
                </a:lnTo>
                <a:lnTo>
                  <a:pt x="84652" y="115906"/>
                </a:lnTo>
                <a:lnTo>
                  <a:pt x="81938" y="112989"/>
                </a:lnTo>
                <a:lnTo>
                  <a:pt x="78143" y="110053"/>
                </a:lnTo>
                <a:lnTo>
                  <a:pt x="73630" y="107103"/>
                </a:lnTo>
                <a:lnTo>
                  <a:pt x="68635" y="104144"/>
                </a:lnTo>
                <a:lnTo>
                  <a:pt x="64314" y="102171"/>
                </a:lnTo>
                <a:lnTo>
                  <a:pt x="60441" y="100856"/>
                </a:lnTo>
                <a:lnTo>
                  <a:pt x="56868" y="99980"/>
                </a:lnTo>
                <a:lnTo>
                  <a:pt x="52500" y="99395"/>
                </a:lnTo>
                <a:lnTo>
                  <a:pt x="47604" y="99006"/>
                </a:lnTo>
                <a:lnTo>
                  <a:pt x="37865" y="98573"/>
                </a:lnTo>
                <a:lnTo>
                  <a:pt x="22930" y="9822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SMARTInkAnnotation530"/>
          <p:cNvSpPr/>
          <p:nvPr/>
        </p:nvSpPr>
        <p:spPr>
          <a:xfrm>
            <a:off x="5831086" y="5598914"/>
            <a:ext cx="103094" cy="178513"/>
          </a:xfrm>
          <a:custGeom>
            <a:avLst/>
            <a:gdLst/>
            <a:ahLst/>
            <a:cxnLst/>
            <a:rect l="0" t="0" r="0" b="0"/>
            <a:pathLst>
              <a:path w="103094" h="178513">
                <a:moveTo>
                  <a:pt x="8929" y="0"/>
                </a:moveTo>
                <a:lnTo>
                  <a:pt x="1240" y="0"/>
                </a:lnTo>
                <a:lnTo>
                  <a:pt x="551" y="5291"/>
                </a:lnTo>
                <a:lnTo>
                  <a:pt x="244" y="13265"/>
                </a:lnTo>
                <a:lnTo>
                  <a:pt x="108" y="20117"/>
                </a:lnTo>
                <a:lnTo>
                  <a:pt x="0" y="86360"/>
                </a:lnTo>
                <a:lnTo>
                  <a:pt x="992" y="91308"/>
                </a:lnTo>
                <a:lnTo>
                  <a:pt x="2645" y="95598"/>
                </a:lnTo>
                <a:lnTo>
                  <a:pt x="4740" y="99451"/>
                </a:lnTo>
                <a:lnTo>
                  <a:pt x="12428" y="114354"/>
                </a:lnTo>
                <a:lnTo>
                  <a:pt x="15231" y="118899"/>
                </a:lnTo>
                <a:lnTo>
                  <a:pt x="18090" y="122923"/>
                </a:lnTo>
                <a:lnTo>
                  <a:pt x="20990" y="126597"/>
                </a:lnTo>
                <a:lnTo>
                  <a:pt x="23915" y="131030"/>
                </a:lnTo>
                <a:lnTo>
                  <a:pt x="26857" y="135971"/>
                </a:lnTo>
                <a:lnTo>
                  <a:pt x="29810" y="141249"/>
                </a:lnTo>
                <a:lnTo>
                  <a:pt x="32772" y="145759"/>
                </a:lnTo>
                <a:lnTo>
                  <a:pt x="35738" y="149759"/>
                </a:lnTo>
                <a:lnTo>
                  <a:pt x="38708" y="153417"/>
                </a:lnTo>
                <a:lnTo>
                  <a:pt x="41679" y="157840"/>
                </a:lnTo>
                <a:lnTo>
                  <a:pt x="44654" y="162773"/>
                </a:lnTo>
                <a:lnTo>
                  <a:pt x="47628" y="168046"/>
                </a:lnTo>
                <a:lnTo>
                  <a:pt x="51596" y="171562"/>
                </a:lnTo>
                <a:lnTo>
                  <a:pt x="56225" y="173906"/>
                </a:lnTo>
                <a:lnTo>
                  <a:pt x="61295" y="175469"/>
                </a:lnTo>
                <a:lnTo>
                  <a:pt x="65668" y="176510"/>
                </a:lnTo>
                <a:lnTo>
                  <a:pt x="69575" y="177205"/>
                </a:lnTo>
                <a:lnTo>
                  <a:pt x="73173" y="177667"/>
                </a:lnTo>
                <a:lnTo>
                  <a:pt x="76563" y="177976"/>
                </a:lnTo>
                <a:lnTo>
                  <a:pt x="79815" y="178182"/>
                </a:lnTo>
                <a:lnTo>
                  <a:pt x="87424" y="178512"/>
                </a:lnTo>
                <a:lnTo>
                  <a:pt x="89040" y="177547"/>
                </a:lnTo>
                <a:lnTo>
                  <a:pt x="91110" y="175911"/>
                </a:lnTo>
                <a:lnTo>
                  <a:pt x="96820" y="170897"/>
                </a:lnTo>
                <a:lnTo>
                  <a:pt x="100247" y="167566"/>
                </a:lnTo>
                <a:lnTo>
                  <a:pt x="102550" y="165289"/>
                </a:lnTo>
                <a:lnTo>
                  <a:pt x="103093" y="162778"/>
                </a:lnTo>
                <a:lnTo>
                  <a:pt x="102463" y="160113"/>
                </a:lnTo>
                <a:lnTo>
                  <a:pt x="101050" y="157343"/>
                </a:lnTo>
                <a:lnTo>
                  <a:pt x="100109" y="154504"/>
                </a:lnTo>
                <a:lnTo>
                  <a:pt x="99482" y="151620"/>
                </a:lnTo>
                <a:lnTo>
                  <a:pt x="99063" y="148704"/>
                </a:lnTo>
                <a:lnTo>
                  <a:pt x="98784" y="145769"/>
                </a:lnTo>
                <a:lnTo>
                  <a:pt x="98599" y="142820"/>
                </a:lnTo>
                <a:lnTo>
                  <a:pt x="98474" y="139862"/>
                </a:lnTo>
                <a:lnTo>
                  <a:pt x="97400" y="136897"/>
                </a:lnTo>
                <a:lnTo>
                  <a:pt x="95691" y="133929"/>
                </a:lnTo>
                <a:lnTo>
                  <a:pt x="93559" y="130957"/>
                </a:lnTo>
                <a:lnTo>
                  <a:pt x="91146" y="127984"/>
                </a:lnTo>
                <a:lnTo>
                  <a:pt x="88544" y="125010"/>
                </a:lnTo>
                <a:lnTo>
                  <a:pt x="85819" y="122036"/>
                </a:lnTo>
                <a:lnTo>
                  <a:pt x="80144" y="116084"/>
                </a:lnTo>
                <a:lnTo>
                  <a:pt x="68416" y="104179"/>
                </a:lnTo>
                <a:lnTo>
                  <a:pt x="64462" y="101203"/>
                </a:lnTo>
                <a:lnTo>
                  <a:pt x="59842" y="98226"/>
                </a:lnTo>
                <a:lnTo>
                  <a:pt x="54777" y="95250"/>
                </a:lnTo>
                <a:lnTo>
                  <a:pt x="50408" y="92273"/>
                </a:lnTo>
                <a:lnTo>
                  <a:pt x="46504" y="89296"/>
                </a:lnTo>
                <a:lnTo>
                  <a:pt x="42908" y="86320"/>
                </a:lnTo>
                <a:lnTo>
                  <a:pt x="39520" y="84336"/>
                </a:lnTo>
                <a:lnTo>
                  <a:pt x="36268" y="83012"/>
                </a:lnTo>
                <a:lnTo>
                  <a:pt x="26789" y="8036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Freeform 70"/>
          <p:cNvSpPr/>
          <p:nvPr/>
        </p:nvSpPr>
        <p:spPr>
          <a:xfrm>
            <a:off x="6858000" y="2250281"/>
            <a:ext cx="2646" cy="1"/>
          </a:xfrm>
          <a:custGeom>
            <a:avLst/>
            <a:gdLst/>
            <a:ahLst/>
            <a:cxnLst/>
            <a:rect l="0" t="0" r="0" b="0"/>
            <a:pathLst>
              <a:path w="2646" h="1">
                <a:moveTo>
                  <a:pt x="0" y="0"/>
                </a:moveTo>
                <a:lnTo>
                  <a:pt x="2645" y="0"/>
                </a:lnTo>
                <a:close/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SMARTInkAnnotation532"/>
          <p:cNvSpPr/>
          <p:nvPr/>
        </p:nvSpPr>
        <p:spPr>
          <a:xfrm>
            <a:off x="6786598" y="2250281"/>
            <a:ext cx="53543" cy="116086"/>
          </a:xfrm>
          <a:custGeom>
            <a:avLst/>
            <a:gdLst/>
            <a:ahLst/>
            <a:cxnLst/>
            <a:rect l="0" t="0" r="0" b="0"/>
            <a:pathLst>
              <a:path w="53543" h="116086">
                <a:moveTo>
                  <a:pt x="53542" y="0"/>
                </a:moveTo>
                <a:lnTo>
                  <a:pt x="48802" y="0"/>
                </a:lnTo>
                <a:lnTo>
                  <a:pt x="47405" y="992"/>
                </a:lnTo>
                <a:lnTo>
                  <a:pt x="46474" y="2646"/>
                </a:lnTo>
                <a:lnTo>
                  <a:pt x="44722" y="8562"/>
                </a:lnTo>
                <a:lnTo>
                  <a:pt x="43693" y="9676"/>
                </a:lnTo>
                <a:lnTo>
                  <a:pt x="36933" y="16586"/>
                </a:lnTo>
                <a:lnTo>
                  <a:pt x="36239" y="19939"/>
                </a:lnTo>
                <a:lnTo>
                  <a:pt x="36053" y="22222"/>
                </a:lnTo>
                <a:lnTo>
                  <a:pt x="34938" y="23744"/>
                </a:lnTo>
                <a:lnTo>
                  <a:pt x="33202" y="24759"/>
                </a:lnTo>
                <a:lnTo>
                  <a:pt x="31052" y="25436"/>
                </a:lnTo>
                <a:lnTo>
                  <a:pt x="29620" y="26879"/>
                </a:lnTo>
                <a:lnTo>
                  <a:pt x="28664" y="28833"/>
                </a:lnTo>
                <a:lnTo>
                  <a:pt x="28027" y="31128"/>
                </a:lnTo>
                <a:lnTo>
                  <a:pt x="26610" y="32658"/>
                </a:lnTo>
                <a:lnTo>
                  <a:pt x="24673" y="33678"/>
                </a:lnTo>
                <a:lnTo>
                  <a:pt x="22391" y="34358"/>
                </a:lnTo>
                <a:lnTo>
                  <a:pt x="20867" y="35804"/>
                </a:lnTo>
                <a:lnTo>
                  <a:pt x="19853" y="37760"/>
                </a:lnTo>
                <a:lnTo>
                  <a:pt x="19176" y="40056"/>
                </a:lnTo>
                <a:lnTo>
                  <a:pt x="17733" y="41587"/>
                </a:lnTo>
                <a:lnTo>
                  <a:pt x="15779" y="42607"/>
                </a:lnTo>
                <a:lnTo>
                  <a:pt x="13483" y="43287"/>
                </a:lnTo>
                <a:lnTo>
                  <a:pt x="11954" y="44733"/>
                </a:lnTo>
                <a:lnTo>
                  <a:pt x="10934" y="46689"/>
                </a:lnTo>
                <a:lnTo>
                  <a:pt x="10253" y="48985"/>
                </a:lnTo>
                <a:lnTo>
                  <a:pt x="8808" y="50516"/>
                </a:lnTo>
                <a:lnTo>
                  <a:pt x="6852" y="51537"/>
                </a:lnTo>
                <a:lnTo>
                  <a:pt x="4555" y="52217"/>
                </a:lnTo>
                <a:lnTo>
                  <a:pt x="3025" y="53663"/>
                </a:lnTo>
                <a:lnTo>
                  <a:pt x="2005" y="55619"/>
                </a:lnTo>
                <a:lnTo>
                  <a:pt x="1324" y="57915"/>
                </a:lnTo>
                <a:lnTo>
                  <a:pt x="871" y="60438"/>
                </a:lnTo>
                <a:lnTo>
                  <a:pt x="569" y="63112"/>
                </a:lnTo>
                <a:lnTo>
                  <a:pt x="83" y="69793"/>
                </a:lnTo>
                <a:lnTo>
                  <a:pt x="17" y="73352"/>
                </a:lnTo>
                <a:lnTo>
                  <a:pt x="0" y="75690"/>
                </a:lnTo>
                <a:lnTo>
                  <a:pt x="980" y="77249"/>
                </a:lnTo>
                <a:lnTo>
                  <a:pt x="2626" y="78288"/>
                </a:lnTo>
                <a:lnTo>
                  <a:pt x="4715" y="78981"/>
                </a:lnTo>
                <a:lnTo>
                  <a:pt x="6108" y="80435"/>
                </a:lnTo>
                <a:lnTo>
                  <a:pt x="7036" y="82397"/>
                </a:lnTo>
                <a:lnTo>
                  <a:pt x="8784" y="88893"/>
                </a:lnTo>
                <a:lnTo>
                  <a:pt x="8846" y="91763"/>
                </a:lnTo>
                <a:lnTo>
                  <a:pt x="8861" y="93917"/>
                </a:lnTo>
                <a:lnTo>
                  <a:pt x="9864" y="95353"/>
                </a:lnTo>
                <a:lnTo>
                  <a:pt x="11525" y="96311"/>
                </a:lnTo>
                <a:lnTo>
                  <a:pt x="13624" y="96949"/>
                </a:lnTo>
                <a:lnTo>
                  <a:pt x="15024" y="98367"/>
                </a:lnTo>
                <a:lnTo>
                  <a:pt x="15957" y="100304"/>
                </a:lnTo>
                <a:lnTo>
                  <a:pt x="17819" y="107140"/>
                </a:lnTo>
                <a:lnTo>
                  <a:pt x="17821" y="107145"/>
                </a:lnTo>
                <a:lnTo>
                  <a:pt x="17823" y="116085"/>
                </a:lnTo>
                <a:lnTo>
                  <a:pt x="17823" y="10715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SMARTInkAnnotation533"/>
          <p:cNvSpPr/>
          <p:nvPr/>
        </p:nvSpPr>
        <p:spPr>
          <a:xfrm>
            <a:off x="6849070" y="2214562"/>
            <a:ext cx="35720" cy="214314"/>
          </a:xfrm>
          <a:custGeom>
            <a:avLst/>
            <a:gdLst/>
            <a:ahLst/>
            <a:cxnLst/>
            <a:rect l="0" t="0" r="0" b="0"/>
            <a:pathLst>
              <a:path w="35720" h="214314">
                <a:moveTo>
                  <a:pt x="35719" y="0"/>
                </a:moveTo>
                <a:lnTo>
                  <a:pt x="26791" y="0"/>
                </a:lnTo>
                <a:lnTo>
                  <a:pt x="26789" y="43472"/>
                </a:lnTo>
                <a:lnTo>
                  <a:pt x="25797" y="48825"/>
                </a:lnTo>
                <a:lnTo>
                  <a:pt x="24143" y="54378"/>
                </a:lnTo>
                <a:lnTo>
                  <a:pt x="22049" y="60065"/>
                </a:lnTo>
                <a:lnTo>
                  <a:pt x="20652" y="65840"/>
                </a:lnTo>
                <a:lnTo>
                  <a:pt x="19721" y="71675"/>
                </a:lnTo>
                <a:lnTo>
                  <a:pt x="19100" y="77549"/>
                </a:lnTo>
                <a:lnTo>
                  <a:pt x="18686" y="82457"/>
                </a:lnTo>
                <a:lnTo>
                  <a:pt x="18410" y="86721"/>
                </a:lnTo>
                <a:lnTo>
                  <a:pt x="18227" y="90556"/>
                </a:lnTo>
                <a:lnTo>
                  <a:pt x="17113" y="95097"/>
                </a:lnTo>
                <a:lnTo>
                  <a:pt x="15376" y="100109"/>
                </a:lnTo>
                <a:lnTo>
                  <a:pt x="13228" y="105435"/>
                </a:lnTo>
                <a:lnTo>
                  <a:pt x="11794" y="110970"/>
                </a:lnTo>
                <a:lnTo>
                  <a:pt x="10839" y="116644"/>
                </a:lnTo>
                <a:lnTo>
                  <a:pt x="10203" y="122411"/>
                </a:lnTo>
                <a:lnTo>
                  <a:pt x="8785" y="128240"/>
                </a:lnTo>
                <a:lnTo>
                  <a:pt x="6849" y="134110"/>
                </a:lnTo>
                <a:lnTo>
                  <a:pt x="4567" y="140008"/>
                </a:lnTo>
                <a:lnTo>
                  <a:pt x="3044" y="145925"/>
                </a:lnTo>
                <a:lnTo>
                  <a:pt x="2029" y="151854"/>
                </a:lnTo>
                <a:lnTo>
                  <a:pt x="1352" y="157790"/>
                </a:lnTo>
                <a:lnTo>
                  <a:pt x="902" y="164725"/>
                </a:lnTo>
                <a:lnTo>
                  <a:pt x="601" y="172325"/>
                </a:lnTo>
                <a:lnTo>
                  <a:pt x="119" y="196428"/>
                </a:lnTo>
                <a:lnTo>
                  <a:pt x="0" y="21431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SMARTInkAnnotation534"/>
          <p:cNvSpPr/>
          <p:nvPr/>
        </p:nvSpPr>
        <p:spPr>
          <a:xfrm>
            <a:off x="6768748" y="2714625"/>
            <a:ext cx="142675" cy="151759"/>
          </a:xfrm>
          <a:custGeom>
            <a:avLst/>
            <a:gdLst/>
            <a:ahLst/>
            <a:cxnLst/>
            <a:rect l="0" t="0" r="0" b="0"/>
            <a:pathLst>
              <a:path w="142675" h="151759">
                <a:moveTo>
                  <a:pt x="71392" y="0"/>
                </a:moveTo>
                <a:lnTo>
                  <a:pt x="41581" y="29811"/>
                </a:lnTo>
                <a:lnTo>
                  <a:pt x="38620" y="33764"/>
                </a:lnTo>
                <a:lnTo>
                  <a:pt x="35653" y="38384"/>
                </a:lnTo>
                <a:lnTo>
                  <a:pt x="32683" y="43449"/>
                </a:lnTo>
                <a:lnTo>
                  <a:pt x="29711" y="47817"/>
                </a:lnTo>
                <a:lnTo>
                  <a:pt x="26737" y="51722"/>
                </a:lnTo>
                <a:lnTo>
                  <a:pt x="23763" y="55317"/>
                </a:lnTo>
                <a:lnTo>
                  <a:pt x="20788" y="58706"/>
                </a:lnTo>
                <a:lnTo>
                  <a:pt x="17812" y="61957"/>
                </a:lnTo>
                <a:lnTo>
                  <a:pt x="14836" y="65117"/>
                </a:lnTo>
                <a:lnTo>
                  <a:pt x="11860" y="69208"/>
                </a:lnTo>
                <a:lnTo>
                  <a:pt x="8884" y="73920"/>
                </a:lnTo>
                <a:lnTo>
                  <a:pt x="5907" y="79045"/>
                </a:lnTo>
                <a:lnTo>
                  <a:pt x="3923" y="83454"/>
                </a:lnTo>
                <a:lnTo>
                  <a:pt x="2599" y="87386"/>
                </a:lnTo>
                <a:lnTo>
                  <a:pt x="1718" y="90999"/>
                </a:lnTo>
                <a:lnTo>
                  <a:pt x="1130" y="95393"/>
                </a:lnTo>
                <a:lnTo>
                  <a:pt x="738" y="100306"/>
                </a:lnTo>
                <a:lnTo>
                  <a:pt x="303" y="110064"/>
                </a:lnTo>
                <a:lnTo>
                  <a:pt x="58" y="121136"/>
                </a:lnTo>
                <a:lnTo>
                  <a:pt x="0" y="127591"/>
                </a:lnTo>
                <a:lnTo>
                  <a:pt x="978" y="130701"/>
                </a:lnTo>
                <a:lnTo>
                  <a:pt x="2620" y="133767"/>
                </a:lnTo>
                <a:lnTo>
                  <a:pt x="4708" y="136803"/>
                </a:lnTo>
                <a:lnTo>
                  <a:pt x="7092" y="139819"/>
                </a:lnTo>
                <a:lnTo>
                  <a:pt x="9674" y="142822"/>
                </a:lnTo>
                <a:lnTo>
                  <a:pt x="12387" y="145816"/>
                </a:lnTo>
                <a:lnTo>
                  <a:pt x="15189" y="147812"/>
                </a:lnTo>
                <a:lnTo>
                  <a:pt x="18047" y="149143"/>
                </a:lnTo>
                <a:lnTo>
                  <a:pt x="20947" y="150030"/>
                </a:lnTo>
                <a:lnTo>
                  <a:pt x="24863" y="150621"/>
                </a:lnTo>
                <a:lnTo>
                  <a:pt x="29458" y="151016"/>
                </a:lnTo>
                <a:lnTo>
                  <a:pt x="38865" y="151454"/>
                </a:lnTo>
                <a:lnTo>
                  <a:pt x="46352" y="151649"/>
                </a:lnTo>
                <a:lnTo>
                  <a:pt x="60886" y="151758"/>
                </a:lnTo>
                <a:lnTo>
                  <a:pt x="66372" y="150781"/>
                </a:lnTo>
                <a:lnTo>
                  <a:pt x="72015" y="149138"/>
                </a:lnTo>
                <a:lnTo>
                  <a:pt x="77760" y="147050"/>
                </a:lnTo>
                <a:lnTo>
                  <a:pt x="83575" y="144666"/>
                </a:lnTo>
                <a:lnTo>
                  <a:pt x="89436" y="142084"/>
                </a:lnTo>
                <a:lnTo>
                  <a:pt x="95327" y="139371"/>
                </a:lnTo>
                <a:lnTo>
                  <a:pt x="100248" y="137562"/>
                </a:lnTo>
                <a:lnTo>
                  <a:pt x="104519" y="136356"/>
                </a:lnTo>
                <a:lnTo>
                  <a:pt x="108360" y="135552"/>
                </a:lnTo>
                <a:lnTo>
                  <a:pt x="111912" y="134024"/>
                </a:lnTo>
                <a:lnTo>
                  <a:pt x="115272" y="132013"/>
                </a:lnTo>
                <a:lnTo>
                  <a:pt x="118506" y="129681"/>
                </a:lnTo>
                <a:lnTo>
                  <a:pt x="121652" y="127133"/>
                </a:lnTo>
                <a:lnTo>
                  <a:pt x="124742" y="124443"/>
                </a:lnTo>
                <a:lnTo>
                  <a:pt x="127796" y="121657"/>
                </a:lnTo>
                <a:lnTo>
                  <a:pt x="130823" y="117816"/>
                </a:lnTo>
                <a:lnTo>
                  <a:pt x="133832" y="113270"/>
                </a:lnTo>
                <a:lnTo>
                  <a:pt x="136832" y="108255"/>
                </a:lnTo>
                <a:lnTo>
                  <a:pt x="138831" y="103920"/>
                </a:lnTo>
                <a:lnTo>
                  <a:pt x="140163" y="100038"/>
                </a:lnTo>
                <a:lnTo>
                  <a:pt x="141053" y="96457"/>
                </a:lnTo>
                <a:lnTo>
                  <a:pt x="141644" y="93078"/>
                </a:lnTo>
                <a:lnTo>
                  <a:pt x="142040" y="89833"/>
                </a:lnTo>
                <a:lnTo>
                  <a:pt x="142303" y="86678"/>
                </a:lnTo>
                <a:lnTo>
                  <a:pt x="142478" y="83582"/>
                </a:lnTo>
                <a:lnTo>
                  <a:pt x="142674" y="77496"/>
                </a:lnTo>
                <a:lnTo>
                  <a:pt x="141734" y="74484"/>
                </a:lnTo>
                <a:lnTo>
                  <a:pt x="140115" y="71484"/>
                </a:lnTo>
                <a:lnTo>
                  <a:pt x="138043" y="68492"/>
                </a:lnTo>
                <a:lnTo>
                  <a:pt x="135670" y="64513"/>
                </a:lnTo>
                <a:lnTo>
                  <a:pt x="133095" y="59875"/>
                </a:lnTo>
                <a:lnTo>
                  <a:pt x="130387" y="54799"/>
                </a:lnTo>
                <a:lnTo>
                  <a:pt x="127589" y="51416"/>
                </a:lnTo>
                <a:lnTo>
                  <a:pt x="124732" y="49160"/>
                </a:lnTo>
                <a:lnTo>
                  <a:pt x="108277" y="40799"/>
                </a:lnTo>
                <a:lnTo>
                  <a:pt x="102927" y="39105"/>
                </a:lnTo>
                <a:lnTo>
                  <a:pt x="97377" y="37976"/>
                </a:lnTo>
                <a:lnTo>
                  <a:pt x="91692" y="37224"/>
                </a:lnTo>
                <a:lnTo>
                  <a:pt x="85917" y="36721"/>
                </a:lnTo>
                <a:lnTo>
                  <a:pt x="80083" y="36387"/>
                </a:lnTo>
                <a:lnTo>
                  <a:pt x="69302" y="36016"/>
                </a:lnTo>
                <a:lnTo>
                  <a:pt x="53533" y="3571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SMARTInkAnnotation535"/>
          <p:cNvSpPr/>
          <p:nvPr/>
        </p:nvSpPr>
        <p:spPr>
          <a:xfrm>
            <a:off x="6777632" y="3223617"/>
            <a:ext cx="8931" cy="169665"/>
          </a:xfrm>
          <a:custGeom>
            <a:avLst/>
            <a:gdLst/>
            <a:ahLst/>
            <a:cxnLst/>
            <a:rect l="0" t="0" r="0" b="0"/>
            <a:pathLst>
              <a:path w="8931" h="169665">
                <a:moveTo>
                  <a:pt x="8930" y="0"/>
                </a:moveTo>
                <a:lnTo>
                  <a:pt x="8930" y="16250"/>
                </a:lnTo>
                <a:lnTo>
                  <a:pt x="7938" y="17778"/>
                </a:lnTo>
                <a:lnTo>
                  <a:pt x="6284" y="19790"/>
                </a:lnTo>
                <a:lnTo>
                  <a:pt x="4190" y="22123"/>
                </a:lnTo>
                <a:lnTo>
                  <a:pt x="2793" y="25662"/>
                </a:lnTo>
                <a:lnTo>
                  <a:pt x="1862" y="30006"/>
                </a:lnTo>
                <a:lnTo>
                  <a:pt x="1241" y="34887"/>
                </a:lnTo>
                <a:lnTo>
                  <a:pt x="827" y="39133"/>
                </a:lnTo>
                <a:lnTo>
                  <a:pt x="551" y="42956"/>
                </a:lnTo>
                <a:lnTo>
                  <a:pt x="368" y="46496"/>
                </a:lnTo>
                <a:lnTo>
                  <a:pt x="163" y="53076"/>
                </a:lnTo>
                <a:lnTo>
                  <a:pt x="32" y="70125"/>
                </a:lnTo>
                <a:lnTo>
                  <a:pt x="0" y="16966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SMARTInkAnnotation536"/>
          <p:cNvSpPr/>
          <p:nvPr/>
        </p:nvSpPr>
        <p:spPr>
          <a:xfrm>
            <a:off x="6752240" y="3616523"/>
            <a:ext cx="150352" cy="89186"/>
          </a:xfrm>
          <a:custGeom>
            <a:avLst/>
            <a:gdLst/>
            <a:ahLst/>
            <a:cxnLst/>
            <a:rect l="0" t="0" r="0" b="0"/>
            <a:pathLst>
              <a:path w="150352" h="89186">
                <a:moveTo>
                  <a:pt x="87900" y="35719"/>
                </a:moveTo>
                <a:lnTo>
                  <a:pt x="80211" y="35719"/>
                </a:lnTo>
                <a:lnTo>
                  <a:pt x="76876" y="38365"/>
                </a:lnTo>
                <a:lnTo>
                  <a:pt x="74598" y="40459"/>
                </a:lnTo>
                <a:lnTo>
                  <a:pt x="72086" y="41856"/>
                </a:lnTo>
                <a:lnTo>
                  <a:pt x="69420" y="42787"/>
                </a:lnTo>
                <a:lnTo>
                  <a:pt x="66650" y="43407"/>
                </a:lnTo>
                <a:lnTo>
                  <a:pt x="62820" y="44813"/>
                </a:lnTo>
                <a:lnTo>
                  <a:pt x="58282" y="46742"/>
                </a:lnTo>
                <a:lnTo>
                  <a:pt x="53271" y="49021"/>
                </a:lnTo>
                <a:lnTo>
                  <a:pt x="48939" y="50540"/>
                </a:lnTo>
                <a:lnTo>
                  <a:pt x="45059" y="51553"/>
                </a:lnTo>
                <a:lnTo>
                  <a:pt x="41480" y="52227"/>
                </a:lnTo>
                <a:lnTo>
                  <a:pt x="38102" y="52678"/>
                </a:lnTo>
                <a:lnTo>
                  <a:pt x="34857" y="52978"/>
                </a:lnTo>
                <a:lnTo>
                  <a:pt x="31702" y="53178"/>
                </a:lnTo>
                <a:lnTo>
                  <a:pt x="28607" y="54304"/>
                </a:lnTo>
                <a:lnTo>
                  <a:pt x="25551" y="56046"/>
                </a:lnTo>
                <a:lnTo>
                  <a:pt x="22521" y="58200"/>
                </a:lnTo>
                <a:lnTo>
                  <a:pt x="19510" y="60628"/>
                </a:lnTo>
                <a:lnTo>
                  <a:pt x="16509" y="63239"/>
                </a:lnTo>
                <a:lnTo>
                  <a:pt x="9306" y="69818"/>
                </a:lnTo>
                <a:lnTo>
                  <a:pt x="7722" y="70358"/>
                </a:lnTo>
                <a:lnTo>
                  <a:pt x="3318" y="70958"/>
                </a:lnTo>
                <a:lnTo>
                  <a:pt x="1746" y="72109"/>
                </a:lnTo>
                <a:lnTo>
                  <a:pt x="698" y="73870"/>
                </a:lnTo>
                <a:lnTo>
                  <a:pt x="0" y="76035"/>
                </a:lnTo>
                <a:lnTo>
                  <a:pt x="527" y="77479"/>
                </a:lnTo>
                <a:lnTo>
                  <a:pt x="1870" y="78442"/>
                </a:lnTo>
                <a:lnTo>
                  <a:pt x="6414" y="79987"/>
                </a:lnTo>
                <a:lnTo>
                  <a:pt x="12327" y="82844"/>
                </a:lnTo>
                <a:lnTo>
                  <a:pt x="16682" y="84995"/>
                </a:lnTo>
                <a:lnTo>
                  <a:pt x="20578" y="86429"/>
                </a:lnTo>
                <a:lnTo>
                  <a:pt x="24167" y="87385"/>
                </a:lnTo>
                <a:lnTo>
                  <a:pt x="27552" y="88022"/>
                </a:lnTo>
                <a:lnTo>
                  <a:pt x="31793" y="88447"/>
                </a:lnTo>
                <a:lnTo>
                  <a:pt x="36604" y="88730"/>
                </a:lnTo>
                <a:lnTo>
                  <a:pt x="41797" y="88919"/>
                </a:lnTo>
                <a:lnTo>
                  <a:pt x="63326" y="89185"/>
                </a:lnTo>
                <a:lnTo>
                  <a:pt x="70524" y="88230"/>
                </a:lnTo>
                <a:lnTo>
                  <a:pt x="77309" y="86601"/>
                </a:lnTo>
                <a:lnTo>
                  <a:pt x="83816" y="84523"/>
                </a:lnTo>
                <a:lnTo>
                  <a:pt x="90137" y="83138"/>
                </a:lnTo>
                <a:lnTo>
                  <a:pt x="96338" y="82214"/>
                </a:lnTo>
                <a:lnTo>
                  <a:pt x="102455" y="81599"/>
                </a:lnTo>
                <a:lnTo>
                  <a:pt x="107525" y="80195"/>
                </a:lnTo>
                <a:lnTo>
                  <a:pt x="111898" y="78269"/>
                </a:lnTo>
                <a:lnTo>
                  <a:pt x="115805" y="75991"/>
                </a:lnTo>
                <a:lnTo>
                  <a:pt x="120393" y="73481"/>
                </a:lnTo>
                <a:lnTo>
                  <a:pt x="130784" y="68046"/>
                </a:lnTo>
                <a:lnTo>
                  <a:pt x="135341" y="65208"/>
                </a:lnTo>
                <a:lnTo>
                  <a:pt x="139371" y="62323"/>
                </a:lnTo>
                <a:lnTo>
                  <a:pt x="148227" y="55305"/>
                </a:lnTo>
                <a:lnTo>
                  <a:pt x="148955" y="53737"/>
                </a:lnTo>
                <a:lnTo>
                  <a:pt x="149439" y="51700"/>
                </a:lnTo>
                <a:lnTo>
                  <a:pt x="149761" y="49350"/>
                </a:lnTo>
                <a:lnTo>
                  <a:pt x="149978" y="46790"/>
                </a:lnTo>
                <a:lnTo>
                  <a:pt x="150120" y="44092"/>
                </a:lnTo>
                <a:lnTo>
                  <a:pt x="150280" y="38448"/>
                </a:lnTo>
                <a:lnTo>
                  <a:pt x="150351" y="32632"/>
                </a:lnTo>
                <a:lnTo>
                  <a:pt x="148386" y="29692"/>
                </a:lnTo>
                <a:lnTo>
                  <a:pt x="145090" y="26740"/>
                </a:lnTo>
                <a:lnTo>
                  <a:pt x="140910" y="23780"/>
                </a:lnTo>
                <a:lnTo>
                  <a:pt x="137130" y="20814"/>
                </a:lnTo>
                <a:lnTo>
                  <a:pt x="133619" y="17845"/>
                </a:lnTo>
                <a:lnTo>
                  <a:pt x="130286" y="14873"/>
                </a:lnTo>
                <a:lnTo>
                  <a:pt x="125087" y="11900"/>
                </a:lnTo>
                <a:lnTo>
                  <a:pt x="118644" y="8925"/>
                </a:lnTo>
                <a:lnTo>
                  <a:pt x="111372" y="5950"/>
                </a:lnTo>
                <a:lnTo>
                  <a:pt x="104541" y="3967"/>
                </a:lnTo>
                <a:lnTo>
                  <a:pt x="98002" y="2644"/>
                </a:lnTo>
                <a:lnTo>
                  <a:pt x="91658" y="1763"/>
                </a:lnTo>
                <a:lnTo>
                  <a:pt x="84452" y="1175"/>
                </a:lnTo>
                <a:lnTo>
                  <a:pt x="76671" y="784"/>
                </a:lnTo>
                <a:lnTo>
                  <a:pt x="61082" y="348"/>
                </a:lnTo>
                <a:lnTo>
                  <a:pt x="25392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SMARTInkAnnotation537"/>
          <p:cNvSpPr/>
          <p:nvPr/>
        </p:nvSpPr>
        <p:spPr>
          <a:xfrm>
            <a:off x="6768703" y="4045148"/>
            <a:ext cx="35719" cy="205384"/>
          </a:xfrm>
          <a:custGeom>
            <a:avLst/>
            <a:gdLst/>
            <a:ahLst/>
            <a:cxnLst/>
            <a:rect l="0" t="0" r="0" b="0"/>
            <a:pathLst>
              <a:path w="35719" h="205384">
                <a:moveTo>
                  <a:pt x="35718" y="0"/>
                </a:moveTo>
                <a:lnTo>
                  <a:pt x="35718" y="7688"/>
                </a:lnTo>
                <a:lnTo>
                  <a:pt x="34726" y="9094"/>
                </a:lnTo>
                <a:lnTo>
                  <a:pt x="33072" y="11024"/>
                </a:lnTo>
                <a:lnTo>
                  <a:pt x="30978" y="13302"/>
                </a:lnTo>
                <a:lnTo>
                  <a:pt x="29582" y="15814"/>
                </a:lnTo>
                <a:lnTo>
                  <a:pt x="28651" y="18479"/>
                </a:lnTo>
                <a:lnTo>
                  <a:pt x="28030" y="21249"/>
                </a:lnTo>
                <a:lnTo>
                  <a:pt x="26624" y="25080"/>
                </a:lnTo>
                <a:lnTo>
                  <a:pt x="24694" y="29619"/>
                </a:lnTo>
                <a:lnTo>
                  <a:pt x="22416" y="34628"/>
                </a:lnTo>
                <a:lnTo>
                  <a:pt x="20897" y="39953"/>
                </a:lnTo>
                <a:lnTo>
                  <a:pt x="19884" y="45487"/>
                </a:lnTo>
                <a:lnTo>
                  <a:pt x="19209" y="51160"/>
                </a:lnTo>
                <a:lnTo>
                  <a:pt x="17767" y="56927"/>
                </a:lnTo>
                <a:lnTo>
                  <a:pt x="15813" y="62756"/>
                </a:lnTo>
                <a:lnTo>
                  <a:pt x="13518" y="68626"/>
                </a:lnTo>
                <a:lnTo>
                  <a:pt x="11989" y="74524"/>
                </a:lnTo>
                <a:lnTo>
                  <a:pt x="10969" y="80441"/>
                </a:lnTo>
                <a:lnTo>
                  <a:pt x="10289" y="86369"/>
                </a:lnTo>
                <a:lnTo>
                  <a:pt x="9835" y="92306"/>
                </a:lnTo>
                <a:lnTo>
                  <a:pt x="9533" y="98248"/>
                </a:lnTo>
                <a:lnTo>
                  <a:pt x="9332" y="104194"/>
                </a:lnTo>
                <a:lnTo>
                  <a:pt x="8205" y="110142"/>
                </a:lnTo>
                <a:lnTo>
                  <a:pt x="6463" y="116092"/>
                </a:lnTo>
                <a:lnTo>
                  <a:pt x="4308" y="122043"/>
                </a:lnTo>
                <a:lnTo>
                  <a:pt x="2872" y="127995"/>
                </a:lnTo>
                <a:lnTo>
                  <a:pt x="1915" y="133947"/>
                </a:lnTo>
                <a:lnTo>
                  <a:pt x="1276" y="139900"/>
                </a:lnTo>
                <a:lnTo>
                  <a:pt x="851" y="146844"/>
                </a:lnTo>
                <a:lnTo>
                  <a:pt x="377" y="162499"/>
                </a:lnTo>
                <a:lnTo>
                  <a:pt x="74" y="183536"/>
                </a:lnTo>
                <a:lnTo>
                  <a:pt x="0" y="20538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SMARTInkAnnotation538"/>
          <p:cNvSpPr/>
          <p:nvPr/>
        </p:nvSpPr>
        <p:spPr>
          <a:xfrm>
            <a:off x="6725449" y="4509492"/>
            <a:ext cx="132538" cy="115594"/>
          </a:xfrm>
          <a:custGeom>
            <a:avLst/>
            <a:gdLst/>
            <a:ahLst/>
            <a:cxnLst/>
            <a:rect l="0" t="0" r="0" b="0"/>
            <a:pathLst>
              <a:path w="132538" h="115594">
                <a:moveTo>
                  <a:pt x="43254" y="17859"/>
                </a:moveTo>
                <a:lnTo>
                  <a:pt x="22263" y="17859"/>
                </a:lnTo>
                <a:lnTo>
                  <a:pt x="19338" y="18851"/>
                </a:lnTo>
                <a:lnTo>
                  <a:pt x="16395" y="20505"/>
                </a:lnTo>
                <a:lnTo>
                  <a:pt x="9284" y="25547"/>
                </a:lnTo>
                <a:lnTo>
                  <a:pt x="5666" y="28883"/>
                </a:lnTo>
                <a:lnTo>
                  <a:pt x="3313" y="31161"/>
                </a:lnTo>
                <a:lnTo>
                  <a:pt x="1743" y="33673"/>
                </a:lnTo>
                <a:lnTo>
                  <a:pt x="697" y="36339"/>
                </a:lnTo>
                <a:lnTo>
                  <a:pt x="0" y="39109"/>
                </a:lnTo>
                <a:lnTo>
                  <a:pt x="527" y="41947"/>
                </a:lnTo>
                <a:lnTo>
                  <a:pt x="1871" y="44832"/>
                </a:lnTo>
                <a:lnTo>
                  <a:pt x="3758" y="47747"/>
                </a:lnTo>
                <a:lnTo>
                  <a:pt x="5017" y="50683"/>
                </a:lnTo>
                <a:lnTo>
                  <a:pt x="5856" y="53633"/>
                </a:lnTo>
                <a:lnTo>
                  <a:pt x="6415" y="56591"/>
                </a:lnTo>
                <a:lnTo>
                  <a:pt x="7781" y="59555"/>
                </a:lnTo>
                <a:lnTo>
                  <a:pt x="9683" y="62523"/>
                </a:lnTo>
                <a:lnTo>
                  <a:pt x="11943" y="65495"/>
                </a:lnTo>
                <a:lnTo>
                  <a:pt x="14442" y="69460"/>
                </a:lnTo>
                <a:lnTo>
                  <a:pt x="17101" y="74088"/>
                </a:lnTo>
                <a:lnTo>
                  <a:pt x="19865" y="79158"/>
                </a:lnTo>
                <a:lnTo>
                  <a:pt x="23693" y="83529"/>
                </a:lnTo>
                <a:lnTo>
                  <a:pt x="28229" y="87437"/>
                </a:lnTo>
                <a:lnTo>
                  <a:pt x="33237" y="91033"/>
                </a:lnTo>
                <a:lnTo>
                  <a:pt x="38560" y="93431"/>
                </a:lnTo>
                <a:lnTo>
                  <a:pt x="44093" y="95029"/>
                </a:lnTo>
                <a:lnTo>
                  <a:pt x="49766" y="96095"/>
                </a:lnTo>
                <a:lnTo>
                  <a:pt x="54541" y="97798"/>
                </a:lnTo>
                <a:lnTo>
                  <a:pt x="58715" y="99925"/>
                </a:lnTo>
                <a:lnTo>
                  <a:pt x="62491" y="102335"/>
                </a:lnTo>
                <a:lnTo>
                  <a:pt x="66992" y="104934"/>
                </a:lnTo>
                <a:lnTo>
                  <a:pt x="77286" y="110468"/>
                </a:lnTo>
                <a:lnTo>
                  <a:pt x="82809" y="112341"/>
                </a:lnTo>
                <a:lnTo>
                  <a:pt x="88475" y="113590"/>
                </a:lnTo>
                <a:lnTo>
                  <a:pt x="94237" y="114421"/>
                </a:lnTo>
                <a:lnTo>
                  <a:pt x="99071" y="114976"/>
                </a:lnTo>
                <a:lnTo>
                  <a:pt x="103286" y="115346"/>
                </a:lnTo>
                <a:lnTo>
                  <a:pt x="107087" y="115593"/>
                </a:lnTo>
                <a:lnTo>
                  <a:pt x="110615" y="114765"/>
                </a:lnTo>
                <a:lnTo>
                  <a:pt x="113958" y="113221"/>
                </a:lnTo>
                <a:lnTo>
                  <a:pt x="117179" y="111199"/>
                </a:lnTo>
                <a:lnTo>
                  <a:pt x="120319" y="108859"/>
                </a:lnTo>
                <a:lnTo>
                  <a:pt x="123403" y="106307"/>
                </a:lnTo>
                <a:lnTo>
                  <a:pt x="130744" y="99823"/>
                </a:lnTo>
                <a:lnTo>
                  <a:pt x="131346" y="97307"/>
                </a:lnTo>
                <a:lnTo>
                  <a:pt x="131748" y="93644"/>
                </a:lnTo>
                <a:lnTo>
                  <a:pt x="132015" y="89219"/>
                </a:lnTo>
                <a:lnTo>
                  <a:pt x="132313" y="81656"/>
                </a:lnTo>
                <a:lnTo>
                  <a:pt x="132480" y="71819"/>
                </a:lnTo>
                <a:lnTo>
                  <a:pt x="132537" y="59606"/>
                </a:lnTo>
                <a:lnTo>
                  <a:pt x="131549" y="55612"/>
                </a:lnTo>
                <a:lnTo>
                  <a:pt x="129899" y="50966"/>
                </a:lnTo>
                <a:lnTo>
                  <a:pt x="127806" y="45883"/>
                </a:lnTo>
                <a:lnTo>
                  <a:pt x="124426" y="41503"/>
                </a:lnTo>
                <a:lnTo>
                  <a:pt x="120189" y="37590"/>
                </a:lnTo>
                <a:lnTo>
                  <a:pt x="115380" y="33990"/>
                </a:lnTo>
                <a:lnTo>
                  <a:pt x="111182" y="30597"/>
                </a:lnTo>
                <a:lnTo>
                  <a:pt x="107391" y="27343"/>
                </a:lnTo>
                <a:lnTo>
                  <a:pt x="103872" y="24182"/>
                </a:lnTo>
                <a:lnTo>
                  <a:pt x="99540" y="21082"/>
                </a:lnTo>
                <a:lnTo>
                  <a:pt x="94668" y="18023"/>
                </a:lnTo>
                <a:lnTo>
                  <a:pt x="89436" y="14992"/>
                </a:lnTo>
                <a:lnTo>
                  <a:pt x="84956" y="11979"/>
                </a:lnTo>
                <a:lnTo>
                  <a:pt x="80977" y="8978"/>
                </a:lnTo>
                <a:lnTo>
                  <a:pt x="77333" y="5985"/>
                </a:lnTo>
                <a:lnTo>
                  <a:pt x="73911" y="3990"/>
                </a:lnTo>
                <a:lnTo>
                  <a:pt x="70636" y="2660"/>
                </a:lnTo>
                <a:lnTo>
                  <a:pt x="61113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SMARTInkAnnotation539"/>
          <p:cNvSpPr/>
          <p:nvPr/>
        </p:nvSpPr>
        <p:spPr>
          <a:xfrm>
            <a:off x="6813470" y="4938117"/>
            <a:ext cx="26671" cy="214313"/>
          </a:xfrm>
          <a:custGeom>
            <a:avLst/>
            <a:gdLst/>
            <a:ahLst/>
            <a:cxnLst/>
            <a:rect l="0" t="0" r="0" b="0"/>
            <a:pathLst>
              <a:path w="26671" h="214313">
                <a:moveTo>
                  <a:pt x="26670" y="0"/>
                </a:moveTo>
                <a:lnTo>
                  <a:pt x="26670" y="12428"/>
                </a:lnTo>
                <a:lnTo>
                  <a:pt x="25678" y="15231"/>
                </a:lnTo>
                <a:lnTo>
                  <a:pt x="24024" y="18091"/>
                </a:lnTo>
                <a:lnTo>
                  <a:pt x="21929" y="20990"/>
                </a:lnTo>
                <a:lnTo>
                  <a:pt x="20533" y="23915"/>
                </a:lnTo>
                <a:lnTo>
                  <a:pt x="19602" y="26857"/>
                </a:lnTo>
                <a:lnTo>
                  <a:pt x="18981" y="29811"/>
                </a:lnTo>
                <a:lnTo>
                  <a:pt x="17575" y="33765"/>
                </a:lnTo>
                <a:lnTo>
                  <a:pt x="15646" y="38385"/>
                </a:lnTo>
                <a:lnTo>
                  <a:pt x="13368" y="43449"/>
                </a:lnTo>
                <a:lnTo>
                  <a:pt x="11849" y="48809"/>
                </a:lnTo>
                <a:lnTo>
                  <a:pt x="10836" y="54368"/>
                </a:lnTo>
                <a:lnTo>
                  <a:pt x="10160" y="60058"/>
                </a:lnTo>
                <a:lnTo>
                  <a:pt x="8719" y="65835"/>
                </a:lnTo>
                <a:lnTo>
                  <a:pt x="6764" y="71671"/>
                </a:lnTo>
                <a:lnTo>
                  <a:pt x="4470" y="77546"/>
                </a:lnTo>
                <a:lnTo>
                  <a:pt x="2941" y="84439"/>
                </a:lnTo>
                <a:lnTo>
                  <a:pt x="1920" y="92011"/>
                </a:lnTo>
                <a:lnTo>
                  <a:pt x="1241" y="100036"/>
                </a:lnTo>
                <a:lnTo>
                  <a:pt x="787" y="107370"/>
                </a:lnTo>
                <a:lnTo>
                  <a:pt x="283" y="120811"/>
                </a:lnTo>
                <a:lnTo>
                  <a:pt x="0" y="144275"/>
                </a:lnTo>
                <a:lnTo>
                  <a:pt x="952" y="152738"/>
                </a:lnTo>
                <a:lnTo>
                  <a:pt x="2580" y="161356"/>
                </a:lnTo>
                <a:lnTo>
                  <a:pt x="4657" y="170078"/>
                </a:lnTo>
                <a:lnTo>
                  <a:pt x="6041" y="177878"/>
                </a:lnTo>
                <a:lnTo>
                  <a:pt x="6964" y="185062"/>
                </a:lnTo>
                <a:lnTo>
                  <a:pt x="7581" y="191835"/>
                </a:lnTo>
                <a:lnTo>
                  <a:pt x="7990" y="197343"/>
                </a:lnTo>
                <a:lnTo>
                  <a:pt x="8263" y="202007"/>
                </a:lnTo>
                <a:lnTo>
                  <a:pt x="8811" y="21431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SMARTInkAnnotation540"/>
          <p:cNvSpPr/>
          <p:nvPr/>
        </p:nvSpPr>
        <p:spPr>
          <a:xfrm>
            <a:off x="6884799" y="5473898"/>
            <a:ext cx="79979" cy="178548"/>
          </a:xfrm>
          <a:custGeom>
            <a:avLst/>
            <a:gdLst/>
            <a:ahLst/>
            <a:cxnLst/>
            <a:rect l="0" t="0" r="0" b="0"/>
            <a:pathLst>
              <a:path w="79979" h="178548">
                <a:moveTo>
                  <a:pt x="17849" y="0"/>
                </a:moveTo>
                <a:lnTo>
                  <a:pt x="13108" y="4740"/>
                </a:lnTo>
                <a:lnTo>
                  <a:pt x="11711" y="7129"/>
                </a:lnTo>
                <a:lnTo>
                  <a:pt x="10159" y="12429"/>
                </a:lnTo>
                <a:lnTo>
                  <a:pt x="8754" y="15231"/>
                </a:lnTo>
                <a:lnTo>
                  <a:pt x="6825" y="18091"/>
                </a:lnTo>
                <a:lnTo>
                  <a:pt x="4547" y="20991"/>
                </a:lnTo>
                <a:lnTo>
                  <a:pt x="3027" y="24907"/>
                </a:lnTo>
                <a:lnTo>
                  <a:pt x="2015" y="29503"/>
                </a:lnTo>
                <a:lnTo>
                  <a:pt x="1339" y="34552"/>
                </a:lnTo>
                <a:lnTo>
                  <a:pt x="890" y="38909"/>
                </a:lnTo>
                <a:lnTo>
                  <a:pt x="589" y="42807"/>
                </a:lnTo>
                <a:lnTo>
                  <a:pt x="390" y="46397"/>
                </a:lnTo>
                <a:lnTo>
                  <a:pt x="167" y="55678"/>
                </a:lnTo>
                <a:lnTo>
                  <a:pt x="0" y="95372"/>
                </a:lnTo>
                <a:lnTo>
                  <a:pt x="988" y="101284"/>
                </a:lnTo>
                <a:lnTo>
                  <a:pt x="2640" y="107210"/>
                </a:lnTo>
                <a:lnTo>
                  <a:pt x="4733" y="113146"/>
                </a:lnTo>
                <a:lnTo>
                  <a:pt x="7120" y="119086"/>
                </a:lnTo>
                <a:lnTo>
                  <a:pt x="9704" y="125031"/>
                </a:lnTo>
                <a:lnTo>
                  <a:pt x="12419" y="130979"/>
                </a:lnTo>
                <a:lnTo>
                  <a:pt x="14230" y="135937"/>
                </a:lnTo>
                <a:lnTo>
                  <a:pt x="15435" y="140234"/>
                </a:lnTo>
                <a:lnTo>
                  <a:pt x="16240" y="144091"/>
                </a:lnTo>
                <a:lnTo>
                  <a:pt x="17768" y="147654"/>
                </a:lnTo>
                <a:lnTo>
                  <a:pt x="19779" y="151022"/>
                </a:lnTo>
                <a:lnTo>
                  <a:pt x="22112" y="154260"/>
                </a:lnTo>
                <a:lnTo>
                  <a:pt x="24660" y="157410"/>
                </a:lnTo>
                <a:lnTo>
                  <a:pt x="27351" y="160502"/>
                </a:lnTo>
                <a:lnTo>
                  <a:pt x="30137" y="163555"/>
                </a:lnTo>
                <a:lnTo>
                  <a:pt x="31993" y="166584"/>
                </a:lnTo>
                <a:lnTo>
                  <a:pt x="33232" y="169595"/>
                </a:lnTo>
                <a:lnTo>
                  <a:pt x="34057" y="172594"/>
                </a:lnTo>
                <a:lnTo>
                  <a:pt x="35600" y="174594"/>
                </a:lnTo>
                <a:lnTo>
                  <a:pt x="37620" y="175927"/>
                </a:lnTo>
                <a:lnTo>
                  <a:pt x="39959" y="176816"/>
                </a:lnTo>
                <a:lnTo>
                  <a:pt x="42511" y="177408"/>
                </a:lnTo>
                <a:lnTo>
                  <a:pt x="45205" y="177803"/>
                </a:lnTo>
                <a:lnTo>
                  <a:pt x="51916" y="178437"/>
                </a:lnTo>
                <a:lnTo>
                  <a:pt x="53458" y="178489"/>
                </a:lnTo>
                <a:lnTo>
                  <a:pt x="57819" y="178547"/>
                </a:lnTo>
                <a:lnTo>
                  <a:pt x="59379" y="177570"/>
                </a:lnTo>
                <a:lnTo>
                  <a:pt x="60418" y="175927"/>
                </a:lnTo>
                <a:lnTo>
                  <a:pt x="61111" y="173839"/>
                </a:lnTo>
                <a:lnTo>
                  <a:pt x="62566" y="172447"/>
                </a:lnTo>
                <a:lnTo>
                  <a:pt x="64527" y="171520"/>
                </a:lnTo>
                <a:lnTo>
                  <a:pt x="66827" y="170901"/>
                </a:lnTo>
                <a:lnTo>
                  <a:pt x="68361" y="169497"/>
                </a:lnTo>
                <a:lnTo>
                  <a:pt x="69383" y="167568"/>
                </a:lnTo>
                <a:lnTo>
                  <a:pt x="71023" y="162084"/>
                </a:lnTo>
                <a:lnTo>
                  <a:pt x="72151" y="160642"/>
                </a:lnTo>
                <a:lnTo>
                  <a:pt x="73894" y="158688"/>
                </a:lnTo>
                <a:lnTo>
                  <a:pt x="76048" y="156393"/>
                </a:lnTo>
                <a:lnTo>
                  <a:pt x="77484" y="153872"/>
                </a:lnTo>
                <a:lnTo>
                  <a:pt x="79080" y="148424"/>
                </a:lnTo>
                <a:lnTo>
                  <a:pt x="79506" y="144590"/>
                </a:lnTo>
                <a:lnTo>
                  <a:pt x="79789" y="140049"/>
                </a:lnTo>
                <a:lnTo>
                  <a:pt x="79978" y="135038"/>
                </a:lnTo>
                <a:lnTo>
                  <a:pt x="79113" y="130705"/>
                </a:lnTo>
                <a:lnTo>
                  <a:pt x="77543" y="126824"/>
                </a:lnTo>
                <a:lnTo>
                  <a:pt x="75504" y="123245"/>
                </a:lnTo>
                <a:lnTo>
                  <a:pt x="74146" y="118874"/>
                </a:lnTo>
                <a:lnTo>
                  <a:pt x="73239" y="113976"/>
                </a:lnTo>
                <a:lnTo>
                  <a:pt x="72636" y="108726"/>
                </a:lnTo>
                <a:lnTo>
                  <a:pt x="72232" y="104234"/>
                </a:lnTo>
                <a:lnTo>
                  <a:pt x="71964" y="100247"/>
                </a:lnTo>
                <a:lnTo>
                  <a:pt x="71785" y="96596"/>
                </a:lnTo>
                <a:lnTo>
                  <a:pt x="70674" y="93171"/>
                </a:lnTo>
                <a:lnTo>
                  <a:pt x="68940" y="89895"/>
                </a:lnTo>
                <a:lnTo>
                  <a:pt x="66793" y="86719"/>
                </a:lnTo>
                <a:lnTo>
                  <a:pt x="64369" y="83610"/>
                </a:lnTo>
                <a:lnTo>
                  <a:pt x="61761" y="80544"/>
                </a:lnTo>
                <a:lnTo>
                  <a:pt x="59029" y="77509"/>
                </a:lnTo>
                <a:lnTo>
                  <a:pt x="57209" y="74493"/>
                </a:lnTo>
                <a:lnTo>
                  <a:pt x="55995" y="71490"/>
                </a:lnTo>
                <a:lnTo>
                  <a:pt x="55186" y="68496"/>
                </a:lnTo>
                <a:lnTo>
                  <a:pt x="53655" y="66499"/>
                </a:lnTo>
                <a:lnTo>
                  <a:pt x="51641" y="65169"/>
                </a:lnTo>
                <a:lnTo>
                  <a:pt x="49307" y="64282"/>
                </a:lnTo>
                <a:lnTo>
                  <a:pt x="47750" y="62698"/>
                </a:lnTo>
                <a:lnTo>
                  <a:pt x="46713" y="60650"/>
                </a:lnTo>
                <a:lnTo>
                  <a:pt x="44638" y="5357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SMARTInkAnnotation541"/>
          <p:cNvSpPr/>
          <p:nvPr/>
        </p:nvSpPr>
        <p:spPr>
          <a:xfrm>
            <a:off x="7858135" y="2187773"/>
            <a:ext cx="35709" cy="214313"/>
          </a:xfrm>
          <a:custGeom>
            <a:avLst/>
            <a:gdLst/>
            <a:ahLst/>
            <a:cxnLst/>
            <a:rect l="0" t="0" r="0" b="0"/>
            <a:pathLst>
              <a:path w="35709" h="214313">
                <a:moveTo>
                  <a:pt x="35708" y="0"/>
                </a:moveTo>
                <a:lnTo>
                  <a:pt x="35708" y="7688"/>
                </a:lnTo>
                <a:lnTo>
                  <a:pt x="34716" y="9094"/>
                </a:lnTo>
                <a:lnTo>
                  <a:pt x="33063" y="11024"/>
                </a:lnTo>
                <a:lnTo>
                  <a:pt x="30968" y="13302"/>
                </a:lnTo>
                <a:lnTo>
                  <a:pt x="29571" y="16806"/>
                </a:lnTo>
                <a:lnTo>
                  <a:pt x="28640" y="21126"/>
                </a:lnTo>
                <a:lnTo>
                  <a:pt x="28020" y="25990"/>
                </a:lnTo>
                <a:lnTo>
                  <a:pt x="27606" y="30225"/>
                </a:lnTo>
                <a:lnTo>
                  <a:pt x="27330" y="34041"/>
                </a:lnTo>
                <a:lnTo>
                  <a:pt x="27146" y="37577"/>
                </a:lnTo>
                <a:lnTo>
                  <a:pt x="26942" y="46797"/>
                </a:lnTo>
                <a:lnTo>
                  <a:pt x="26888" y="52034"/>
                </a:lnTo>
                <a:lnTo>
                  <a:pt x="25859" y="56517"/>
                </a:lnTo>
                <a:lnTo>
                  <a:pt x="24182" y="60498"/>
                </a:lnTo>
                <a:lnTo>
                  <a:pt x="22071" y="64145"/>
                </a:lnTo>
                <a:lnTo>
                  <a:pt x="20663" y="68560"/>
                </a:lnTo>
                <a:lnTo>
                  <a:pt x="19726" y="73488"/>
                </a:lnTo>
                <a:lnTo>
                  <a:pt x="19099" y="78758"/>
                </a:lnTo>
                <a:lnTo>
                  <a:pt x="17691" y="83263"/>
                </a:lnTo>
                <a:lnTo>
                  <a:pt x="15758" y="87258"/>
                </a:lnTo>
                <a:lnTo>
                  <a:pt x="13479" y="90914"/>
                </a:lnTo>
                <a:lnTo>
                  <a:pt x="11959" y="95336"/>
                </a:lnTo>
                <a:lnTo>
                  <a:pt x="10946" y="100268"/>
                </a:lnTo>
                <a:lnTo>
                  <a:pt x="10270" y="105541"/>
                </a:lnTo>
                <a:lnTo>
                  <a:pt x="9821" y="111040"/>
                </a:lnTo>
                <a:lnTo>
                  <a:pt x="9519" y="116691"/>
                </a:lnTo>
                <a:lnTo>
                  <a:pt x="9319" y="122442"/>
                </a:lnTo>
                <a:lnTo>
                  <a:pt x="8194" y="127269"/>
                </a:lnTo>
                <a:lnTo>
                  <a:pt x="6452" y="131478"/>
                </a:lnTo>
                <a:lnTo>
                  <a:pt x="4298" y="135277"/>
                </a:lnTo>
                <a:lnTo>
                  <a:pt x="2861" y="138802"/>
                </a:lnTo>
                <a:lnTo>
                  <a:pt x="1905" y="142144"/>
                </a:lnTo>
                <a:lnTo>
                  <a:pt x="1266" y="145364"/>
                </a:lnTo>
                <a:lnTo>
                  <a:pt x="841" y="149495"/>
                </a:lnTo>
                <a:lnTo>
                  <a:pt x="557" y="154234"/>
                </a:lnTo>
                <a:lnTo>
                  <a:pt x="242" y="163798"/>
                </a:lnTo>
                <a:lnTo>
                  <a:pt x="65" y="175753"/>
                </a:lnTo>
                <a:lnTo>
                  <a:pt x="0" y="198075"/>
                </a:lnTo>
                <a:lnTo>
                  <a:pt x="989" y="201504"/>
                </a:lnTo>
                <a:lnTo>
                  <a:pt x="2641" y="204781"/>
                </a:lnTo>
                <a:lnTo>
                  <a:pt x="8919" y="21431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SMARTInkAnnotation542"/>
          <p:cNvSpPr/>
          <p:nvPr/>
        </p:nvSpPr>
        <p:spPr>
          <a:xfrm>
            <a:off x="7661872" y="2777132"/>
            <a:ext cx="258557" cy="116074"/>
          </a:xfrm>
          <a:custGeom>
            <a:avLst/>
            <a:gdLst/>
            <a:ahLst/>
            <a:cxnLst/>
            <a:rect l="0" t="0" r="0" b="0"/>
            <a:pathLst>
              <a:path w="258557" h="116074">
                <a:moveTo>
                  <a:pt x="196253" y="8930"/>
                </a:moveTo>
                <a:lnTo>
                  <a:pt x="158092" y="8930"/>
                </a:lnTo>
                <a:lnTo>
                  <a:pt x="150968" y="9922"/>
                </a:lnTo>
                <a:lnTo>
                  <a:pt x="144236" y="11576"/>
                </a:lnTo>
                <a:lnTo>
                  <a:pt x="114429" y="21359"/>
                </a:lnTo>
                <a:lnTo>
                  <a:pt x="106977" y="24161"/>
                </a:lnTo>
                <a:lnTo>
                  <a:pt x="100025" y="27022"/>
                </a:lnTo>
                <a:lnTo>
                  <a:pt x="93405" y="29921"/>
                </a:lnTo>
                <a:lnTo>
                  <a:pt x="80760" y="35788"/>
                </a:lnTo>
                <a:lnTo>
                  <a:pt x="44499" y="53584"/>
                </a:lnTo>
                <a:lnTo>
                  <a:pt x="20645" y="65486"/>
                </a:lnTo>
                <a:lnTo>
                  <a:pt x="15681" y="69454"/>
                </a:lnTo>
                <a:lnTo>
                  <a:pt x="11380" y="74084"/>
                </a:lnTo>
                <a:lnTo>
                  <a:pt x="2087" y="86292"/>
                </a:lnTo>
                <a:lnTo>
                  <a:pt x="1325" y="88286"/>
                </a:lnTo>
                <a:lnTo>
                  <a:pt x="816" y="90607"/>
                </a:lnTo>
                <a:lnTo>
                  <a:pt x="477" y="93147"/>
                </a:lnTo>
                <a:lnTo>
                  <a:pt x="251" y="95832"/>
                </a:lnTo>
                <a:lnTo>
                  <a:pt x="101" y="98615"/>
                </a:lnTo>
                <a:lnTo>
                  <a:pt x="0" y="101462"/>
                </a:lnTo>
                <a:lnTo>
                  <a:pt x="1918" y="104353"/>
                </a:lnTo>
                <a:lnTo>
                  <a:pt x="5180" y="107271"/>
                </a:lnTo>
                <a:lnTo>
                  <a:pt x="9341" y="110210"/>
                </a:lnTo>
                <a:lnTo>
                  <a:pt x="16608" y="113475"/>
                </a:lnTo>
                <a:lnTo>
                  <a:pt x="19934" y="114345"/>
                </a:lnTo>
                <a:lnTo>
                  <a:pt x="25129" y="114925"/>
                </a:lnTo>
                <a:lnTo>
                  <a:pt x="31569" y="115312"/>
                </a:lnTo>
                <a:lnTo>
                  <a:pt x="46662" y="115742"/>
                </a:lnTo>
                <a:lnTo>
                  <a:pt x="115971" y="116073"/>
                </a:lnTo>
                <a:lnTo>
                  <a:pt x="125865" y="115085"/>
                </a:lnTo>
                <a:lnTo>
                  <a:pt x="136428" y="113434"/>
                </a:lnTo>
                <a:lnTo>
                  <a:pt x="147440" y="111342"/>
                </a:lnTo>
                <a:lnTo>
                  <a:pt x="156766" y="109947"/>
                </a:lnTo>
                <a:lnTo>
                  <a:pt x="164966" y="109017"/>
                </a:lnTo>
                <a:lnTo>
                  <a:pt x="172419" y="108397"/>
                </a:lnTo>
                <a:lnTo>
                  <a:pt x="180364" y="106991"/>
                </a:lnTo>
                <a:lnTo>
                  <a:pt x="188636" y="105062"/>
                </a:lnTo>
                <a:lnTo>
                  <a:pt x="197128" y="102784"/>
                </a:lnTo>
                <a:lnTo>
                  <a:pt x="204774" y="100272"/>
                </a:lnTo>
                <a:lnTo>
                  <a:pt x="211855" y="97606"/>
                </a:lnTo>
                <a:lnTo>
                  <a:pt x="218560" y="94837"/>
                </a:lnTo>
                <a:lnTo>
                  <a:pt x="225015" y="91006"/>
                </a:lnTo>
                <a:lnTo>
                  <a:pt x="231302" y="86467"/>
                </a:lnTo>
                <a:lnTo>
                  <a:pt x="237479" y="81457"/>
                </a:lnTo>
                <a:lnTo>
                  <a:pt x="242588" y="77125"/>
                </a:lnTo>
                <a:lnTo>
                  <a:pt x="246987" y="73245"/>
                </a:lnTo>
                <a:lnTo>
                  <a:pt x="250911" y="69666"/>
                </a:lnTo>
                <a:lnTo>
                  <a:pt x="253527" y="66288"/>
                </a:lnTo>
                <a:lnTo>
                  <a:pt x="255271" y="63044"/>
                </a:lnTo>
                <a:lnTo>
                  <a:pt x="256435" y="59889"/>
                </a:lnTo>
                <a:lnTo>
                  <a:pt x="257209" y="56793"/>
                </a:lnTo>
                <a:lnTo>
                  <a:pt x="257726" y="53737"/>
                </a:lnTo>
                <a:lnTo>
                  <a:pt x="258070" y="50707"/>
                </a:lnTo>
                <a:lnTo>
                  <a:pt x="258300" y="47696"/>
                </a:lnTo>
                <a:lnTo>
                  <a:pt x="258453" y="44696"/>
                </a:lnTo>
                <a:lnTo>
                  <a:pt x="258556" y="41703"/>
                </a:lnTo>
                <a:lnTo>
                  <a:pt x="257632" y="38716"/>
                </a:lnTo>
                <a:lnTo>
                  <a:pt x="256024" y="35733"/>
                </a:lnTo>
                <a:lnTo>
                  <a:pt x="253959" y="32752"/>
                </a:lnTo>
                <a:lnTo>
                  <a:pt x="250598" y="28780"/>
                </a:lnTo>
                <a:lnTo>
                  <a:pt x="246373" y="24148"/>
                </a:lnTo>
                <a:lnTo>
                  <a:pt x="241572" y="19075"/>
                </a:lnTo>
                <a:lnTo>
                  <a:pt x="236388" y="15693"/>
                </a:lnTo>
                <a:lnTo>
                  <a:pt x="230947" y="13439"/>
                </a:lnTo>
                <a:lnTo>
                  <a:pt x="225335" y="11936"/>
                </a:lnTo>
                <a:lnTo>
                  <a:pt x="220602" y="9942"/>
                </a:lnTo>
                <a:lnTo>
                  <a:pt x="216454" y="7620"/>
                </a:lnTo>
                <a:lnTo>
                  <a:pt x="205182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SMARTInkAnnotation543"/>
          <p:cNvSpPr/>
          <p:nvPr/>
        </p:nvSpPr>
        <p:spPr>
          <a:xfrm>
            <a:off x="7777757" y="3162883"/>
            <a:ext cx="222585" cy="141065"/>
          </a:xfrm>
          <a:custGeom>
            <a:avLst/>
            <a:gdLst/>
            <a:ahLst/>
            <a:cxnLst/>
            <a:rect l="0" t="0" r="0" b="0"/>
            <a:pathLst>
              <a:path w="222585" h="141065">
                <a:moveTo>
                  <a:pt x="62508" y="33945"/>
                </a:moveTo>
                <a:lnTo>
                  <a:pt x="62508" y="38685"/>
                </a:lnTo>
                <a:lnTo>
                  <a:pt x="61516" y="41074"/>
                </a:lnTo>
                <a:lnTo>
                  <a:pt x="59862" y="43658"/>
                </a:lnTo>
                <a:lnTo>
                  <a:pt x="57767" y="46373"/>
                </a:lnTo>
                <a:lnTo>
                  <a:pt x="56371" y="49176"/>
                </a:lnTo>
                <a:lnTo>
                  <a:pt x="55440" y="52036"/>
                </a:lnTo>
                <a:lnTo>
                  <a:pt x="54819" y="54935"/>
                </a:lnTo>
                <a:lnTo>
                  <a:pt x="53413" y="58852"/>
                </a:lnTo>
                <a:lnTo>
                  <a:pt x="51484" y="63448"/>
                </a:lnTo>
                <a:lnTo>
                  <a:pt x="49206" y="68497"/>
                </a:lnTo>
                <a:lnTo>
                  <a:pt x="44028" y="79397"/>
                </a:lnTo>
                <a:lnTo>
                  <a:pt x="41258" y="85082"/>
                </a:lnTo>
                <a:lnTo>
                  <a:pt x="39412" y="89864"/>
                </a:lnTo>
                <a:lnTo>
                  <a:pt x="38180" y="94045"/>
                </a:lnTo>
                <a:lnTo>
                  <a:pt x="37360" y="97824"/>
                </a:lnTo>
                <a:lnTo>
                  <a:pt x="36813" y="101335"/>
                </a:lnTo>
                <a:lnTo>
                  <a:pt x="36448" y="104669"/>
                </a:lnTo>
                <a:lnTo>
                  <a:pt x="36205" y="107883"/>
                </a:lnTo>
                <a:lnTo>
                  <a:pt x="36043" y="111018"/>
                </a:lnTo>
                <a:lnTo>
                  <a:pt x="35862" y="117147"/>
                </a:lnTo>
                <a:lnTo>
                  <a:pt x="36807" y="120171"/>
                </a:lnTo>
                <a:lnTo>
                  <a:pt x="38429" y="123179"/>
                </a:lnTo>
                <a:lnTo>
                  <a:pt x="40502" y="126176"/>
                </a:lnTo>
                <a:lnTo>
                  <a:pt x="42876" y="128174"/>
                </a:lnTo>
                <a:lnTo>
                  <a:pt x="45451" y="129507"/>
                </a:lnTo>
                <a:lnTo>
                  <a:pt x="51951" y="131979"/>
                </a:lnTo>
                <a:lnTo>
                  <a:pt x="56462" y="134027"/>
                </a:lnTo>
                <a:lnTo>
                  <a:pt x="61453" y="136385"/>
                </a:lnTo>
                <a:lnTo>
                  <a:pt x="66767" y="137957"/>
                </a:lnTo>
                <a:lnTo>
                  <a:pt x="72293" y="139005"/>
                </a:lnTo>
                <a:lnTo>
                  <a:pt x="77961" y="139703"/>
                </a:lnTo>
                <a:lnTo>
                  <a:pt x="84716" y="140170"/>
                </a:lnTo>
                <a:lnTo>
                  <a:pt x="92195" y="140480"/>
                </a:lnTo>
                <a:lnTo>
                  <a:pt x="114300" y="140916"/>
                </a:lnTo>
                <a:lnTo>
                  <a:pt x="144287" y="141064"/>
                </a:lnTo>
                <a:lnTo>
                  <a:pt x="152745" y="140084"/>
                </a:lnTo>
                <a:lnTo>
                  <a:pt x="161362" y="138439"/>
                </a:lnTo>
                <a:lnTo>
                  <a:pt x="170082" y="136349"/>
                </a:lnTo>
                <a:lnTo>
                  <a:pt x="176888" y="133964"/>
                </a:lnTo>
                <a:lnTo>
                  <a:pt x="182418" y="131382"/>
                </a:lnTo>
                <a:lnTo>
                  <a:pt x="187097" y="128669"/>
                </a:lnTo>
                <a:lnTo>
                  <a:pt x="197587" y="123007"/>
                </a:lnTo>
                <a:lnTo>
                  <a:pt x="203162" y="120109"/>
                </a:lnTo>
                <a:lnTo>
                  <a:pt x="207871" y="117184"/>
                </a:lnTo>
                <a:lnTo>
                  <a:pt x="212002" y="114242"/>
                </a:lnTo>
                <a:lnTo>
                  <a:pt x="215749" y="111289"/>
                </a:lnTo>
                <a:lnTo>
                  <a:pt x="218247" y="108328"/>
                </a:lnTo>
                <a:lnTo>
                  <a:pt x="219912" y="105361"/>
                </a:lnTo>
                <a:lnTo>
                  <a:pt x="221022" y="102392"/>
                </a:lnTo>
                <a:lnTo>
                  <a:pt x="221762" y="98428"/>
                </a:lnTo>
                <a:lnTo>
                  <a:pt x="222256" y="93800"/>
                </a:lnTo>
                <a:lnTo>
                  <a:pt x="222584" y="88731"/>
                </a:lnTo>
                <a:lnTo>
                  <a:pt x="221812" y="83367"/>
                </a:lnTo>
                <a:lnTo>
                  <a:pt x="220304" y="77807"/>
                </a:lnTo>
                <a:lnTo>
                  <a:pt x="218307" y="72116"/>
                </a:lnTo>
                <a:lnTo>
                  <a:pt x="215982" y="67330"/>
                </a:lnTo>
                <a:lnTo>
                  <a:pt x="213442" y="63146"/>
                </a:lnTo>
                <a:lnTo>
                  <a:pt x="210756" y="59365"/>
                </a:lnTo>
                <a:lnTo>
                  <a:pt x="207972" y="54861"/>
                </a:lnTo>
                <a:lnTo>
                  <a:pt x="205125" y="49873"/>
                </a:lnTo>
                <a:lnTo>
                  <a:pt x="202234" y="44563"/>
                </a:lnTo>
                <a:lnTo>
                  <a:pt x="197331" y="40031"/>
                </a:lnTo>
                <a:lnTo>
                  <a:pt x="191086" y="36018"/>
                </a:lnTo>
                <a:lnTo>
                  <a:pt x="183945" y="32351"/>
                </a:lnTo>
                <a:lnTo>
                  <a:pt x="176208" y="28913"/>
                </a:lnTo>
                <a:lnTo>
                  <a:pt x="168074" y="25629"/>
                </a:lnTo>
                <a:lnTo>
                  <a:pt x="151098" y="19335"/>
                </a:lnTo>
                <a:lnTo>
                  <a:pt x="133631" y="13230"/>
                </a:lnTo>
                <a:lnTo>
                  <a:pt x="123814" y="10213"/>
                </a:lnTo>
                <a:lnTo>
                  <a:pt x="102323" y="4215"/>
                </a:lnTo>
                <a:lnTo>
                  <a:pt x="92027" y="2219"/>
                </a:lnTo>
                <a:lnTo>
                  <a:pt x="82188" y="888"/>
                </a:lnTo>
                <a:lnTo>
                  <a:pt x="72651" y="0"/>
                </a:lnTo>
                <a:lnTo>
                  <a:pt x="63317" y="401"/>
                </a:lnTo>
                <a:lnTo>
                  <a:pt x="54117" y="1661"/>
                </a:lnTo>
                <a:lnTo>
                  <a:pt x="45008" y="3492"/>
                </a:lnTo>
                <a:lnTo>
                  <a:pt x="36951" y="4713"/>
                </a:lnTo>
                <a:lnTo>
                  <a:pt x="29595" y="5528"/>
                </a:lnTo>
                <a:lnTo>
                  <a:pt x="17123" y="6432"/>
                </a:lnTo>
                <a:lnTo>
                  <a:pt x="0" y="715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SMARTInkAnnotation544"/>
          <p:cNvSpPr/>
          <p:nvPr/>
        </p:nvSpPr>
        <p:spPr>
          <a:xfrm>
            <a:off x="7768828" y="3580804"/>
            <a:ext cx="223084" cy="151756"/>
          </a:xfrm>
          <a:custGeom>
            <a:avLst/>
            <a:gdLst/>
            <a:ahLst/>
            <a:cxnLst/>
            <a:rect l="0" t="0" r="0" b="0"/>
            <a:pathLst>
              <a:path w="223084" h="151756">
                <a:moveTo>
                  <a:pt x="0" y="0"/>
                </a:moveTo>
                <a:lnTo>
                  <a:pt x="0" y="29812"/>
                </a:lnTo>
                <a:lnTo>
                  <a:pt x="991" y="33765"/>
                </a:lnTo>
                <a:lnTo>
                  <a:pt x="2645" y="38385"/>
                </a:lnTo>
                <a:lnTo>
                  <a:pt x="4739" y="43449"/>
                </a:lnTo>
                <a:lnTo>
                  <a:pt x="8121" y="48810"/>
                </a:lnTo>
                <a:lnTo>
                  <a:pt x="12358" y="54368"/>
                </a:lnTo>
                <a:lnTo>
                  <a:pt x="17169" y="60058"/>
                </a:lnTo>
                <a:lnTo>
                  <a:pt x="22360" y="65835"/>
                </a:lnTo>
                <a:lnTo>
                  <a:pt x="33419" y="77547"/>
                </a:lnTo>
                <a:lnTo>
                  <a:pt x="39146" y="82456"/>
                </a:lnTo>
                <a:lnTo>
                  <a:pt x="44949" y="86721"/>
                </a:lnTo>
                <a:lnTo>
                  <a:pt x="98766" y="122411"/>
                </a:lnTo>
                <a:lnTo>
                  <a:pt x="107516" y="127248"/>
                </a:lnTo>
                <a:lnTo>
                  <a:pt x="116326" y="131465"/>
                </a:lnTo>
                <a:lnTo>
                  <a:pt x="125176" y="135268"/>
                </a:lnTo>
                <a:lnTo>
                  <a:pt x="140300" y="142140"/>
                </a:lnTo>
                <a:lnTo>
                  <a:pt x="147112" y="145361"/>
                </a:lnTo>
                <a:lnTo>
                  <a:pt x="153637" y="147509"/>
                </a:lnTo>
                <a:lnTo>
                  <a:pt x="159971" y="148941"/>
                </a:lnTo>
                <a:lnTo>
                  <a:pt x="166178" y="149895"/>
                </a:lnTo>
                <a:lnTo>
                  <a:pt x="172301" y="150532"/>
                </a:lnTo>
                <a:lnTo>
                  <a:pt x="178368" y="150956"/>
                </a:lnTo>
                <a:lnTo>
                  <a:pt x="189407" y="151428"/>
                </a:lnTo>
                <a:lnTo>
                  <a:pt x="201200" y="151693"/>
                </a:lnTo>
                <a:lnTo>
                  <a:pt x="207823" y="151755"/>
                </a:lnTo>
                <a:lnTo>
                  <a:pt x="210978" y="150779"/>
                </a:lnTo>
                <a:lnTo>
                  <a:pt x="217130" y="147050"/>
                </a:lnTo>
                <a:lnTo>
                  <a:pt x="219168" y="144666"/>
                </a:lnTo>
                <a:lnTo>
                  <a:pt x="220526" y="142085"/>
                </a:lnTo>
                <a:lnTo>
                  <a:pt x="221430" y="139372"/>
                </a:lnTo>
                <a:lnTo>
                  <a:pt x="222035" y="136571"/>
                </a:lnTo>
                <a:lnTo>
                  <a:pt x="222437" y="133711"/>
                </a:lnTo>
                <a:lnTo>
                  <a:pt x="222705" y="130812"/>
                </a:lnTo>
                <a:lnTo>
                  <a:pt x="222884" y="126896"/>
                </a:lnTo>
                <a:lnTo>
                  <a:pt x="223083" y="117253"/>
                </a:lnTo>
                <a:lnTo>
                  <a:pt x="222143" y="111903"/>
                </a:lnTo>
                <a:lnTo>
                  <a:pt x="220526" y="106352"/>
                </a:lnTo>
                <a:lnTo>
                  <a:pt x="218455" y="100667"/>
                </a:lnTo>
                <a:lnTo>
                  <a:pt x="216081" y="95885"/>
                </a:lnTo>
                <a:lnTo>
                  <a:pt x="213508" y="91704"/>
                </a:lnTo>
                <a:lnTo>
                  <a:pt x="210799" y="87925"/>
                </a:lnTo>
                <a:lnTo>
                  <a:pt x="207009" y="83422"/>
                </a:lnTo>
                <a:lnTo>
                  <a:pt x="202498" y="78435"/>
                </a:lnTo>
                <a:lnTo>
                  <a:pt x="192194" y="67602"/>
                </a:lnTo>
                <a:lnTo>
                  <a:pt x="181000" y="56173"/>
                </a:lnTo>
                <a:lnTo>
                  <a:pt x="175237" y="51339"/>
                </a:lnTo>
                <a:lnTo>
                  <a:pt x="169410" y="47124"/>
                </a:lnTo>
                <a:lnTo>
                  <a:pt x="163542" y="43323"/>
                </a:lnTo>
                <a:lnTo>
                  <a:pt x="156653" y="39796"/>
                </a:lnTo>
                <a:lnTo>
                  <a:pt x="149084" y="36453"/>
                </a:lnTo>
                <a:lnTo>
                  <a:pt x="141061" y="33231"/>
                </a:lnTo>
                <a:lnTo>
                  <a:pt x="133729" y="30092"/>
                </a:lnTo>
                <a:lnTo>
                  <a:pt x="120288" y="23958"/>
                </a:lnTo>
                <a:lnTo>
                  <a:pt x="112934" y="20933"/>
                </a:lnTo>
                <a:lnTo>
                  <a:pt x="105055" y="17924"/>
                </a:lnTo>
                <a:lnTo>
                  <a:pt x="96825" y="14926"/>
                </a:lnTo>
                <a:lnTo>
                  <a:pt x="89355" y="12927"/>
                </a:lnTo>
                <a:lnTo>
                  <a:pt x="82390" y="11595"/>
                </a:lnTo>
                <a:lnTo>
                  <a:pt x="75763" y="10707"/>
                </a:lnTo>
                <a:lnTo>
                  <a:pt x="69361" y="10114"/>
                </a:lnTo>
                <a:lnTo>
                  <a:pt x="63107" y="9720"/>
                </a:lnTo>
                <a:lnTo>
                  <a:pt x="56954" y="9456"/>
                </a:lnTo>
                <a:lnTo>
                  <a:pt x="50867" y="10273"/>
                </a:lnTo>
                <a:lnTo>
                  <a:pt x="44826" y="11810"/>
                </a:lnTo>
                <a:lnTo>
                  <a:pt x="38814" y="13826"/>
                </a:lnTo>
                <a:lnTo>
                  <a:pt x="33813" y="15171"/>
                </a:lnTo>
                <a:lnTo>
                  <a:pt x="29487" y="16067"/>
                </a:lnTo>
                <a:lnTo>
                  <a:pt x="25610" y="16665"/>
                </a:lnTo>
                <a:lnTo>
                  <a:pt x="23026" y="18055"/>
                </a:lnTo>
                <a:lnTo>
                  <a:pt x="21305" y="19975"/>
                </a:lnTo>
                <a:lnTo>
                  <a:pt x="17859" y="2678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SMARTInkAnnotation545"/>
          <p:cNvSpPr/>
          <p:nvPr/>
        </p:nvSpPr>
        <p:spPr>
          <a:xfrm>
            <a:off x="7813476" y="4036383"/>
            <a:ext cx="204969" cy="142523"/>
          </a:xfrm>
          <a:custGeom>
            <a:avLst/>
            <a:gdLst/>
            <a:ahLst/>
            <a:cxnLst/>
            <a:rect l="0" t="0" r="0" b="0"/>
            <a:pathLst>
              <a:path w="204969" h="142523">
                <a:moveTo>
                  <a:pt x="17859" y="17695"/>
                </a:moveTo>
                <a:lnTo>
                  <a:pt x="17859" y="56426"/>
                </a:lnTo>
                <a:lnTo>
                  <a:pt x="18851" y="59391"/>
                </a:lnTo>
                <a:lnTo>
                  <a:pt x="20505" y="62359"/>
                </a:lnTo>
                <a:lnTo>
                  <a:pt x="22599" y="65330"/>
                </a:lnTo>
                <a:lnTo>
                  <a:pt x="24988" y="68303"/>
                </a:lnTo>
                <a:lnTo>
                  <a:pt x="27573" y="71277"/>
                </a:lnTo>
                <a:lnTo>
                  <a:pt x="30288" y="74252"/>
                </a:lnTo>
                <a:lnTo>
                  <a:pt x="33090" y="78220"/>
                </a:lnTo>
                <a:lnTo>
                  <a:pt x="35951" y="82850"/>
                </a:lnTo>
                <a:lnTo>
                  <a:pt x="38850" y="87920"/>
                </a:lnTo>
                <a:lnTo>
                  <a:pt x="42767" y="92293"/>
                </a:lnTo>
                <a:lnTo>
                  <a:pt x="47363" y="96201"/>
                </a:lnTo>
                <a:lnTo>
                  <a:pt x="52411" y="99797"/>
                </a:lnTo>
                <a:lnTo>
                  <a:pt x="58753" y="103187"/>
                </a:lnTo>
                <a:lnTo>
                  <a:pt x="65958" y="106440"/>
                </a:lnTo>
                <a:lnTo>
                  <a:pt x="73737" y="109600"/>
                </a:lnTo>
                <a:lnTo>
                  <a:pt x="80908" y="113691"/>
                </a:lnTo>
                <a:lnTo>
                  <a:pt x="87673" y="118403"/>
                </a:lnTo>
                <a:lnTo>
                  <a:pt x="94167" y="123529"/>
                </a:lnTo>
                <a:lnTo>
                  <a:pt x="101474" y="127938"/>
                </a:lnTo>
                <a:lnTo>
                  <a:pt x="109321" y="131870"/>
                </a:lnTo>
                <a:lnTo>
                  <a:pt x="117529" y="135483"/>
                </a:lnTo>
                <a:lnTo>
                  <a:pt x="124986" y="137892"/>
                </a:lnTo>
                <a:lnTo>
                  <a:pt x="131941" y="139498"/>
                </a:lnTo>
                <a:lnTo>
                  <a:pt x="138562" y="140569"/>
                </a:lnTo>
                <a:lnTo>
                  <a:pt x="144961" y="141282"/>
                </a:lnTo>
                <a:lnTo>
                  <a:pt x="151211" y="141758"/>
                </a:lnTo>
                <a:lnTo>
                  <a:pt x="162455" y="142287"/>
                </a:lnTo>
                <a:lnTo>
                  <a:pt x="170759" y="142522"/>
                </a:lnTo>
                <a:lnTo>
                  <a:pt x="174363" y="141592"/>
                </a:lnTo>
                <a:lnTo>
                  <a:pt x="177758" y="139981"/>
                </a:lnTo>
                <a:lnTo>
                  <a:pt x="181014" y="137914"/>
                </a:lnTo>
                <a:lnTo>
                  <a:pt x="184176" y="135544"/>
                </a:lnTo>
                <a:lnTo>
                  <a:pt x="187276" y="132972"/>
                </a:lnTo>
                <a:lnTo>
                  <a:pt x="190336" y="130265"/>
                </a:lnTo>
                <a:lnTo>
                  <a:pt x="192374" y="127468"/>
                </a:lnTo>
                <a:lnTo>
                  <a:pt x="193735" y="124611"/>
                </a:lnTo>
                <a:lnTo>
                  <a:pt x="194641" y="121714"/>
                </a:lnTo>
                <a:lnTo>
                  <a:pt x="196238" y="118791"/>
                </a:lnTo>
                <a:lnTo>
                  <a:pt x="198293" y="115850"/>
                </a:lnTo>
                <a:lnTo>
                  <a:pt x="200657" y="112897"/>
                </a:lnTo>
                <a:lnTo>
                  <a:pt x="202232" y="108944"/>
                </a:lnTo>
                <a:lnTo>
                  <a:pt x="203282" y="104324"/>
                </a:lnTo>
                <a:lnTo>
                  <a:pt x="203983" y="99260"/>
                </a:lnTo>
                <a:lnTo>
                  <a:pt x="204449" y="94892"/>
                </a:lnTo>
                <a:lnTo>
                  <a:pt x="204760" y="90987"/>
                </a:lnTo>
                <a:lnTo>
                  <a:pt x="204968" y="87393"/>
                </a:lnTo>
                <a:lnTo>
                  <a:pt x="204114" y="83012"/>
                </a:lnTo>
                <a:lnTo>
                  <a:pt x="202553" y="78106"/>
                </a:lnTo>
                <a:lnTo>
                  <a:pt x="200520" y="72851"/>
                </a:lnTo>
                <a:lnTo>
                  <a:pt x="197180" y="67364"/>
                </a:lnTo>
                <a:lnTo>
                  <a:pt x="192969" y="61722"/>
                </a:lnTo>
                <a:lnTo>
                  <a:pt x="188177" y="55976"/>
                </a:lnTo>
                <a:lnTo>
                  <a:pt x="182998" y="51153"/>
                </a:lnTo>
                <a:lnTo>
                  <a:pt x="177562" y="46945"/>
                </a:lnTo>
                <a:lnTo>
                  <a:pt x="149837" y="28323"/>
                </a:lnTo>
                <a:lnTo>
                  <a:pt x="141564" y="23788"/>
                </a:lnTo>
                <a:lnTo>
                  <a:pt x="133071" y="19772"/>
                </a:lnTo>
                <a:lnTo>
                  <a:pt x="124433" y="16103"/>
                </a:lnTo>
                <a:lnTo>
                  <a:pt x="115698" y="12665"/>
                </a:lnTo>
                <a:lnTo>
                  <a:pt x="98054" y="6199"/>
                </a:lnTo>
                <a:lnTo>
                  <a:pt x="90174" y="4078"/>
                </a:lnTo>
                <a:lnTo>
                  <a:pt x="82937" y="2663"/>
                </a:lnTo>
                <a:lnTo>
                  <a:pt x="76127" y="1720"/>
                </a:lnTo>
                <a:lnTo>
                  <a:pt x="69604" y="1092"/>
                </a:lnTo>
                <a:lnTo>
                  <a:pt x="63269" y="673"/>
                </a:lnTo>
                <a:lnTo>
                  <a:pt x="57062" y="394"/>
                </a:lnTo>
                <a:lnTo>
                  <a:pt x="44873" y="83"/>
                </a:lnTo>
                <a:lnTo>
                  <a:pt x="38846" y="0"/>
                </a:lnTo>
                <a:lnTo>
                  <a:pt x="32842" y="938"/>
                </a:lnTo>
                <a:lnTo>
                  <a:pt x="26856" y="2555"/>
                </a:lnTo>
                <a:lnTo>
                  <a:pt x="20881" y="4624"/>
                </a:lnTo>
                <a:lnTo>
                  <a:pt x="15905" y="6004"/>
                </a:lnTo>
                <a:lnTo>
                  <a:pt x="11595" y="6925"/>
                </a:lnTo>
                <a:lnTo>
                  <a:pt x="0" y="876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SMARTInkAnnotation546"/>
          <p:cNvSpPr/>
          <p:nvPr/>
        </p:nvSpPr>
        <p:spPr>
          <a:xfrm>
            <a:off x="7831490" y="4446984"/>
            <a:ext cx="160163" cy="160288"/>
          </a:xfrm>
          <a:custGeom>
            <a:avLst/>
            <a:gdLst/>
            <a:ahLst/>
            <a:cxnLst/>
            <a:rect l="0" t="0" r="0" b="0"/>
            <a:pathLst>
              <a:path w="160163" h="160288">
                <a:moveTo>
                  <a:pt x="71283" y="0"/>
                </a:moveTo>
                <a:lnTo>
                  <a:pt x="66542" y="0"/>
                </a:lnTo>
                <a:lnTo>
                  <a:pt x="64153" y="992"/>
                </a:lnTo>
                <a:lnTo>
                  <a:pt x="61570" y="2645"/>
                </a:lnTo>
                <a:lnTo>
                  <a:pt x="58854" y="4740"/>
                </a:lnTo>
                <a:lnTo>
                  <a:pt x="56051" y="7129"/>
                </a:lnTo>
                <a:lnTo>
                  <a:pt x="53191" y="9713"/>
                </a:lnTo>
                <a:lnTo>
                  <a:pt x="47367" y="15231"/>
                </a:lnTo>
                <a:lnTo>
                  <a:pt x="5799" y="56556"/>
                </a:lnTo>
                <a:lnTo>
                  <a:pt x="3813" y="60524"/>
                </a:lnTo>
                <a:lnTo>
                  <a:pt x="2491" y="65154"/>
                </a:lnTo>
                <a:lnTo>
                  <a:pt x="1609" y="70225"/>
                </a:lnTo>
                <a:lnTo>
                  <a:pt x="1021" y="74598"/>
                </a:lnTo>
                <a:lnTo>
                  <a:pt x="629" y="78505"/>
                </a:lnTo>
                <a:lnTo>
                  <a:pt x="368" y="82102"/>
                </a:lnTo>
                <a:lnTo>
                  <a:pt x="193" y="85493"/>
                </a:lnTo>
                <a:lnTo>
                  <a:pt x="0" y="91906"/>
                </a:lnTo>
                <a:lnTo>
                  <a:pt x="941" y="95996"/>
                </a:lnTo>
                <a:lnTo>
                  <a:pt x="2560" y="100708"/>
                </a:lnTo>
                <a:lnTo>
                  <a:pt x="4631" y="105835"/>
                </a:lnTo>
                <a:lnTo>
                  <a:pt x="7997" y="110244"/>
                </a:lnTo>
                <a:lnTo>
                  <a:pt x="12225" y="114175"/>
                </a:lnTo>
                <a:lnTo>
                  <a:pt x="17028" y="117789"/>
                </a:lnTo>
                <a:lnTo>
                  <a:pt x="22215" y="121190"/>
                </a:lnTo>
                <a:lnTo>
                  <a:pt x="27657" y="124450"/>
                </a:lnTo>
                <a:lnTo>
                  <a:pt x="33269" y="127615"/>
                </a:lnTo>
                <a:lnTo>
                  <a:pt x="38995" y="131709"/>
                </a:lnTo>
                <a:lnTo>
                  <a:pt x="44796" y="136423"/>
                </a:lnTo>
                <a:lnTo>
                  <a:pt x="50649" y="141551"/>
                </a:lnTo>
                <a:lnTo>
                  <a:pt x="56534" y="144968"/>
                </a:lnTo>
                <a:lnTo>
                  <a:pt x="62442" y="147247"/>
                </a:lnTo>
                <a:lnTo>
                  <a:pt x="68365" y="148766"/>
                </a:lnTo>
                <a:lnTo>
                  <a:pt x="74299" y="150771"/>
                </a:lnTo>
                <a:lnTo>
                  <a:pt x="80239" y="153100"/>
                </a:lnTo>
                <a:lnTo>
                  <a:pt x="86184" y="155645"/>
                </a:lnTo>
                <a:lnTo>
                  <a:pt x="92131" y="157341"/>
                </a:lnTo>
                <a:lnTo>
                  <a:pt x="98080" y="158472"/>
                </a:lnTo>
                <a:lnTo>
                  <a:pt x="104030" y="159226"/>
                </a:lnTo>
                <a:lnTo>
                  <a:pt x="109981" y="159729"/>
                </a:lnTo>
                <a:lnTo>
                  <a:pt x="115933" y="160065"/>
                </a:lnTo>
                <a:lnTo>
                  <a:pt x="121886" y="160287"/>
                </a:lnTo>
                <a:lnTo>
                  <a:pt x="126846" y="159444"/>
                </a:lnTo>
                <a:lnTo>
                  <a:pt x="131145" y="157889"/>
                </a:lnTo>
                <a:lnTo>
                  <a:pt x="135003" y="155862"/>
                </a:lnTo>
                <a:lnTo>
                  <a:pt x="138568" y="153517"/>
                </a:lnTo>
                <a:lnTo>
                  <a:pt x="141937" y="150961"/>
                </a:lnTo>
                <a:lnTo>
                  <a:pt x="145175" y="148266"/>
                </a:lnTo>
                <a:lnTo>
                  <a:pt x="147333" y="145477"/>
                </a:lnTo>
                <a:lnTo>
                  <a:pt x="148771" y="142625"/>
                </a:lnTo>
                <a:lnTo>
                  <a:pt x="149730" y="139732"/>
                </a:lnTo>
                <a:lnTo>
                  <a:pt x="151363" y="136811"/>
                </a:lnTo>
                <a:lnTo>
                  <a:pt x="153443" y="133871"/>
                </a:lnTo>
                <a:lnTo>
                  <a:pt x="155822" y="130919"/>
                </a:lnTo>
                <a:lnTo>
                  <a:pt x="157408" y="127959"/>
                </a:lnTo>
                <a:lnTo>
                  <a:pt x="158464" y="124993"/>
                </a:lnTo>
                <a:lnTo>
                  <a:pt x="159169" y="122025"/>
                </a:lnTo>
                <a:lnTo>
                  <a:pt x="159640" y="119053"/>
                </a:lnTo>
                <a:lnTo>
                  <a:pt x="159953" y="116079"/>
                </a:lnTo>
                <a:lnTo>
                  <a:pt x="160162" y="113105"/>
                </a:lnTo>
                <a:lnTo>
                  <a:pt x="159309" y="109138"/>
                </a:lnTo>
                <a:lnTo>
                  <a:pt x="157747" y="104508"/>
                </a:lnTo>
                <a:lnTo>
                  <a:pt x="155716" y="99438"/>
                </a:lnTo>
                <a:lnTo>
                  <a:pt x="153369" y="95065"/>
                </a:lnTo>
                <a:lnTo>
                  <a:pt x="150811" y="91158"/>
                </a:lnTo>
                <a:lnTo>
                  <a:pt x="148114" y="87561"/>
                </a:lnTo>
                <a:lnTo>
                  <a:pt x="144332" y="84171"/>
                </a:lnTo>
                <a:lnTo>
                  <a:pt x="139826" y="80918"/>
                </a:lnTo>
                <a:lnTo>
                  <a:pt x="134837" y="77758"/>
                </a:lnTo>
                <a:lnTo>
                  <a:pt x="129527" y="74659"/>
                </a:lnTo>
                <a:lnTo>
                  <a:pt x="124004" y="71601"/>
                </a:lnTo>
                <a:lnTo>
                  <a:pt x="112573" y="65557"/>
                </a:lnTo>
                <a:lnTo>
                  <a:pt x="100880" y="59563"/>
                </a:lnTo>
                <a:lnTo>
                  <a:pt x="93990" y="57568"/>
                </a:lnTo>
                <a:lnTo>
                  <a:pt x="86421" y="56238"/>
                </a:lnTo>
                <a:lnTo>
                  <a:pt x="78398" y="55352"/>
                </a:lnTo>
                <a:lnTo>
                  <a:pt x="72057" y="54760"/>
                </a:lnTo>
                <a:lnTo>
                  <a:pt x="66838" y="54366"/>
                </a:lnTo>
                <a:lnTo>
                  <a:pt x="62366" y="54104"/>
                </a:lnTo>
                <a:lnTo>
                  <a:pt x="52107" y="53811"/>
                </a:lnTo>
                <a:lnTo>
                  <a:pt x="35564" y="5357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SMARTInkAnnotation547"/>
          <p:cNvSpPr/>
          <p:nvPr/>
        </p:nvSpPr>
        <p:spPr>
          <a:xfrm>
            <a:off x="7822406" y="4947205"/>
            <a:ext cx="160675" cy="178032"/>
          </a:xfrm>
          <a:custGeom>
            <a:avLst/>
            <a:gdLst/>
            <a:ahLst/>
            <a:cxnLst/>
            <a:rect l="0" t="0" r="0" b="0"/>
            <a:pathLst>
              <a:path w="160675" h="178032">
                <a:moveTo>
                  <a:pt x="17859" y="53420"/>
                </a:moveTo>
                <a:lnTo>
                  <a:pt x="17859" y="65848"/>
                </a:lnTo>
                <a:lnTo>
                  <a:pt x="16867" y="68651"/>
                </a:lnTo>
                <a:lnTo>
                  <a:pt x="15213" y="71511"/>
                </a:lnTo>
                <a:lnTo>
                  <a:pt x="13119" y="74410"/>
                </a:lnTo>
                <a:lnTo>
                  <a:pt x="11722" y="77335"/>
                </a:lnTo>
                <a:lnTo>
                  <a:pt x="10791" y="80277"/>
                </a:lnTo>
                <a:lnTo>
                  <a:pt x="10170" y="83231"/>
                </a:lnTo>
                <a:lnTo>
                  <a:pt x="9757" y="86192"/>
                </a:lnTo>
                <a:lnTo>
                  <a:pt x="9481" y="89158"/>
                </a:lnTo>
                <a:lnTo>
                  <a:pt x="9297" y="92128"/>
                </a:lnTo>
                <a:lnTo>
                  <a:pt x="9092" y="98074"/>
                </a:lnTo>
                <a:lnTo>
                  <a:pt x="8961" y="109975"/>
                </a:lnTo>
                <a:lnTo>
                  <a:pt x="8932" y="127834"/>
                </a:lnTo>
                <a:lnTo>
                  <a:pt x="9924" y="130810"/>
                </a:lnTo>
                <a:lnTo>
                  <a:pt x="11577" y="133787"/>
                </a:lnTo>
                <a:lnTo>
                  <a:pt x="13671" y="136763"/>
                </a:lnTo>
                <a:lnTo>
                  <a:pt x="15067" y="139740"/>
                </a:lnTo>
                <a:lnTo>
                  <a:pt x="15998" y="142716"/>
                </a:lnTo>
                <a:lnTo>
                  <a:pt x="16617" y="145693"/>
                </a:lnTo>
                <a:lnTo>
                  <a:pt x="18024" y="148670"/>
                </a:lnTo>
                <a:lnTo>
                  <a:pt x="19954" y="151646"/>
                </a:lnTo>
                <a:lnTo>
                  <a:pt x="22232" y="154623"/>
                </a:lnTo>
                <a:lnTo>
                  <a:pt x="25735" y="156607"/>
                </a:lnTo>
                <a:lnTo>
                  <a:pt x="30055" y="157930"/>
                </a:lnTo>
                <a:lnTo>
                  <a:pt x="34919" y="158812"/>
                </a:lnTo>
                <a:lnTo>
                  <a:pt x="40147" y="160392"/>
                </a:lnTo>
                <a:lnTo>
                  <a:pt x="45616" y="162438"/>
                </a:lnTo>
                <a:lnTo>
                  <a:pt x="51246" y="164794"/>
                </a:lnTo>
                <a:lnTo>
                  <a:pt x="56985" y="166364"/>
                </a:lnTo>
                <a:lnTo>
                  <a:pt x="62794" y="167411"/>
                </a:lnTo>
                <a:lnTo>
                  <a:pt x="68651" y="168109"/>
                </a:lnTo>
                <a:lnTo>
                  <a:pt x="74542" y="169567"/>
                </a:lnTo>
                <a:lnTo>
                  <a:pt x="80452" y="171531"/>
                </a:lnTo>
                <a:lnTo>
                  <a:pt x="86377" y="173832"/>
                </a:lnTo>
                <a:lnTo>
                  <a:pt x="92310" y="175367"/>
                </a:lnTo>
                <a:lnTo>
                  <a:pt x="98252" y="176389"/>
                </a:lnTo>
                <a:lnTo>
                  <a:pt x="104196" y="177071"/>
                </a:lnTo>
                <a:lnTo>
                  <a:pt x="110143" y="177526"/>
                </a:lnTo>
                <a:lnTo>
                  <a:pt x="116093" y="177829"/>
                </a:lnTo>
                <a:lnTo>
                  <a:pt x="122043" y="178031"/>
                </a:lnTo>
                <a:lnTo>
                  <a:pt x="127995" y="177173"/>
                </a:lnTo>
                <a:lnTo>
                  <a:pt x="133947" y="175610"/>
                </a:lnTo>
                <a:lnTo>
                  <a:pt x="139900" y="173575"/>
                </a:lnTo>
                <a:lnTo>
                  <a:pt x="144860" y="171226"/>
                </a:lnTo>
                <a:lnTo>
                  <a:pt x="149159" y="168668"/>
                </a:lnTo>
                <a:lnTo>
                  <a:pt x="153018" y="165971"/>
                </a:lnTo>
                <a:lnTo>
                  <a:pt x="155590" y="163181"/>
                </a:lnTo>
                <a:lnTo>
                  <a:pt x="157305" y="160328"/>
                </a:lnTo>
                <a:lnTo>
                  <a:pt x="158447" y="157434"/>
                </a:lnTo>
                <a:lnTo>
                  <a:pt x="159210" y="153520"/>
                </a:lnTo>
                <a:lnTo>
                  <a:pt x="159719" y="148927"/>
                </a:lnTo>
                <a:lnTo>
                  <a:pt x="160057" y="143880"/>
                </a:lnTo>
                <a:lnTo>
                  <a:pt x="160283" y="138531"/>
                </a:lnTo>
                <a:lnTo>
                  <a:pt x="160533" y="127296"/>
                </a:lnTo>
                <a:lnTo>
                  <a:pt x="160674" y="109815"/>
                </a:lnTo>
                <a:lnTo>
                  <a:pt x="159702" y="103915"/>
                </a:lnTo>
                <a:lnTo>
                  <a:pt x="158062" y="97997"/>
                </a:lnTo>
                <a:lnTo>
                  <a:pt x="155976" y="92068"/>
                </a:lnTo>
                <a:lnTo>
                  <a:pt x="153593" y="86130"/>
                </a:lnTo>
                <a:lnTo>
                  <a:pt x="151013" y="80188"/>
                </a:lnTo>
                <a:lnTo>
                  <a:pt x="145499" y="68293"/>
                </a:lnTo>
                <a:lnTo>
                  <a:pt x="139742" y="56392"/>
                </a:lnTo>
                <a:lnTo>
                  <a:pt x="135826" y="50440"/>
                </a:lnTo>
                <a:lnTo>
                  <a:pt x="131230" y="44487"/>
                </a:lnTo>
                <a:lnTo>
                  <a:pt x="126182" y="38535"/>
                </a:lnTo>
                <a:lnTo>
                  <a:pt x="120832" y="33575"/>
                </a:lnTo>
                <a:lnTo>
                  <a:pt x="115281" y="29275"/>
                </a:lnTo>
                <a:lnTo>
                  <a:pt x="109596" y="25417"/>
                </a:lnTo>
                <a:lnTo>
                  <a:pt x="103821" y="21852"/>
                </a:lnTo>
                <a:lnTo>
                  <a:pt x="97988" y="18484"/>
                </a:lnTo>
                <a:lnTo>
                  <a:pt x="92114" y="15246"/>
                </a:lnTo>
                <a:lnTo>
                  <a:pt x="87206" y="12096"/>
                </a:lnTo>
                <a:lnTo>
                  <a:pt x="82943" y="9003"/>
                </a:lnTo>
                <a:lnTo>
                  <a:pt x="79107" y="5949"/>
                </a:lnTo>
                <a:lnTo>
                  <a:pt x="74566" y="3913"/>
                </a:lnTo>
                <a:lnTo>
                  <a:pt x="69554" y="2555"/>
                </a:lnTo>
                <a:lnTo>
                  <a:pt x="64229" y="1651"/>
                </a:lnTo>
                <a:lnTo>
                  <a:pt x="58694" y="1048"/>
                </a:lnTo>
                <a:lnTo>
                  <a:pt x="53021" y="646"/>
                </a:lnTo>
                <a:lnTo>
                  <a:pt x="47253" y="377"/>
                </a:lnTo>
                <a:lnTo>
                  <a:pt x="35553" y="79"/>
                </a:lnTo>
                <a:lnTo>
                  <a:pt x="29655" y="0"/>
                </a:lnTo>
                <a:lnTo>
                  <a:pt x="24731" y="939"/>
                </a:lnTo>
                <a:lnTo>
                  <a:pt x="20456" y="2557"/>
                </a:lnTo>
                <a:lnTo>
                  <a:pt x="16613" y="4629"/>
                </a:lnTo>
                <a:lnTo>
                  <a:pt x="13060" y="7001"/>
                </a:lnTo>
                <a:lnTo>
                  <a:pt x="9699" y="9575"/>
                </a:lnTo>
                <a:lnTo>
                  <a:pt x="6466" y="12284"/>
                </a:lnTo>
                <a:lnTo>
                  <a:pt x="4310" y="15082"/>
                </a:lnTo>
                <a:lnTo>
                  <a:pt x="2874" y="17939"/>
                </a:lnTo>
                <a:lnTo>
                  <a:pt x="0" y="2663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SMARTInkAnnotation548"/>
          <p:cNvSpPr/>
          <p:nvPr/>
        </p:nvSpPr>
        <p:spPr>
          <a:xfrm>
            <a:off x="7876141" y="5402460"/>
            <a:ext cx="196249" cy="205213"/>
          </a:xfrm>
          <a:custGeom>
            <a:avLst/>
            <a:gdLst/>
            <a:ahLst/>
            <a:cxnLst/>
            <a:rect l="0" t="0" r="0" b="0"/>
            <a:pathLst>
              <a:path w="196249" h="205213">
                <a:moveTo>
                  <a:pt x="71280" y="0"/>
                </a:moveTo>
                <a:lnTo>
                  <a:pt x="66540" y="4740"/>
                </a:lnTo>
                <a:lnTo>
                  <a:pt x="64151" y="6137"/>
                </a:lnTo>
                <a:lnTo>
                  <a:pt x="58852" y="7689"/>
                </a:lnTo>
                <a:lnTo>
                  <a:pt x="53188" y="8378"/>
                </a:lnTo>
                <a:lnTo>
                  <a:pt x="50289" y="8562"/>
                </a:lnTo>
                <a:lnTo>
                  <a:pt x="46373" y="9677"/>
                </a:lnTo>
                <a:lnTo>
                  <a:pt x="41777" y="11413"/>
                </a:lnTo>
                <a:lnTo>
                  <a:pt x="36728" y="13562"/>
                </a:lnTo>
                <a:lnTo>
                  <a:pt x="32371" y="15986"/>
                </a:lnTo>
                <a:lnTo>
                  <a:pt x="28474" y="18595"/>
                </a:lnTo>
                <a:lnTo>
                  <a:pt x="24883" y="21327"/>
                </a:lnTo>
                <a:lnTo>
                  <a:pt x="21497" y="24140"/>
                </a:lnTo>
                <a:lnTo>
                  <a:pt x="18247" y="27008"/>
                </a:lnTo>
                <a:lnTo>
                  <a:pt x="15089" y="29911"/>
                </a:lnTo>
                <a:lnTo>
                  <a:pt x="11991" y="33832"/>
                </a:lnTo>
                <a:lnTo>
                  <a:pt x="8934" y="38429"/>
                </a:lnTo>
                <a:lnTo>
                  <a:pt x="5904" y="43479"/>
                </a:lnTo>
                <a:lnTo>
                  <a:pt x="3883" y="47837"/>
                </a:lnTo>
                <a:lnTo>
                  <a:pt x="2536" y="51736"/>
                </a:lnTo>
                <a:lnTo>
                  <a:pt x="1638" y="55327"/>
                </a:lnTo>
                <a:lnTo>
                  <a:pt x="1040" y="58713"/>
                </a:lnTo>
                <a:lnTo>
                  <a:pt x="375" y="65120"/>
                </a:lnTo>
                <a:lnTo>
                  <a:pt x="197" y="69211"/>
                </a:lnTo>
                <a:lnTo>
                  <a:pt x="0" y="79047"/>
                </a:lnTo>
                <a:lnTo>
                  <a:pt x="940" y="84448"/>
                </a:lnTo>
                <a:lnTo>
                  <a:pt x="2558" y="90033"/>
                </a:lnTo>
                <a:lnTo>
                  <a:pt x="4629" y="95741"/>
                </a:lnTo>
                <a:lnTo>
                  <a:pt x="7003" y="101530"/>
                </a:lnTo>
                <a:lnTo>
                  <a:pt x="9576" y="107375"/>
                </a:lnTo>
                <a:lnTo>
                  <a:pt x="12285" y="113255"/>
                </a:lnTo>
                <a:lnTo>
                  <a:pt x="16075" y="119160"/>
                </a:lnTo>
                <a:lnTo>
                  <a:pt x="20587" y="125080"/>
                </a:lnTo>
                <a:lnTo>
                  <a:pt x="25577" y="131012"/>
                </a:lnTo>
                <a:lnTo>
                  <a:pt x="30891" y="137943"/>
                </a:lnTo>
                <a:lnTo>
                  <a:pt x="36416" y="145540"/>
                </a:lnTo>
                <a:lnTo>
                  <a:pt x="42084" y="153582"/>
                </a:lnTo>
                <a:lnTo>
                  <a:pt x="47848" y="160927"/>
                </a:lnTo>
                <a:lnTo>
                  <a:pt x="53674" y="167809"/>
                </a:lnTo>
                <a:lnTo>
                  <a:pt x="59543" y="174380"/>
                </a:lnTo>
                <a:lnTo>
                  <a:pt x="65440" y="179753"/>
                </a:lnTo>
                <a:lnTo>
                  <a:pt x="71356" y="184328"/>
                </a:lnTo>
                <a:lnTo>
                  <a:pt x="77283" y="188370"/>
                </a:lnTo>
                <a:lnTo>
                  <a:pt x="83220" y="192057"/>
                </a:lnTo>
                <a:lnTo>
                  <a:pt x="89161" y="195507"/>
                </a:lnTo>
                <a:lnTo>
                  <a:pt x="95108" y="198799"/>
                </a:lnTo>
                <a:lnTo>
                  <a:pt x="101056" y="200994"/>
                </a:lnTo>
                <a:lnTo>
                  <a:pt x="107006" y="202457"/>
                </a:lnTo>
                <a:lnTo>
                  <a:pt x="112956" y="203432"/>
                </a:lnTo>
                <a:lnTo>
                  <a:pt x="118908" y="204083"/>
                </a:lnTo>
                <a:lnTo>
                  <a:pt x="124861" y="204516"/>
                </a:lnTo>
                <a:lnTo>
                  <a:pt x="135773" y="204998"/>
                </a:lnTo>
                <a:lnTo>
                  <a:pt x="143931" y="205212"/>
                </a:lnTo>
                <a:lnTo>
                  <a:pt x="147495" y="204277"/>
                </a:lnTo>
                <a:lnTo>
                  <a:pt x="150864" y="202661"/>
                </a:lnTo>
                <a:lnTo>
                  <a:pt x="154102" y="200592"/>
                </a:lnTo>
                <a:lnTo>
                  <a:pt x="158245" y="198221"/>
                </a:lnTo>
                <a:lnTo>
                  <a:pt x="168140" y="192939"/>
                </a:lnTo>
                <a:lnTo>
                  <a:pt x="172563" y="189149"/>
                </a:lnTo>
                <a:lnTo>
                  <a:pt x="176506" y="184639"/>
                </a:lnTo>
                <a:lnTo>
                  <a:pt x="180126" y="179647"/>
                </a:lnTo>
                <a:lnTo>
                  <a:pt x="183532" y="175327"/>
                </a:lnTo>
                <a:lnTo>
                  <a:pt x="186794" y="171455"/>
                </a:lnTo>
                <a:lnTo>
                  <a:pt x="189962" y="167881"/>
                </a:lnTo>
                <a:lnTo>
                  <a:pt x="192074" y="163514"/>
                </a:lnTo>
                <a:lnTo>
                  <a:pt x="193481" y="158619"/>
                </a:lnTo>
                <a:lnTo>
                  <a:pt x="194419" y="153372"/>
                </a:lnTo>
                <a:lnTo>
                  <a:pt x="195045" y="148880"/>
                </a:lnTo>
                <a:lnTo>
                  <a:pt x="195462" y="144895"/>
                </a:lnTo>
                <a:lnTo>
                  <a:pt x="195740" y="141245"/>
                </a:lnTo>
                <a:lnTo>
                  <a:pt x="195925" y="136827"/>
                </a:lnTo>
                <a:lnTo>
                  <a:pt x="196132" y="126628"/>
                </a:lnTo>
                <a:lnTo>
                  <a:pt x="196248" y="109729"/>
                </a:lnTo>
                <a:lnTo>
                  <a:pt x="194279" y="103910"/>
                </a:lnTo>
                <a:lnTo>
                  <a:pt x="190983" y="98047"/>
                </a:lnTo>
                <a:lnTo>
                  <a:pt x="186800" y="92154"/>
                </a:lnTo>
                <a:lnTo>
                  <a:pt x="183021" y="85249"/>
                </a:lnTo>
                <a:lnTo>
                  <a:pt x="179508" y="77668"/>
                </a:lnTo>
                <a:lnTo>
                  <a:pt x="176175" y="69639"/>
                </a:lnTo>
                <a:lnTo>
                  <a:pt x="171967" y="62301"/>
                </a:lnTo>
                <a:lnTo>
                  <a:pt x="167179" y="55425"/>
                </a:lnTo>
                <a:lnTo>
                  <a:pt x="162001" y="48856"/>
                </a:lnTo>
                <a:lnTo>
                  <a:pt x="155574" y="43485"/>
                </a:lnTo>
                <a:lnTo>
                  <a:pt x="148312" y="38912"/>
                </a:lnTo>
                <a:lnTo>
                  <a:pt x="140494" y="34871"/>
                </a:lnTo>
                <a:lnTo>
                  <a:pt x="132305" y="30193"/>
                </a:lnTo>
                <a:lnTo>
                  <a:pt x="123871" y="25090"/>
                </a:lnTo>
                <a:lnTo>
                  <a:pt x="115270" y="19703"/>
                </a:lnTo>
                <a:lnTo>
                  <a:pt x="106560" y="15120"/>
                </a:lnTo>
                <a:lnTo>
                  <a:pt x="97776" y="11072"/>
                </a:lnTo>
                <a:lnTo>
                  <a:pt x="88944" y="7382"/>
                </a:lnTo>
                <a:lnTo>
                  <a:pt x="80080" y="4921"/>
                </a:lnTo>
                <a:lnTo>
                  <a:pt x="71193" y="3281"/>
                </a:lnTo>
                <a:lnTo>
                  <a:pt x="62293" y="2188"/>
                </a:lnTo>
                <a:lnTo>
                  <a:pt x="54374" y="1458"/>
                </a:lnTo>
                <a:lnTo>
                  <a:pt x="47111" y="973"/>
                </a:lnTo>
                <a:lnTo>
                  <a:pt x="26632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SMARTInkAnnotation549"/>
          <p:cNvSpPr/>
          <p:nvPr/>
        </p:nvSpPr>
        <p:spPr>
          <a:xfrm>
            <a:off x="3839765" y="5973971"/>
            <a:ext cx="141515" cy="348248"/>
          </a:xfrm>
          <a:custGeom>
            <a:avLst/>
            <a:gdLst/>
            <a:ahLst/>
            <a:cxnLst/>
            <a:rect l="0" t="0" r="0" b="0"/>
            <a:pathLst>
              <a:path w="141515" h="348248">
                <a:moveTo>
                  <a:pt x="89297" y="348247"/>
                </a:moveTo>
                <a:lnTo>
                  <a:pt x="110288" y="348247"/>
                </a:lnTo>
                <a:lnTo>
                  <a:pt x="112220" y="347255"/>
                </a:lnTo>
                <a:lnTo>
                  <a:pt x="113509" y="345602"/>
                </a:lnTo>
                <a:lnTo>
                  <a:pt x="114368" y="343507"/>
                </a:lnTo>
                <a:lnTo>
                  <a:pt x="115933" y="342110"/>
                </a:lnTo>
                <a:lnTo>
                  <a:pt x="117969" y="341179"/>
                </a:lnTo>
                <a:lnTo>
                  <a:pt x="120317" y="340558"/>
                </a:lnTo>
                <a:lnTo>
                  <a:pt x="121883" y="339153"/>
                </a:lnTo>
                <a:lnTo>
                  <a:pt x="122928" y="337223"/>
                </a:lnTo>
                <a:lnTo>
                  <a:pt x="123624" y="334945"/>
                </a:lnTo>
                <a:lnTo>
                  <a:pt x="127043" y="329767"/>
                </a:lnTo>
                <a:lnTo>
                  <a:pt x="129343" y="326998"/>
                </a:lnTo>
                <a:lnTo>
                  <a:pt x="130877" y="322174"/>
                </a:lnTo>
                <a:lnTo>
                  <a:pt x="131900" y="315983"/>
                </a:lnTo>
                <a:lnTo>
                  <a:pt x="132582" y="308878"/>
                </a:lnTo>
                <a:lnTo>
                  <a:pt x="134028" y="301165"/>
                </a:lnTo>
                <a:lnTo>
                  <a:pt x="135985" y="293046"/>
                </a:lnTo>
                <a:lnTo>
                  <a:pt x="138282" y="284657"/>
                </a:lnTo>
                <a:lnTo>
                  <a:pt x="139813" y="275096"/>
                </a:lnTo>
                <a:lnTo>
                  <a:pt x="140833" y="264753"/>
                </a:lnTo>
                <a:lnTo>
                  <a:pt x="141514" y="253889"/>
                </a:lnTo>
                <a:lnTo>
                  <a:pt x="140975" y="242678"/>
                </a:lnTo>
                <a:lnTo>
                  <a:pt x="139624" y="231235"/>
                </a:lnTo>
                <a:lnTo>
                  <a:pt x="137731" y="219638"/>
                </a:lnTo>
                <a:lnTo>
                  <a:pt x="136469" y="208929"/>
                </a:lnTo>
                <a:lnTo>
                  <a:pt x="135628" y="198814"/>
                </a:lnTo>
                <a:lnTo>
                  <a:pt x="135067" y="189094"/>
                </a:lnTo>
                <a:lnTo>
                  <a:pt x="133701" y="178645"/>
                </a:lnTo>
                <a:lnTo>
                  <a:pt x="131798" y="167711"/>
                </a:lnTo>
                <a:lnTo>
                  <a:pt x="129537" y="156452"/>
                </a:lnTo>
                <a:lnTo>
                  <a:pt x="127038" y="145969"/>
                </a:lnTo>
                <a:lnTo>
                  <a:pt x="124379" y="136005"/>
                </a:lnTo>
                <a:lnTo>
                  <a:pt x="118780" y="116995"/>
                </a:lnTo>
                <a:lnTo>
                  <a:pt x="112984" y="98625"/>
                </a:lnTo>
                <a:lnTo>
                  <a:pt x="110049" y="90551"/>
                </a:lnTo>
                <a:lnTo>
                  <a:pt x="107101" y="83184"/>
                </a:lnTo>
                <a:lnTo>
                  <a:pt x="104142" y="76289"/>
                </a:lnTo>
                <a:lnTo>
                  <a:pt x="98210" y="63335"/>
                </a:lnTo>
                <a:lnTo>
                  <a:pt x="95239" y="57103"/>
                </a:lnTo>
                <a:lnTo>
                  <a:pt x="92266" y="51955"/>
                </a:lnTo>
                <a:lnTo>
                  <a:pt x="89292" y="47532"/>
                </a:lnTo>
                <a:lnTo>
                  <a:pt x="86317" y="43591"/>
                </a:lnTo>
                <a:lnTo>
                  <a:pt x="83342" y="38979"/>
                </a:lnTo>
                <a:lnTo>
                  <a:pt x="80366" y="33920"/>
                </a:lnTo>
                <a:lnTo>
                  <a:pt x="77390" y="28563"/>
                </a:lnTo>
                <a:lnTo>
                  <a:pt x="74413" y="23999"/>
                </a:lnTo>
                <a:lnTo>
                  <a:pt x="71437" y="19965"/>
                </a:lnTo>
                <a:lnTo>
                  <a:pt x="68461" y="16283"/>
                </a:lnTo>
                <a:lnTo>
                  <a:pt x="65484" y="13828"/>
                </a:lnTo>
                <a:lnTo>
                  <a:pt x="62508" y="12192"/>
                </a:lnTo>
                <a:lnTo>
                  <a:pt x="59531" y="11102"/>
                </a:lnTo>
                <a:lnTo>
                  <a:pt x="56554" y="9382"/>
                </a:lnTo>
                <a:lnTo>
                  <a:pt x="53578" y="7242"/>
                </a:lnTo>
                <a:lnTo>
                  <a:pt x="46412" y="1422"/>
                </a:lnTo>
                <a:lnTo>
                  <a:pt x="42786" y="626"/>
                </a:lnTo>
                <a:lnTo>
                  <a:pt x="37115" y="115"/>
                </a:lnTo>
                <a:lnTo>
                  <a:pt x="33693" y="45"/>
                </a:lnTo>
                <a:lnTo>
                  <a:pt x="28153" y="0"/>
                </a:lnTo>
                <a:lnTo>
                  <a:pt x="24749" y="2640"/>
                </a:lnTo>
                <a:lnTo>
                  <a:pt x="19220" y="7679"/>
                </a:lnTo>
                <a:lnTo>
                  <a:pt x="13522" y="13293"/>
                </a:lnTo>
                <a:lnTo>
                  <a:pt x="11991" y="15803"/>
                </a:lnTo>
                <a:lnTo>
                  <a:pt x="10290" y="21239"/>
                </a:lnTo>
                <a:lnTo>
                  <a:pt x="9333" y="29878"/>
                </a:lnTo>
                <a:lnTo>
                  <a:pt x="6463" y="38409"/>
                </a:lnTo>
                <a:lnTo>
                  <a:pt x="2872" y="48814"/>
                </a:lnTo>
                <a:lnTo>
                  <a:pt x="1915" y="54368"/>
                </a:lnTo>
                <a:lnTo>
                  <a:pt x="1276" y="60054"/>
                </a:lnTo>
                <a:lnTo>
                  <a:pt x="851" y="65830"/>
                </a:lnTo>
                <a:lnTo>
                  <a:pt x="568" y="71664"/>
                </a:lnTo>
                <a:lnTo>
                  <a:pt x="252" y="83439"/>
                </a:lnTo>
                <a:lnTo>
                  <a:pt x="1" y="149080"/>
                </a:lnTo>
                <a:lnTo>
                  <a:pt x="0" y="15179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SMARTInkAnnotation550"/>
          <p:cNvSpPr/>
          <p:nvPr/>
        </p:nvSpPr>
        <p:spPr>
          <a:xfrm>
            <a:off x="3902273" y="5947171"/>
            <a:ext cx="133946" cy="214314"/>
          </a:xfrm>
          <a:custGeom>
            <a:avLst/>
            <a:gdLst/>
            <a:ahLst/>
            <a:cxnLst/>
            <a:rect l="0" t="0" r="0" b="0"/>
            <a:pathLst>
              <a:path w="133946" h="214314">
                <a:moveTo>
                  <a:pt x="0" y="0"/>
                </a:moveTo>
                <a:lnTo>
                  <a:pt x="0" y="4740"/>
                </a:lnTo>
                <a:lnTo>
                  <a:pt x="992" y="6137"/>
                </a:lnTo>
                <a:lnTo>
                  <a:pt x="2646" y="7068"/>
                </a:lnTo>
                <a:lnTo>
                  <a:pt x="4740" y="7689"/>
                </a:lnTo>
                <a:lnTo>
                  <a:pt x="7129" y="9094"/>
                </a:lnTo>
                <a:lnTo>
                  <a:pt x="9713" y="11025"/>
                </a:lnTo>
                <a:lnTo>
                  <a:pt x="12429" y="13303"/>
                </a:lnTo>
                <a:lnTo>
                  <a:pt x="16223" y="15814"/>
                </a:lnTo>
                <a:lnTo>
                  <a:pt x="20737" y="18480"/>
                </a:lnTo>
                <a:lnTo>
                  <a:pt x="25731" y="21250"/>
                </a:lnTo>
                <a:lnTo>
                  <a:pt x="30053" y="25081"/>
                </a:lnTo>
                <a:lnTo>
                  <a:pt x="33925" y="29619"/>
                </a:lnTo>
                <a:lnTo>
                  <a:pt x="37500" y="34629"/>
                </a:lnTo>
                <a:lnTo>
                  <a:pt x="41867" y="39953"/>
                </a:lnTo>
                <a:lnTo>
                  <a:pt x="46763" y="45488"/>
                </a:lnTo>
                <a:lnTo>
                  <a:pt x="52011" y="51161"/>
                </a:lnTo>
                <a:lnTo>
                  <a:pt x="57494" y="58912"/>
                </a:lnTo>
                <a:lnTo>
                  <a:pt x="63134" y="68048"/>
                </a:lnTo>
                <a:lnTo>
                  <a:pt x="68879" y="78108"/>
                </a:lnTo>
                <a:lnTo>
                  <a:pt x="73700" y="87791"/>
                </a:lnTo>
                <a:lnTo>
                  <a:pt x="77907" y="97222"/>
                </a:lnTo>
                <a:lnTo>
                  <a:pt x="81703" y="106487"/>
                </a:lnTo>
                <a:lnTo>
                  <a:pt x="86219" y="116632"/>
                </a:lnTo>
                <a:lnTo>
                  <a:pt x="96528" y="138488"/>
                </a:lnTo>
                <a:lnTo>
                  <a:pt x="133945" y="21431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SMARTInkAnnotation551"/>
          <p:cNvSpPr/>
          <p:nvPr/>
        </p:nvSpPr>
        <p:spPr>
          <a:xfrm>
            <a:off x="7768828" y="5911500"/>
            <a:ext cx="151770" cy="312493"/>
          </a:xfrm>
          <a:custGeom>
            <a:avLst/>
            <a:gdLst/>
            <a:ahLst/>
            <a:cxnLst/>
            <a:rect l="0" t="0" r="0" b="0"/>
            <a:pathLst>
              <a:path w="151770" h="312493">
                <a:moveTo>
                  <a:pt x="125015" y="312492"/>
                </a:moveTo>
                <a:lnTo>
                  <a:pt x="129754" y="307751"/>
                </a:lnTo>
                <a:lnTo>
                  <a:pt x="131152" y="305363"/>
                </a:lnTo>
                <a:lnTo>
                  <a:pt x="134110" y="296268"/>
                </a:lnTo>
                <a:lnTo>
                  <a:pt x="138318" y="286760"/>
                </a:lnTo>
                <a:lnTo>
                  <a:pt x="139836" y="281447"/>
                </a:lnTo>
                <a:lnTo>
                  <a:pt x="140849" y="275920"/>
                </a:lnTo>
                <a:lnTo>
                  <a:pt x="141524" y="270251"/>
                </a:lnTo>
                <a:lnTo>
                  <a:pt x="142967" y="263495"/>
                </a:lnTo>
                <a:lnTo>
                  <a:pt x="144920" y="256015"/>
                </a:lnTo>
                <a:lnTo>
                  <a:pt x="147215" y="248051"/>
                </a:lnTo>
                <a:lnTo>
                  <a:pt x="148745" y="239766"/>
                </a:lnTo>
                <a:lnTo>
                  <a:pt x="149765" y="231265"/>
                </a:lnTo>
                <a:lnTo>
                  <a:pt x="150445" y="222622"/>
                </a:lnTo>
                <a:lnTo>
                  <a:pt x="150897" y="213884"/>
                </a:lnTo>
                <a:lnTo>
                  <a:pt x="151402" y="196236"/>
                </a:lnTo>
                <a:lnTo>
                  <a:pt x="151751" y="158803"/>
                </a:lnTo>
                <a:lnTo>
                  <a:pt x="151769" y="150501"/>
                </a:lnTo>
                <a:lnTo>
                  <a:pt x="150788" y="141990"/>
                </a:lnTo>
                <a:lnTo>
                  <a:pt x="149142" y="133340"/>
                </a:lnTo>
                <a:lnTo>
                  <a:pt x="147053" y="124596"/>
                </a:lnTo>
                <a:lnTo>
                  <a:pt x="144668" y="116782"/>
                </a:lnTo>
                <a:lnTo>
                  <a:pt x="142086" y="109589"/>
                </a:lnTo>
                <a:lnTo>
                  <a:pt x="139372" y="102809"/>
                </a:lnTo>
                <a:lnTo>
                  <a:pt x="133712" y="87338"/>
                </a:lnTo>
                <a:lnTo>
                  <a:pt x="130813" y="79046"/>
                </a:lnTo>
                <a:lnTo>
                  <a:pt x="127888" y="71533"/>
                </a:lnTo>
                <a:lnTo>
                  <a:pt x="124945" y="64540"/>
                </a:lnTo>
                <a:lnTo>
                  <a:pt x="121992" y="57894"/>
                </a:lnTo>
                <a:lnTo>
                  <a:pt x="116065" y="45217"/>
                </a:lnTo>
                <a:lnTo>
                  <a:pt x="113095" y="39058"/>
                </a:lnTo>
                <a:lnTo>
                  <a:pt x="110123" y="33961"/>
                </a:lnTo>
                <a:lnTo>
                  <a:pt x="107150" y="29570"/>
                </a:lnTo>
                <a:lnTo>
                  <a:pt x="104175" y="25650"/>
                </a:lnTo>
                <a:lnTo>
                  <a:pt x="101200" y="22045"/>
                </a:lnTo>
                <a:lnTo>
                  <a:pt x="98224" y="18650"/>
                </a:lnTo>
                <a:lnTo>
                  <a:pt x="95248" y="15394"/>
                </a:lnTo>
                <a:lnTo>
                  <a:pt x="89296" y="9131"/>
                </a:lnTo>
                <a:lnTo>
                  <a:pt x="86320" y="6071"/>
                </a:lnTo>
                <a:lnTo>
                  <a:pt x="83343" y="4031"/>
                </a:lnTo>
                <a:lnTo>
                  <a:pt x="80367" y="2671"/>
                </a:lnTo>
                <a:lnTo>
                  <a:pt x="77390" y="1765"/>
                </a:lnTo>
                <a:lnTo>
                  <a:pt x="74414" y="1161"/>
                </a:lnTo>
                <a:lnTo>
                  <a:pt x="71437" y="758"/>
                </a:lnTo>
                <a:lnTo>
                  <a:pt x="68461" y="489"/>
                </a:lnTo>
                <a:lnTo>
                  <a:pt x="65484" y="311"/>
                </a:lnTo>
                <a:lnTo>
                  <a:pt x="59531" y="112"/>
                </a:lnTo>
                <a:lnTo>
                  <a:pt x="50601" y="0"/>
                </a:lnTo>
                <a:lnTo>
                  <a:pt x="47625" y="976"/>
                </a:lnTo>
                <a:lnTo>
                  <a:pt x="44648" y="2619"/>
                </a:lnTo>
                <a:lnTo>
                  <a:pt x="41672" y="4707"/>
                </a:lnTo>
                <a:lnTo>
                  <a:pt x="38695" y="7091"/>
                </a:lnTo>
                <a:lnTo>
                  <a:pt x="35718" y="9673"/>
                </a:lnTo>
                <a:lnTo>
                  <a:pt x="32742" y="12386"/>
                </a:lnTo>
                <a:lnTo>
                  <a:pt x="26789" y="18046"/>
                </a:lnTo>
                <a:lnTo>
                  <a:pt x="23812" y="20944"/>
                </a:lnTo>
                <a:lnTo>
                  <a:pt x="21827" y="23869"/>
                </a:lnTo>
                <a:lnTo>
                  <a:pt x="19622" y="29764"/>
                </a:lnTo>
                <a:lnTo>
                  <a:pt x="15997" y="38337"/>
                </a:lnTo>
                <a:lnTo>
                  <a:pt x="12071" y="47770"/>
                </a:lnTo>
                <a:lnTo>
                  <a:pt x="10325" y="55270"/>
                </a:lnTo>
                <a:lnTo>
                  <a:pt x="9342" y="60330"/>
                </a:lnTo>
                <a:lnTo>
                  <a:pt x="6467" y="64159"/>
                </a:lnTo>
                <a:lnTo>
                  <a:pt x="0" y="7139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SMARTInkAnnotation552"/>
          <p:cNvSpPr/>
          <p:nvPr/>
        </p:nvSpPr>
        <p:spPr>
          <a:xfrm>
            <a:off x="7840265" y="5866804"/>
            <a:ext cx="142876" cy="258962"/>
          </a:xfrm>
          <a:custGeom>
            <a:avLst/>
            <a:gdLst/>
            <a:ahLst/>
            <a:cxnLst/>
            <a:rect l="0" t="0" r="0" b="0"/>
            <a:pathLst>
              <a:path w="142876" h="258962">
                <a:moveTo>
                  <a:pt x="0" y="0"/>
                </a:moveTo>
                <a:lnTo>
                  <a:pt x="4739" y="0"/>
                </a:lnTo>
                <a:lnTo>
                  <a:pt x="7128" y="992"/>
                </a:lnTo>
                <a:lnTo>
                  <a:pt x="9713" y="2645"/>
                </a:lnTo>
                <a:lnTo>
                  <a:pt x="12429" y="4740"/>
                </a:lnTo>
                <a:lnTo>
                  <a:pt x="15231" y="7129"/>
                </a:lnTo>
                <a:lnTo>
                  <a:pt x="18092" y="9714"/>
                </a:lnTo>
                <a:lnTo>
                  <a:pt x="20990" y="12429"/>
                </a:lnTo>
                <a:lnTo>
                  <a:pt x="34552" y="25731"/>
                </a:lnTo>
                <a:lnTo>
                  <a:pt x="39902" y="32037"/>
                </a:lnTo>
                <a:lnTo>
                  <a:pt x="45452" y="39218"/>
                </a:lnTo>
                <a:lnTo>
                  <a:pt x="51137" y="46981"/>
                </a:lnTo>
                <a:lnTo>
                  <a:pt x="62746" y="63545"/>
                </a:lnTo>
                <a:lnTo>
                  <a:pt x="86368" y="98432"/>
                </a:lnTo>
                <a:lnTo>
                  <a:pt x="92305" y="109277"/>
                </a:lnTo>
                <a:lnTo>
                  <a:pt x="98247" y="121469"/>
                </a:lnTo>
                <a:lnTo>
                  <a:pt x="104193" y="134557"/>
                </a:lnTo>
                <a:lnTo>
                  <a:pt x="109150" y="147252"/>
                </a:lnTo>
                <a:lnTo>
                  <a:pt x="113446" y="159684"/>
                </a:lnTo>
                <a:lnTo>
                  <a:pt x="117303" y="171940"/>
                </a:lnTo>
                <a:lnTo>
                  <a:pt x="124233" y="196142"/>
                </a:lnTo>
                <a:lnTo>
                  <a:pt x="127471" y="208151"/>
                </a:lnTo>
                <a:lnTo>
                  <a:pt x="133713" y="229434"/>
                </a:lnTo>
                <a:lnTo>
                  <a:pt x="142875" y="25896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SMARTInkAnnotation553"/>
          <p:cNvSpPr/>
          <p:nvPr/>
        </p:nvSpPr>
        <p:spPr>
          <a:xfrm>
            <a:off x="4188072" y="696516"/>
            <a:ext cx="2214111" cy="767953"/>
          </a:xfrm>
          <a:custGeom>
            <a:avLst/>
            <a:gdLst/>
            <a:ahLst/>
            <a:cxnLst/>
            <a:rect l="0" t="0" r="0" b="0"/>
            <a:pathLst>
              <a:path w="2214111" h="767953">
                <a:moveTo>
                  <a:pt x="2098428" y="553640"/>
                </a:moveTo>
                <a:lnTo>
                  <a:pt x="2110856" y="541211"/>
                </a:lnTo>
                <a:lnTo>
                  <a:pt x="2125285" y="519714"/>
                </a:lnTo>
                <a:lnTo>
                  <a:pt x="2134166" y="506877"/>
                </a:lnTo>
                <a:lnTo>
                  <a:pt x="2146056" y="484761"/>
                </a:lnTo>
                <a:lnTo>
                  <a:pt x="2157960" y="462276"/>
                </a:lnTo>
                <a:lnTo>
                  <a:pt x="2172842" y="439278"/>
                </a:lnTo>
                <a:lnTo>
                  <a:pt x="2176150" y="428068"/>
                </a:lnTo>
                <a:lnTo>
                  <a:pt x="2177030" y="422300"/>
                </a:lnTo>
                <a:lnTo>
                  <a:pt x="2180657" y="413246"/>
                </a:lnTo>
                <a:lnTo>
                  <a:pt x="2183013" y="409442"/>
                </a:lnTo>
                <a:lnTo>
                  <a:pt x="2185630" y="399924"/>
                </a:lnTo>
                <a:lnTo>
                  <a:pt x="2187786" y="389080"/>
                </a:lnTo>
                <a:lnTo>
                  <a:pt x="2194608" y="368594"/>
                </a:lnTo>
                <a:lnTo>
                  <a:pt x="2196737" y="360272"/>
                </a:lnTo>
                <a:lnTo>
                  <a:pt x="2202521" y="344431"/>
                </a:lnTo>
                <a:lnTo>
                  <a:pt x="2205668" y="328162"/>
                </a:lnTo>
                <a:lnTo>
                  <a:pt x="2211452" y="315624"/>
                </a:lnTo>
                <a:lnTo>
                  <a:pt x="2213607" y="299782"/>
                </a:lnTo>
                <a:lnTo>
                  <a:pt x="2214110" y="288348"/>
                </a:lnTo>
                <a:lnTo>
                  <a:pt x="2211688" y="276652"/>
                </a:lnTo>
                <a:lnTo>
                  <a:pt x="2207393" y="261556"/>
                </a:lnTo>
                <a:lnTo>
                  <a:pt x="2205396" y="253169"/>
                </a:lnTo>
                <a:lnTo>
                  <a:pt x="2196029" y="231615"/>
                </a:lnTo>
                <a:lnTo>
                  <a:pt x="2184624" y="208249"/>
                </a:lnTo>
                <a:lnTo>
                  <a:pt x="2180697" y="203324"/>
                </a:lnTo>
                <a:lnTo>
                  <a:pt x="2166680" y="190661"/>
                </a:lnTo>
                <a:lnTo>
                  <a:pt x="2149906" y="169107"/>
                </a:lnTo>
                <a:lnTo>
                  <a:pt x="2139166" y="158502"/>
                </a:lnTo>
                <a:lnTo>
                  <a:pt x="2105470" y="135647"/>
                </a:lnTo>
                <a:lnTo>
                  <a:pt x="2077402" y="119986"/>
                </a:lnTo>
                <a:lnTo>
                  <a:pt x="2035503" y="99560"/>
                </a:lnTo>
                <a:lnTo>
                  <a:pt x="1982305" y="77768"/>
                </a:lnTo>
                <a:lnTo>
                  <a:pt x="1927974" y="55489"/>
                </a:lnTo>
                <a:lnTo>
                  <a:pt x="1869128" y="38946"/>
                </a:lnTo>
                <a:lnTo>
                  <a:pt x="1821587" y="29484"/>
                </a:lnTo>
                <a:lnTo>
                  <a:pt x="1754944" y="20014"/>
                </a:lnTo>
                <a:lnTo>
                  <a:pt x="1696358" y="11413"/>
                </a:lnTo>
                <a:lnTo>
                  <a:pt x="1637014" y="4679"/>
                </a:lnTo>
                <a:lnTo>
                  <a:pt x="1576528" y="924"/>
                </a:lnTo>
                <a:lnTo>
                  <a:pt x="1510927" y="182"/>
                </a:lnTo>
                <a:lnTo>
                  <a:pt x="1281049" y="0"/>
                </a:lnTo>
                <a:lnTo>
                  <a:pt x="1224549" y="4740"/>
                </a:lnTo>
                <a:lnTo>
                  <a:pt x="1152124" y="9094"/>
                </a:lnTo>
                <a:lnTo>
                  <a:pt x="1098374" y="15813"/>
                </a:lnTo>
                <a:lnTo>
                  <a:pt x="1043754" y="23095"/>
                </a:lnTo>
                <a:lnTo>
                  <a:pt x="985016" y="26686"/>
                </a:lnTo>
                <a:lnTo>
                  <a:pt x="928475" y="33593"/>
                </a:lnTo>
                <a:lnTo>
                  <a:pt x="869169" y="41923"/>
                </a:lnTo>
                <a:lnTo>
                  <a:pt x="813453" y="51668"/>
                </a:lnTo>
                <a:lnTo>
                  <a:pt x="759241" y="65689"/>
                </a:lnTo>
                <a:lnTo>
                  <a:pt x="690235" y="79819"/>
                </a:lnTo>
                <a:lnTo>
                  <a:pt x="623798" y="96905"/>
                </a:lnTo>
                <a:lnTo>
                  <a:pt x="560477" y="118397"/>
                </a:lnTo>
                <a:lnTo>
                  <a:pt x="515173" y="131873"/>
                </a:lnTo>
                <a:lnTo>
                  <a:pt x="471322" y="151852"/>
                </a:lnTo>
                <a:lnTo>
                  <a:pt x="417800" y="173788"/>
                </a:lnTo>
                <a:lnTo>
                  <a:pt x="377097" y="195029"/>
                </a:lnTo>
                <a:lnTo>
                  <a:pt x="339901" y="216536"/>
                </a:lnTo>
                <a:lnTo>
                  <a:pt x="303744" y="239114"/>
                </a:lnTo>
                <a:lnTo>
                  <a:pt x="270542" y="258371"/>
                </a:lnTo>
                <a:lnTo>
                  <a:pt x="241853" y="279291"/>
                </a:lnTo>
                <a:lnTo>
                  <a:pt x="214500" y="301695"/>
                </a:lnTo>
                <a:lnTo>
                  <a:pt x="187545" y="320901"/>
                </a:lnTo>
                <a:lnTo>
                  <a:pt x="170638" y="334114"/>
                </a:lnTo>
                <a:lnTo>
                  <a:pt x="148972" y="357296"/>
                </a:lnTo>
                <a:lnTo>
                  <a:pt x="125134" y="377173"/>
                </a:lnTo>
                <a:lnTo>
                  <a:pt x="105062" y="396622"/>
                </a:lnTo>
                <a:lnTo>
                  <a:pt x="92638" y="412417"/>
                </a:lnTo>
                <a:lnTo>
                  <a:pt x="80502" y="429358"/>
                </a:lnTo>
                <a:lnTo>
                  <a:pt x="56542" y="464488"/>
                </a:lnTo>
                <a:lnTo>
                  <a:pt x="43398" y="486435"/>
                </a:lnTo>
                <a:lnTo>
                  <a:pt x="23930" y="517765"/>
                </a:lnTo>
                <a:lnTo>
                  <a:pt x="12789" y="537829"/>
                </a:lnTo>
                <a:lnTo>
                  <a:pt x="6318" y="550251"/>
                </a:lnTo>
                <a:lnTo>
                  <a:pt x="2781" y="565032"/>
                </a:lnTo>
                <a:lnTo>
                  <a:pt x="789" y="587442"/>
                </a:lnTo>
                <a:lnTo>
                  <a:pt x="199" y="606650"/>
                </a:lnTo>
                <a:lnTo>
                  <a:pt x="0" y="630918"/>
                </a:lnTo>
                <a:lnTo>
                  <a:pt x="4706" y="653597"/>
                </a:lnTo>
                <a:lnTo>
                  <a:pt x="12384" y="674428"/>
                </a:lnTo>
                <a:lnTo>
                  <a:pt x="20943" y="693167"/>
                </a:lnTo>
                <a:lnTo>
                  <a:pt x="29763" y="711288"/>
                </a:lnTo>
                <a:lnTo>
                  <a:pt x="43401" y="733965"/>
                </a:lnTo>
                <a:lnTo>
                  <a:pt x="54319" y="745571"/>
                </a:lnTo>
                <a:lnTo>
                  <a:pt x="80318" y="76795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979377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61974" t="50000" r="5783" b="25000"/>
          <a:stretch/>
        </p:blipFill>
        <p:spPr bwMode="auto">
          <a:xfrm>
            <a:off x="228600" y="457200"/>
            <a:ext cx="3657600" cy="4075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33" name="Group 32"/>
          <p:cNvGrpSpPr/>
          <p:nvPr/>
        </p:nvGrpSpPr>
        <p:grpSpPr>
          <a:xfrm>
            <a:off x="1223367" y="848353"/>
            <a:ext cx="3134321" cy="2946765"/>
            <a:chOff x="1223367" y="848353"/>
            <a:chExt cx="3134321" cy="2946765"/>
          </a:xfrm>
        </p:grpSpPr>
        <p:sp>
          <p:nvSpPr>
            <p:cNvPr id="3" name="SMARTInkAnnotation96"/>
            <p:cNvSpPr/>
            <p:nvPr/>
          </p:nvSpPr>
          <p:spPr>
            <a:xfrm>
              <a:off x="1223367" y="1803796"/>
              <a:ext cx="410766" cy="580431"/>
            </a:xfrm>
            <a:custGeom>
              <a:avLst/>
              <a:gdLst/>
              <a:ahLst/>
              <a:cxnLst/>
              <a:rect l="0" t="0" r="0" b="0"/>
              <a:pathLst>
                <a:path w="410766" h="580431">
                  <a:moveTo>
                    <a:pt x="410765" y="0"/>
                  </a:moveTo>
                  <a:lnTo>
                    <a:pt x="410765" y="4741"/>
                  </a:lnTo>
                  <a:lnTo>
                    <a:pt x="409773" y="7130"/>
                  </a:lnTo>
                  <a:lnTo>
                    <a:pt x="403636" y="17216"/>
                  </a:lnTo>
                  <a:lnTo>
                    <a:pt x="395534" y="37182"/>
                  </a:lnTo>
                  <a:lnTo>
                    <a:pt x="389774" y="49929"/>
                  </a:lnTo>
                  <a:lnTo>
                    <a:pt x="381261" y="64855"/>
                  </a:lnTo>
                  <a:lnTo>
                    <a:pt x="370863" y="82403"/>
                  </a:lnTo>
                  <a:lnTo>
                    <a:pt x="359628" y="103431"/>
                  </a:lnTo>
                  <a:lnTo>
                    <a:pt x="352861" y="113603"/>
                  </a:lnTo>
                  <a:lnTo>
                    <a:pt x="345373" y="123360"/>
                  </a:lnTo>
                  <a:lnTo>
                    <a:pt x="337405" y="132842"/>
                  </a:lnTo>
                  <a:lnTo>
                    <a:pt x="329116" y="144124"/>
                  </a:lnTo>
                  <a:lnTo>
                    <a:pt x="320614" y="156606"/>
                  </a:lnTo>
                  <a:lnTo>
                    <a:pt x="311969" y="169888"/>
                  </a:lnTo>
                  <a:lnTo>
                    <a:pt x="303229" y="182712"/>
                  </a:lnTo>
                  <a:lnTo>
                    <a:pt x="285581" y="207544"/>
                  </a:lnTo>
                  <a:lnTo>
                    <a:pt x="276708" y="221707"/>
                  </a:lnTo>
                  <a:lnTo>
                    <a:pt x="267815" y="237101"/>
                  </a:lnTo>
                  <a:lnTo>
                    <a:pt x="258911" y="253318"/>
                  </a:lnTo>
                  <a:lnTo>
                    <a:pt x="249005" y="268097"/>
                  </a:lnTo>
                  <a:lnTo>
                    <a:pt x="238433" y="281919"/>
                  </a:lnTo>
                  <a:lnTo>
                    <a:pt x="227416" y="295102"/>
                  </a:lnTo>
                  <a:lnTo>
                    <a:pt x="217095" y="308852"/>
                  </a:lnTo>
                  <a:lnTo>
                    <a:pt x="207238" y="322979"/>
                  </a:lnTo>
                  <a:lnTo>
                    <a:pt x="197689" y="337359"/>
                  </a:lnTo>
                  <a:lnTo>
                    <a:pt x="187355" y="351906"/>
                  </a:lnTo>
                  <a:lnTo>
                    <a:pt x="165290" y="381299"/>
                  </a:lnTo>
                  <a:lnTo>
                    <a:pt x="154842" y="396082"/>
                  </a:lnTo>
                  <a:lnTo>
                    <a:pt x="144899" y="410899"/>
                  </a:lnTo>
                  <a:lnTo>
                    <a:pt x="135295" y="425737"/>
                  </a:lnTo>
                  <a:lnTo>
                    <a:pt x="125915" y="439598"/>
                  </a:lnTo>
                  <a:lnTo>
                    <a:pt x="107556" y="465583"/>
                  </a:lnTo>
                  <a:lnTo>
                    <a:pt x="98493" y="477076"/>
                  </a:lnTo>
                  <a:lnTo>
                    <a:pt x="89474" y="487715"/>
                  </a:lnTo>
                  <a:lnTo>
                    <a:pt x="80485" y="497784"/>
                  </a:lnTo>
                  <a:lnTo>
                    <a:pt x="72508" y="507473"/>
                  </a:lnTo>
                  <a:lnTo>
                    <a:pt x="65206" y="516910"/>
                  </a:lnTo>
                  <a:lnTo>
                    <a:pt x="58353" y="526177"/>
                  </a:lnTo>
                  <a:lnTo>
                    <a:pt x="51800" y="534339"/>
                  </a:lnTo>
                  <a:lnTo>
                    <a:pt x="39228" y="548700"/>
                  </a:lnTo>
                  <a:lnTo>
                    <a:pt x="27026" y="559052"/>
                  </a:lnTo>
                  <a:lnTo>
                    <a:pt x="15980" y="566960"/>
                  </a:lnTo>
                  <a:lnTo>
                    <a:pt x="11645" y="570458"/>
                  </a:lnTo>
                  <a:lnTo>
                    <a:pt x="0" y="58043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SMARTInkAnnotation97"/>
            <p:cNvSpPr/>
            <p:nvPr/>
          </p:nvSpPr>
          <p:spPr>
            <a:xfrm>
              <a:off x="1366242" y="2000250"/>
              <a:ext cx="205384" cy="383977"/>
            </a:xfrm>
            <a:custGeom>
              <a:avLst/>
              <a:gdLst/>
              <a:ahLst/>
              <a:cxnLst/>
              <a:rect l="0" t="0" r="0" b="0"/>
              <a:pathLst>
                <a:path w="205384" h="383977">
                  <a:moveTo>
                    <a:pt x="0" y="0"/>
                  </a:moveTo>
                  <a:lnTo>
                    <a:pt x="0" y="17169"/>
                  </a:lnTo>
                  <a:lnTo>
                    <a:pt x="2646" y="27805"/>
                  </a:lnTo>
                  <a:lnTo>
                    <a:pt x="4740" y="33419"/>
                  </a:lnTo>
                  <a:lnTo>
                    <a:pt x="8121" y="40139"/>
                  </a:lnTo>
                  <a:lnTo>
                    <a:pt x="12359" y="47595"/>
                  </a:lnTo>
                  <a:lnTo>
                    <a:pt x="17169" y="55542"/>
                  </a:lnTo>
                  <a:lnTo>
                    <a:pt x="21368" y="63817"/>
                  </a:lnTo>
                  <a:lnTo>
                    <a:pt x="25159" y="72310"/>
                  </a:lnTo>
                  <a:lnTo>
                    <a:pt x="28679" y="80949"/>
                  </a:lnTo>
                  <a:lnTo>
                    <a:pt x="33010" y="90677"/>
                  </a:lnTo>
                  <a:lnTo>
                    <a:pt x="43114" y="112069"/>
                  </a:lnTo>
                  <a:lnTo>
                    <a:pt x="47594" y="122337"/>
                  </a:lnTo>
                  <a:lnTo>
                    <a:pt x="51573" y="132159"/>
                  </a:lnTo>
                  <a:lnTo>
                    <a:pt x="55218" y="141684"/>
                  </a:lnTo>
                  <a:lnTo>
                    <a:pt x="59632" y="152003"/>
                  </a:lnTo>
                  <a:lnTo>
                    <a:pt x="69828" y="174051"/>
                  </a:lnTo>
                  <a:lnTo>
                    <a:pt x="86725" y="208777"/>
                  </a:lnTo>
                  <a:lnTo>
                    <a:pt x="91551" y="219552"/>
                  </a:lnTo>
                  <a:lnTo>
                    <a:pt x="95761" y="229711"/>
                  </a:lnTo>
                  <a:lnTo>
                    <a:pt x="99559" y="239461"/>
                  </a:lnTo>
                  <a:lnTo>
                    <a:pt x="104076" y="248937"/>
                  </a:lnTo>
                  <a:lnTo>
                    <a:pt x="109071" y="258231"/>
                  </a:lnTo>
                  <a:lnTo>
                    <a:pt x="114386" y="267404"/>
                  </a:lnTo>
                  <a:lnTo>
                    <a:pt x="125583" y="285533"/>
                  </a:lnTo>
                  <a:lnTo>
                    <a:pt x="148940" y="321426"/>
                  </a:lnTo>
                  <a:lnTo>
                    <a:pt x="155848" y="329377"/>
                  </a:lnTo>
                  <a:lnTo>
                    <a:pt x="163430" y="336663"/>
                  </a:lnTo>
                  <a:lnTo>
                    <a:pt x="171461" y="343504"/>
                  </a:lnTo>
                  <a:lnTo>
                    <a:pt x="177807" y="350049"/>
                  </a:lnTo>
                  <a:lnTo>
                    <a:pt x="183030" y="356397"/>
                  </a:lnTo>
                  <a:lnTo>
                    <a:pt x="187505" y="362613"/>
                  </a:lnTo>
                  <a:lnTo>
                    <a:pt x="191479" y="367750"/>
                  </a:lnTo>
                  <a:lnTo>
                    <a:pt x="195122" y="372166"/>
                  </a:lnTo>
                  <a:lnTo>
                    <a:pt x="205383" y="383976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SMARTInkAnnotation98"/>
            <p:cNvSpPr/>
            <p:nvPr/>
          </p:nvSpPr>
          <p:spPr>
            <a:xfrm>
              <a:off x="1839515" y="1910953"/>
              <a:ext cx="365960" cy="660224"/>
            </a:xfrm>
            <a:custGeom>
              <a:avLst/>
              <a:gdLst/>
              <a:ahLst/>
              <a:cxnLst/>
              <a:rect l="0" t="0" r="0" b="0"/>
              <a:pathLst>
                <a:path w="365960" h="660224">
                  <a:moveTo>
                    <a:pt x="35719" y="0"/>
                  </a:moveTo>
                  <a:lnTo>
                    <a:pt x="49021" y="0"/>
                  </a:lnTo>
                  <a:lnTo>
                    <a:pt x="50540" y="992"/>
                  </a:lnTo>
                  <a:lnTo>
                    <a:pt x="51553" y="2646"/>
                  </a:lnTo>
                  <a:lnTo>
                    <a:pt x="52228" y="4740"/>
                  </a:lnTo>
                  <a:lnTo>
                    <a:pt x="53311" y="22360"/>
                  </a:lnTo>
                  <a:lnTo>
                    <a:pt x="54492" y="40139"/>
                  </a:lnTo>
                  <a:lnTo>
                    <a:pt x="58283" y="55542"/>
                  </a:lnTo>
                  <a:lnTo>
                    <a:pt x="60630" y="69665"/>
                  </a:lnTo>
                  <a:lnTo>
                    <a:pt x="61256" y="76209"/>
                  </a:lnTo>
                  <a:lnTo>
                    <a:pt x="59306" y="91417"/>
                  </a:lnTo>
                  <a:lnTo>
                    <a:pt x="56124" y="108098"/>
                  </a:lnTo>
                  <a:lnTo>
                    <a:pt x="54709" y="125434"/>
                  </a:lnTo>
                  <a:lnTo>
                    <a:pt x="51435" y="143061"/>
                  </a:lnTo>
                  <a:lnTo>
                    <a:pt x="47665" y="159825"/>
                  </a:lnTo>
                  <a:lnTo>
                    <a:pt x="45989" y="173890"/>
                  </a:lnTo>
                  <a:lnTo>
                    <a:pt x="42598" y="189401"/>
                  </a:lnTo>
                  <a:lnTo>
                    <a:pt x="38776" y="205225"/>
                  </a:lnTo>
                  <a:lnTo>
                    <a:pt x="37078" y="218872"/>
                  </a:lnTo>
                  <a:lnTo>
                    <a:pt x="37617" y="224298"/>
                  </a:lnTo>
                  <a:lnTo>
                    <a:pt x="38969" y="228907"/>
                  </a:lnTo>
                  <a:lnTo>
                    <a:pt x="40862" y="232971"/>
                  </a:lnTo>
                  <a:lnTo>
                    <a:pt x="42966" y="242779"/>
                  </a:lnTo>
                  <a:lnTo>
                    <a:pt x="43527" y="248173"/>
                  </a:lnTo>
                  <a:lnTo>
                    <a:pt x="44893" y="251769"/>
                  </a:lnTo>
                  <a:lnTo>
                    <a:pt x="46796" y="254166"/>
                  </a:lnTo>
                  <a:lnTo>
                    <a:pt x="49056" y="255764"/>
                  </a:lnTo>
                  <a:lnTo>
                    <a:pt x="54214" y="257540"/>
                  </a:lnTo>
                  <a:lnTo>
                    <a:pt x="65342" y="258540"/>
                  </a:lnTo>
                  <a:lnTo>
                    <a:pt x="75674" y="258774"/>
                  </a:lnTo>
                  <a:lnTo>
                    <a:pt x="86880" y="258877"/>
                  </a:lnTo>
                  <a:lnTo>
                    <a:pt x="92647" y="257913"/>
                  </a:lnTo>
                  <a:lnTo>
                    <a:pt x="98476" y="256278"/>
                  </a:lnTo>
                  <a:lnTo>
                    <a:pt x="104346" y="254196"/>
                  </a:lnTo>
                  <a:lnTo>
                    <a:pt x="111236" y="250823"/>
                  </a:lnTo>
                  <a:lnTo>
                    <a:pt x="118805" y="246590"/>
                  </a:lnTo>
                  <a:lnTo>
                    <a:pt x="126829" y="241784"/>
                  </a:lnTo>
                  <a:lnTo>
                    <a:pt x="134162" y="237588"/>
                  </a:lnTo>
                  <a:lnTo>
                    <a:pt x="147601" y="230279"/>
                  </a:lnTo>
                  <a:lnTo>
                    <a:pt x="166324" y="220586"/>
                  </a:lnTo>
                  <a:lnTo>
                    <a:pt x="173391" y="216510"/>
                  </a:lnTo>
                  <a:lnTo>
                    <a:pt x="181078" y="211809"/>
                  </a:lnTo>
                  <a:lnTo>
                    <a:pt x="189180" y="206690"/>
                  </a:lnTo>
                  <a:lnTo>
                    <a:pt x="196565" y="202286"/>
                  </a:lnTo>
                  <a:lnTo>
                    <a:pt x="203473" y="198357"/>
                  </a:lnTo>
                  <a:lnTo>
                    <a:pt x="216440" y="191346"/>
                  </a:lnTo>
                  <a:lnTo>
                    <a:pt x="240934" y="178761"/>
                  </a:lnTo>
                  <a:lnTo>
                    <a:pt x="246943" y="175728"/>
                  </a:lnTo>
                  <a:lnTo>
                    <a:pt x="253925" y="172715"/>
                  </a:lnTo>
                  <a:lnTo>
                    <a:pt x="261557" y="169713"/>
                  </a:lnTo>
                  <a:lnTo>
                    <a:pt x="269621" y="166720"/>
                  </a:lnTo>
                  <a:lnTo>
                    <a:pt x="275990" y="164725"/>
                  </a:lnTo>
                  <a:lnTo>
                    <a:pt x="285712" y="162508"/>
                  </a:lnTo>
                  <a:lnTo>
                    <a:pt x="295985" y="161522"/>
                  </a:lnTo>
                  <a:lnTo>
                    <a:pt x="301503" y="161260"/>
                  </a:lnTo>
                  <a:lnTo>
                    <a:pt x="306174" y="162076"/>
                  </a:lnTo>
                  <a:lnTo>
                    <a:pt x="314010" y="165630"/>
                  </a:lnTo>
                  <a:lnTo>
                    <a:pt x="328740" y="173209"/>
                  </a:lnTo>
                  <a:lnTo>
                    <a:pt x="337268" y="178846"/>
                  </a:lnTo>
                  <a:lnTo>
                    <a:pt x="340931" y="181739"/>
                  </a:lnTo>
                  <a:lnTo>
                    <a:pt x="347647" y="190244"/>
                  </a:lnTo>
                  <a:lnTo>
                    <a:pt x="353940" y="201631"/>
                  </a:lnTo>
                  <a:lnTo>
                    <a:pt x="360043" y="216613"/>
                  </a:lnTo>
                  <a:lnTo>
                    <a:pt x="363418" y="233194"/>
                  </a:lnTo>
                  <a:lnTo>
                    <a:pt x="364917" y="250485"/>
                  </a:lnTo>
                  <a:lnTo>
                    <a:pt x="365584" y="268092"/>
                  </a:lnTo>
                  <a:lnTo>
                    <a:pt x="365959" y="294739"/>
                  </a:lnTo>
                  <a:lnTo>
                    <a:pt x="363401" y="315211"/>
                  </a:lnTo>
                  <a:lnTo>
                    <a:pt x="361330" y="326227"/>
                  </a:lnTo>
                  <a:lnTo>
                    <a:pt x="357965" y="337539"/>
                  </a:lnTo>
                  <a:lnTo>
                    <a:pt x="353737" y="349049"/>
                  </a:lnTo>
                  <a:lnTo>
                    <a:pt x="348934" y="360692"/>
                  </a:lnTo>
                  <a:lnTo>
                    <a:pt x="344740" y="372422"/>
                  </a:lnTo>
                  <a:lnTo>
                    <a:pt x="340952" y="384211"/>
                  </a:lnTo>
                  <a:lnTo>
                    <a:pt x="337434" y="396039"/>
                  </a:lnTo>
                  <a:lnTo>
                    <a:pt x="333104" y="407893"/>
                  </a:lnTo>
                  <a:lnTo>
                    <a:pt x="328234" y="419764"/>
                  </a:lnTo>
                  <a:lnTo>
                    <a:pt x="323002" y="431648"/>
                  </a:lnTo>
                  <a:lnTo>
                    <a:pt x="311898" y="455434"/>
                  </a:lnTo>
                  <a:lnTo>
                    <a:pt x="306158" y="467334"/>
                  </a:lnTo>
                  <a:lnTo>
                    <a:pt x="300347" y="478243"/>
                  </a:lnTo>
                  <a:lnTo>
                    <a:pt x="294490" y="488493"/>
                  </a:lnTo>
                  <a:lnTo>
                    <a:pt x="288600" y="498302"/>
                  </a:lnTo>
                  <a:lnTo>
                    <a:pt x="281697" y="508811"/>
                  </a:lnTo>
                  <a:lnTo>
                    <a:pt x="266089" y="531070"/>
                  </a:lnTo>
                  <a:lnTo>
                    <a:pt x="257760" y="541570"/>
                  </a:lnTo>
                  <a:lnTo>
                    <a:pt x="249230" y="551546"/>
                  </a:lnTo>
                  <a:lnTo>
                    <a:pt x="240568" y="561174"/>
                  </a:lnTo>
                  <a:lnTo>
                    <a:pt x="223005" y="579809"/>
                  </a:lnTo>
                  <a:lnTo>
                    <a:pt x="214154" y="588945"/>
                  </a:lnTo>
                  <a:lnTo>
                    <a:pt x="205277" y="597021"/>
                  </a:lnTo>
                  <a:lnTo>
                    <a:pt x="196383" y="604389"/>
                  </a:lnTo>
                  <a:lnTo>
                    <a:pt x="187477" y="611285"/>
                  </a:lnTo>
                  <a:lnTo>
                    <a:pt x="179555" y="617867"/>
                  </a:lnTo>
                  <a:lnTo>
                    <a:pt x="172289" y="624239"/>
                  </a:lnTo>
                  <a:lnTo>
                    <a:pt x="165461" y="630472"/>
                  </a:lnTo>
                  <a:lnTo>
                    <a:pt x="156940" y="635619"/>
                  </a:lnTo>
                  <a:lnTo>
                    <a:pt x="147291" y="640043"/>
                  </a:lnTo>
                  <a:lnTo>
                    <a:pt x="126978" y="647604"/>
                  </a:lnTo>
                  <a:lnTo>
                    <a:pt x="108029" y="654272"/>
                  </a:lnTo>
                  <a:lnTo>
                    <a:pt x="99800" y="656447"/>
                  </a:lnTo>
                  <a:lnTo>
                    <a:pt x="92330" y="657896"/>
                  </a:lnTo>
                  <a:lnTo>
                    <a:pt x="85366" y="658863"/>
                  </a:lnTo>
                  <a:lnTo>
                    <a:pt x="77747" y="659507"/>
                  </a:lnTo>
                  <a:lnTo>
                    <a:pt x="69691" y="659937"/>
                  </a:lnTo>
                  <a:lnTo>
                    <a:pt x="61343" y="660223"/>
                  </a:lnTo>
                  <a:lnTo>
                    <a:pt x="53794" y="659422"/>
                  </a:lnTo>
                  <a:lnTo>
                    <a:pt x="46777" y="657896"/>
                  </a:lnTo>
                  <a:lnTo>
                    <a:pt x="40114" y="655886"/>
                  </a:lnTo>
                  <a:lnTo>
                    <a:pt x="33688" y="653554"/>
                  </a:lnTo>
                  <a:lnTo>
                    <a:pt x="27420" y="651007"/>
                  </a:lnTo>
                  <a:lnTo>
                    <a:pt x="16155" y="646524"/>
                  </a:lnTo>
                  <a:lnTo>
                    <a:pt x="11762" y="645328"/>
                  </a:lnTo>
                  <a:lnTo>
                    <a:pt x="0" y="642937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SMARTInkAnnotation99"/>
            <p:cNvSpPr/>
            <p:nvPr/>
          </p:nvSpPr>
          <p:spPr>
            <a:xfrm>
              <a:off x="2580679" y="2018109"/>
              <a:ext cx="79968" cy="464345"/>
            </a:xfrm>
            <a:custGeom>
              <a:avLst/>
              <a:gdLst/>
              <a:ahLst/>
              <a:cxnLst/>
              <a:rect l="0" t="0" r="0" b="0"/>
              <a:pathLst>
                <a:path w="79968" h="464345">
                  <a:moveTo>
                    <a:pt x="62508" y="0"/>
                  </a:moveTo>
                  <a:lnTo>
                    <a:pt x="62508" y="4740"/>
                  </a:lnTo>
                  <a:lnTo>
                    <a:pt x="63500" y="8121"/>
                  </a:lnTo>
                  <a:lnTo>
                    <a:pt x="65154" y="12359"/>
                  </a:lnTo>
                  <a:lnTo>
                    <a:pt x="67248" y="17169"/>
                  </a:lnTo>
                  <a:lnTo>
                    <a:pt x="69576" y="27805"/>
                  </a:lnTo>
                  <a:lnTo>
                    <a:pt x="71602" y="41131"/>
                  </a:lnTo>
                  <a:lnTo>
                    <a:pt x="73532" y="50241"/>
                  </a:lnTo>
                  <a:lnTo>
                    <a:pt x="75810" y="60283"/>
                  </a:lnTo>
                  <a:lnTo>
                    <a:pt x="77329" y="69954"/>
                  </a:lnTo>
                  <a:lnTo>
                    <a:pt x="78342" y="79378"/>
                  </a:lnTo>
                  <a:lnTo>
                    <a:pt x="79017" y="88637"/>
                  </a:lnTo>
                  <a:lnTo>
                    <a:pt x="79467" y="98779"/>
                  </a:lnTo>
                  <a:lnTo>
                    <a:pt x="79967" y="120631"/>
                  </a:lnTo>
                  <a:lnTo>
                    <a:pt x="79109" y="132014"/>
                  </a:lnTo>
                  <a:lnTo>
                    <a:pt x="77544" y="143572"/>
                  </a:lnTo>
                  <a:lnTo>
                    <a:pt x="75508" y="155246"/>
                  </a:lnTo>
                  <a:lnTo>
                    <a:pt x="74151" y="167989"/>
                  </a:lnTo>
                  <a:lnTo>
                    <a:pt x="73247" y="181446"/>
                  </a:lnTo>
                  <a:lnTo>
                    <a:pt x="72644" y="195378"/>
                  </a:lnTo>
                  <a:lnTo>
                    <a:pt x="71250" y="208635"/>
                  </a:lnTo>
                  <a:lnTo>
                    <a:pt x="69328" y="221441"/>
                  </a:lnTo>
                  <a:lnTo>
                    <a:pt x="67055" y="233948"/>
                  </a:lnTo>
                  <a:lnTo>
                    <a:pt x="64547" y="246254"/>
                  </a:lnTo>
                  <a:lnTo>
                    <a:pt x="59114" y="270511"/>
                  </a:lnTo>
                  <a:lnTo>
                    <a:pt x="32732" y="378014"/>
                  </a:lnTo>
                  <a:lnTo>
                    <a:pt x="29759" y="388931"/>
                  </a:lnTo>
                  <a:lnTo>
                    <a:pt x="23809" y="408999"/>
                  </a:lnTo>
                  <a:lnTo>
                    <a:pt x="20834" y="417525"/>
                  </a:lnTo>
                  <a:lnTo>
                    <a:pt x="17858" y="425194"/>
                  </a:lnTo>
                  <a:lnTo>
                    <a:pt x="14882" y="432291"/>
                  </a:lnTo>
                  <a:lnTo>
                    <a:pt x="11905" y="439006"/>
                  </a:lnTo>
                  <a:lnTo>
                    <a:pt x="0" y="464344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SMARTInkAnnotation100"/>
            <p:cNvSpPr/>
            <p:nvPr/>
          </p:nvSpPr>
          <p:spPr>
            <a:xfrm>
              <a:off x="2357437" y="2250281"/>
              <a:ext cx="410767" cy="62509"/>
            </a:xfrm>
            <a:custGeom>
              <a:avLst/>
              <a:gdLst/>
              <a:ahLst/>
              <a:cxnLst/>
              <a:rect l="0" t="0" r="0" b="0"/>
              <a:pathLst>
                <a:path w="410767" h="62509">
                  <a:moveTo>
                    <a:pt x="0" y="62508"/>
                  </a:moveTo>
                  <a:lnTo>
                    <a:pt x="0" y="57767"/>
                  </a:lnTo>
                  <a:lnTo>
                    <a:pt x="992" y="56371"/>
                  </a:lnTo>
                  <a:lnTo>
                    <a:pt x="2646" y="55440"/>
                  </a:lnTo>
                  <a:lnTo>
                    <a:pt x="4740" y="54819"/>
                  </a:lnTo>
                  <a:lnTo>
                    <a:pt x="8121" y="53413"/>
                  </a:lnTo>
                  <a:lnTo>
                    <a:pt x="12360" y="51484"/>
                  </a:lnTo>
                  <a:lnTo>
                    <a:pt x="17169" y="49205"/>
                  </a:lnTo>
                  <a:lnTo>
                    <a:pt x="24345" y="46694"/>
                  </a:lnTo>
                  <a:lnTo>
                    <a:pt x="33097" y="44028"/>
                  </a:lnTo>
                  <a:lnTo>
                    <a:pt x="42900" y="41258"/>
                  </a:lnTo>
                  <a:lnTo>
                    <a:pt x="61731" y="35535"/>
                  </a:lnTo>
                  <a:lnTo>
                    <a:pt x="70920" y="32619"/>
                  </a:lnTo>
                  <a:lnTo>
                    <a:pt x="82006" y="29684"/>
                  </a:lnTo>
                  <a:lnTo>
                    <a:pt x="145087" y="14872"/>
                  </a:lnTo>
                  <a:lnTo>
                    <a:pt x="158241" y="12891"/>
                  </a:lnTo>
                  <a:lnTo>
                    <a:pt x="171971" y="11570"/>
                  </a:lnTo>
                  <a:lnTo>
                    <a:pt x="186084" y="10690"/>
                  </a:lnTo>
                  <a:lnTo>
                    <a:pt x="214996" y="9712"/>
                  </a:lnTo>
                  <a:lnTo>
                    <a:pt x="229651" y="9451"/>
                  </a:lnTo>
                  <a:lnTo>
                    <a:pt x="244382" y="8285"/>
                  </a:lnTo>
                  <a:lnTo>
                    <a:pt x="259163" y="6515"/>
                  </a:lnTo>
                  <a:lnTo>
                    <a:pt x="273979" y="4344"/>
                  </a:lnTo>
                  <a:lnTo>
                    <a:pt x="288816" y="2896"/>
                  </a:lnTo>
                  <a:lnTo>
                    <a:pt x="303669" y="1930"/>
                  </a:lnTo>
                  <a:lnTo>
                    <a:pt x="332410" y="858"/>
                  </a:lnTo>
                  <a:lnTo>
                    <a:pt x="380552" y="169"/>
                  </a:lnTo>
                  <a:lnTo>
                    <a:pt x="410766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SMARTInkAnnotation101"/>
            <p:cNvSpPr/>
            <p:nvPr/>
          </p:nvSpPr>
          <p:spPr>
            <a:xfrm>
              <a:off x="2955726" y="1964531"/>
              <a:ext cx="348259" cy="437555"/>
            </a:xfrm>
            <a:custGeom>
              <a:avLst/>
              <a:gdLst/>
              <a:ahLst/>
              <a:cxnLst/>
              <a:rect l="0" t="0" r="0" b="0"/>
              <a:pathLst>
                <a:path w="348259" h="437555">
                  <a:moveTo>
                    <a:pt x="348258" y="0"/>
                  </a:moveTo>
                  <a:lnTo>
                    <a:pt x="348258" y="9481"/>
                  </a:lnTo>
                  <a:lnTo>
                    <a:pt x="345612" y="22073"/>
                  </a:lnTo>
                  <a:lnTo>
                    <a:pt x="343517" y="29598"/>
                  </a:lnTo>
                  <a:lnTo>
                    <a:pt x="338544" y="45897"/>
                  </a:lnTo>
                  <a:lnTo>
                    <a:pt x="335829" y="54410"/>
                  </a:lnTo>
                  <a:lnTo>
                    <a:pt x="332034" y="64055"/>
                  </a:lnTo>
                  <a:lnTo>
                    <a:pt x="327520" y="74453"/>
                  </a:lnTo>
                  <a:lnTo>
                    <a:pt x="322526" y="85354"/>
                  </a:lnTo>
                  <a:lnTo>
                    <a:pt x="316221" y="96590"/>
                  </a:lnTo>
                  <a:lnTo>
                    <a:pt x="309041" y="108050"/>
                  </a:lnTo>
                  <a:lnTo>
                    <a:pt x="280870" y="150217"/>
                  </a:lnTo>
                  <a:lnTo>
                    <a:pt x="272575" y="160668"/>
                  </a:lnTo>
                  <a:lnTo>
                    <a:pt x="263076" y="171604"/>
                  </a:lnTo>
                  <a:lnTo>
                    <a:pt x="252774" y="182864"/>
                  </a:lnTo>
                  <a:lnTo>
                    <a:pt x="242930" y="194339"/>
                  </a:lnTo>
                  <a:lnTo>
                    <a:pt x="233391" y="205957"/>
                  </a:lnTo>
                  <a:lnTo>
                    <a:pt x="224055" y="217672"/>
                  </a:lnTo>
                  <a:lnTo>
                    <a:pt x="213862" y="229451"/>
                  </a:lnTo>
                  <a:lnTo>
                    <a:pt x="203098" y="241272"/>
                  </a:lnTo>
                  <a:lnTo>
                    <a:pt x="191954" y="253121"/>
                  </a:lnTo>
                  <a:lnTo>
                    <a:pt x="181547" y="264989"/>
                  </a:lnTo>
                  <a:lnTo>
                    <a:pt x="171633" y="276870"/>
                  </a:lnTo>
                  <a:lnTo>
                    <a:pt x="162047" y="288760"/>
                  </a:lnTo>
                  <a:lnTo>
                    <a:pt x="151688" y="299663"/>
                  </a:lnTo>
                  <a:lnTo>
                    <a:pt x="140813" y="309908"/>
                  </a:lnTo>
                  <a:lnTo>
                    <a:pt x="129594" y="319715"/>
                  </a:lnTo>
                  <a:lnTo>
                    <a:pt x="119138" y="329229"/>
                  </a:lnTo>
                  <a:lnTo>
                    <a:pt x="99583" y="347738"/>
                  </a:lnTo>
                  <a:lnTo>
                    <a:pt x="44768" y="401790"/>
                  </a:lnTo>
                  <a:lnTo>
                    <a:pt x="36790" y="408751"/>
                  </a:lnTo>
                  <a:lnTo>
                    <a:pt x="29488" y="414383"/>
                  </a:lnTo>
                  <a:lnTo>
                    <a:pt x="22635" y="419130"/>
                  </a:lnTo>
                  <a:lnTo>
                    <a:pt x="12375" y="427051"/>
                  </a:lnTo>
                  <a:lnTo>
                    <a:pt x="0" y="437554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SMARTInkAnnotation102"/>
            <p:cNvSpPr/>
            <p:nvPr/>
          </p:nvSpPr>
          <p:spPr>
            <a:xfrm>
              <a:off x="3027164" y="2107406"/>
              <a:ext cx="285751" cy="196454"/>
            </a:xfrm>
            <a:custGeom>
              <a:avLst/>
              <a:gdLst/>
              <a:ahLst/>
              <a:cxnLst/>
              <a:rect l="0" t="0" r="0" b="0"/>
              <a:pathLst>
                <a:path w="285751" h="196454">
                  <a:moveTo>
                    <a:pt x="0" y="0"/>
                  </a:moveTo>
                  <a:lnTo>
                    <a:pt x="4740" y="0"/>
                  </a:lnTo>
                  <a:lnTo>
                    <a:pt x="7129" y="992"/>
                  </a:lnTo>
                  <a:lnTo>
                    <a:pt x="12428" y="4740"/>
                  </a:lnTo>
                  <a:lnTo>
                    <a:pt x="23383" y="12359"/>
                  </a:lnTo>
                  <a:lnTo>
                    <a:pt x="30471" y="17169"/>
                  </a:lnTo>
                  <a:lnTo>
                    <a:pt x="39165" y="22360"/>
                  </a:lnTo>
                  <a:lnTo>
                    <a:pt x="48930" y="27805"/>
                  </a:lnTo>
                  <a:lnTo>
                    <a:pt x="70364" y="39147"/>
                  </a:lnTo>
                  <a:lnTo>
                    <a:pt x="93119" y="50802"/>
                  </a:lnTo>
                  <a:lnTo>
                    <a:pt x="104743" y="57680"/>
                  </a:lnTo>
                  <a:lnTo>
                    <a:pt x="116461" y="65243"/>
                  </a:lnTo>
                  <a:lnTo>
                    <a:pt x="128242" y="73261"/>
                  </a:lnTo>
                  <a:lnTo>
                    <a:pt x="141057" y="82575"/>
                  </a:lnTo>
                  <a:lnTo>
                    <a:pt x="168525" y="103507"/>
                  </a:lnTo>
                  <a:lnTo>
                    <a:pt x="182796" y="113653"/>
                  </a:lnTo>
                  <a:lnTo>
                    <a:pt x="197269" y="123394"/>
                  </a:lnTo>
                  <a:lnTo>
                    <a:pt x="211880" y="132864"/>
                  </a:lnTo>
                  <a:lnTo>
                    <a:pt x="224597" y="142154"/>
                  </a:lnTo>
                  <a:lnTo>
                    <a:pt x="236051" y="151324"/>
                  </a:lnTo>
                  <a:lnTo>
                    <a:pt x="246664" y="160414"/>
                  </a:lnTo>
                  <a:lnTo>
                    <a:pt x="255724" y="168458"/>
                  </a:lnTo>
                  <a:lnTo>
                    <a:pt x="285750" y="196453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SMARTInkAnnotation103"/>
            <p:cNvSpPr/>
            <p:nvPr/>
          </p:nvSpPr>
          <p:spPr>
            <a:xfrm>
              <a:off x="3589734" y="2000250"/>
              <a:ext cx="419696" cy="275411"/>
            </a:xfrm>
            <a:custGeom>
              <a:avLst/>
              <a:gdLst/>
              <a:ahLst/>
              <a:cxnLst/>
              <a:rect l="0" t="0" r="0" b="0"/>
              <a:pathLst>
                <a:path w="419696" h="275411">
                  <a:moveTo>
                    <a:pt x="0" y="35718"/>
                  </a:moveTo>
                  <a:lnTo>
                    <a:pt x="7688" y="43407"/>
                  </a:lnTo>
                  <a:lnTo>
                    <a:pt x="8378" y="46742"/>
                  </a:lnTo>
                  <a:lnTo>
                    <a:pt x="8562" y="49021"/>
                  </a:lnTo>
                  <a:lnTo>
                    <a:pt x="11412" y="56844"/>
                  </a:lnTo>
                  <a:lnTo>
                    <a:pt x="13561" y="61708"/>
                  </a:lnTo>
                  <a:lnTo>
                    <a:pt x="18595" y="72405"/>
                  </a:lnTo>
                  <a:lnTo>
                    <a:pt x="38738" y="113165"/>
                  </a:lnTo>
                  <a:lnTo>
                    <a:pt x="41700" y="120092"/>
                  </a:lnTo>
                  <a:lnTo>
                    <a:pt x="44667" y="127686"/>
                  </a:lnTo>
                  <a:lnTo>
                    <a:pt x="47638" y="135725"/>
                  </a:lnTo>
                  <a:lnTo>
                    <a:pt x="50610" y="143069"/>
                  </a:lnTo>
                  <a:lnTo>
                    <a:pt x="53583" y="149950"/>
                  </a:lnTo>
                  <a:lnTo>
                    <a:pt x="56558" y="156521"/>
                  </a:lnTo>
                  <a:lnTo>
                    <a:pt x="59533" y="163878"/>
                  </a:lnTo>
                  <a:lnTo>
                    <a:pt x="65485" y="179991"/>
                  </a:lnTo>
                  <a:lnTo>
                    <a:pt x="68462" y="187462"/>
                  </a:lnTo>
                  <a:lnTo>
                    <a:pt x="71438" y="194428"/>
                  </a:lnTo>
                  <a:lnTo>
                    <a:pt x="77391" y="207459"/>
                  </a:lnTo>
                  <a:lnTo>
                    <a:pt x="89297" y="231993"/>
                  </a:lnTo>
                  <a:lnTo>
                    <a:pt x="92273" y="238006"/>
                  </a:lnTo>
                  <a:lnTo>
                    <a:pt x="95250" y="243006"/>
                  </a:lnTo>
                  <a:lnTo>
                    <a:pt x="101203" y="251208"/>
                  </a:lnTo>
                  <a:lnTo>
                    <a:pt x="107156" y="258161"/>
                  </a:lnTo>
                  <a:lnTo>
                    <a:pt x="110133" y="261404"/>
                  </a:lnTo>
                  <a:lnTo>
                    <a:pt x="113109" y="263566"/>
                  </a:lnTo>
                  <a:lnTo>
                    <a:pt x="123031" y="267601"/>
                  </a:lnTo>
                  <a:lnTo>
                    <a:pt x="132732" y="272061"/>
                  </a:lnTo>
                  <a:lnTo>
                    <a:pt x="141013" y="274705"/>
                  </a:lnTo>
                  <a:lnTo>
                    <a:pt x="144610" y="275410"/>
                  </a:lnTo>
                  <a:lnTo>
                    <a:pt x="148993" y="274888"/>
                  </a:lnTo>
                  <a:lnTo>
                    <a:pt x="159154" y="271662"/>
                  </a:lnTo>
                  <a:lnTo>
                    <a:pt x="170284" y="269566"/>
                  </a:lnTo>
                  <a:lnTo>
                    <a:pt x="181846" y="267643"/>
                  </a:lnTo>
                  <a:lnTo>
                    <a:pt x="193599" y="263481"/>
                  </a:lnTo>
                  <a:lnTo>
                    <a:pt x="205437" y="258323"/>
                  </a:lnTo>
                  <a:lnTo>
                    <a:pt x="217313" y="252724"/>
                  </a:lnTo>
                  <a:lnTo>
                    <a:pt x="229206" y="246928"/>
                  </a:lnTo>
                  <a:lnTo>
                    <a:pt x="238460" y="241045"/>
                  </a:lnTo>
                  <a:lnTo>
                    <a:pt x="246873" y="235123"/>
                  </a:lnTo>
                  <a:lnTo>
                    <a:pt x="257226" y="229184"/>
                  </a:lnTo>
                  <a:lnTo>
                    <a:pt x="265796" y="223237"/>
                  </a:lnTo>
                  <a:lnTo>
                    <a:pt x="274643" y="216075"/>
                  </a:lnTo>
                  <a:lnTo>
                    <a:pt x="275369" y="214495"/>
                  </a:lnTo>
                  <a:lnTo>
                    <a:pt x="276735" y="206002"/>
                  </a:lnTo>
                  <a:lnTo>
                    <a:pt x="276815" y="205419"/>
                  </a:lnTo>
                  <a:lnTo>
                    <a:pt x="276820" y="213074"/>
                  </a:lnTo>
                  <a:lnTo>
                    <a:pt x="275828" y="213486"/>
                  </a:lnTo>
                  <a:lnTo>
                    <a:pt x="271676" y="214067"/>
                  </a:lnTo>
                  <a:lnTo>
                    <a:pt x="276743" y="214309"/>
                  </a:lnTo>
                  <a:lnTo>
                    <a:pt x="281538" y="204830"/>
                  </a:lnTo>
                  <a:lnTo>
                    <a:pt x="283934" y="202038"/>
                  </a:lnTo>
                  <a:lnTo>
                    <a:pt x="286523" y="200176"/>
                  </a:lnTo>
                  <a:lnTo>
                    <a:pt x="289242" y="198935"/>
                  </a:lnTo>
                  <a:lnTo>
                    <a:pt x="294909" y="192264"/>
                  </a:lnTo>
                  <a:lnTo>
                    <a:pt x="300735" y="183677"/>
                  </a:lnTo>
                  <a:lnTo>
                    <a:pt x="306631" y="176553"/>
                  </a:lnTo>
                  <a:lnTo>
                    <a:pt x="310585" y="172272"/>
                  </a:lnTo>
                  <a:lnTo>
                    <a:pt x="320269" y="162224"/>
                  </a:lnTo>
                  <a:lnTo>
                    <a:pt x="324638" y="156766"/>
                  </a:lnTo>
                  <a:lnTo>
                    <a:pt x="328542" y="151144"/>
                  </a:lnTo>
                  <a:lnTo>
                    <a:pt x="332137" y="145410"/>
                  </a:lnTo>
                  <a:lnTo>
                    <a:pt x="335526" y="139604"/>
                  </a:lnTo>
                  <a:lnTo>
                    <a:pt x="338778" y="133749"/>
                  </a:lnTo>
                  <a:lnTo>
                    <a:pt x="341938" y="127861"/>
                  </a:lnTo>
                  <a:lnTo>
                    <a:pt x="346029" y="121951"/>
                  </a:lnTo>
                  <a:lnTo>
                    <a:pt x="350740" y="116027"/>
                  </a:lnTo>
                  <a:lnTo>
                    <a:pt x="355866" y="110094"/>
                  </a:lnTo>
                  <a:lnTo>
                    <a:pt x="360275" y="104153"/>
                  </a:lnTo>
                  <a:lnTo>
                    <a:pt x="364207" y="98209"/>
                  </a:lnTo>
                  <a:lnTo>
                    <a:pt x="367820" y="92262"/>
                  </a:lnTo>
                  <a:lnTo>
                    <a:pt x="371221" y="86312"/>
                  </a:lnTo>
                  <a:lnTo>
                    <a:pt x="377646" y="74410"/>
                  </a:lnTo>
                  <a:lnTo>
                    <a:pt x="386841" y="56553"/>
                  </a:lnTo>
                  <a:lnTo>
                    <a:pt x="389855" y="51592"/>
                  </a:lnTo>
                  <a:lnTo>
                    <a:pt x="395850" y="43435"/>
                  </a:lnTo>
                  <a:lnTo>
                    <a:pt x="398837" y="38878"/>
                  </a:lnTo>
                  <a:lnTo>
                    <a:pt x="401821" y="33856"/>
                  </a:lnTo>
                  <a:lnTo>
                    <a:pt x="404803" y="28524"/>
                  </a:lnTo>
                  <a:lnTo>
                    <a:pt x="408115" y="19953"/>
                  </a:lnTo>
                  <a:lnTo>
                    <a:pt x="408999" y="16278"/>
                  </a:lnTo>
                  <a:lnTo>
                    <a:pt x="410580" y="13829"/>
                  </a:lnTo>
                  <a:lnTo>
                    <a:pt x="412626" y="12195"/>
                  </a:lnTo>
                  <a:lnTo>
                    <a:pt x="414983" y="11107"/>
                  </a:lnTo>
                  <a:lnTo>
                    <a:pt x="416553" y="9388"/>
                  </a:lnTo>
                  <a:lnTo>
                    <a:pt x="417600" y="7251"/>
                  </a:lnTo>
                  <a:lnTo>
                    <a:pt x="419695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SMARTInkAnnotation104"/>
            <p:cNvSpPr/>
            <p:nvPr/>
          </p:nvSpPr>
          <p:spPr>
            <a:xfrm>
              <a:off x="1992561" y="848353"/>
              <a:ext cx="1347143" cy="142843"/>
            </a:xfrm>
            <a:custGeom>
              <a:avLst/>
              <a:gdLst/>
              <a:ahLst/>
              <a:cxnLst/>
              <a:rect l="0" t="0" r="0" b="0"/>
              <a:pathLst>
                <a:path w="1347143" h="142843">
                  <a:moveTo>
                    <a:pt x="7689" y="142842"/>
                  </a:moveTo>
                  <a:lnTo>
                    <a:pt x="0" y="142842"/>
                  </a:lnTo>
                  <a:lnTo>
                    <a:pt x="12330" y="142842"/>
                  </a:lnTo>
                  <a:lnTo>
                    <a:pt x="14751" y="141850"/>
                  </a:lnTo>
                  <a:lnTo>
                    <a:pt x="20088" y="138101"/>
                  </a:lnTo>
                  <a:lnTo>
                    <a:pt x="25767" y="135774"/>
                  </a:lnTo>
                  <a:lnTo>
                    <a:pt x="32591" y="134740"/>
                  </a:lnTo>
                  <a:lnTo>
                    <a:pt x="42238" y="134280"/>
                  </a:lnTo>
                  <a:lnTo>
                    <a:pt x="46596" y="133165"/>
                  </a:lnTo>
                  <a:lnTo>
                    <a:pt x="54085" y="129281"/>
                  </a:lnTo>
                  <a:lnTo>
                    <a:pt x="63367" y="126893"/>
                  </a:lnTo>
                  <a:lnTo>
                    <a:pt x="82394" y="122903"/>
                  </a:lnTo>
                  <a:lnTo>
                    <a:pt x="97446" y="119097"/>
                  </a:lnTo>
                  <a:lnTo>
                    <a:pt x="117076" y="115963"/>
                  </a:lnTo>
                  <a:lnTo>
                    <a:pt x="129396" y="111713"/>
                  </a:lnTo>
                  <a:lnTo>
                    <a:pt x="152229" y="108483"/>
                  </a:lnTo>
                  <a:lnTo>
                    <a:pt x="169163" y="105082"/>
                  </a:lnTo>
                  <a:lnTo>
                    <a:pt x="209028" y="94814"/>
                  </a:lnTo>
                  <a:lnTo>
                    <a:pt x="238663" y="90908"/>
                  </a:lnTo>
                  <a:lnTo>
                    <a:pt x="259833" y="87349"/>
                  </a:lnTo>
                  <a:lnTo>
                    <a:pt x="282472" y="82460"/>
                  </a:lnTo>
                  <a:lnTo>
                    <a:pt x="341187" y="68316"/>
                  </a:lnTo>
                  <a:lnTo>
                    <a:pt x="376819" y="59465"/>
                  </a:lnTo>
                  <a:lnTo>
                    <a:pt x="403257" y="53530"/>
                  </a:lnTo>
                  <a:lnTo>
                    <a:pt x="430551" y="47585"/>
                  </a:lnTo>
                  <a:lnTo>
                    <a:pt x="469223" y="38660"/>
                  </a:lnTo>
                  <a:lnTo>
                    <a:pt x="497242" y="32708"/>
                  </a:lnTo>
                  <a:lnTo>
                    <a:pt x="526231" y="29401"/>
                  </a:lnTo>
                  <a:lnTo>
                    <a:pt x="556644" y="26940"/>
                  </a:lnTo>
                  <a:lnTo>
                    <a:pt x="590005" y="22538"/>
                  </a:lnTo>
                  <a:lnTo>
                    <a:pt x="622030" y="17275"/>
                  </a:lnTo>
                  <a:lnTo>
                    <a:pt x="637515" y="14482"/>
                  </a:lnTo>
                  <a:lnTo>
                    <a:pt x="667950" y="11379"/>
                  </a:lnTo>
                  <a:lnTo>
                    <a:pt x="699005" y="10000"/>
                  </a:lnTo>
                  <a:lnTo>
                    <a:pt x="732651" y="9387"/>
                  </a:lnTo>
                  <a:lnTo>
                    <a:pt x="764803" y="6469"/>
                  </a:lnTo>
                  <a:lnTo>
                    <a:pt x="796621" y="2857"/>
                  </a:lnTo>
                  <a:lnTo>
                    <a:pt x="830606" y="1251"/>
                  </a:lnTo>
                  <a:lnTo>
                    <a:pt x="878468" y="348"/>
                  </a:lnTo>
                  <a:lnTo>
                    <a:pt x="969000" y="0"/>
                  </a:lnTo>
                  <a:lnTo>
                    <a:pt x="998831" y="2628"/>
                  </a:lnTo>
                  <a:lnTo>
                    <a:pt x="1040871" y="7039"/>
                  </a:lnTo>
                  <a:lnTo>
                    <a:pt x="1078463" y="10992"/>
                  </a:lnTo>
                  <a:lnTo>
                    <a:pt x="1102713" y="14789"/>
                  </a:lnTo>
                  <a:lnTo>
                    <a:pt x="1138678" y="16926"/>
                  </a:lnTo>
                  <a:lnTo>
                    <a:pt x="1173478" y="18552"/>
                  </a:lnTo>
                  <a:lnTo>
                    <a:pt x="1193559" y="22448"/>
                  </a:lnTo>
                  <a:lnTo>
                    <a:pt x="1229712" y="25905"/>
                  </a:lnTo>
                  <a:lnTo>
                    <a:pt x="1250612" y="27496"/>
                  </a:lnTo>
                  <a:lnTo>
                    <a:pt x="1263229" y="31384"/>
                  </a:lnTo>
                  <a:lnTo>
                    <a:pt x="1286505" y="34836"/>
                  </a:lnTo>
                  <a:lnTo>
                    <a:pt x="1326274" y="35679"/>
                  </a:lnTo>
                  <a:lnTo>
                    <a:pt x="1347142" y="35686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SMARTInkAnnotation105"/>
            <p:cNvSpPr/>
            <p:nvPr/>
          </p:nvSpPr>
          <p:spPr>
            <a:xfrm>
              <a:off x="2098476" y="1169789"/>
              <a:ext cx="294681" cy="169541"/>
            </a:xfrm>
            <a:custGeom>
              <a:avLst/>
              <a:gdLst/>
              <a:ahLst/>
              <a:cxnLst/>
              <a:rect l="0" t="0" r="0" b="0"/>
              <a:pathLst>
                <a:path w="294681" h="169541">
                  <a:moveTo>
                    <a:pt x="0" y="0"/>
                  </a:moveTo>
                  <a:lnTo>
                    <a:pt x="0" y="13302"/>
                  </a:lnTo>
                  <a:lnTo>
                    <a:pt x="992" y="15813"/>
                  </a:lnTo>
                  <a:lnTo>
                    <a:pt x="2646" y="18479"/>
                  </a:lnTo>
                  <a:lnTo>
                    <a:pt x="4740" y="21249"/>
                  </a:lnTo>
                  <a:lnTo>
                    <a:pt x="6137" y="24088"/>
                  </a:lnTo>
                  <a:lnTo>
                    <a:pt x="7068" y="26972"/>
                  </a:lnTo>
                  <a:lnTo>
                    <a:pt x="7689" y="29888"/>
                  </a:lnTo>
                  <a:lnTo>
                    <a:pt x="9094" y="32823"/>
                  </a:lnTo>
                  <a:lnTo>
                    <a:pt x="11024" y="35773"/>
                  </a:lnTo>
                  <a:lnTo>
                    <a:pt x="13302" y="38731"/>
                  </a:lnTo>
                  <a:lnTo>
                    <a:pt x="14821" y="41696"/>
                  </a:lnTo>
                  <a:lnTo>
                    <a:pt x="15834" y="44664"/>
                  </a:lnTo>
                  <a:lnTo>
                    <a:pt x="16509" y="47635"/>
                  </a:lnTo>
                  <a:lnTo>
                    <a:pt x="17951" y="51600"/>
                  </a:lnTo>
                  <a:lnTo>
                    <a:pt x="19905" y="56228"/>
                  </a:lnTo>
                  <a:lnTo>
                    <a:pt x="22200" y="61298"/>
                  </a:lnTo>
                  <a:lnTo>
                    <a:pt x="23729" y="65670"/>
                  </a:lnTo>
                  <a:lnTo>
                    <a:pt x="24750" y="69577"/>
                  </a:lnTo>
                  <a:lnTo>
                    <a:pt x="25429" y="73173"/>
                  </a:lnTo>
                  <a:lnTo>
                    <a:pt x="26875" y="77555"/>
                  </a:lnTo>
                  <a:lnTo>
                    <a:pt x="28831" y="82461"/>
                  </a:lnTo>
                  <a:lnTo>
                    <a:pt x="31127" y="87716"/>
                  </a:lnTo>
                  <a:lnTo>
                    <a:pt x="33650" y="92212"/>
                  </a:lnTo>
                  <a:lnTo>
                    <a:pt x="36324" y="96201"/>
                  </a:lnTo>
                  <a:lnTo>
                    <a:pt x="39099" y="99853"/>
                  </a:lnTo>
                  <a:lnTo>
                    <a:pt x="41941" y="103279"/>
                  </a:lnTo>
                  <a:lnTo>
                    <a:pt x="44828" y="106556"/>
                  </a:lnTo>
                  <a:lnTo>
                    <a:pt x="47744" y="109732"/>
                  </a:lnTo>
                  <a:lnTo>
                    <a:pt x="50681" y="113834"/>
                  </a:lnTo>
                  <a:lnTo>
                    <a:pt x="53631" y="118553"/>
                  </a:lnTo>
                  <a:lnTo>
                    <a:pt x="56590" y="123684"/>
                  </a:lnTo>
                  <a:lnTo>
                    <a:pt x="59555" y="128096"/>
                  </a:lnTo>
                  <a:lnTo>
                    <a:pt x="62524" y="132030"/>
                  </a:lnTo>
                  <a:lnTo>
                    <a:pt x="65495" y="135645"/>
                  </a:lnTo>
                  <a:lnTo>
                    <a:pt x="67476" y="139047"/>
                  </a:lnTo>
                  <a:lnTo>
                    <a:pt x="68796" y="142307"/>
                  </a:lnTo>
                  <a:lnTo>
                    <a:pt x="69677" y="145473"/>
                  </a:lnTo>
                  <a:lnTo>
                    <a:pt x="71256" y="147583"/>
                  </a:lnTo>
                  <a:lnTo>
                    <a:pt x="73301" y="148990"/>
                  </a:lnTo>
                  <a:lnTo>
                    <a:pt x="75656" y="149928"/>
                  </a:lnTo>
                  <a:lnTo>
                    <a:pt x="80919" y="153616"/>
                  </a:lnTo>
                  <a:lnTo>
                    <a:pt x="87642" y="159328"/>
                  </a:lnTo>
                  <a:lnTo>
                    <a:pt x="91207" y="160109"/>
                  </a:lnTo>
                  <a:lnTo>
                    <a:pt x="93547" y="160317"/>
                  </a:lnTo>
                  <a:lnTo>
                    <a:pt x="95107" y="159464"/>
                  </a:lnTo>
                  <a:lnTo>
                    <a:pt x="96147" y="157903"/>
                  </a:lnTo>
                  <a:lnTo>
                    <a:pt x="97816" y="153009"/>
                  </a:lnTo>
                  <a:lnTo>
                    <a:pt x="98044" y="149694"/>
                  </a:lnTo>
                  <a:lnTo>
                    <a:pt x="98145" y="144913"/>
                  </a:lnTo>
                  <a:lnTo>
                    <a:pt x="98216" y="130845"/>
                  </a:lnTo>
                  <a:lnTo>
                    <a:pt x="99212" y="127909"/>
                  </a:lnTo>
                  <a:lnTo>
                    <a:pt x="100868" y="124960"/>
                  </a:lnTo>
                  <a:lnTo>
                    <a:pt x="102964" y="122002"/>
                  </a:lnTo>
                  <a:lnTo>
                    <a:pt x="104361" y="119038"/>
                  </a:lnTo>
                  <a:lnTo>
                    <a:pt x="105293" y="116069"/>
                  </a:lnTo>
                  <a:lnTo>
                    <a:pt x="105914" y="113098"/>
                  </a:lnTo>
                  <a:lnTo>
                    <a:pt x="106328" y="109133"/>
                  </a:lnTo>
                  <a:lnTo>
                    <a:pt x="106604" y="104505"/>
                  </a:lnTo>
                  <a:lnTo>
                    <a:pt x="106788" y="99436"/>
                  </a:lnTo>
                  <a:lnTo>
                    <a:pt x="107903" y="95064"/>
                  </a:lnTo>
                  <a:lnTo>
                    <a:pt x="109638" y="91157"/>
                  </a:lnTo>
                  <a:lnTo>
                    <a:pt x="111788" y="87560"/>
                  </a:lnTo>
                  <a:lnTo>
                    <a:pt x="113220" y="83178"/>
                  </a:lnTo>
                  <a:lnTo>
                    <a:pt x="114175" y="78272"/>
                  </a:lnTo>
                  <a:lnTo>
                    <a:pt x="114812" y="73017"/>
                  </a:lnTo>
                  <a:lnTo>
                    <a:pt x="116229" y="68522"/>
                  </a:lnTo>
                  <a:lnTo>
                    <a:pt x="118166" y="64532"/>
                  </a:lnTo>
                  <a:lnTo>
                    <a:pt x="120449" y="60881"/>
                  </a:lnTo>
                  <a:lnTo>
                    <a:pt x="121971" y="56462"/>
                  </a:lnTo>
                  <a:lnTo>
                    <a:pt x="122986" y="51532"/>
                  </a:lnTo>
                  <a:lnTo>
                    <a:pt x="123662" y="46261"/>
                  </a:lnTo>
                  <a:lnTo>
                    <a:pt x="124114" y="41754"/>
                  </a:lnTo>
                  <a:lnTo>
                    <a:pt x="124414" y="37758"/>
                  </a:lnTo>
                  <a:lnTo>
                    <a:pt x="124615" y="34102"/>
                  </a:lnTo>
                  <a:lnTo>
                    <a:pt x="125740" y="30672"/>
                  </a:lnTo>
                  <a:lnTo>
                    <a:pt x="127483" y="27393"/>
                  </a:lnTo>
                  <a:lnTo>
                    <a:pt x="129637" y="24215"/>
                  </a:lnTo>
                  <a:lnTo>
                    <a:pt x="131073" y="21104"/>
                  </a:lnTo>
                  <a:lnTo>
                    <a:pt x="132031" y="18038"/>
                  </a:lnTo>
                  <a:lnTo>
                    <a:pt x="133833" y="9462"/>
                  </a:lnTo>
                  <a:lnTo>
                    <a:pt x="142504" y="8943"/>
                  </a:lnTo>
                  <a:lnTo>
                    <a:pt x="142765" y="13674"/>
                  </a:lnTo>
                  <a:lnTo>
                    <a:pt x="142865" y="29920"/>
                  </a:lnTo>
                  <a:lnTo>
                    <a:pt x="143861" y="32845"/>
                  </a:lnTo>
                  <a:lnTo>
                    <a:pt x="145517" y="35787"/>
                  </a:lnTo>
                  <a:lnTo>
                    <a:pt x="147613" y="38741"/>
                  </a:lnTo>
                  <a:lnTo>
                    <a:pt x="149010" y="41702"/>
                  </a:lnTo>
                  <a:lnTo>
                    <a:pt x="149941" y="44668"/>
                  </a:lnTo>
                  <a:lnTo>
                    <a:pt x="150563" y="47638"/>
                  </a:lnTo>
                  <a:lnTo>
                    <a:pt x="151969" y="51602"/>
                  </a:lnTo>
                  <a:lnTo>
                    <a:pt x="153898" y="56229"/>
                  </a:lnTo>
                  <a:lnTo>
                    <a:pt x="156177" y="61299"/>
                  </a:lnTo>
                  <a:lnTo>
                    <a:pt x="161355" y="72223"/>
                  </a:lnTo>
                  <a:lnTo>
                    <a:pt x="164125" y="77914"/>
                  </a:lnTo>
                  <a:lnTo>
                    <a:pt x="165971" y="82700"/>
                  </a:lnTo>
                  <a:lnTo>
                    <a:pt x="167202" y="86883"/>
                  </a:lnTo>
                  <a:lnTo>
                    <a:pt x="168023" y="90664"/>
                  </a:lnTo>
                  <a:lnTo>
                    <a:pt x="169562" y="95169"/>
                  </a:lnTo>
                  <a:lnTo>
                    <a:pt x="171580" y="100157"/>
                  </a:lnTo>
                  <a:lnTo>
                    <a:pt x="173918" y="105466"/>
                  </a:lnTo>
                  <a:lnTo>
                    <a:pt x="175477" y="109998"/>
                  </a:lnTo>
                  <a:lnTo>
                    <a:pt x="176516" y="114012"/>
                  </a:lnTo>
                  <a:lnTo>
                    <a:pt x="177208" y="117680"/>
                  </a:lnTo>
                  <a:lnTo>
                    <a:pt x="178662" y="122109"/>
                  </a:lnTo>
                  <a:lnTo>
                    <a:pt x="180624" y="127046"/>
                  </a:lnTo>
                  <a:lnTo>
                    <a:pt x="182924" y="132322"/>
                  </a:lnTo>
                  <a:lnTo>
                    <a:pt x="185449" y="136832"/>
                  </a:lnTo>
                  <a:lnTo>
                    <a:pt x="188125" y="140831"/>
                  </a:lnTo>
                  <a:lnTo>
                    <a:pt x="190901" y="144489"/>
                  </a:lnTo>
                  <a:lnTo>
                    <a:pt x="193744" y="147919"/>
                  </a:lnTo>
                  <a:lnTo>
                    <a:pt x="196631" y="151199"/>
                  </a:lnTo>
                  <a:lnTo>
                    <a:pt x="199549" y="154377"/>
                  </a:lnTo>
                  <a:lnTo>
                    <a:pt x="202485" y="156496"/>
                  </a:lnTo>
                  <a:lnTo>
                    <a:pt x="208395" y="158850"/>
                  </a:lnTo>
                  <a:lnTo>
                    <a:pt x="210367" y="160470"/>
                  </a:lnTo>
                  <a:lnTo>
                    <a:pt x="211682" y="162543"/>
                  </a:lnTo>
                  <a:lnTo>
                    <a:pt x="212559" y="164916"/>
                  </a:lnTo>
                  <a:lnTo>
                    <a:pt x="214136" y="166499"/>
                  </a:lnTo>
                  <a:lnTo>
                    <a:pt x="216179" y="167554"/>
                  </a:lnTo>
                  <a:lnTo>
                    <a:pt x="221095" y="168726"/>
                  </a:lnTo>
                  <a:lnTo>
                    <a:pt x="229690" y="169478"/>
                  </a:lnTo>
                  <a:lnTo>
                    <a:pt x="230517" y="169540"/>
                  </a:lnTo>
                  <a:lnTo>
                    <a:pt x="231069" y="168589"/>
                  </a:lnTo>
                  <a:lnTo>
                    <a:pt x="231681" y="164887"/>
                  </a:lnTo>
                  <a:lnTo>
                    <a:pt x="232837" y="163502"/>
                  </a:lnTo>
                  <a:lnTo>
                    <a:pt x="234600" y="162580"/>
                  </a:lnTo>
                  <a:lnTo>
                    <a:pt x="236767" y="161964"/>
                  </a:lnTo>
                  <a:lnTo>
                    <a:pt x="238212" y="160562"/>
                  </a:lnTo>
                  <a:lnTo>
                    <a:pt x="239175" y="158635"/>
                  </a:lnTo>
                  <a:lnTo>
                    <a:pt x="239817" y="156358"/>
                  </a:lnTo>
                  <a:lnTo>
                    <a:pt x="241238" y="154840"/>
                  </a:lnTo>
                  <a:lnTo>
                    <a:pt x="243176" y="153828"/>
                  </a:lnTo>
                  <a:lnTo>
                    <a:pt x="245462" y="153154"/>
                  </a:lnTo>
                  <a:lnTo>
                    <a:pt x="246985" y="151712"/>
                  </a:lnTo>
                  <a:lnTo>
                    <a:pt x="248000" y="149758"/>
                  </a:lnTo>
                  <a:lnTo>
                    <a:pt x="248677" y="147463"/>
                  </a:lnTo>
                  <a:lnTo>
                    <a:pt x="252075" y="142268"/>
                  </a:lnTo>
                  <a:lnTo>
                    <a:pt x="254371" y="139494"/>
                  </a:lnTo>
                  <a:lnTo>
                    <a:pt x="255901" y="135660"/>
                  </a:lnTo>
                  <a:lnTo>
                    <a:pt x="256920" y="131119"/>
                  </a:lnTo>
                  <a:lnTo>
                    <a:pt x="257601" y="126108"/>
                  </a:lnTo>
                  <a:lnTo>
                    <a:pt x="259046" y="121775"/>
                  </a:lnTo>
                  <a:lnTo>
                    <a:pt x="261002" y="117894"/>
                  </a:lnTo>
                  <a:lnTo>
                    <a:pt x="263298" y="114315"/>
                  </a:lnTo>
                  <a:lnTo>
                    <a:pt x="264829" y="110936"/>
                  </a:lnTo>
                  <a:lnTo>
                    <a:pt x="265849" y="107692"/>
                  </a:lnTo>
                  <a:lnTo>
                    <a:pt x="266530" y="104536"/>
                  </a:lnTo>
                  <a:lnTo>
                    <a:pt x="266983" y="101441"/>
                  </a:lnTo>
                  <a:lnTo>
                    <a:pt x="267286" y="98385"/>
                  </a:lnTo>
                  <a:lnTo>
                    <a:pt x="267487" y="95355"/>
                  </a:lnTo>
                  <a:lnTo>
                    <a:pt x="268614" y="92343"/>
                  </a:lnTo>
                  <a:lnTo>
                    <a:pt x="270357" y="89343"/>
                  </a:lnTo>
                  <a:lnTo>
                    <a:pt x="272512" y="86351"/>
                  </a:lnTo>
                  <a:lnTo>
                    <a:pt x="273948" y="83364"/>
                  </a:lnTo>
                  <a:lnTo>
                    <a:pt x="274905" y="80381"/>
                  </a:lnTo>
                  <a:lnTo>
                    <a:pt x="275544" y="77399"/>
                  </a:lnTo>
                  <a:lnTo>
                    <a:pt x="275969" y="74420"/>
                  </a:lnTo>
                  <a:lnTo>
                    <a:pt x="276253" y="71441"/>
                  </a:lnTo>
                  <a:lnTo>
                    <a:pt x="276442" y="68463"/>
                  </a:lnTo>
                  <a:lnTo>
                    <a:pt x="276568" y="65486"/>
                  </a:lnTo>
                  <a:lnTo>
                    <a:pt x="276708" y="59532"/>
                  </a:lnTo>
                  <a:lnTo>
                    <a:pt x="277738" y="56555"/>
                  </a:lnTo>
                  <a:lnTo>
                    <a:pt x="279416" y="53578"/>
                  </a:lnTo>
                  <a:lnTo>
                    <a:pt x="281527" y="50601"/>
                  </a:lnTo>
                  <a:lnTo>
                    <a:pt x="282935" y="47625"/>
                  </a:lnTo>
                  <a:lnTo>
                    <a:pt x="283874" y="44648"/>
                  </a:lnTo>
                  <a:lnTo>
                    <a:pt x="285379" y="37482"/>
                  </a:lnTo>
                  <a:lnTo>
                    <a:pt x="285586" y="33856"/>
                  </a:lnTo>
                  <a:lnTo>
                    <a:pt x="285750" y="26805"/>
                  </a:lnTo>
                  <a:lnTo>
                    <a:pt x="285750" y="26789"/>
                  </a:lnTo>
                  <a:lnTo>
                    <a:pt x="294680" y="2678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SMARTInkAnnotation106"/>
            <p:cNvSpPr/>
            <p:nvPr/>
          </p:nvSpPr>
          <p:spPr>
            <a:xfrm>
              <a:off x="2687958" y="1125140"/>
              <a:ext cx="62386" cy="285751"/>
            </a:xfrm>
            <a:custGeom>
              <a:avLst/>
              <a:gdLst/>
              <a:ahLst/>
              <a:cxnLst/>
              <a:rect l="0" t="0" r="0" b="0"/>
              <a:pathLst>
                <a:path w="62386" h="285751">
                  <a:moveTo>
                    <a:pt x="62385" y="0"/>
                  </a:moveTo>
                  <a:lnTo>
                    <a:pt x="62385" y="7689"/>
                  </a:lnTo>
                  <a:lnTo>
                    <a:pt x="61393" y="10087"/>
                  </a:lnTo>
                  <a:lnTo>
                    <a:pt x="59739" y="13670"/>
                  </a:lnTo>
                  <a:lnTo>
                    <a:pt x="57645" y="18043"/>
                  </a:lnTo>
                  <a:lnTo>
                    <a:pt x="55256" y="21951"/>
                  </a:lnTo>
                  <a:lnTo>
                    <a:pt x="52672" y="25548"/>
                  </a:lnTo>
                  <a:lnTo>
                    <a:pt x="49956" y="28938"/>
                  </a:lnTo>
                  <a:lnTo>
                    <a:pt x="48146" y="33183"/>
                  </a:lnTo>
                  <a:lnTo>
                    <a:pt x="46940" y="37997"/>
                  </a:lnTo>
                  <a:lnTo>
                    <a:pt x="46135" y="43191"/>
                  </a:lnTo>
                  <a:lnTo>
                    <a:pt x="44606" y="49630"/>
                  </a:lnTo>
                  <a:lnTo>
                    <a:pt x="42595" y="56899"/>
                  </a:lnTo>
                  <a:lnTo>
                    <a:pt x="40262" y="64722"/>
                  </a:lnTo>
                  <a:lnTo>
                    <a:pt x="37715" y="71921"/>
                  </a:lnTo>
                  <a:lnTo>
                    <a:pt x="35024" y="78706"/>
                  </a:lnTo>
                  <a:lnTo>
                    <a:pt x="32238" y="85213"/>
                  </a:lnTo>
                  <a:lnTo>
                    <a:pt x="26497" y="97734"/>
                  </a:lnTo>
                  <a:lnTo>
                    <a:pt x="14727" y="121942"/>
                  </a:lnTo>
                  <a:lnTo>
                    <a:pt x="12754" y="128920"/>
                  </a:lnTo>
                  <a:lnTo>
                    <a:pt x="11438" y="136548"/>
                  </a:lnTo>
                  <a:lnTo>
                    <a:pt x="10561" y="144610"/>
                  </a:lnTo>
                  <a:lnTo>
                    <a:pt x="8984" y="151969"/>
                  </a:lnTo>
                  <a:lnTo>
                    <a:pt x="6941" y="158860"/>
                  </a:lnTo>
                  <a:lnTo>
                    <a:pt x="4586" y="165438"/>
                  </a:lnTo>
                  <a:lnTo>
                    <a:pt x="3017" y="172800"/>
                  </a:lnTo>
                  <a:lnTo>
                    <a:pt x="1970" y="180684"/>
                  </a:lnTo>
                  <a:lnTo>
                    <a:pt x="1273" y="188917"/>
                  </a:lnTo>
                  <a:lnTo>
                    <a:pt x="808" y="196390"/>
                  </a:lnTo>
                  <a:lnTo>
                    <a:pt x="291" y="209985"/>
                  </a:lnTo>
                  <a:lnTo>
                    <a:pt x="0" y="228795"/>
                  </a:lnTo>
                  <a:lnTo>
                    <a:pt x="951" y="233890"/>
                  </a:lnTo>
                  <a:lnTo>
                    <a:pt x="2578" y="238278"/>
                  </a:lnTo>
                  <a:lnTo>
                    <a:pt x="7030" y="246792"/>
                  </a:lnTo>
                  <a:lnTo>
                    <a:pt x="12317" y="257191"/>
                  </a:lnTo>
                  <a:lnTo>
                    <a:pt x="15116" y="261750"/>
                  </a:lnTo>
                  <a:lnTo>
                    <a:pt x="17974" y="265781"/>
                  </a:lnTo>
                  <a:lnTo>
                    <a:pt x="20872" y="269461"/>
                  </a:lnTo>
                  <a:lnTo>
                    <a:pt x="23795" y="272906"/>
                  </a:lnTo>
                  <a:lnTo>
                    <a:pt x="26737" y="276195"/>
                  </a:lnTo>
                  <a:lnTo>
                    <a:pt x="35596" y="28575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SMARTInkAnnotation107"/>
            <p:cNvSpPr/>
            <p:nvPr/>
          </p:nvSpPr>
          <p:spPr>
            <a:xfrm>
              <a:off x="2928937" y="1196578"/>
              <a:ext cx="160735" cy="250032"/>
            </a:xfrm>
            <a:custGeom>
              <a:avLst/>
              <a:gdLst/>
              <a:ahLst/>
              <a:cxnLst/>
              <a:rect l="0" t="0" r="0" b="0"/>
              <a:pathLst>
                <a:path w="160735" h="250032">
                  <a:moveTo>
                    <a:pt x="0" y="0"/>
                  </a:moveTo>
                  <a:lnTo>
                    <a:pt x="67311" y="0"/>
                  </a:lnTo>
                  <a:lnTo>
                    <a:pt x="74640" y="992"/>
                  </a:lnTo>
                  <a:lnTo>
                    <a:pt x="82502" y="2645"/>
                  </a:lnTo>
                  <a:lnTo>
                    <a:pt x="90720" y="4740"/>
                  </a:lnTo>
                  <a:lnTo>
                    <a:pt x="98183" y="7129"/>
                  </a:lnTo>
                  <a:lnTo>
                    <a:pt x="105143" y="9713"/>
                  </a:lnTo>
                  <a:lnTo>
                    <a:pt x="111767" y="12428"/>
                  </a:lnTo>
                  <a:lnTo>
                    <a:pt x="118168" y="15231"/>
                  </a:lnTo>
                  <a:lnTo>
                    <a:pt x="130571" y="20990"/>
                  </a:lnTo>
                  <a:lnTo>
                    <a:pt x="135664" y="23915"/>
                  </a:lnTo>
                  <a:lnTo>
                    <a:pt x="140053" y="26857"/>
                  </a:lnTo>
                  <a:lnTo>
                    <a:pt x="143970" y="29811"/>
                  </a:lnTo>
                  <a:lnTo>
                    <a:pt x="147574" y="32772"/>
                  </a:lnTo>
                  <a:lnTo>
                    <a:pt x="150969" y="35739"/>
                  </a:lnTo>
                  <a:lnTo>
                    <a:pt x="154224" y="38708"/>
                  </a:lnTo>
                  <a:lnTo>
                    <a:pt x="156394" y="42673"/>
                  </a:lnTo>
                  <a:lnTo>
                    <a:pt x="157841" y="47300"/>
                  </a:lnTo>
                  <a:lnTo>
                    <a:pt x="158805" y="52369"/>
                  </a:lnTo>
                  <a:lnTo>
                    <a:pt x="159448" y="57733"/>
                  </a:lnTo>
                  <a:lnTo>
                    <a:pt x="159877" y="63293"/>
                  </a:lnTo>
                  <a:lnTo>
                    <a:pt x="160163" y="68984"/>
                  </a:lnTo>
                  <a:lnTo>
                    <a:pt x="158369" y="74763"/>
                  </a:lnTo>
                  <a:lnTo>
                    <a:pt x="155189" y="80600"/>
                  </a:lnTo>
                  <a:lnTo>
                    <a:pt x="151084" y="86475"/>
                  </a:lnTo>
                  <a:lnTo>
                    <a:pt x="146364" y="92377"/>
                  </a:lnTo>
                  <a:lnTo>
                    <a:pt x="141232" y="98295"/>
                  </a:lnTo>
                  <a:lnTo>
                    <a:pt x="135826" y="104225"/>
                  </a:lnTo>
                  <a:lnTo>
                    <a:pt x="130239" y="111155"/>
                  </a:lnTo>
                  <a:lnTo>
                    <a:pt x="124528" y="118752"/>
                  </a:lnTo>
                  <a:lnTo>
                    <a:pt x="118738" y="126793"/>
                  </a:lnTo>
                  <a:lnTo>
                    <a:pt x="112893" y="134138"/>
                  </a:lnTo>
                  <a:lnTo>
                    <a:pt x="107011" y="141019"/>
                  </a:lnTo>
                  <a:lnTo>
                    <a:pt x="101107" y="147590"/>
                  </a:lnTo>
                  <a:lnTo>
                    <a:pt x="96178" y="153956"/>
                  </a:lnTo>
                  <a:lnTo>
                    <a:pt x="91900" y="160184"/>
                  </a:lnTo>
                  <a:lnTo>
                    <a:pt x="88055" y="166320"/>
                  </a:lnTo>
                  <a:lnTo>
                    <a:pt x="83509" y="172396"/>
                  </a:lnTo>
                  <a:lnTo>
                    <a:pt x="78492" y="178430"/>
                  </a:lnTo>
                  <a:lnTo>
                    <a:pt x="73164" y="184438"/>
                  </a:lnTo>
                  <a:lnTo>
                    <a:pt x="69612" y="189435"/>
                  </a:lnTo>
                  <a:lnTo>
                    <a:pt x="67244" y="193759"/>
                  </a:lnTo>
                  <a:lnTo>
                    <a:pt x="65665" y="197633"/>
                  </a:lnTo>
                  <a:lnTo>
                    <a:pt x="63621" y="202201"/>
                  </a:lnTo>
                  <a:lnTo>
                    <a:pt x="58703" y="212567"/>
                  </a:lnTo>
                  <a:lnTo>
                    <a:pt x="57987" y="217118"/>
                  </a:lnTo>
                  <a:lnTo>
                    <a:pt x="58502" y="221143"/>
                  </a:lnTo>
                  <a:lnTo>
                    <a:pt x="61716" y="229993"/>
                  </a:lnTo>
                  <a:lnTo>
                    <a:pt x="63965" y="231711"/>
                  </a:lnTo>
                  <a:lnTo>
                    <a:pt x="67447" y="233849"/>
                  </a:lnTo>
                  <a:lnTo>
                    <a:pt x="71754" y="236267"/>
                  </a:lnTo>
                  <a:lnTo>
                    <a:pt x="76610" y="237878"/>
                  </a:lnTo>
                  <a:lnTo>
                    <a:pt x="81831" y="238952"/>
                  </a:lnTo>
                  <a:lnTo>
                    <a:pt x="87296" y="239669"/>
                  </a:lnTo>
                  <a:lnTo>
                    <a:pt x="93916" y="241138"/>
                  </a:lnTo>
                  <a:lnTo>
                    <a:pt x="101306" y="243110"/>
                  </a:lnTo>
                  <a:lnTo>
                    <a:pt x="109209" y="245417"/>
                  </a:lnTo>
                  <a:lnTo>
                    <a:pt x="117454" y="246955"/>
                  </a:lnTo>
                  <a:lnTo>
                    <a:pt x="125928" y="247980"/>
                  </a:lnTo>
                  <a:lnTo>
                    <a:pt x="141296" y="249120"/>
                  </a:lnTo>
                  <a:lnTo>
                    <a:pt x="160734" y="250031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SMARTInkAnnotation108"/>
            <p:cNvSpPr/>
            <p:nvPr/>
          </p:nvSpPr>
          <p:spPr>
            <a:xfrm>
              <a:off x="3241476" y="1276945"/>
              <a:ext cx="26790" cy="133946"/>
            </a:xfrm>
            <a:custGeom>
              <a:avLst/>
              <a:gdLst/>
              <a:ahLst/>
              <a:cxnLst/>
              <a:rect l="0" t="0" r="0" b="0"/>
              <a:pathLst>
                <a:path w="26790" h="133946">
                  <a:moveTo>
                    <a:pt x="0" y="0"/>
                  </a:moveTo>
                  <a:lnTo>
                    <a:pt x="0" y="12429"/>
                  </a:lnTo>
                  <a:lnTo>
                    <a:pt x="992" y="15231"/>
                  </a:lnTo>
                  <a:lnTo>
                    <a:pt x="2646" y="18092"/>
                  </a:lnTo>
                  <a:lnTo>
                    <a:pt x="4740" y="20991"/>
                  </a:lnTo>
                  <a:lnTo>
                    <a:pt x="6137" y="24908"/>
                  </a:lnTo>
                  <a:lnTo>
                    <a:pt x="7068" y="29504"/>
                  </a:lnTo>
                  <a:lnTo>
                    <a:pt x="7688" y="34552"/>
                  </a:lnTo>
                  <a:lnTo>
                    <a:pt x="8102" y="39902"/>
                  </a:lnTo>
                  <a:lnTo>
                    <a:pt x="8378" y="45452"/>
                  </a:lnTo>
                  <a:lnTo>
                    <a:pt x="8562" y="51138"/>
                  </a:lnTo>
                  <a:lnTo>
                    <a:pt x="9677" y="55920"/>
                  </a:lnTo>
                  <a:lnTo>
                    <a:pt x="11412" y="60100"/>
                  </a:lnTo>
                  <a:lnTo>
                    <a:pt x="13561" y="63879"/>
                  </a:lnTo>
                  <a:lnTo>
                    <a:pt x="14994" y="68383"/>
                  </a:lnTo>
                  <a:lnTo>
                    <a:pt x="15949" y="73370"/>
                  </a:lnTo>
                  <a:lnTo>
                    <a:pt x="16586" y="78679"/>
                  </a:lnTo>
                  <a:lnTo>
                    <a:pt x="17010" y="84202"/>
                  </a:lnTo>
                  <a:lnTo>
                    <a:pt x="17293" y="89869"/>
                  </a:lnTo>
                  <a:lnTo>
                    <a:pt x="17482" y="95631"/>
                  </a:lnTo>
                  <a:lnTo>
                    <a:pt x="18600" y="101457"/>
                  </a:lnTo>
                  <a:lnTo>
                    <a:pt x="20338" y="107326"/>
                  </a:lnTo>
                  <a:lnTo>
                    <a:pt x="22488" y="113222"/>
                  </a:lnTo>
                  <a:lnTo>
                    <a:pt x="23921" y="118146"/>
                  </a:lnTo>
                  <a:lnTo>
                    <a:pt x="24878" y="122420"/>
                  </a:lnTo>
                  <a:lnTo>
                    <a:pt x="26789" y="133945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SMARTInkAnnotation109"/>
            <p:cNvSpPr/>
            <p:nvPr/>
          </p:nvSpPr>
          <p:spPr>
            <a:xfrm>
              <a:off x="3170039" y="1339453"/>
              <a:ext cx="107157" cy="35719"/>
            </a:xfrm>
            <a:custGeom>
              <a:avLst/>
              <a:gdLst/>
              <a:ahLst/>
              <a:cxnLst/>
              <a:rect l="0" t="0" r="0" b="0"/>
              <a:pathLst>
                <a:path w="107157" h="35719">
                  <a:moveTo>
                    <a:pt x="0" y="35718"/>
                  </a:moveTo>
                  <a:lnTo>
                    <a:pt x="12428" y="23289"/>
                  </a:lnTo>
                  <a:lnTo>
                    <a:pt x="16223" y="20487"/>
                  </a:lnTo>
                  <a:lnTo>
                    <a:pt x="20737" y="17627"/>
                  </a:lnTo>
                  <a:lnTo>
                    <a:pt x="25731" y="14728"/>
                  </a:lnTo>
                  <a:lnTo>
                    <a:pt x="32036" y="12795"/>
                  </a:lnTo>
                  <a:lnTo>
                    <a:pt x="39217" y="11506"/>
                  </a:lnTo>
                  <a:lnTo>
                    <a:pt x="46981" y="10647"/>
                  </a:lnTo>
                  <a:lnTo>
                    <a:pt x="55133" y="9082"/>
                  </a:lnTo>
                  <a:lnTo>
                    <a:pt x="63544" y="7047"/>
                  </a:lnTo>
                  <a:lnTo>
                    <a:pt x="72128" y="4698"/>
                  </a:lnTo>
                  <a:lnTo>
                    <a:pt x="79835" y="3132"/>
                  </a:lnTo>
                  <a:lnTo>
                    <a:pt x="86958" y="2088"/>
                  </a:lnTo>
                  <a:lnTo>
                    <a:pt x="107156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SMARTInkAnnotation110"/>
            <p:cNvSpPr/>
            <p:nvPr/>
          </p:nvSpPr>
          <p:spPr>
            <a:xfrm>
              <a:off x="3420070" y="1250156"/>
              <a:ext cx="169665" cy="241102"/>
            </a:xfrm>
            <a:custGeom>
              <a:avLst/>
              <a:gdLst/>
              <a:ahLst/>
              <a:cxnLst/>
              <a:rect l="0" t="0" r="0" b="0"/>
              <a:pathLst>
                <a:path w="169665" h="241102">
                  <a:moveTo>
                    <a:pt x="0" y="0"/>
                  </a:moveTo>
                  <a:lnTo>
                    <a:pt x="58490" y="0"/>
                  </a:lnTo>
                  <a:lnTo>
                    <a:pt x="65783" y="992"/>
                  </a:lnTo>
                  <a:lnTo>
                    <a:pt x="73621" y="2646"/>
                  </a:lnTo>
                  <a:lnTo>
                    <a:pt x="81823" y="4740"/>
                  </a:lnTo>
                  <a:lnTo>
                    <a:pt x="89275" y="6137"/>
                  </a:lnTo>
                  <a:lnTo>
                    <a:pt x="96227" y="7067"/>
                  </a:lnTo>
                  <a:lnTo>
                    <a:pt x="102847" y="7688"/>
                  </a:lnTo>
                  <a:lnTo>
                    <a:pt x="109244" y="9094"/>
                  </a:lnTo>
                  <a:lnTo>
                    <a:pt x="115493" y="11024"/>
                  </a:lnTo>
                  <a:lnTo>
                    <a:pt x="121644" y="13302"/>
                  </a:lnTo>
                  <a:lnTo>
                    <a:pt x="126737" y="16806"/>
                  </a:lnTo>
                  <a:lnTo>
                    <a:pt x="131124" y="21125"/>
                  </a:lnTo>
                  <a:lnTo>
                    <a:pt x="135041" y="25990"/>
                  </a:lnTo>
                  <a:lnTo>
                    <a:pt x="138644" y="30225"/>
                  </a:lnTo>
                  <a:lnTo>
                    <a:pt x="142039" y="34040"/>
                  </a:lnTo>
                  <a:lnTo>
                    <a:pt x="145294" y="37576"/>
                  </a:lnTo>
                  <a:lnTo>
                    <a:pt x="147464" y="40926"/>
                  </a:lnTo>
                  <a:lnTo>
                    <a:pt x="149875" y="47293"/>
                  </a:lnTo>
                  <a:lnTo>
                    <a:pt x="149526" y="51373"/>
                  </a:lnTo>
                  <a:lnTo>
                    <a:pt x="148302" y="56076"/>
                  </a:lnTo>
                  <a:lnTo>
                    <a:pt x="146492" y="61197"/>
                  </a:lnTo>
                  <a:lnTo>
                    <a:pt x="144294" y="66595"/>
                  </a:lnTo>
                  <a:lnTo>
                    <a:pt x="141837" y="72178"/>
                  </a:lnTo>
                  <a:lnTo>
                    <a:pt x="139206" y="77884"/>
                  </a:lnTo>
                  <a:lnTo>
                    <a:pt x="135468" y="82680"/>
                  </a:lnTo>
                  <a:lnTo>
                    <a:pt x="130992" y="86870"/>
                  </a:lnTo>
                  <a:lnTo>
                    <a:pt x="126023" y="90655"/>
                  </a:lnTo>
                  <a:lnTo>
                    <a:pt x="121718" y="95164"/>
                  </a:lnTo>
                  <a:lnTo>
                    <a:pt x="117857" y="100153"/>
                  </a:lnTo>
                  <a:lnTo>
                    <a:pt x="114290" y="105464"/>
                  </a:lnTo>
                  <a:lnTo>
                    <a:pt x="108935" y="110989"/>
                  </a:lnTo>
                  <a:lnTo>
                    <a:pt x="102389" y="116657"/>
                  </a:lnTo>
                  <a:lnTo>
                    <a:pt x="95048" y="122419"/>
                  </a:lnTo>
                  <a:lnTo>
                    <a:pt x="89162" y="128246"/>
                  </a:lnTo>
                  <a:lnTo>
                    <a:pt x="84247" y="134114"/>
                  </a:lnTo>
                  <a:lnTo>
                    <a:pt x="79977" y="140011"/>
                  </a:lnTo>
                  <a:lnTo>
                    <a:pt x="75146" y="145926"/>
                  </a:lnTo>
                  <a:lnTo>
                    <a:pt x="69941" y="151855"/>
                  </a:lnTo>
                  <a:lnTo>
                    <a:pt x="64487" y="157791"/>
                  </a:lnTo>
                  <a:lnTo>
                    <a:pt x="59858" y="163733"/>
                  </a:lnTo>
                  <a:lnTo>
                    <a:pt x="55780" y="169679"/>
                  </a:lnTo>
                  <a:lnTo>
                    <a:pt x="52070" y="175627"/>
                  </a:lnTo>
                  <a:lnTo>
                    <a:pt x="48603" y="180584"/>
                  </a:lnTo>
                  <a:lnTo>
                    <a:pt x="45301" y="184882"/>
                  </a:lnTo>
                  <a:lnTo>
                    <a:pt x="42107" y="188739"/>
                  </a:lnTo>
                  <a:lnTo>
                    <a:pt x="39978" y="193295"/>
                  </a:lnTo>
                  <a:lnTo>
                    <a:pt x="38558" y="198316"/>
                  </a:lnTo>
                  <a:lnTo>
                    <a:pt x="37611" y="203648"/>
                  </a:lnTo>
                  <a:lnTo>
                    <a:pt x="36981" y="208195"/>
                  </a:lnTo>
                  <a:lnTo>
                    <a:pt x="36560" y="212218"/>
                  </a:lnTo>
                  <a:lnTo>
                    <a:pt x="36279" y="215893"/>
                  </a:lnTo>
                  <a:lnTo>
                    <a:pt x="37085" y="218343"/>
                  </a:lnTo>
                  <a:lnTo>
                    <a:pt x="38614" y="219976"/>
                  </a:lnTo>
                  <a:lnTo>
                    <a:pt x="42958" y="222782"/>
                  </a:lnTo>
                  <a:lnTo>
                    <a:pt x="48196" y="227337"/>
                  </a:lnTo>
                  <a:lnTo>
                    <a:pt x="52967" y="228949"/>
                  </a:lnTo>
                  <a:lnTo>
                    <a:pt x="59124" y="230023"/>
                  </a:lnTo>
                  <a:lnTo>
                    <a:pt x="66205" y="230739"/>
                  </a:lnTo>
                  <a:lnTo>
                    <a:pt x="73902" y="232209"/>
                  </a:lnTo>
                  <a:lnTo>
                    <a:pt x="82010" y="234181"/>
                  </a:lnTo>
                  <a:lnTo>
                    <a:pt x="90392" y="236488"/>
                  </a:lnTo>
                  <a:lnTo>
                    <a:pt x="98957" y="238026"/>
                  </a:lnTo>
                  <a:lnTo>
                    <a:pt x="107643" y="239051"/>
                  </a:lnTo>
                  <a:lnTo>
                    <a:pt x="116411" y="239734"/>
                  </a:lnTo>
                  <a:lnTo>
                    <a:pt x="125232" y="240190"/>
                  </a:lnTo>
                  <a:lnTo>
                    <a:pt x="142971" y="240696"/>
                  </a:lnTo>
                  <a:lnTo>
                    <a:pt x="169664" y="241101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SMARTInkAnnotation111"/>
            <p:cNvSpPr/>
            <p:nvPr/>
          </p:nvSpPr>
          <p:spPr>
            <a:xfrm>
              <a:off x="3437929" y="1410890"/>
              <a:ext cx="98228" cy="8931"/>
            </a:xfrm>
            <a:custGeom>
              <a:avLst/>
              <a:gdLst/>
              <a:ahLst/>
              <a:cxnLst/>
              <a:rect l="0" t="0" r="0" b="0"/>
              <a:pathLst>
                <a:path w="98228" h="8931">
                  <a:moveTo>
                    <a:pt x="0" y="8930"/>
                  </a:moveTo>
                  <a:lnTo>
                    <a:pt x="12429" y="8930"/>
                  </a:lnTo>
                  <a:lnTo>
                    <a:pt x="16224" y="7938"/>
                  </a:lnTo>
                  <a:lnTo>
                    <a:pt x="20738" y="6284"/>
                  </a:lnTo>
                  <a:lnTo>
                    <a:pt x="25731" y="4189"/>
                  </a:lnTo>
                  <a:lnTo>
                    <a:pt x="32037" y="2793"/>
                  </a:lnTo>
                  <a:lnTo>
                    <a:pt x="39217" y="1862"/>
                  </a:lnTo>
                  <a:lnTo>
                    <a:pt x="46981" y="1241"/>
                  </a:lnTo>
                  <a:lnTo>
                    <a:pt x="54141" y="827"/>
                  </a:lnTo>
                  <a:lnTo>
                    <a:pt x="67388" y="368"/>
                  </a:lnTo>
                  <a:lnTo>
                    <a:pt x="98227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SMARTInkAnnotation112"/>
            <p:cNvSpPr/>
            <p:nvPr/>
          </p:nvSpPr>
          <p:spPr>
            <a:xfrm>
              <a:off x="3575660" y="1151929"/>
              <a:ext cx="67653" cy="53579"/>
            </a:xfrm>
            <a:custGeom>
              <a:avLst/>
              <a:gdLst/>
              <a:ahLst/>
              <a:cxnLst/>
              <a:rect l="0" t="0" r="0" b="0"/>
              <a:pathLst>
                <a:path w="67653" h="53579">
                  <a:moveTo>
                    <a:pt x="5144" y="0"/>
                  </a:moveTo>
                  <a:lnTo>
                    <a:pt x="0" y="0"/>
                  </a:lnTo>
                  <a:lnTo>
                    <a:pt x="2196" y="0"/>
                  </a:lnTo>
                  <a:lnTo>
                    <a:pt x="3179" y="992"/>
                  </a:lnTo>
                  <a:lnTo>
                    <a:pt x="3834" y="2646"/>
                  </a:lnTo>
                  <a:lnTo>
                    <a:pt x="4271" y="4741"/>
                  </a:lnTo>
                  <a:lnTo>
                    <a:pt x="5554" y="6137"/>
                  </a:lnTo>
                  <a:lnTo>
                    <a:pt x="7401" y="7068"/>
                  </a:lnTo>
                  <a:lnTo>
                    <a:pt x="9626" y="7689"/>
                  </a:lnTo>
                  <a:lnTo>
                    <a:pt x="12101" y="9094"/>
                  </a:lnTo>
                  <a:lnTo>
                    <a:pt x="14743" y="11024"/>
                  </a:lnTo>
                  <a:lnTo>
                    <a:pt x="17497" y="13302"/>
                  </a:lnTo>
                  <a:lnTo>
                    <a:pt x="21316" y="15814"/>
                  </a:lnTo>
                  <a:lnTo>
                    <a:pt x="25847" y="18480"/>
                  </a:lnTo>
                  <a:lnTo>
                    <a:pt x="30852" y="21250"/>
                  </a:lnTo>
                  <a:lnTo>
                    <a:pt x="35182" y="24089"/>
                  </a:lnTo>
                  <a:lnTo>
                    <a:pt x="39060" y="26973"/>
                  </a:lnTo>
                  <a:lnTo>
                    <a:pt x="42637" y="29888"/>
                  </a:lnTo>
                  <a:lnTo>
                    <a:pt x="46014" y="32824"/>
                  </a:lnTo>
                  <a:lnTo>
                    <a:pt x="49258" y="35773"/>
                  </a:lnTo>
                  <a:lnTo>
                    <a:pt x="55508" y="41696"/>
                  </a:lnTo>
                  <a:lnTo>
                    <a:pt x="67652" y="53578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SMARTInkAnnotation113"/>
            <p:cNvSpPr/>
            <p:nvPr/>
          </p:nvSpPr>
          <p:spPr>
            <a:xfrm>
              <a:off x="3821906" y="1169789"/>
              <a:ext cx="133410" cy="330399"/>
            </a:xfrm>
            <a:custGeom>
              <a:avLst/>
              <a:gdLst/>
              <a:ahLst/>
              <a:cxnLst/>
              <a:rect l="0" t="0" r="0" b="0"/>
              <a:pathLst>
                <a:path w="133410" h="330399">
                  <a:moveTo>
                    <a:pt x="0" y="0"/>
                  </a:moveTo>
                  <a:lnTo>
                    <a:pt x="0" y="4740"/>
                  </a:lnTo>
                  <a:lnTo>
                    <a:pt x="992" y="7129"/>
                  </a:lnTo>
                  <a:lnTo>
                    <a:pt x="4740" y="12428"/>
                  </a:lnTo>
                  <a:lnTo>
                    <a:pt x="7129" y="15231"/>
                  </a:lnTo>
                  <a:lnTo>
                    <a:pt x="9713" y="18091"/>
                  </a:lnTo>
                  <a:lnTo>
                    <a:pt x="12428" y="20990"/>
                  </a:lnTo>
                  <a:lnTo>
                    <a:pt x="16223" y="23915"/>
                  </a:lnTo>
                  <a:lnTo>
                    <a:pt x="20737" y="26857"/>
                  </a:lnTo>
                  <a:lnTo>
                    <a:pt x="25731" y="29811"/>
                  </a:lnTo>
                  <a:lnTo>
                    <a:pt x="31044" y="34757"/>
                  </a:lnTo>
                  <a:lnTo>
                    <a:pt x="36571" y="41030"/>
                  </a:lnTo>
                  <a:lnTo>
                    <a:pt x="42240" y="48189"/>
                  </a:lnTo>
                  <a:lnTo>
                    <a:pt x="48003" y="54946"/>
                  </a:lnTo>
                  <a:lnTo>
                    <a:pt x="53830" y="61435"/>
                  </a:lnTo>
                  <a:lnTo>
                    <a:pt x="65597" y="73937"/>
                  </a:lnTo>
                  <a:lnTo>
                    <a:pt x="77440" y="86108"/>
                  </a:lnTo>
                  <a:lnTo>
                    <a:pt x="83377" y="93124"/>
                  </a:lnTo>
                  <a:lnTo>
                    <a:pt x="89319" y="100778"/>
                  </a:lnTo>
                  <a:lnTo>
                    <a:pt x="95264" y="108857"/>
                  </a:lnTo>
                  <a:lnTo>
                    <a:pt x="100221" y="117220"/>
                  </a:lnTo>
                  <a:lnTo>
                    <a:pt x="104517" y="125771"/>
                  </a:lnTo>
                  <a:lnTo>
                    <a:pt x="111936" y="142218"/>
                  </a:lnTo>
                  <a:lnTo>
                    <a:pt x="118541" y="156143"/>
                  </a:lnTo>
                  <a:lnTo>
                    <a:pt x="121691" y="163626"/>
                  </a:lnTo>
                  <a:lnTo>
                    <a:pt x="124784" y="171592"/>
                  </a:lnTo>
                  <a:lnTo>
                    <a:pt x="127838" y="179879"/>
                  </a:lnTo>
                  <a:lnTo>
                    <a:pt x="129873" y="187388"/>
                  </a:lnTo>
                  <a:lnTo>
                    <a:pt x="131230" y="194378"/>
                  </a:lnTo>
                  <a:lnTo>
                    <a:pt x="132135" y="201023"/>
                  </a:lnTo>
                  <a:lnTo>
                    <a:pt x="132738" y="207437"/>
                  </a:lnTo>
                  <a:lnTo>
                    <a:pt x="133141" y="213697"/>
                  </a:lnTo>
                  <a:lnTo>
                    <a:pt x="133409" y="219855"/>
                  </a:lnTo>
                  <a:lnTo>
                    <a:pt x="132596" y="226937"/>
                  </a:lnTo>
                  <a:lnTo>
                    <a:pt x="131061" y="234635"/>
                  </a:lnTo>
                  <a:lnTo>
                    <a:pt x="129045" y="242744"/>
                  </a:lnTo>
                  <a:lnTo>
                    <a:pt x="125718" y="250134"/>
                  </a:lnTo>
                  <a:lnTo>
                    <a:pt x="121515" y="257045"/>
                  </a:lnTo>
                  <a:lnTo>
                    <a:pt x="116729" y="263636"/>
                  </a:lnTo>
                  <a:lnTo>
                    <a:pt x="111553" y="270015"/>
                  </a:lnTo>
                  <a:lnTo>
                    <a:pt x="106119" y="276252"/>
                  </a:lnTo>
                  <a:lnTo>
                    <a:pt x="100511" y="282395"/>
                  </a:lnTo>
                  <a:lnTo>
                    <a:pt x="88989" y="294511"/>
                  </a:lnTo>
                  <a:lnTo>
                    <a:pt x="53578" y="330398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SMARTInkAnnotation114"/>
            <p:cNvSpPr/>
            <p:nvPr/>
          </p:nvSpPr>
          <p:spPr>
            <a:xfrm>
              <a:off x="2714625" y="1607343"/>
              <a:ext cx="901899" cy="53579"/>
            </a:xfrm>
            <a:custGeom>
              <a:avLst/>
              <a:gdLst/>
              <a:ahLst/>
              <a:cxnLst/>
              <a:rect l="0" t="0" r="0" b="0"/>
              <a:pathLst>
                <a:path w="901899" h="53579">
                  <a:moveTo>
                    <a:pt x="0" y="53578"/>
                  </a:moveTo>
                  <a:lnTo>
                    <a:pt x="54669" y="53578"/>
                  </a:lnTo>
                  <a:lnTo>
                    <a:pt x="65219" y="52586"/>
                  </a:lnTo>
                  <a:lnTo>
                    <a:pt x="77213" y="50932"/>
                  </a:lnTo>
                  <a:lnTo>
                    <a:pt x="90171" y="48838"/>
                  </a:lnTo>
                  <a:lnTo>
                    <a:pt x="103770" y="47442"/>
                  </a:lnTo>
                  <a:lnTo>
                    <a:pt x="117797" y="46511"/>
                  </a:lnTo>
                  <a:lnTo>
                    <a:pt x="132109" y="45890"/>
                  </a:lnTo>
                  <a:lnTo>
                    <a:pt x="161241" y="45200"/>
                  </a:lnTo>
                  <a:lnTo>
                    <a:pt x="225106" y="44758"/>
                  </a:lnTo>
                  <a:lnTo>
                    <a:pt x="242344" y="43729"/>
                  </a:lnTo>
                  <a:lnTo>
                    <a:pt x="259789" y="42051"/>
                  </a:lnTo>
                  <a:lnTo>
                    <a:pt x="277372" y="39941"/>
                  </a:lnTo>
                  <a:lnTo>
                    <a:pt x="295047" y="38533"/>
                  </a:lnTo>
                  <a:lnTo>
                    <a:pt x="312784" y="37595"/>
                  </a:lnTo>
                  <a:lnTo>
                    <a:pt x="348366" y="36553"/>
                  </a:lnTo>
                  <a:lnTo>
                    <a:pt x="384025" y="36090"/>
                  </a:lnTo>
                  <a:lnTo>
                    <a:pt x="402860" y="34974"/>
                  </a:lnTo>
                  <a:lnTo>
                    <a:pt x="422362" y="33238"/>
                  </a:lnTo>
                  <a:lnTo>
                    <a:pt x="442309" y="31088"/>
                  </a:lnTo>
                  <a:lnTo>
                    <a:pt x="462552" y="29655"/>
                  </a:lnTo>
                  <a:lnTo>
                    <a:pt x="482993" y="28700"/>
                  </a:lnTo>
                  <a:lnTo>
                    <a:pt x="503565" y="28063"/>
                  </a:lnTo>
                  <a:lnTo>
                    <a:pt x="523233" y="26646"/>
                  </a:lnTo>
                  <a:lnTo>
                    <a:pt x="542299" y="24710"/>
                  </a:lnTo>
                  <a:lnTo>
                    <a:pt x="560962" y="22426"/>
                  </a:lnTo>
                  <a:lnTo>
                    <a:pt x="580350" y="20904"/>
                  </a:lnTo>
                  <a:lnTo>
                    <a:pt x="600220" y="19889"/>
                  </a:lnTo>
                  <a:lnTo>
                    <a:pt x="620412" y="19213"/>
                  </a:lnTo>
                  <a:lnTo>
                    <a:pt x="640819" y="17770"/>
                  </a:lnTo>
                  <a:lnTo>
                    <a:pt x="661369" y="15815"/>
                  </a:lnTo>
                  <a:lnTo>
                    <a:pt x="682014" y="13520"/>
                  </a:lnTo>
                  <a:lnTo>
                    <a:pt x="701730" y="11990"/>
                  </a:lnTo>
                  <a:lnTo>
                    <a:pt x="720828" y="10970"/>
                  </a:lnTo>
                  <a:lnTo>
                    <a:pt x="739513" y="10290"/>
                  </a:lnTo>
                  <a:lnTo>
                    <a:pt x="757922" y="8844"/>
                  </a:lnTo>
                  <a:lnTo>
                    <a:pt x="776149" y="6889"/>
                  </a:lnTo>
                  <a:lnTo>
                    <a:pt x="794253" y="4593"/>
                  </a:lnTo>
                  <a:lnTo>
                    <a:pt x="811283" y="3062"/>
                  </a:lnTo>
                  <a:lnTo>
                    <a:pt x="827597" y="2041"/>
                  </a:lnTo>
                  <a:lnTo>
                    <a:pt x="856969" y="907"/>
                  </a:lnTo>
                  <a:lnTo>
                    <a:pt x="901898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SMARTInkAnnotation115"/>
            <p:cNvSpPr/>
            <p:nvPr/>
          </p:nvSpPr>
          <p:spPr>
            <a:xfrm>
              <a:off x="3357562" y="982265"/>
              <a:ext cx="17860" cy="133946"/>
            </a:xfrm>
            <a:custGeom>
              <a:avLst/>
              <a:gdLst/>
              <a:ahLst/>
              <a:cxnLst/>
              <a:rect l="0" t="0" r="0" b="0"/>
              <a:pathLst>
                <a:path w="17860" h="133946">
                  <a:moveTo>
                    <a:pt x="0" y="0"/>
                  </a:moveTo>
                  <a:lnTo>
                    <a:pt x="0" y="8562"/>
                  </a:lnTo>
                  <a:lnTo>
                    <a:pt x="992" y="9677"/>
                  </a:lnTo>
                  <a:lnTo>
                    <a:pt x="4740" y="13561"/>
                  </a:lnTo>
                  <a:lnTo>
                    <a:pt x="6137" y="15986"/>
                  </a:lnTo>
                  <a:lnTo>
                    <a:pt x="7068" y="18595"/>
                  </a:lnTo>
                  <a:lnTo>
                    <a:pt x="7688" y="21326"/>
                  </a:lnTo>
                  <a:lnTo>
                    <a:pt x="8102" y="24139"/>
                  </a:lnTo>
                  <a:lnTo>
                    <a:pt x="8378" y="27007"/>
                  </a:lnTo>
                  <a:lnTo>
                    <a:pt x="8562" y="29911"/>
                  </a:lnTo>
                  <a:lnTo>
                    <a:pt x="8766" y="38429"/>
                  </a:lnTo>
                  <a:lnTo>
                    <a:pt x="8930" y="110021"/>
                  </a:lnTo>
                  <a:lnTo>
                    <a:pt x="9922" y="113035"/>
                  </a:lnTo>
                  <a:lnTo>
                    <a:pt x="11576" y="116036"/>
                  </a:lnTo>
                  <a:lnTo>
                    <a:pt x="16618" y="123242"/>
                  </a:lnTo>
                  <a:lnTo>
                    <a:pt x="17032" y="124825"/>
                  </a:lnTo>
                  <a:lnTo>
                    <a:pt x="17307" y="126873"/>
                  </a:lnTo>
                  <a:lnTo>
                    <a:pt x="17857" y="133921"/>
                  </a:lnTo>
                  <a:lnTo>
                    <a:pt x="17859" y="133942"/>
                  </a:lnTo>
                  <a:lnTo>
                    <a:pt x="17859" y="133945"/>
                  </a:lnTo>
                  <a:lnTo>
                    <a:pt x="17859" y="125018"/>
                  </a:lnTo>
                  <a:lnTo>
                    <a:pt x="8930" y="125016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SMARTInkAnnotation116"/>
            <p:cNvSpPr/>
            <p:nvPr/>
          </p:nvSpPr>
          <p:spPr>
            <a:xfrm>
              <a:off x="4027289" y="2000250"/>
              <a:ext cx="330399" cy="338947"/>
            </a:xfrm>
            <a:custGeom>
              <a:avLst/>
              <a:gdLst/>
              <a:ahLst/>
              <a:cxnLst/>
              <a:rect l="0" t="0" r="0" b="0"/>
              <a:pathLst>
                <a:path w="330399" h="338947">
                  <a:moveTo>
                    <a:pt x="0" y="53578"/>
                  </a:moveTo>
                  <a:lnTo>
                    <a:pt x="4740" y="53578"/>
                  </a:lnTo>
                  <a:lnTo>
                    <a:pt x="6136" y="54570"/>
                  </a:lnTo>
                  <a:lnTo>
                    <a:pt x="7068" y="56224"/>
                  </a:lnTo>
                  <a:lnTo>
                    <a:pt x="8562" y="61266"/>
                  </a:lnTo>
                  <a:lnTo>
                    <a:pt x="7692" y="61680"/>
                  </a:lnTo>
                  <a:lnTo>
                    <a:pt x="4080" y="62140"/>
                  </a:lnTo>
                  <a:lnTo>
                    <a:pt x="2720" y="63254"/>
                  </a:lnTo>
                  <a:lnTo>
                    <a:pt x="1813" y="64990"/>
                  </a:lnTo>
                  <a:lnTo>
                    <a:pt x="806" y="69564"/>
                  </a:lnTo>
                  <a:lnTo>
                    <a:pt x="238" y="77717"/>
                  </a:lnTo>
                  <a:lnTo>
                    <a:pt x="70" y="86417"/>
                  </a:lnTo>
                  <a:lnTo>
                    <a:pt x="31" y="92316"/>
                  </a:lnTo>
                  <a:lnTo>
                    <a:pt x="1013" y="95278"/>
                  </a:lnTo>
                  <a:lnTo>
                    <a:pt x="6143" y="104188"/>
                  </a:lnTo>
                  <a:lnTo>
                    <a:pt x="7691" y="110136"/>
                  </a:lnTo>
                  <a:lnTo>
                    <a:pt x="8379" y="118733"/>
                  </a:lnTo>
                  <a:lnTo>
                    <a:pt x="8562" y="123804"/>
                  </a:lnTo>
                  <a:lnTo>
                    <a:pt x="9677" y="128176"/>
                  </a:lnTo>
                  <a:lnTo>
                    <a:pt x="13561" y="135680"/>
                  </a:lnTo>
                  <a:lnTo>
                    <a:pt x="15949" y="144969"/>
                  </a:lnTo>
                  <a:lnTo>
                    <a:pt x="16585" y="150224"/>
                  </a:lnTo>
                  <a:lnTo>
                    <a:pt x="19939" y="158709"/>
                  </a:lnTo>
                  <a:lnTo>
                    <a:pt x="24736" y="166779"/>
                  </a:lnTo>
                  <a:lnTo>
                    <a:pt x="30176" y="176981"/>
                  </a:lnTo>
                  <a:lnTo>
                    <a:pt x="33255" y="185483"/>
                  </a:lnTo>
                  <a:lnTo>
                    <a:pt x="35616" y="193562"/>
                  </a:lnTo>
                  <a:lnTo>
                    <a:pt x="39972" y="203767"/>
                  </a:lnTo>
                  <a:lnTo>
                    <a:pt x="45216" y="214917"/>
                  </a:lnTo>
                  <a:lnTo>
                    <a:pt x="56666" y="238244"/>
                  </a:lnTo>
                  <a:lnTo>
                    <a:pt x="62557" y="247438"/>
                  </a:lnTo>
                  <a:lnTo>
                    <a:pt x="68483" y="255824"/>
                  </a:lnTo>
                  <a:lnTo>
                    <a:pt x="74423" y="266165"/>
                  </a:lnTo>
                  <a:lnTo>
                    <a:pt x="80371" y="274730"/>
                  </a:lnTo>
                  <a:lnTo>
                    <a:pt x="87314" y="282836"/>
                  </a:lnTo>
                  <a:lnTo>
                    <a:pt x="97014" y="293054"/>
                  </a:lnTo>
                  <a:lnTo>
                    <a:pt x="121793" y="318223"/>
                  </a:lnTo>
                  <a:lnTo>
                    <a:pt x="127882" y="324325"/>
                  </a:lnTo>
                  <a:lnTo>
                    <a:pt x="130895" y="326350"/>
                  </a:lnTo>
                  <a:lnTo>
                    <a:pt x="136889" y="328599"/>
                  </a:lnTo>
                  <a:lnTo>
                    <a:pt x="145506" y="329598"/>
                  </a:lnTo>
                  <a:lnTo>
                    <a:pt x="150582" y="329865"/>
                  </a:lnTo>
                  <a:lnTo>
                    <a:pt x="154958" y="331035"/>
                  </a:lnTo>
                  <a:lnTo>
                    <a:pt x="162466" y="334981"/>
                  </a:lnTo>
                  <a:lnTo>
                    <a:pt x="169111" y="337396"/>
                  </a:lnTo>
                  <a:lnTo>
                    <a:pt x="178430" y="338756"/>
                  </a:lnTo>
                  <a:lnTo>
                    <a:pt x="181461" y="338946"/>
                  </a:lnTo>
                  <a:lnTo>
                    <a:pt x="184474" y="338081"/>
                  </a:lnTo>
                  <a:lnTo>
                    <a:pt x="193454" y="333115"/>
                  </a:lnTo>
                  <a:lnTo>
                    <a:pt x="199420" y="331606"/>
                  </a:lnTo>
                  <a:lnTo>
                    <a:pt x="201407" y="330211"/>
                  </a:lnTo>
                  <a:lnTo>
                    <a:pt x="202733" y="328289"/>
                  </a:lnTo>
                  <a:lnTo>
                    <a:pt x="203616" y="326015"/>
                  </a:lnTo>
                  <a:lnTo>
                    <a:pt x="209599" y="318075"/>
                  </a:lnTo>
                  <a:lnTo>
                    <a:pt x="217656" y="309439"/>
                  </a:lnTo>
                  <a:lnTo>
                    <a:pt x="235180" y="291692"/>
                  </a:lnTo>
                  <a:lnTo>
                    <a:pt x="241115" y="283099"/>
                  </a:lnTo>
                  <a:lnTo>
                    <a:pt x="246068" y="273657"/>
                  </a:lnTo>
                  <a:lnTo>
                    <a:pt x="248270" y="266154"/>
                  </a:lnTo>
                  <a:lnTo>
                    <a:pt x="251894" y="256866"/>
                  </a:lnTo>
                  <a:lnTo>
                    <a:pt x="254250" y="251611"/>
                  </a:lnTo>
                  <a:lnTo>
                    <a:pt x="259512" y="240481"/>
                  </a:lnTo>
                  <a:lnTo>
                    <a:pt x="262305" y="234734"/>
                  </a:lnTo>
                  <a:lnTo>
                    <a:pt x="264167" y="228919"/>
                  </a:lnTo>
                  <a:lnTo>
                    <a:pt x="265408" y="223058"/>
                  </a:lnTo>
                  <a:lnTo>
                    <a:pt x="266235" y="217166"/>
                  </a:lnTo>
                  <a:lnTo>
                    <a:pt x="269800" y="207974"/>
                  </a:lnTo>
                  <a:lnTo>
                    <a:pt x="272140" y="204134"/>
                  </a:lnTo>
                  <a:lnTo>
                    <a:pt x="273700" y="198597"/>
                  </a:lnTo>
                  <a:lnTo>
                    <a:pt x="274740" y="191929"/>
                  </a:lnTo>
                  <a:lnTo>
                    <a:pt x="275434" y="184507"/>
                  </a:lnTo>
                  <a:lnTo>
                    <a:pt x="276887" y="178567"/>
                  </a:lnTo>
                  <a:lnTo>
                    <a:pt x="281149" y="169321"/>
                  </a:lnTo>
                  <a:lnTo>
                    <a:pt x="283705" y="159259"/>
                  </a:lnTo>
                  <a:lnTo>
                    <a:pt x="284387" y="153797"/>
                  </a:lnTo>
                  <a:lnTo>
                    <a:pt x="285833" y="148172"/>
                  </a:lnTo>
                  <a:lnTo>
                    <a:pt x="287789" y="142438"/>
                  </a:lnTo>
                  <a:lnTo>
                    <a:pt x="290086" y="136630"/>
                  </a:lnTo>
                  <a:lnTo>
                    <a:pt x="291617" y="130774"/>
                  </a:lnTo>
                  <a:lnTo>
                    <a:pt x="292638" y="124885"/>
                  </a:lnTo>
                  <a:lnTo>
                    <a:pt x="293318" y="118976"/>
                  </a:lnTo>
                  <a:lnTo>
                    <a:pt x="294764" y="113051"/>
                  </a:lnTo>
                  <a:lnTo>
                    <a:pt x="296721" y="107117"/>
                  </a:lnTo>
                  <a:lnTo>
                    <a:pt x="299016" y="101177"/>
                  </a:lnTo>
                  <a:lnTo>
                    <a:pt x="301568" y="91931"/>
                  </a:lnTo>
                  <a:lnTo>
                    <a:pt x="302702" y="83522"/>
                  </a:lnTo>
                  <a:lnTo>
                    <a:pt x="303206" y="73170"/>
                  </a:lnTo>
                  <a:lnTo>
                    <a:pt x="304332" y="68624"/>
                  </a:lnTo>
                  <a:lnTo>
                    <a:pt x="309666" y="57485"/>
                  </a:lnTo>
                  <a:lnTo>
                    <a:pt x="311262" y="51015"/>
                  </a:lnTo>
                  <a:lnTo>
                    <a:pt x="312160" y="41794"/>
                  </a:lnTo>
                  <a:lnTo>
                    <a:pt x="312427" y="32778"/>
                  </a:lnTo>
                  <a:lnTo>
                    <a:pt x="312505" y="23823"/>
                  </a:lnTo>
                  <a:lnTo>
                    <a:pt x="313508" y="21835"/>
                  </a:lnTo>
                  <a:lnTo>
                    <a:pt x="315169" y="20509"/>
                  </a:lnTo>
                  <a:lnTo>
                    <a:pt x="317269" y="19626"/>
                  </a:lnTo>
                  <a:lnTo>
                    <a:pt x="318669" y="18045"/>
                  </a:lnTo>
                  <a:lnTo>
                    <a:pt x="319602" y="15999"/>
                  </a:lnTo>
                  <a:lnTo>
                    <a:pt x="321436" y="9052"/>
                  </a:lnTo>
                  <a:lnTo>
                    <a:pt x="321468" y="0"/>
                  </a:lnTo>
                  <a:lnTo>
                    <a:pt x="321468" y="8561"/>
                  </a:lnTo>
                  <a:lnTo>
                    <a:pt x="329157" y="8897"/>
                  </a:lnTo>
                  <a:lnTo>
                    <a:pt x="329571" y="7915"/>
                  </a:lnTo>
                  <a:lnTo>
                    <a:pt x="330398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SMARTInkAnnotation117"/>
            <p:cNvSpPr/>
            <p:nvPr/>
          </p:nvSpPr>
          <p:spPr>
            <a:xfrm>
              <a:off x="1500187" y="3116460"/>
              <a:ext cx="250032" cy="392908"/>
            </a:xfrm>
            <a:custGeom>
              <a:avLst/>
              <a:gdLst/>
              <a:ahLst/>
              <a:cxnLst/>
              <a:rect l="0" t="0" r="0" b="0"/>
              <a:pathLst>
                <a:path w="250032" h="392908">
                  <a:moveTo>
                    <a:pt x="250031" y="0"/>
                  </a:moveTo>
                  <a:lnTo>
                    <a:pt x="242343" y="7689"/>
                  </a:lnTo>
                  <a:lnTo>
                    <a:pt x="241653" y="11024"/>
                  </a:lnTo>
                  <a:lnTo>
                    <a:pt x="241469" y="13303"/>
                  </a:lnTo>
                  <a:lnTo>
                    <a:pt x="238619" y="21126"/>
                  </a:lnTo>
                  <a:lnTo>
                    <a:pt x="234045" y="30226"/>
                  </a:lnTo>
                  <a:lnTo>
                    <a:pt x="228705" y="37577"/>
                  </a:lnTo>
                  <a:lnTo>
                    <a:pt x="223024" y="49443"/>
                  </a:lnTo>
                  <a:lnTo>
                    <a:pt x="220120" y="56775"/>
                  </a:lnTo>
                  <a:lnTo>
                    <a:pt x="216200" y="63647"/>
                  </a:lnTo>
                  <a:lnTo>
                    <a:pt x="211602" y="70213"/>
                  </a:lnTo>
                  <a:lnTo>
                    <a:pt x="206553" y="76574"/>
                  </a:lnTo>
                  <a:lnTo>
                    <a:pt x="202194" y="82799"/>
                  </a:lnTo>
                  <a:lnTo>
                    <a:pt x="194705" y="95008"/>
                  </a:lnTo>
                  <a:lnTo>
                    <a:pt x="190327" y="101042"/>
                  </a:lnTo>
                  <a:lnTo>
                    <a:pt x="185424" y="107049"/>
                  </a:lnTo>
                  <a:lnTo>
                    <a:pt x="180170" y="113038"/>
                  </a:lnTo>
                  <a:lnTo>
                    <a:pt x="174684" y="120007"/>
                  </a:lnTo>
                  <a:lnTo>
                    <a:pt x="169042" y="127630"/>
                  </a:lnTo>
                  <a:lnTo>
                    <a:pt x="157481" y="144037"/>
                  </a:lnTo>
                  <a:lnTo>
                    <a:pt x="110122" y="214359"/>
                  </a:lnTo>
                  <a:lnTo>
                    <a:pt x="103180" y="222281"/>
                  </a:lnTo>
                  <a:lnTo>
                    <a:pt x="95576" y="229547"/>
                  </a:lnTo>
                  <a:lnTo>
                    <a:pt x="87530" y="236375"/>
                  </a:lnTo>
                  <a:lnTo>
                    <a:pt x="80181" y="243903"/>
                  </a:lnTo>
                  <a:lnTo>
                    <a:pt x="73298" y="251899"/>
                  </a:lnTo>
                  <a:lnTo>
                    <a:pt x="66725" y="260207"/>
                  </a:lnTo>
                  <a:lnTo>
                    <a:pt x="60358" y="268721"/>
                  </a:lnTo>
                  <a:lnTo>
                    <a:pt x="47992" y="286119"/>
                  </a:lnTo>
                  <a:lnTo>
                    <a:pt x="45886" y="293934"/>
                  </a:lnTo>
                  <a:lnTo>
                    <a:pt x="46465" y="301128"/>
                  </a:lnTo>
                  <a:lnTo>
                    <a:pt x="48836" y="307908"/>
                  </a:lnTo>
                  <a:lnTo>
                    <a:pt x="48433" y="314413"/>
                  </a:lnTo>
                  <a:lnTo>
                    <a:pt x="46179" y="320734"/>
                  </a:lnTo>
                  <a:lnTo>
                    <a:pt x="42692" y="326932"/>
                  </a:lnTo>
                  <a:lnTo>
                    <a:pt x="36172" y="339110"/>
                  </a:lnTo>
                  <a:lnTo>
                    <a:pt x="28975" y="351138"/>
                  </a:lnTo>
                  <a:lnTo>
                    <a:pt x="24278" y="357123"/>
                  </a:lnTo>
                  <a:lnTo>
                    <a:pt x="19162" y="363098"/>
                  </a:lnTo>
                  <a:lnTo>
                    <a:pt x="14759" y="368073"/>
                  </a:lnTo>
                  <a:lnTo>
                    <a:pt x="7221" y="376247"/>
                  </a:lnTo>
                  <a:lnTo>
                    <a:pt x="4814" y="379816"/>
                  </a:lnTo>
                  <a:lnTo>
                    <a:pt x="951" y="390027"/>
                  </a:lnTo>
                  <a:lnTo>
                    <a:pt x="0" y="392907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SMARTInkAnnotation118"/>
            <p:cNvSpPr/>
            <p:nvPr/>
          </p:nvSpPr>
          <p:spPr>
            <a:xfrm>
              <a:off x="1464468" y="3259335"/>
              <a:ext cx="276822" cy="303611"/>
            </a:xfrm>
            <a:custGeom>
              <a:avLst/>
              <a:gdLst/>
              <a:ahLst/>
              <a:cxnLst/>
              <a:rect l="0" t="0" r="0" b="0"/>
              <a:pathLst>
                <a:path w="276822" h="303611">
                  <a:moveTo>
                    <a:pt x="0" y="0"/>
                  </a:moveTo>
                  <a:lnTo>
                    <a:pt x="4741" y="0"/>
                  </a:lnTo>
                  <a:lnTo>
                    <a:pt x="6137" y="993"/>
                  </a:lnTo>
                  <a:lnTo>
                    <a:pt x="7068" y="2646"/>
                  </a:lnTo>
                  <a:lnTo>
                    <a:pt x="7689" y="4741"/>
                  </a:lnTo>
                  <a:lnTo>
                    <a:pt x="11024" y="9714"/>
                  </a:lnTo>
                  <a:lnTo>
                    <a:pt x="15814" y="16224"/>
                  </a:lnTo>
                  <a:lnTo>
                    <a:pt x="18480" y="20738"/>
                  </a:lnTo>
                  <a:lnTo>
                    <a:pt x="21250" y="25731"/>
                  </a:lnTo>
                  <a:lnTo>
                    <a:pt x="26973" y="36572"/>
                  </a:lnTo>
                  <a:lnTo>
                    <a:pt x="38732" y="59700"/>
                  </a:lnTo>
                  <a:lnTo>
                    <a:pt x="42689" y="65597"/>
                  </a:lnTo>
                  <a:lnTo>
                    <a:pt x="47311" y="71513"/>
                  </a:lnTo>
                  <a:lnTo>
                    <a:pt x="52377" y="77441"/>
                  </a:lnTo>
                  <a:lnTo>
                    <a:pt x="57738" y="84370"/>
                  </a:lnTo>
                  <a:lnTo>
                    <a:pt x="63297" y="91965"/>
                  </a:lnTo>
                  <a:lnTo>
                    <a:pt x="74765" y="108342"/>
                  </a:lnTo>
                  <a:lnTo>
                    <a:pt x="86476" y="125543"/>
                  </a:lnTo>
                  <a:lnTo>
                    <a:pt x="95354" y="134297"/>
                  </a:lnTo>
                  <a:lnTo>
                    <a:pt x="106234" y="143110"/>
                  </a:lnTo>
                  <a:lnTo>
                    <a:pt x="118448" y="151961"/>
                  </a:lnTo>
                  <a:lnTo>
                    <a:pt x="129567" y="160839"/>
                  </a:lnTo>
                  <a:lnTo>
                    <a:pt x="139956" y="169734"/>
                  </a:lnTo>
                  <a:lnTo>
                    <a:pt x="158445" y="186562"/>
                  </a:lnTo>
                  <a:lnTo>
                    <a:pt x="173277" y="200657"/>
                  </a:lnTo>
                  <a:lnTo>
                    <a:pt x="197524" y="224488"/>
                  </a:lnTo>
                  <a:lnTo>
                    <a:pt x="205105" y="233002"/>
                  </a:lnTo>
                  <a:lnTo>
                    <a:pt x="212143" y="241655"/>
                  </a:lnTo>
                  <a:lnTo>
                    <a:pt x="218819" y="250401"/>
                  </a:lnTo>
                  <a:lnTo>
                    <a:pt x="226247" y="257223"/>
                  </a:lnTo>
                  <a:lnTo>
                    <a:pt x="234175" y="262763"/>
                  </a:lnTo>
                  <a:lnTo>
                    <a:pt x="242437" y="267449"/>
                  </a:lnTo>
                  <a:lnTo>
                    <a:pt x="248937" y="272557"/>
                  </a:lnTo>
                  <a:lnTo>
                    <a:pt x="254263" y="277947"/>
                  </a:lnTo>
                  <a:lnTo>
                    <a:pt x="258806" y="283525"/>
                  </a:lnTo>
                  <a:lnTo>
                    <a:pt x="266499" y="292368"/>
                  </a:lnTo>
                  <a:lnTo>
                    <a:pt x="276821" y="30361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SMARTInkAnnotation119"/>
            <p:cNvSpPr/>
            <p:nvPr/>
          </p:nvSpPr>
          <p:spPr>
            <a:xfrm>
              <a:off x="2073432" y="3036093"/>
              <a:ext cx="105412" cy="696517"/>
            </a:xfrm>
            <a:custGeom>
              <a:avLst/>
              <a:gdLst/>
              <a:ahLst/>
              <a:cxnLst/>
              <a:rect l="0" t="0" r="0" b="0"/>
              <a:pathLst>
                <a:path w="105412" h="696517">
                  <a:moveTo>
                    <a:pt x="105411" y="0"/>
                  </a:moveTo>
                  <a:lnTo>
                    <a:pt x="105411" y="7689"/>
                  </a:lnTo>
                  <a:lnTo>
                    <a:pt x="102765" y="13670"/>
                  </a:lnTo>
                  <a:lnTo>
                    <a:pt x="100671" y="18043"/>
                  </a:lnTo>
                  <a:lnTo>
                    <a:pt x="98343" y="28194"/>
                  </a:lnTo>
                  <a:lnTo>
                    <a:pt x="97033" y="45065"/>
                  </a:lnTo>
                  <a:lnTo>
                    <a:pt x="96849" y="50879"/>
                  </a:lnTo>
                  <a:lnTo>
                    <a:pt x="93999" y="62631"/>
                  </a:lnTo>
                  <a:lnTo>
                    <a:pt x="91850" y="68543"/>
                  </a:lnTo>
                  <a:lnTo>
                    <a:pt x="89462" y="83050"/>
                  </a:lnTo>
                  <a:lnTo>
                    <a:pt x="87409" y="99419"/>
                  </a:lnTo>
                  <a:lnTo>
                    <a:pt x="85472" y="107951"/>
                  </a:lnTo>
                  <a:lnTo>
                    <a:pt x="83189" y="116616"/>
                  </a:lnTo>
                  <a:lnTo>
                    <a:pt x="79682" y="126361"/>
                  </a:lnTo>
                  <a:lnTo>
                    <a:pt x="75360" y="136827"/>
                  </a:lnTo>
                  <a:lnTo>
                    <a:pt x="70494" y="147773"/>
                  </a:lnTo>
                  <a:lnTo>
                    <a:pt x="66258" y="159039"/>
                  </a:lnTo>
                  <a:lnTo>
                    <a:pt x="62442" y="170518"/>
                  </a:lnTo>
                  <a:lnTo>
                    <a:pt x="58906" y="182140"/>
                  </a:lnTo>
                  <a:lnTo>
                    <a:pt x="55556" y="194848"/>
                  </a:lnTo>
                  <a:lnTo>
                    <a:pt x="49188" y="222198"/>
                  </a:lnTo>
                  <a:lnTo>
                    <a:pt x="45109" y="235444"/>
                  </a:lnTo>
                  <a:lnTo>
                    <a:pt x="40405" y="248245"/>
                  </a:lnTo>
                  <a:lnTo>
                    <a:pt x="35285" y="260746"/>
                  </a:lnTo>
                  <a:lnTo>
                    <a:pt x="30879" y="274042"/>
                  </a:lnTo>
                  <a:lnTo>
                    <a:pt x="26950" y="287866"/>
                  </a:lnTo>
                  <a:lnTo>
                    <a:pt x="23338" y="302044"/>
                  </a:lnTo>
                  <a:lnTo>
                    <a:pt x="16679" y="331026"/>
                  </a:lnTo>
                  <a:lnTo>
                    <a:pt x="13514" y="345700"/>
                  </a:lnTo>
                  <a:lnTo>
                    <a:pt x="14381" y="359451"/>
                  </a:lnTo>
                  <a:lnTo>
                    <a:pt x="17935" y="372587"/>
                  </a:lnTo>
                  <a:lnTo>
                    <a:pt x="23282" y="385313"/>
                  </a:lnTo>
                  <a:lnTo>
                    <a:pt x="24861" y="397766"/>
                  </a:lnTo>
                  <a:lnTo>
                    <a:pt x="23930" y="410037"/>
                  </a:lnTo>
                  <a:lnTo>
                    <a:pt x="7087" y="489207"/>
                  </a:lnTo>
                  <a:lnTo>
                    <a:pt x="4143" y="501755"/>
                  </a:lnTo>
                  <a:lnTo>
                    <a:pt x="2180" y="514089"/>
                  </a:lnTo>
                  <a:lnTo>
                    <a:pt x="872" y="526281"/>
                  </a:lnTo>
                  <a:lnTo>
                    <a:pt x="0" y="538377"/>
                  </a:lnTo>
                  <a:lnTo>
                    <a:pt x="410" y="550410"/>
                  </a:lnTo>
                  <a:lnTo>
                    <a:pt x="1676" y="562401"/>
                  </a:lnTo>
                  <a:lnTo>
                    <a:pt x="3513" y="574364"/>
                  </a:lnTo>
                  <a:lnTo>
                    <a:pt x="5729" y="585316"/>
                  </a:lnTo>
                  <a:lnTo>
                    <a:pt x="8199" y="595593"/>
                  </a:lnTo>
                  <a:lnTo>
                    <a:pt x="10837" y="605421"/>
                  </a:lnTo>
                  <a:lnTo>
                    <a:pt x="14581" y="614950"/>
                  </a:lnTo>
                  <a:lnTo>
                    <a:pt x="19061" y="624280"/>
                  </a:lnTo>
                  <a:lnTo>
                    <a:pt x="24032" y="633476"/>
                  </a:lnTo>
                  <a:lnTo>
                    <a:pt x="30322" y="641591"/>
                  </a:lnTo>
                  <a:lnTo>
                    <a:pt x="37493" y="648985"/>
                  </a:lnTo>
                  <a:lnTo>
                    <a:pt x="45249" y="655899"/>
                  </a:lnTo>
                  <a:lnTo>
                    <a:pt x="53397" y="662492"/>
                  </a:lnTo>
                  <a:lnTo>
                    <a:pt x="61805" y="668873"/>
                  </a:lnTo>
                  <a:lnTo>
                    <a:pt x="70388" y="675110"/>
                  </a:lnTo>
                  <a:lnTo>
                    <a:pt x="77101" y="680261"/>
                  </a:lnTo>
                  <a:lnTo>
                    <a:pt x="82569" y="684688"/>
                  </a:lnTo>
                  <a:lnTo>
                    <a:pt x="96482" y="696516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SMARTInkAnnotation120"/>
            <p:cNvSpPr/>
            <p:nvPr/>
          </p:nvSpPr>
          <p:spPr>
            <a:xfrm>
              <a:off x="2430267" y="3295054"/>
              <a:ext cx="362396" cy="383978"/>
            </a:xfrm>
            <a:custGeom>
              <a:avLst/>
              <a:gdLst/>
              <a:ahLst/>
              <a:cxnLst/>
              <a:rect l="0" t="0" r="0" b="0"/>
              <a:pathLst>
                <a:path w="362396" h="383978">
                  <a:moveTo>
                    <a:pt x="43256" y="0"/>
                  </a:moveTo>
                  <a:lnTo>
                    <a:pt x="38515" y="4741"/>
                  </a:lnTo>
                  <a:lnTo>
                    <a:pt x="37119" y="7130"/>
                  </a:lnTo>
                  <a:lnTo>
                    <a:pt x="34161" y="16224"/>
                  </a:lnTo>
                  <a:lnTo>
                    <a:pt x="29953" y="25731"/>
                  </a:lnTo>
                  <a:lnTo>
                    <a:pt x="22006" y="42240"/>
                  </a:lnTo>
                  <a:lnTo>
                    <a:pt x="13368" y="59700"/>
                  </a:lnTo>
                  <a:lnTo>
                    <a:pt x="10129" y="71512"/>
                  </a:lnTo>
                  <a:lnTo>
                    <a:pt x="7696" y="83377"/>
                  </a:lnTo>
                  <a:lnTo>
                    <a:pt x="3309" y="95265"/>
                  </a:lnTo>
                  <a:lnTo>
                    <a:pt x="697" y="107163"/>
                  </a:lnTo>
                  <a:lnTo>
                    <a:pt x="0" y="113114"/>
                  </a:lnTo>
                  <a:lnTo>
                    <a:pt x="5489" y="118073"/>
                  </a:lnTo>
                  <a:lnTo>
                    <a:pt x="15102" y="122372"/>
                  </a:lnTo>
                  <a:lnTo>
                    <a:pt x="27463" y="126230"/>
                  </a:lnTo>
                  <a:lnTo>
                    <a:pt x="35704" y="129794"/>
                  </a:lnTo>
                  <a:lnTo>
                    <a:pt x="41198" y="133162"/>
                  </a:lnTo>
                  <a:lnTo>
                    <a:pt x="44860" y="136400"/>
                  </a:lnTo>
                  <a:lnTo>
                    <a:pt x="51575" y="145289"/>
                  </a:lnTo>
                  <a:lnTo>
                    <a:pt x="54755" y="150438"/>
                  </a:lnTo>
                  <a:lnTo>
                    <a:pt x="57868" y="153870"/>
                  </a:lnTo>
                  <a:lnTo>
                    <a:pt x="60934" y="156158"/>
                  </a:lnTo>
                  <a:lnTo>
                    <a:pt x="66988" y="159693"/>
                  </a:lnTo>
                  <a:lnTo>
                    <a:pt x="75974" y="166269"/>
                  </a:lnTo>
                  <a:lnTo>
                    <a:pt x="81941" y="168155"/>
                  </a:lnTo>
                  <a:lnTo>
                    <a:pt x="90546" y="168994"/>
                  </a:lnTo>
                  <a:lnTo>
                    <a:pt x="100984" y="169366"/>
                  </a:lnTo>
                  <a:lnTo>
                    <a:pt x="112239" y="169532"/>
                  </a:lnTo>
                  <a:lnTo>
                    <a:pt x="118017" y="168583"/>
                  </a:lnTo>
                  <a:lnTo>
                    <a:pt x="123855" y="166959"/>
                  </a:lnTo>
                  <a:lnTo>
                    <a:pt x="129731" y="164884"/>
                  </a:lnTo>
                  <a:lnTo>
                    <a:pt x="135632" y="162509"/>
                  </a:lnTo>
                  <a:lnTo>
                    <a:pt x="141551" y="159933"/>
                  </a:lnTo>
                  <a:lnTo>
                    <a:pt x="153419" y="154425"/>
                  </a:lnTo>
                  <a:lnTo>
                    <a:pt x="165309" y="148670"/>
                  </a:lnTo>
                  <a:lnTo>
                    <a:pt x="172249" y="145746"/>
                  </a:lnTo>
                  <a:lnTo>
                    <a:pt x="179853" y="142805"/>
                  </a:lnTo>
                  <a:lnTo>
                    <a:pt x="187899" y="139852"/>
                  </a:lnTo>
                  <a:lnTo>
                    <a:pt x="190286" y="136891"/>
                  </a:lnTo>
                  <a:lnTo>
                    <a:pt x="188901" y="133925"/>
                  </a:lnTo>
                  <a:lnTo>
                    <a:pt x="185001" y="130955"/>
                  </a:lnTo>
                  <a:lnTo>
                    <a:pt x="184385" y="127983"/>
                  </a:lnTo>
                  <a:lnTo>
                    <a:pt x="185959" y="125010"/>
                  </a:lnTo>
                  <a:lnTo>
                    <a:pt x="193000" y="119060"/>
                  </a:lnTo>
                  <a:lnTo>
                    <a:pt x="202744" y="113108"/>
                  </a:lnTo>
                  <a:lnTo>
                    <a:pt x="213689" y="107156"/>
                  </a:lnTo>
                  <a:lnTo>
                    <a:pt x="236884" y="95250"/>
                  </a:lnTo>
                  <a:lnTo>
                    <a:pt x="246060" y="89297"/>
                  </a:lnTo>
                  <a:lnTo>
                    <a:pt x="249896" y="86321"/>
                  </a:lnTo>
                  <a:lnTo>
                    <a:pt x="254438" y="84336"/>
                  </a:lnTo>
                  <a:lnTo>
                    <a:pt x="264776" y="82131"/>
                  </a:lnTo>
                  <a:lnTo>
                    <a:pt x="273339" y="81151"/>
                  </a:lnTo>
                  <a:lnTo>
                    <a:pt x="283739" y="80600"/>
                  </a:lnTo>
                  <a:lnTo>
                    <a:pt x="286921" y="80522"/>
                  </a:lnTo>
                  <a:lnTo>
                    <a:pt x="290035" y="81463"/>
                  </a:lnTo>
                  <a:lnTo>
                    <a:pt x="296141" y="85154"/>
                  </a:lnTo>
                  <a:lnTo>
                    <a:pt x="298166" y="88519"/>
                  </a:lnTo>
                  <a:lnTo>
                    <a:pt x="300417" y="97550"/>
                  </a:lnTo>
                  <a:lnTo>
                    <a:pt x="304062" y="105533"/>
                  </a:lnTo>
                  <a:lnTo>
                    <a:pt x="306424" y="109051"/>
                  </a:lnTo>
                  <a:lnTo>
                    <a:pt x="313951" y="114372"/>
                  </a:lnTo>
                  <a:lnTo>
                    <a:pt x="324922" y="120896"/>
                  </a:lnTo>
                  <a:lnTo>
                    <a:pt x="338190" y="128223"/>
                  </a:lnTo>
                  <a:lnTo>
                    <a:pt x="347034" y="135091"/>
                  </a:lnTo>
                  <a:lnTo>
                    <a:pt x="352931" y="141654"/>
                  </a:lnTo>
                  <a:lnTo>
                    <a:pt x="356863" y="148014"/>
                  </a:lnTo>
                  <a:lnTo>
                    <a:pt x="359483" y="155231"/>
                  </a:lnTo>
                  <a:lnTo>
                    <a:pt x="361230" y="163019"/>
                  </a:lnTo>
                  <a:lnTo>
                    <a:pt x="362395" y="171187"/>
                  </a:lnTo>
                  <a:lnTo>
                    <a:pt x="362179" y="179609"/>
                  </a:lnTo>
                  <a:lnTo>
                    <a:pt x="361043" y="188200"/>
                  </a:lnTo>
                  <a:lnTo>
                    <a:pt x="359294" y="196904"/>
                  </a:lnTo>
                  <a:lnTo>
                    <a:pt x="357135" y="205684"/>
                  </a:lnTo>
                  <a:lnTo>
                    <a:pt x="354704" y="214513"/>
                  </a:lnTo>
                  <a:lnTo>
                    <a:pt x="352091" y="223376"/>
                  </a:lnTo>
                  <a:lnTo>
                    <a:pt x="348364" y="231269"/>
                  </a:lnTo>
                  <a:lnTo>
                    <a:pt x="343896" y="238515"/>
                  </a:lnTo>
                  <a:lnTo>
                    <a:pt x="338932" y="245331"/>
                  </a:lnTo>
                  <a:lnTo>
                    <a:pt x="328126" y="260840"/>
                  </a:lnTo>
                  <a:lnTo>
                    <a:pt x="305019" y="295051"/>
                  </a:lnTo>
                  <a:lnTo>
                    <a:pt x="298132" y="302865"/>
                  </a:lnTo>
                  <a:lnTo>
                    <a:pt x="290564" y="310058"/>
                  </a:lnTo>
                  <a:lnTo>
                    <a:pt x="282542" y="316839"/>
                  </a:lnTo>
                  <a:lnTo>
                    <a:pt x="274217" y="323343"/>
                  </a:lnTo>
                  <a:lnTo>
                    <a:pt x="265691" y="329664"/>
                  </a:lnTo>
                  <a:lnTo>
                    <a:pt x="257030" y="335861"/>
                  </a:lnTo>
                  <a:lnTo>
                    <a:pt x="249272" y="341978"/>
                  </a:lnTo>
                  <a:lnTo>
                    <a:pt x="242116" y="348040"/>
                  </a:lnTo>
                  <a:lnTo>
                    <a:pt x="235360" y="354066"/>
                  </a:lnTo>
                  <a:lnTo>
                    <a:pt x="227880" y="359076"/>
                  </a:lnTo>
                  <a:lnTo>
                    <a:pt x="219917" y="363407"/>
                  </a:lnTo>
                  <a:lnTo>
                    <a:pt x="197134" y="374244"/>
                  </a:lnTo>
                  <a:lnTo>
                    <a:pt x="190490" y="377488"/>
                  </a:lnTo>
                  <a:lnTo>
                    <a:pt x="184076" y="379651"/>
                  </a:lnTo>
                  <a:lnTo>
                    <a:pt x="177815" y="381093"/>
                  </a:lnTo>
                  <a:lnTo>
                    <a:pt x="166560" y="382695"/>
                  </a:lnTo>
                  <a:lnTo>
                    <a:pt x="162170" y="383122"/>
                  </a:lnTo>
                  <a:lnTo>
                    <a:pt x="150412" y="383977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SMARTInkAnnotation121"/>
            <p:cNvSpPr/>
            <p:nvPr/>
          </p:nvSpPr>
          <p:spPr>
            <a:xfrm>
              <a:off x="3000742" y="3375421"/>
              <a:ext cx="31072" cy="178595"/>
            </a:xfrm>
            <a:custGeom>
              <a:avLst/>
              <a:gdLst/>
              <a:ahLst/>
              <a:cxnLst/>
              <a:rect l="0" t="0" r="0" b="0"/>
              <a:pathLst>
                <a:path w="31072" h="178595">
                  <a:moveTo>
                    <a:pt x="8562" y="0"/>
                  </a:moveTo>
                  <a:lnTo>
                    <a:pt x="3822" y="4741"/>
                  </a:lnTo>
                  <a:lnTo>
                    <a:pt x="2426" y="8122"/>
                  </a:lnTo>
                  <a:lnTo>
                    <a:pt x="1494" y="12360"/>
                  </a:lnTo>
                  <a:lnTo>
                    <a:pt x="874" y="17169"/>
                  </a:lnTo>
                  <a:lnTo>
                    <a:pt x="460" y="22361"/>
                  </a:lnTo>
                  <a:lnTo>
                    <a:pt x="184" y="27805"/>
                  </a:lnTo>
                  <a:lnTo>
                    <a:pt x="0" y="33420"/>
                  </a:lnTo>
                  <a:lnTo>
                    <a:pt x="3847" y="40139"/>
                  </a:lnTo>
                  <a:lnTo>
                    <a:pt x="10379" y="47596"/>
                  </a:lnTo>
                  <a:lnTo>
                    <a:pt x="18703" y="55543"/>
                  </a:lnTo>
                  <a:lnTo>
                    <a:pt x="24253" y="63818"/>
                  </a:lnTo>
                  <a:lnTo>
                    <a:pt x="27952" y="72311"/>
                  </a:lnTo>
                  <a:lnTo>
                    <a:pt x="30419" y="80950"/>
                  </a:lnTo>
                  <a:lnTo>
                    <a:pt x="31071" y="89685"/>
                  </a:lnTo>
                  <a:lnTo>
                    <a:pt x="30513" y="98485"/>
                  </a:lnTo>
                  <a:lnTo>
                    <a:pt x="29149" y="107329"/>
                  </a:lnTo>
                  <a:lnTo>
                    <a:pt x="28240" y="115209"/>
                  </a:lnTo>
                  <a:lnTo>
                    <a:pt x="27634" y="122446"/>
                  </a:lnTo>
                  <a:lnTo>
                    <a:pt x="27230" y="129256"/>
                  </a:lnTo>
                  <a:lnTo>
                    <a:pt x="25968" y="135780"/>
                  </a:lnTo>
                  <a:lnTo>
                    <a:pt x="24135" y="142114"/>
                  </a:lnTo>
                  <a:lnTo>
                    <a:pt x="21921" y="148321"/>
                  </a:lnTo>
                  <a:lnTo>
                    <a:pt x="20444" y="154443"/>
                  </a:lnTo>
                  <a:lnTo>
                    <a:pt x="19460" y="160509"/>
                  </a:lnTo>
                  <a:lnTo>
                    <a:pt x="17492" y="178594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SMARTInkAnnotation122"/>
            <p:cNvSpPr/>
            <p:nvPr/>
          </p:nvSpPr>
          <p:spPr>
            <a:xfrm>
              <a:off x="2928937" y="3464718"/>
              <a:ext cx="160735" cy="26790"/>
            </a:xfrm>
            <a:custGeom>
              <a:avLst/>
              <a:gdLst/>
              <a:ahLst/>
              <a:cxnLst/>
              <a:rect l="0" t="0" r="0" b="0"/>
              <a:pathLst>
                <a:path w="160735" h="26790">
                  <a:moveTo>
                    <a:pt x="0" y="26789"/>
                  </a:moveTo>
                  <a:lnTo>
                    <a:pt x="4740" y="26789"/>
                  </a:lnTo>
                  <a:lnTo>
                    <a:pt x="7129" y="25797"/>
                  </a:lnTo>
                  <a:lnTo>
                    <a:pt x="9714" y="24143"/>
                  </a:lnTo>
                  <a:lnTo>
                    <a:pt x="12429" y="22049"/>
                  </a:lnTo>
                  <a:lnTo>
                    <a:pt x="17216" y="20652"/>
                  </a:lnTo>
                  <a:lnTo>
                    <a:pt x="23383" y="19721"/>
                  </a:lnTo>
                  <a:lnTo>
                    <a:pt x="30472" y="19101"/>
                  </a:lnTo>
                  <a:lnTo>
                    <a:pt x="38174" y="17695"/>
                  </a:lnTo>
                  <a:lnTo>
                    <a:pt x="46285" y="15766"/>
                  </a:lnTo>
                  <a:lnTo>
                    <a:pt x="74568" y="8309"/>
                  </a:lnTo>
                  <a:lnTo>
                    <a:pt x="85431" y="5540"/>
                  </a:lnTo>
                  <a:lnTo>
                    <a:pt x="95649" y="3693"/>
                  </a:lnTo>
                  <a:lnTo>
                    <a:pt x="105438" y="2462"/>
                  </a:lnTo>
                  <a:lnTo>
                    <a:pt x="114940" y="1642"/>
                  </a:lnTo>
                  <a:lnTo>
                    <a:pt x="124252" y="1094"/>
                  </a:lnTo>
                  <a:lnTo>
                    <a:pt x="160734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SMARTInkAnnotation123"/>
            <p:cNvSpPr/>
            <p:nvPr/>
          </p:nvSpPr>
          <p:spPr>
            <a:xfrm>
              <a:off x="3250406" y="3384351"/>
              <a:ext cx="368717" cy="196441"/>
            </a:xfrm>
            <a:custGeom>
              <a:avLst/>
              <a:gdLst/>
              <a:ahLst/>
              <a:cxnLst/>
              <a:rect l="0" t="0" r="0" b="0"/>
              <a:pathLst>
                <a:path w="368717" h="196441">
                  <a:moveTo>
                    <a:pt x="0" y="0"/>
                  </a:moveTo>
                  <a:lnTo>
                    <a:pt x="0" y="25731"/>
                  </a:lnTo>
                  <a:lnTo>
                    <a:pt x="5953" y="31045"/>
                  </a:lnTo>
                  <a:lnTo>
                    <a:pt x="15875" y="36571"/>
                  </a:lnTo>
                  <a:lnTo>
                    <a:pt x="28442" y="42240"/>
                  </a:lnTo>
                  <a:lnTo>
                    <a:pt x="36821" y="48996"/>
                  </a:lnTo>
                  <a:lnTo>
                    <a:pt x="42406" y="56476"/>
                  </a:lnTo>
                  <a:lnTo>
                    <a:pt x="52914" y="78581"/>
                  </a:lnTo>
                  <a:lnTo>
                    <a:pt x="56112" y="85129"/>
                  </a:lnTo>
                  <a:lnTo>
                    <a:pt x="58243" y="91479"/>
                  </a:lnTo>
                  <a:lnTo>
                    <a:pt x="59665" y="97697"/>
                  </a:lnTo>
                  <a:lnTo>
                    <a:pt x="60612" y="103827"/>
                  </a:lnTo>
                  <a:lnTo>
                    <a:pt x="62237" y="109897"/>
                  </a:lnTo>
                  <a:lnTo>
                    <a:pt x="64311" y="115929"/>
                  </a:lnTo>
                  <a:lnTo>
                    <a:pt x="66686" y="121934"/>
                  </a:lnTo>
                  <a:lnTo>
                    <a:pt x="68270" y="127922"/>
                  </a:lnTo>
                  <a:lnTo>
                    <a:pt x="69326" y="133899"/>
                  </a:lnTo>
                  <a:lnTo>
                    <a:pt x="70030" y="139867"/>
                  </a:lnTo>
                  <a:lnTo>
                    <a:pt x="71491" y="144839"/>
                  </a:lnTo>
                  <a:lnTo>
                    <a:pt x="73457" y="149145"/>
                  </a:lnTo>
                  <a:lnTo>
                    <a:pt x="75761" y="153008"/>
                  </a:lnTo>
                  <a:lnTo>
                    <a:pt x="78288" y="156576"/>
                  </a:lnTo>
                  <a:lnTo>
                    <a:pt x="80965" y="159946"/>
                  </a:lnTo>
                  <a:lnTo>
                    <a:pt x="83743" y="163186"/>
                  </a:lnTo>
                  <a:lnTo>
                    <a:pt x="87578" y="166338"/>
                  </a:lnTo>
                  <a:lnTo>
                    <a:pt x="92120" y="169431"/>
                  </a:lnTo>
                  <a:lnTo>
                    <a:pt x="102458" y="175513"/>
                  </a:lnTo>
                  <a:lnTo>
                    <a:pt x="113667" y="181524"/>
                  </a:lnTo>
                  <a:lnTo>
                    <a:pt x="131134" y="190486"/>
                  </a:lnTo>
                  <a:lnTo>
                    <a:pt x="137032" y="192476"/>
                  </a:lnTo>
                  <a:lnTo>
                    <a:pt x="142948" y="193801"/>
                  </a:lnTo>
                  <a:lnTo>
                    <a:pt x="148877" y="194685"/>
                  </a:lnTo>
                  <a:lnTo>
                    <a:pt x="154814" y="195275"/>
                  </a:lnTo>
                  <a:lnTo>
                    <a:pt x="160756" y="195667"/>
                  </a:lnTo>
                  <a:lnTo>
                    <a:pt x="166702" y="195929"/>
                  </a:lnTo>
                  <a:lnTo>
                    <a:pt x="178600" y="196221"/>
                  </a:lnTo>
                  <a:lnTo>
                    <a:pt x="215526" y="196440"/>
                  </a:lnTo>
                  <a:lnTo>
                    <a:pt x="225104" y="193801"/>
                  </a:lnTo>
                  <a:lnTo>
                    <a:pt x="234983" y="189321"/>
                  </a:lnTo>
                  <a:lnTo>
                    <a:pt x="242682" y="184023"/>
                  </a:lnTo>
                  <a:lnTo>
                    <a:pt x="249410" y="181007"/>
                  </a:lnTo>
                  <a:lnTo>
                    <a:pt x="252594" y="180203"/>
                  </a:lnTo>
                  <a:lnTo>
                    <a:pt x="258777" y="176663"/>
                  </a:lnTo>
                  <a:lnTo>
                    <a:pt x="261814" y="174330"/>
                  </a:lnTo>
                  <a:lnTo>
                    <a:pt x="267836" y="171738"/>
                  </a:lnTo>
                  <a:lnTo>
                    <a:pt x="270831" y="171047"/>
                  </a:lnTo>
                  <a:lnTo>
                    <a:pt x="272827" y="169594"/>
                  </a:lnTo>
                  <a:lnTo>
                    <a:pt x="274158" y="167633"/>
                  </a:lnTo>
                  <a:lnTo>
                    <a:pt x="276664" y="161138"/>
                  </a:lnTo>
                  <a:lnTo>
                    <a:pt x="272034" y="160854"/>
                  </a:lnTo>
                  <a:lnTo>
                    <a:pt x="270653" y="161806"/>
                  </a:lnTo>
                  <a:lnTo>
                    <a:pt x="269732" y="163433"/>
                  </a:lnTo>
                  <a:lnTo>
                    <a:pt x="269118" y="165511"/>
                  </a:lnTo>
                  <a:lnTo>
                    <a:pt x="267716" y="166895"/>
                  </a:lnTo>
                  <a:lnTo>
                    <a:pt x="265790" y="167818"/>
                  </a:lnTo>
                  <a:lnTo>
                    <a:pt x="259361" y="169556"/>
                  </a:lnTo>
                  <a:lnTo>
                    <a:pt x="254338" y="174372"/>
                  </a:lnTo>
                  <a:lnTo>
                    <a:pt x="251307" y="177343"/>
                  </a:lnTo>
                  <a:lnTo>
                    <a:pt x="251874" y="177760"/>
                  </a:lnTo>
                  <a:lnTo>
                    <a:pt x="255149" y="178223"/>
                  </a:lnTo>
                  <a:lnTo>
                    <a:pt x="256420" y="177354"/>
                  </a:lnTo>
                  <a:lnTo>
                    <a:pt x="257267" y="175783"/>
                  </a:lnTo>
                  <a:lnTo>
                    <a:pt x="257832" y="173743"/>
                  </a:lnTo>
                  <a:lnTo>
                    <a:pt x="259200" y="172384"/>
                  </a:lnTo>
                  <a:lnTo>
                    <a:pt x="261105" y="171477"/>
                  </a:lnTo>
                  <a:lnTo>
                    <a:pt x="263367" y="170873"/>
                  </a:lnTo>
                  <a:lnTo>
                    <a:pt x="268526" y="167555"/>
                  </a:lnTo>
                  <a:lnTo>
                    <a:pt x="275118" y="162774"/>
                  </a:lnTo>
                  <a:lnTo>
                    <a:pt x="284663" y="157341"/>
                  </a:lnTo>
                  <a:lnTo>
                    <a:pt x="292873" y="151620"/>
                  </a:lnTo>
                  <a:lnTo>
                    <a:pt x="296452" y="148705"/>
                  </a:lnTo>
                  <a:lnTo>
                    <a:pt x="300822" y="144777"/>
                  </a:lnTo>
                  <a:lnTo>
                    <a:pt x="310969" y="135122"/>
                  </a:lnTo>
                  <a:lnTo>
                    <a:pt x="323098" y="123269"/>
                  </a:lnTo>
                  <a:lnTo>
                    <a:pt x="326524" y="118891"/>
                  </a:lnTo>
                  <a:lnTo>
                    <a:pt x="329800" y="113987"/>
                  </a:lnTo>
                  <a:lnTo>
                    <a:pt x="332976" y="108734"/>
                  </a:lnTo>
                  <a:lnTo>
                    <a:pt x="337078" y="103247"/>
                  </a:lnTo>
                  <a:lnTo>
                    <a:pt x="341797" y="97605"/>
                  </a:lnTo>
                  <a:lnTo>
                    <a:pt x="346927" y="91859"/>
                  </a:lnTo>
                  <a:lnTo>
                    <a:pt x="351339" y="86044"/>
                  </a:lnTo>
                  <a:lnTo>
                    <a:pt x="355273" y="80183"/>
                  </a:lnTo>
                  <a:lnTo>
                    <a:pt x="358888" y="74291"/>
                  </a:lnTo>
                  <a:lnTo>
                    <a:pt x="362290" y="68379"/>
                  </a:lnTo>
                  <a:lnTo>
                    <a:pt x="368716" y="56518"/>
                  </a:lnTo>
                  <a:lnTo>
                    <a:pt x="366857" y="51569"/>
                  </a:lnTo>
                  <a:lnTo>
                    <a:pt x="361649" y="47278"/>
                  </a:lnTo>
                  <a:lnTo>
                    <a:pt x="339328" y="3571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SMARTInkAnnotation124"/>
            <p:cNvSpPr/>
            <p:nvPr/>
          </p:nvSpPr>
          <p:spPr>
            <a:xfrm>
              <a:off x="3759398" y="3214687"/>
              <a:ext cx="166650" cy="580431"/>
            </a:xfrm>
            <a:custGeom>
              <a:avLst/>
              <a:gdLst/>
              <a:ahLst/>
              <a:cxnLst/>
              <a:rect l="0" t="0" r="0" b="0"/>
              <a:pathLst>
                <a:path w="166650" h="580431">
                  <a:moveTo>
                    <a:pt x="0" y="0"/>
                  </a:moveTo>
                  <a:lnTo>
                    <a:pt x="0" y="4741"/>
                  </a:lnTo>
                  <a:lnTo>
                    <a:pt x="1984" y="8121"/>
                  </a:lnTo>
                  <a:lnTo>
                    <a:pt x="5292" y="12360"/>
                  </a:lnTo>
                  <a:lnTo>
                    <a:pt x="9481" y="17169"/>
                  </a:lnTo>
                  <a:lnTo>
                    <a:pt x="14258" y="22360"/>
                  </a:lnTo>
                  <a:lnTo>
                    <a:pt x="24858" y="33419"/>
                  </a:lnTo>
                  <a:lnTo>
                    <a:pt x="31455" y="41131"/>
                  </a:lnTo>
                  <a:lnTo>
                    <a:pt x="38829" y="50241"/>
                  </a:lnTo>
                  <a:lnTo>
                    <a:pt x="46722" y="60283"/>
                  </a:lnTo>
                  <a:lnTo>
                    <a:pt x="54961" y="69954"/>
                  </a:lnTo>
                  <a:lnTo>
                    <a:pt x="63429" y="79378"/>
                  </a:lnTo>
                  <a:lnTo>
                    <a:pt x="72052" y="88638"/>
                  </a:lnTo>
                  <a:lnTo>
                    <a:pt x="79785" y="99771"/>
                  </a:lnTo>
                  <a:lnTo>
                    <a:pt x="86924" y="112155"/>
                  </a:lnTo>
                  <a:lnTo>
                    <a:pt x="112641" y="162934"/>
                  </a:lnTo>
                  <a:lnTo>
                    <a:pt x="120734" y="175100"/>
                  </a:lnTo>
                  <a:lnTo>
                    <a:pt x="130099" y="187178"/>
                  </a:lnTo>
                  <a:lnTo>
                    <a:pt x="140310" y="199199"/>
                  </a:lnTo>
                  <a:lnTo>
                    <a:pt x="148111" y="211182"/>
                  </a:lnTo>
                  <a:lnTo>
                    <a:pt x="154303" y="223140"/>
                  </a:lnTo>
                  <a:lnTo>
                    <a:pt x="159423" y="235080"/>
                  </a:lnTo>
                  <a:lnTo>
                    <a:pt x="162837" y="248002"/>
                  </a:lnTo>
                  <a:lnTo>
                    <a:pt x="165113" y="261576"/>
                  </a:lnTo>
                  <a:lnTo>
                    <a:pt x="166630" y="275587"/>
                  </a:lnTo>
                  <a:lnTo>
                    <a:pt x="166649" y="288897"/>
                  </a:lnTo>
                  <a:lnTo>
                    <a:pt x="165670" y="301739"/>
                  </a:lnTo>
                  <a:lnTo>
                    <a:pt x="164024" y="314268"/>
                  </a:lnTo>
                  <a:lnTo>
                    <a:pt x="161935" y="327582"/>
                  </a:lnTo>
                  <a:lnTo>
                    <a:pt x="156969" y="355605"/>
                  </a:lnTo>
                  <a:lnTo>
                    <a:pt x="153263" y="370024"/>
                  </a:lnTo>
                  <a:lnTo>
                    <a:pt x="148808" y="384596"/>
                  </a:lnTo>
                  <a:lnTo>
                    <a:pt x="143854" y="399273"/>
                  </a:lnTo>
                  <a:lnTo>
                    <a:pt x="133057" y="428808"/>
                  </a:lnTo>
                  <a:lnTo>
                    <a:pt x="127400" y="443630"/>
                  </a:lnTo>
                  <a:lnTo>
                    <a:pt x="120652" y="458472"/>
                  </a:lnTo>
                  <a:lnTo>
                    <a:pt x="113177" y="473328"/>
                  </a:lnTo>
                  <a:lnTo>
                    <a:pt x="91080" y="515292"/>
                  </a:lnTo>
                  <a:lnTo>
                    <a:pt x="84533" y="528075"/>
                  </a:lnTo>
                  <a:lnTo>
                    <a:pt x="78183" y="539573"/>
                  </a:lnTo>
                  <a:lnTo>
                    <a:pt x="71966" y="550216"/>
                  </a:lnTo>
                  <a:lnTo>
                    <a:pt x="53578" y="58043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SMARTInkAnnotation125"/>
            <p:cNvSpPr/>
            <p:nvPr/>
          </p:nvSpPr>
          <p:spPr>
            <a:xfrm>
              <a:off x="3286125" y="3393281"/>
              <a:ext cx="375047" cy="214190"/>
            </a:xfrm>
            <a:custGeom>
              <a:avLst/>
              <a:gdLst/>
              <a:ahLst/>
              <a:cxnLst/>
              <a:rect l="0" t="0" r="0" b="0"/>
              <a:pathLst>
                <a:path w="375047" h="214190">
                  <a:moveTo>
                    <a:pt x="0" y="0"/>
                  </a:moveTo>
                  <a:lnTo>
                    <a:pt x="13561" y="0"/>
                  </a:lnTo>
                  <a:lnTo>
                    <a:pt x="14994" y="992"/>
                  </a:lnTo>
                  <a:lnTo>
                    <a:pt x="15949" y="2646"/>
                  </a:lnTo>
                  <a:lnTo>
                    <a:pt x="17481" y="7688"/>
                  </a:lnTo>
                  <a:lnTo>
                    <a:pt x="17747" y="13302"/>
                  </a:lnTo>
                  <a:lnTo>
                    <a:pt x="22745" y="16805"/>
                  </a:lnTo>
                  <a:lnTo>
                    <a:pt x="31038" y="21125"/>
                  </a:lnTo>
                  <a:lnTo>
                    <a:pt x="41528" y="25990"/>
                  </a:lnTo>
                  <a:lnTo>
                    <a:pt x="49513" y="30225"/>
                  </a:lnTo>
                  <a:lnTo>
                    <a:pt x="55829" y="34041"/>
                  </a:lnTo>
                  <a:lnTo>
                    <a:pt x="61032" y="37576"/>
                  </a:lnTo>
                  <a:lnTo>
                    <a:pt x="64500" y="40926"/>
                  </a:lnTo>
                  <a:lnTo>
                    <a:pt x="66812" y="44151"/>
                  </a:lnTo>
                  <a:lnTo>
                    <a:pt x="69381" y="50380"/>
                  </a:lnTo>
                  <a:lnTo>
                    <a:pt x="70523" y="56456"/>
                  </a:lnTo>
                  <a:lnTo>
                    <a:pt x="71820" y="60458"/>
                  </a:lnTo>
                  <a:lnTo>
                    <a:pt x="73677" y="65110"/>
                  </a:lnTo>
                  <a:lnTo>
                    <a:pt x="75907" y="70196"/>
                  </a:lnTo>
                  <a:lnTo>
                    <a:pt x="77394" y="75571"/>
                  </a:lnTo>
                  <a:lnTo>
                    <a:pt x="78385" y="81138"/>
                  </a:lnTo>
                  <a:lnTo>
                    <a:pt x="79045" y="86834"/>
                  </a:lnTo>
                  <a:lnTo>
                    <a:pt x="79485" y="91624"/>
                  </a:lnTo>
                  <a:lnTo>
                    <a:pt x="79779" y="95809"/>
                  </a:lnTo>
                  <a:lnTo>
                    <a:pt x="79975" y="99591"/>
                  </a:lnTo>
                  <a:lnTo>
                    <a:pt x="80192" y="109086"/>
                  </a:lnTo>
                  <a:lnTo>
                    <a:pt x="80250" y="114395"/>
                  </a:lnTo>
                  <a:lnTo>
                    <a:pt x="81282" y="119920"/>
                  </a:lnTo>
                  <a:lnTo>
                    <a:pt x="82961" y="125587"/>
                  </a:lnTo>
                  <a:lnTo>
                    <a:pt x="85073" y="131350"/>
                  </a:lnTo>
                  <a:lnTo>
                    <a:pt x="86481" y="136183"/>
                  </a:lnTo>
                  <a:lnTo>
                    <a:pt x="87419" y="140398"/>
                  </a:lnTo>
                  <a:lnTo>
                    <a:pt x="88045" y="144201"/>
                  </a:lnTo>
                  <a:lnTo>
                    <a:pt x="89455" y="148720"/>
                  </a:lnTo>
                  <a:lnTo>
                    <a:pt x="91386" y="153717"/>
                  </a:lnTo>
                  <a:lnTo>
                    <a:pt x="93666" y="159032"/>
                  </a:lnTo>
                  <a:lnTo>
                    <a:pt x="96179" y="163568"/>
                  </a:lnTo>
                  <a:lnTo>
                    <a:pt x="98845" y="167584"/>
                  </a:lnTo>
                  <a:lnTo>
                    <a:pt x="101615" y="171254"/>
                  </a:lnTo>
                  <a:lnTo>
                    <a:pt x="103462" y="174693"/>
                  </a:lnTo>
                  <a:lnTo>
                    <a:pt x="105514" y="181160"/>
                  </a:lnTo>
                  <a:lnTo>
                    <a:pt x="109072" y="187341"/>
                  </a:lnTo>
                  <a:lnTo>
                    <a:pt x="113961" y="193395"/>
                  </a:lnTo>
                  <a:lnTo>
                    <a:pt x="119440" y="199393"/>
                  </a:lnTo>
                  <a:lnTo>
                    <a:pt x="124906" y="205192"/>
                  </a:lnTo>
                  <a:lnTo>
                    <a:pt x="132558" y="212915"/>
                  </a:lnTo>
                  <a:lnTo>
                    <a:pt x="134013" y="213381"/>
                  </a:lnTo>
                  <a:lnTo>
                    <a:pt x="141512" y="214189"/>
                  </a:lnTo>
                  <a:lnTo>
                    <a:pt x="141966" y="213238"/>
                  </a:lnTo>
                  <a:lnTo>
                    <a:pt x="142755" y="206613"/>
                  </a:lnTo>
                  <a:lnTo>
                    <a:pt x="147579" y="201007"/>
                  </a:lnTo>
                  <a:lnTo>
                    <a:pt x="153894" y="194407"/>
                  </a:lnTo>
                  <a:lnTo>
                    <a:pt x="156173" y="192112"/>
                  </a:lnTo>
                  <a:lnTo>
                    <a:pt x="157694" y="189590"/>
                  </a:lnTo>
                  <a:lnTo>
                    <a:pt x="159382" y="184142"/>
                  </a:lnTo>
                  <a:lnTo>
                    <a:pt x="160133" y="178414"/>
                  </a:lnTo>
                  <a:lnTo>
                    <a:pt x="160334" y="175497"/>
                  </a:lnTo>
                  <a:lnTo>
                    <a:pt x="161459" y="172561"/>
                  </a:lnTo>
                  <a:lnTo>
                    <a:pt x="165356" y="166652"/>
                  </a:lnTo>
                  <a:lnTo>
                    <a:pt x="167749" y="160718"/>
                  </a:lnTo>
                  <a:lnTo>
                    <a:pt x="169285" y="153565"/>
                  </a:lnTo>
                  <a:lnTo>
                    <a:pt x="174292" y="147586"/>
                  </a:lnTo>
                  <a:lnTo>
                    <a:pt x="175726" y="145023"/>
                  </a:lnTo>
                  <a:lnTo>
                    <a:pt x="177319" y="139530"/>
                  </a:lnTo>
                  <a:lnTo>
                    <a:pt x="178027" y="133782"/>
                  </a:lnTo>
                  <a:lnTo>
                    <a:pt x="178216" y="130859"/>
                  </a:lnTo>
                  <a:lnTo>
                    <a:pt x="179334" y="128912"/>
                  </a:lnTo>
                  <a:lnTo>
                    <a:pt x="181071" y="127613"/>
                  </a:lnTo>
                  <a:lnTo>
                    <a:pt x="183222" y="126747"/>
                  </a:lnTo>
                  <a:lnTo>
                    <a:pt x="184655" y="125178"/>
                  </a:lnTo>
                  <a:lnTo>
                    <a:pt x="185611" y="123139"/>
                  </a:lnTo>
                  <a:lnTo>
                    <a:pt x="187145" y="117479"/>
                  </a:lnTo>
                  <a:lnTo>
                    <a:pt x="187411" y="111758"/>
                  </a:lnTo>
                  <a:lnTo>
                    <a:pt x="188440" y="110224"/>
                  </a:lnTo>
                  <a:lnTo>
                    <a:pt x="190119" y="109202"/>
                  </a:lnTo>
                  <a:lnTo>
                    <a:pt x="196420" y="107166"/>
                  </a:lnTo>
                  <a:lnTo>
                    <a:pt x="196453" y="163744"/>
                  </a:lnTo>
                  <a:lnTo>
                    <a:pt x="197445" y="166710"/>
                  </a:lnTo>
                  <a:lnTo>
                    <a:pt x="201193" y="172650"/>
                  </a:lnTo>
                  <a:lnTo>
                    <a:pt x="203521" y="178598"/>
                  </a:lnTo>
                  <a:lnTo>
                    <a:pt x="204141" y="181573"/>
                  </a:lnTo>
                  <a:lnTo>
                    <a:pt x="207476" y="187524"/>
                  </a:lnTo>
                  <a:lnTo>
                    <a:pt x="212961" y="194689"/>
                  </a:lnTo>
                  <a:lnTo>
                    <a:pt x="214404" y="195277"/>
                  </a:lnTo>
                  <a:lnTo>
                    <a:pt x="218652" y="195930"/>
                  </a:lnTo>
                  <a:lnTo>
                    <a:pt x="221174" y="197096"/>
                  </a:lnTo>
                  <a:lnTo>
                    <a:pt x="229464" y="202487"/>
                  </a:lnTo>
                  <a:lnTo>
                    <a:pt x="235268" y="204095"/>
                  </a:lnTo>
                  <a:lnTo>
                    <a:pt x="244113" y="205001"/>
                  </a:lnTo>
                  <a:lnTo>
                    <a:pt x="247078" y="204136"/>
                  </a:lnTo>
                  <a:lnTo>
                    <a:pt x="255991" y="199170"/>
                  </a:lnTo>
                  <a:lnTo>
                    <a:pt x="264916" y="196266"/>
                  </a:lnTo>
                  <a:lnTo>
                    <a:pt x="273844" y="190555"/>
                  </a:lnTo>
                  <a:lnTo>
                    <a:pt x="282773" y="187429"/>
                  </a:lnTo>
                  <a:lnTo>
                    <a:pt x="288726" y="183182"/>
                  </a:lnTo>
                  <a:lnTo>
                    <a:pt x="294679" y="177987"/>
                  </a:lnTo>
                  <a:lnTo>
                    <a:pt x="297656" y="175212"/>
                  </a:lnTo>
                  <a:lnTo>
                    <a:pt x="299640" y="172371"/>
                  </a:lnTo>
                  <a:lnTo>
                    <a:pt x="301845" y="166567"/>
                  </a:lnTo>
                  <a:lnTo>
                    <a:pt x="305470" y="160681"/>
                  </a:lnTo>
                  <a:lnTo>
                    <a:pt x="310389" y="154757"/>
                  </a:lnTo>
                  <a:lnTo>
                    <a:pt x="315883" y="148817"/>
                  </a:lnTo>
                  <a:lnTo>
                    <a:pt x="324554" y="139895"/>
                  </a:lnTo>
                  <a:lnTo>
                    <a:pt x="333407" y="130968"/>
                  </a:lnTo>
                  <a:lnTo>
                    <a:pt x="335380" y="127991"/>
                  </a:lnTo>
                  <a:lnTo>
                    <a:pt x="337573" y="122038"/>
                  </a:lnTo>
                  <a:lnTo>
                    <a:pt x="339150" y="118070"/>
                  </a:lnTo>
                  <a:lnTo>
                    <a:pt x="341194" y="113440"/>
                  </a:lnTo>
                  <a:lnTo>
                    <a:pt x="343548" y="108369"/>
                  </a:lnTo>
                  <a:lnTo>
                    <a:pt x="345118" y="103995"/>
                  </a:lnTo>
                  <a:lnTo>
                    <a:pt x="346164" y="100088"/>
                  </a:lnTo>
                  <a:lnTo>
                    <a:pt x="346862" y="96491"/>
                  </a:lnTo>
                  <a:lnTo>
                    <a:pt x="350283" y="89848"/>
                  </a:lnTo>
                  <a:lnTo>
                    <a:pt x="352584" y="86688"/>
                  </a:lnTo>
                  <a:lnTo>
                    <a:pt x="355141" y="80530"/>
                  </a:lnTo>
                  <a:lnTo>
                    <a:pt x="356278" y="74486"/>
                  </a:lnTo>
                  <a:lnTo>
                    <a:pt x="356783" y="68493"/>
                  </a:lnTo>
                  <a:lnTo>
                    <a:pt x="357909" y="66498"/>
                  </a:lnTo>
                  <a:lnTo>
                    <a:pt x="359653" y="65168"/>
                  </a:lnTo>
                  <a:lnTo>
                    <a:pt x="361808" y="64281"/>
                  </a:lnTo>
                  <a:lnTo>
                    <a:pt x="363244" y="62698"/>
                  </a:lnTo>
                  <a:lnTo>
                    <a:pt x="364201" y="60650"/>
                  </a:lnTo>
                  <a:lnTo>
                    <a:pt x="365266" y="55729"/>
                  </a:lnTo>
                  <a:lnTo>
                    <a:pt x="365738" y="50234"/>
                  </a:lnTo>
                  <a:lnTo>
                    <a:pt x="366083" y="45138"/>
                  </a:lnTo>
                  <a:lnTo>
                    <a:pt x="375046" y="44648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xmlns="" val="735999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9154" t="69909" r="52446"/>
          <a:stretch/>
        </p:blipFill>
        <p:spPr bwMode="auto">
          <a:xfrm>
            <a:off x="381000" y="457200"/>
            <a:ext cx="406019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2" name="Group 11"/>
          <p:cNvGrpSpPr/>
          <p:nvPr/>
        </p:nvGrpSpPr>
        <p:grpSpPr>
          <a:xfrm>
            <a:off x="955476" y="830460"/>
            <a:ext cx="2786064" cy="1446611"/>
            <a:chOff x="955476" y="830460"/>
            <a:chExt cx="2786064" cy="1446611"/>
          </a:xfrm>
        </p:grpSpPr>
        <p:sp>
          <p:nvSpPr>
            <p:cNvPr id="3" name="SMARTInkAnnotation87"/>
            <p:cNvSpPr/>
            <p:nvPr/>
          </p:nvSpPr>
          <p:spPr>
            <a:xfrm>
              <a:off x="955476" y="830460"/>
              <a:ext cx="571501" cy="133947"/>
            </a:xfrm>
            <a:custGeom>
              <a:avLst/>
              <a:gdLst/>
              <a:ahLst/>
              <a:cxnLst/>
              <a:rect l="0" t="0" r="0" b="0"/>
              <a:pathLst>
                <a:path w="571501" h="133947">
                  <a:moveTo>
                    <a:pt x="0" y="133946"/>
                  </a:moveTo>
                  <a:lnTo>
                    <a:pt x="0" y="129205"/>
                  </a:lnTo>
                  <a:lnTo>
                    <a:pt x="992" y="126817"/>
                  </a:lnTo>
                  <a:lnTo>
                    <a:pt x="2646" y="124232"/>
                  </a:lnTo>
                  <a:lnTo>
                    <a:pt x="4741" y="121517"/>
                  </a:lnTo>
                  <a:lnTo>
                    <a:pt x="7129" y="118715"/>
                  </a:lnTo>
                  <a:lnTo>
                    <a:pt x="9714" y="115854"/>
                  </a:lnTo>
                  <a:lnTo>
                    <a:pt x="15231" y="110030"/>
                  </a:lnTo>
                  <a:lnTo>
                    <a:pt x="20991" y="104134"/>
                  </a:lnTo>
                  <a:lnTo>
                    <a:pt x="25900" y="101173"/>
                  </a:lnTo>
                  <a:lnTo>
                    <a:pt x="32150" y="98207"/>
                  </a:lnTo>
                  <a:lnTo>
                    <a:pt x="39292" y="95237"/>
                  </a:lnTo>
                  <a:lnTo>
                    <a:pt x="47031" y="92265"/>
                  </a:lnTo>
                  <a:lnTo>
                    <a:pt x="63567" y="86317"/>
                  </a:lnTo>
                  <a:lnTo>
                    <a:pt x="73136" y="83341"/>
                  </a:lnTo>
                  <a:lnTo>
                    <a:pt x="94351" y="77390"/>
                  </a:lnTo>
                  <a:lnTo>
                    <a:pt x="128608" y="68461"/>
                  </a:lnTo>
                  <a:lnTo>
                    <a:pt x="154724" y="62508"/>
                  </a:lnTo>
                  <a:lnTo>
                    <a:pt x="211913" y="50602"/>
                  </a:lnTo>
                  <a:lnTo>
                    <a:pt x="227595" y="46633"/>
                  </a:lnTo>
                  <a:lnTo>
                    <a:pt x="244004" y="42003"/>
                  </a:lnTo>
                  <a:lnTo>
                    <a:pt x="260896" y="36932"/>
                  </a:lnTo>
                  <a:lnTo>
                    <a:pt x="277118" y="33551"/>
                  </a:lnTo>
                  <a:lnTo>
                    <a:pt x="292894" y="31297"/>
                  </a:lnTo>
                  <a:lnTo>
                    <a:pt x="308372" y="29795"/>
                  </a:lnTo>
                  <a:lnTo>
                    <a:pt x="323652" y="27801"/>
                  </a:lnTo>
                  <a:lnTo>
                    <a:pt x="338799" y="25479"/>
                  </a:lnTo>
                  <a:lnTo>
                    <a:pt x="353858" y="22939"/>
                  </a:lnTo>
                  <a:lnTo>
                    <a:pt x="368858" y="21246"/>
                  </a:lnTo>
                  <a:lnTo>
                    <a:pt x="383820" y="20117"/>
                  </a:lnTo>
                  <a:lnTo>
                    <a:pt x="398755" y="19365"/>
                  </a:lnTo>
                  <a:lnTo>
                    <a:pt x="413672" y="17871"/>
                  </a:lnTo>
                  <a:lnTo>
                    <a:pt x="428579" y="15883"/>
                  </a:lnTo>
                  <a:lnTo>
                    <a:pt x="443477" y="13565"/>
                  </a:lnTo>
                  <a:lnTo>
                    <a:pt x="457378" y="12020"/>
                  </a:lnTo>
                  <a:lnTo>
                    <a:pt x="470614" y="10990"/>
                  </a:lnTo>
                  <a:lnTo>
                    <a:pt x="483407" y="10303"/>
                  </a:lnTo>
                  <a:lnTo>
                    <a:pt x="494912" y="8854"/>
                  </a:lnTo>
                  <a:lnTo>
                    <a:pt x="505558" y="6895"/>
                  </a:lnTo>
                  <a:lnTo>
                    <a:pt x="515633" y="4597"/>
                  </a:lnTo>
                  <a:lnTo>
                    <a:pt x="525325" y="3064"/>
                  </a:lnTo>
                  <a:lnTo>
                    <a:pt x="534764" y="2043"/>
                  </a:lnTo>
                  <a:lnTo>
                    <a:pt x="551204" y="908"/>
                  </a:lnTo>
                  <a:lnTo>
                    <a:pt x="571500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SMARTInkAnnotation88"/>
            <p:cNvSpPr/>
            <p:nvPr/>
          </p:nvSpPr>
          <p:spPr>
            <a:xfrm>
              <a:off x="1187648" y="892968"/>
              <a:ext cx="1643063" cy="473116"/>
            </a:xfrm>
            <a:custGeom>
              <a:avLst/>
              <a:gdLst/>
              <a:ahLst/>
              <a:cxnLst/>
              <a:rect l="0" t="0" r="0" b="0"/>
              <a:pathLst>
                <a:path w="1643063" h="473116">
                  <a:moveTo>
                    <a:pt x="0" y="71438"/>
                  </a:moveTo>
                  <a:lnTo>
                    <a:pt x="0" y="97169"/>
                  </a:lnTo>
                  <a:lnTo>
                    <a:pt x="2646" y="108009"/>
                  </a:lnTo>
                  <a:lnTo>
                    <a:pt x="4740" y="113678"/>
                  </a:lnTo>
                  <a:lnTo>
                    <a:pt x="7068" y="127914"/>
                  </a:lnTo>
                  <a:lnTo>
                    <a:pt x="7688" y="135878"/>
                  </a:lnTo>
                  <a:lnTo>
                    <a:pt x="8102" y="144164"/>
                  </a:lnTo>
                  <a:lnTo>
                    <a:pt x="8562" y="161307"/>
                  </a:lnTo>
                  <a:lnTo>
                    <a:pt x="9676" y="170046"/>
                  </a:lnTo>
                  <a:lnTo>
                    <a:pt x="11412" y="178849"/>
                  </a:lnTo>
                  <a:lnTo>
                    <a:pt x="13561" y="187693"/>
                  </a:lnTo>
                  <a:lnTo>
                    <a:pt x="15986" y="196566"/>
                  </a:lnTo>
                  <a:lnTo>
                    <a:pt x="21326" y="214363"/>
                  </a:lnTo>
                  <a:lnTo>
                    <a:pt x="25132" y="223276"/>
                  </a:lnTo>
                  <a:lnTo>
                    <a:pt x="29653" y="232195"/>
                  </a:lnTo>
                  <a:lnTo>
                    <a:pt x="34651" y="241117"/>
                  </a:lnTo>
                  <a:lnTo>
                    <a:pt x="38976" y="250041"/>
                  </a:lnTo>
                  <a:lnTo>
                    <a:pt x="42851" y="258968"/>
                  </a:lnTo>
                  <a:lnTo>
                    <a:pt x="46427" y="267895"/>
                  </a:lnTo>
                  <a:lnTo>
                    <a:pt x="51787" y="276823"/>
                  </a:lnTo>
                  <a:lnTo>
                    <a:pt x="58337" y="285752"/>
                  </a:lnTo>
                  <a:lnTo>
                    <a:pt x="65680" y="294681"/>
                  </a:lnTo>
                  <a:lnTo>
                    <a:pt x="72560" y="303610"/>
                  </a:lnTo>
                  <a:lnTo>
                    <a:pt x="79131" y="312540"/>
                  </a:lnTo>
                  <a:lnTo>
                    <a:pt x="85496" y="321469"/>
                  </a:lnTo>
                  <a:lnTo>
                    <a:pt x="92716" y="330399"/>
                  </a:lnTo>
                  <a:lnTo>
                    <a:pt x="100506" y="339329"/>
                  </a:lnTo>
                  <a:lnTo>
                    <a:pt x="108676" y="348258"/>
                  </a:lnTo>
                  <a:lnTo>
                    <a:pt x="118091" y="357188"/>
                  </a:lnTo>
                  <a:lnTo>
                    <a:pt x="128337" y="366117"/>
                  </a:lnTo>
                  <a:lnTo>
                    <a:pt x="139136" y="375047"/>
                  </a:lnTo>
                  <a:lnTo>
                    <a:pt x="150304" y="382985"/>
                  </a:lnTo>
                  <a:lnTo>
                    <a:pt x="173297" y="397096"/>
                  </a:lnTo>
                  <a:lnTo>
                    <a:pt x="196745" y="409982"/>
                  </a:lnTo>
                  <a:lnTo>
                    <a:pt x="221387" y="422324"/>
                  </a:lnTo>
                  <a:lnTo>
                    <a:pt x="248876" y="434424"/>
                  </a:lnTo>
                  <a:lnTo>
                    <a:pt x="296983" y="447651"/>
                  </a:lnTo>
                  <a:lnTo>
                    <a:pt x="344200" y="457855"/>
                  </a:lnTo>
                  <a:lnTo>
                    <a:pt x="379858" y="464106"/>
                  </a:lnTo>
                  <a:lnTo>
                    <a:pt x="417865" y="469199"/>
                  </a:lnTo>
                  <a:lnTo>
                    <a:pt x="454600" y="471463"/>
                  </a:lnTo>
                  <a:lnTo>
                    <a:pt x="496063" y="472469"/>
                  </a:lnTo>
                  <a:lnTo>
                    <a:pt x="582616" y="473115"/>
                  </a:lnTo>
                  <a:lnTo>
                    <a:pt x="627373" y="470557"/>
                  </a:lnTo>
                  <a:lnTo>
                    <a:pt x="672731" y="466113"/>
                  </a:lnTo>
                  <a:lnTo>
                    <a:pt x="716041" y="460831"/>
                  </a:lnTo>
                  <a:lnTo>
                    <a:pt x="761087" y="452530"/>
                  </a:lnTo>
                  <a:lnTo>
                    <a:pt x="807565" y="442226"/>
                  </a:lnTo>
                  <a:lnTo>
                    <a:pt x="854681" y="431032"/>
                  </a:lnTo>
                  <a:lnTo>
                    <a:pt x="899434" y="419442"/>
                  </a:lnTo>
                  <a:lnTo>
                    <a:pt x="943467" y="406685"/>
                  </a:lnTo>
                  <a:lnTo>
                    <a:pt x="989496" y="391093"/>
                  </a:lnTo>
                  <a:lnTo>
                    <a:pt x="1011890" y="382768"/>
                  </a:lnTo>
                  <a:lnTo>
                    <a:pt x="1055294" y="365580"/>
                  </a:lnTo>
                  <a:lnTo>
                    <a:pt x="1118777" y="339169"/>
                  </a:lnTo>
                  <a:lnTo>
                    <a:pt x="1139750" y="329300"/>
                  </a:lnTo>
                  <a:lnTo>
                    <a:pt x="1160677" y="318752"/>
                  </a:lnTo>
                  <a:lnTo>
                    <a:pt x="1239427" y="278048"/>
                  </a:lnTo>
                  <a:lnTo>
                    <a:pt x="1257886" y="266725"/>
                  </a:lnTo>
                  <a:lnTo>
                    <a:pt x="1276145" y="254215"/>
                  </a:lnTo>
                  <a:lnTo>
                    <a:pt x="1294271" y="240914"/>
                  </a:lnTo>
                  <a:lnTo>
                    <a:pt x="1312308" y="229070"/>
                  </a:lnTo>
                  <a:lnTo>
                    <a:pt x="1330286" y="218198"/>
                  </a:lnTo>
                  <a:lnTo>
                    <a:pt x="1348225" y="207973"/>
                  </a:lnTo>
                  <a:lnTo>
                    <a:pt x="1365145" y="197188"/>
                  </a:lnTo>
                  <a:lnTo>
                    <a:pt x="1381385" y="186029"/>
                  </a:lnTo>
                  <a:lnTo>
                    <a:pt x="1397174" y="174621"/>
                  </a:lnTo>
                  <a:lnTo>
                    <a:pt x="1427945" y="151362"/>
                  </a:lnTo>
                  <a:lnTo>
                    <a:pt x="1443096" y="139603"/>
                  </a:lnTo>
                  <a:lnTo>
                    <a:pt x="1458158" y="128788"/>
                  </a:lnTo>
                  <a:lnTo>
                    <a:pt x="1473160" y="118601"/>
                  </a:lnTo>
                  <a:lnTo>
                    <a:pt x="1488122" y="108833"/>
                  </a:lnTo>
                  <a:lnTo>
                    <a:pt x="1515330" y="90042"/>
                  </a:lnTo>
                  <a:lnTo>
                    <a:pt x="1539660" y="72761"/>
                  </a:lnTo>
                  <a:lnTo>
                    <a:pt x="1560395" y="58466"/>
                  </a:lnTo>
                  <a:lnTo>
                    <a:pt x="1570091" y="50884"/>
                  </a:lnTo>
                  <a:lnTo>
                    <a:pt x="1579532" y="42852"/>
                  </a:lnTo>
                  <a:lnTo>
                    <a:pt x="1588803" y="34521"/>
                  </a:lnTo>
                  <a:lnTo>
                    <a:pt x="1604395" y="22619"/>
                  </a:lnTo>
                  <a:lnTo>
                    <a:pt x="1624329" y="10340"/>
                  </a:lnTo>
                  <a:lnTo>
                    <a:pt x="1643062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SMARTInkAnnotation89"/>
            <p:cNvSpPr/>
            <p:nvPr/>
          </p:nvSpPr>
          <p:spPr>
            <a:xfrm>
              <a:off x="1352485" y="866179"/>
              <a:ext cx="2353336" cy="660642"/>
            </a:xfrm>
            <a:custGeom>
              <a:avLst/>
              <a:gdLst/>
              <a:ahLst/>
              <a:cxnLst/>
              <a:rect l="0" t="0" r="0" b="0"/>
              <a:pathLst>
                <a:path w="2353336" h="660642">
                  <a:moveTo>
                    <a:pt x="22687" y="0"/>
                  </a:moveTo>
                  <a:lnTo>
                    <a:pt x="22687" y="4741"/>
                  </a:lnTo>
                  <a:lnTo>
                    <a:pt x="21694" y="7129"/>
                  </a:lnTo>
                  <a:lnTo>
                    <a:pt x="15557" y="15231"/>
                  </a:lnTo>
                  <a:lnTo>
                    <a:pt x="10257" y="20991"/>
                  </a:lnTo>
                  <a:lnTo>
                    <a:pt x="8448" y="23916"/>
                  </a:lnTo>
                  <a:lnTo>
                    <a:pt x="563" y="43450"/>
                  </a:lnTo>
                  <a:lnTo>
                    <a:pt x="0" y="48810"/>
                  </a:lnTo>
                  <a:lnTo>
                    <a:pt x="3579" y="71672"/>
                  </a:lnTo>
                  <a:lnTo>
                    <a:pt x="5265" y="83448"/>
                  </a:lnTo>
                  <a:lnTo>
                    <a:pt x="11792" y="102226"/>
                  </a:lnTo>
                  <a:lnTo>
                    <a:pt x="34632" y="169820"/>
                  </a:lnTo>
                  <a:lnTo>
                    <a:pt x="43209" y="187593"/>
                  </a:lnTo>
                  <a:lnTo>
                    <a:pt x="53636" y="205414"/>
                  </a:lnTo>
                  <a:lnTo>
                    <a:pt x="64884" y="223256"/>
                  </a:lnTo>
                  <a:lnTo>
                    <a:pt x="82374" y="250035"/>
                  </a:lnTo>
                  <a:lnTo>
                    <a:pt x="96839" y="267893"/>
                  </a:lnTo>
                  <a:lnTo>
                    <a:pt x="113190" y="285751"/>
                  </a:lnTo>
                  <a:lnTo>
                    <a:pt x="130379" y="303610"/>
                  </a:lnTo>
                  <a:lnTo>
                    <a:pt x="150586" y="321469"/>
                  </a:lnTo>
                  <a:lnTo>
                    <a:pt x="172796" y="339328"/>
                  </a:lnTo>
                  <a:lnTo>
                    <a:pt x="195897" y="357188"/>
                  </a:lnTo>
                  <a:lnTo>
                    <a:pt x="216747" y="375047"/>
                  </a:lnTo>
                  <a:lnTo>
                    <a:pt x="236928" y="392906"/>
                  </a:lnTo>
                  <a:lnTo>
                    <a:pt x="259126" y="410766"/>
                  </a:lnTo>
                  <a:lnTo>
                    <a:pt x="284867" y="425979"/>
                  </a:lnTo>
                  <a:lnTo>
                    <a:pt x="312844" y="440348"/>
                  </a:lnTo>
                  <a:lnTo>
                    <a:pt x="341815" y="456656"/>
                  </a:lnTo>
                  <a:lnTo>
                    <a:pt x="371227" y="471179"/>
                  </a:lnTo>
                  <a:lnTo>
                    <a:pt x="400836" y="485241"/>
                  </a:lnTo>
                  <a:lnTo>
                    <a:pt x="430531" y="501413"/>
                  </a:lnTo>
                  <a:lnTo>
                    <a:pt x="462912" y="515876"/>
                  </a:lnTo>
                  <a:lnTo>
                    <a:pt x="514610" y="535175"/>
                  </a:lnTo>
                  <a:lnTo>
                    <a:pt x="549890" y="548410"/>
                  </a:lnTo>
                  <a:lnTo>
                    <a:pt x="585413" y="564215"/>
                  </a:lnTo>
                  <a:lnTo>
                    <a:pt x="638881" y="580366"/>
                  </a:lnTo>
                  <a:lnTo>
                    <a:pt x="692427" y="596176"/>
                  </a:lnTo>
                  <a:lnTo>
                    <a:pt x="745995" y="613428"/>
                  </a:lnTo>
                  <a:lnTo>
                    <a:pt x="804311" y="626367"/>
                  </a:lnTo>
                  <a:lnTo>
                    <a:pt x="865577" y="636484"/>
                  </a:lnTo>
                  <a:lnTo>
                    <a:pt x="982426" y="654800"/>
                  </a:lnTo>
                  <a:lnTo>
                    <a:pt x="1039288" y="659020"/>
                  </a:lnTo>
                  <a:lnTo>
                    <a:pt x="1098580" y="660271"/>
                  </a:lnTo>
                  <a:lnTo>
                    <a:pt x="1160134" y="660641"/>
                  </a:lnTo>
                  <a:lnTo>
                    <a:pt x="1222360" y="656010"/>
                  </a:lnTo>
                  <a:lnTo>
                    <a:pt x="1304616" y="651693"/>
                  </a:lnTo>
                  <a:lnTo>
                    <a:pt x="1361963" y="644981"/>
                  </a:lnTo>
                  <a:lnTo>
                    <a:pt x="1421508" y="635716"/>
                  </a:lnTo>
                  <a:lnTo>
                    <a:pt x="1477295" y="620844"/>
                  </a:lnTo>
                  <a:lnTo>
                    <a:pt x="1610255" y="580356"/>
                  </a:lnTo>
                  <a:lnTo>
                    <a:pt x="1665181" y="559903"/>
                  </a:lnTo>
                  <a:lnTo>
                    <a:pt x="1701216" y="544518"/>
                  </a:lnTo>
                  <a:lnTo>
                    <a:pt x="1737074" y="531065"/>
                  </a:lnTo>
                  <a:lnTo>
                    <a:pt x="1770209" y="513180"/>
                  </a:lnTo>
                  <a:lnTo>
                    <a:pt x="1802465" y="492994"/>
                  </a:lnTo>
                  <a:lnTo>
                    <a:pt x="1836644" y="474101"/>
                  </a:lnTo>
                  <a:lnTo>
                    <a:pt x="1853101" y="463903"/>
                  </a:lnTo>
                  <a:lnTo>
                    <a:pt x="1869034" y="453136"/>
                  </a:lnTo>
                  <a:lnTo>
                    <a:pt x="1884616" y="441989"/>
                  </a:lnTo>
                  <a:lnTo>
                    <a:pt x="1915158" y="419020"/>
                  </a:lnTo>
                  <a:lnTo>
                    <a:pt x="1975189" y="371937"/>
                  </a:lnTo>
                  <a:lnTo>
                    <a:pt x="1989120" y="360075"/>
                  </a:lnTo>
                  <a:lnTo>
                    <a:pt x="2002377" y="348199"/>
                  </a:lnTo>
                  <a:lnTo>
                    <a:pt x="2015183" y="336312"/>
                  </a:lnTo>
                  <a:lnTo>
                    <a:pt x="2028681" y="324419"/>
                  </a:lnTo>
                  <a:lnTo>
                    <a:pt x="2056909" y="300621"/>
                  </a:lnTo>
                  <a:lnTo>
                    <a:pt x="2070390" y="288719"/>
                  </a:lnTo>
                  <a:lnTo>
                    <a:pt x="2095951" y="264911"/>
                  </a:lnTo>
                  <a:lnTo>
                    <a:pt x="2109316" y="253006"/>
                  </a:lnTo>
                  <a:lnTo>
                    <a:pt x="2137395" y="229194"/>
                  </a:lnTo>
                  <a:lnTo>
                    <a:pt x="2163765" y="208028"/>
                  </a:lnTo>
                  <a:lnTo>
                    <a:pt x="2188715" y="187707"/>
                  </a:lnTo>
                  <a:lnTo>
                    <a:pt x="2200924" y="176732"/>
                  </a:lnTo>
                  <a:lnTo>
                    <a:pt x="2213032" y="165446"/>
                  </a:lnTo>
                  <a:lnTo>
                    <a:pt x="2234423" y="147615"/>
                  </a:lnTo>
                  <a:lnTo>
                    <a:pt x="2277150" y="115258"/>
                  </a:lnTo>
                  <a:lnTo>
                    <a:pt x="2297647" y="100505"/>
                  </a:lnTo>
                  <a:lnTo>
                    <a:pt x="2323275" y="83688"/>
                  </a:lnTo>
                  <a:lnTo>
                    <a:pt x="2340790" y="72422"/>
                  </a:lnTo>
                  <a:lnTo>
                    <a:pt x="2353335" y="62508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SMARTInkAnnotation90"/>
            <p:cNvSpPr/>
            <p:nvPr/>
          </p:nvSpPr>
          <p:spPr>
            <a:xfrm>
              <a:off x="1866304" y="848736"/>
              <a:ext cx="598290" cy="133530"/>
            </a:xfrm>
            <a:custGeom>
              <a:avLst/>
              <a:gdLst/>
              <a:ahLst/>
              <a:cxnLst/>
              <a:rect l="0" t="0" r="0" b="0"/>
              <a:pathLst>
                <a:path w="598290" h="133530">
                  <a:moveTo>
                    <a:pt x="0" y="133529"/>
                  </a:moveTo>
                  <a:lnTo>
                    <a:pt x="0" y="125841"/>
                  </a:lnTo>
                  <a:lnTo>
                    <a:pt x="2646" y="122505"/>
                  </a:lnTo>
                  <a:lnTo>
                    <a:pt x="4741" y="120227"/>
                  </a:lnTo>
                  <a:lnTo>
                    <a:pt x="8121" y="117716"/>
                  </a:lnTo>
                  <a:lnTo>
                    <a:pt x="12360" y="115049"/>
                  </a:lnTo>
                  <a:lnTo>
                    <a:pt x="17169" y="112280"/>
                  </a:lnTo>
                  <a:lnTo>
                    <a:pt x="27806" y="106556"/>
                  </a:lnTo>
                  <a:lnTo>
                    <a:pt x="70947" y="84704"/>
                  </a:lnTo>
                  <a:lnTo>
                    <a:pt x="93378" y="73464"/>
                  </a:lnTo>
                  <a:lnTo>
                    <a:pt x="105908" y="68681"/>
                  </a:lnTo>
                  <a:lnTo>
                    <a:pt x="119223" y="64500"/>
                  </a:lnTo>
                  <a:lnTo>
                    <a:pt x="133060" y="60721"/>
                  </a:lnTo>
                  <a:lnTo>
                    <a:pt x="148238" y="57209"/>
                  </a:lnTo>
                  <a:lnTo>
                    <a:pt x="180978" y="50661"/>
                  </a:lnTo>
                  <a:lnTo>
                    <a:pt x="198042" y="46534"/>
                  </a:lnTo>
                  <a:lnTo>
                    <a:pt x="215372" y="41798"/>
                  </a:lnTo>
                  <a:lnTo>
                    <a:pt x="232878" y="36656"/>
                  </a:lnTo>
                  <a:lnTo>
                    <a:pt x="250502" y="32236"/>
                  </a:lnTo>
                  <a:lnTo>
                    <a:pt x="268205" y="28297"/>
                  </a:lnTo>
                  <a:lnTo>
                    <a:pt x="303749" y="21275"/>
                  </a:lnTo>
                  <a:lnTo>
                    <a:pt x="339390" y="14847"/>
                  </a:lnTo>
                  <a:lnTo>
                    <a:pt x="357229" y="12736"/>
                  </a:lnTo>
                  <a:lnTo>
                    <a:pt x="375075" y="11328"/>
                  </a:lnTo>
                  <a:lnTo>
                    <a:pt x="392925" y="10390"/>
                  </a:lnTo>
                  <a:lnTo>
                    <a:pt x="411770" y="8772"/>
                  </a:lnTo>
                  <a:lnTo>
                    <a:pt x="451230" y="4329"/>
                  </a:lnTo>
                  <a:lnTo>
                    <a:pt x="469492" y="2747"/>
                  </a:lnTo>
                  <a:lnTo>
                    <a:pt x="486628" y="1693"/>
                  </a:lnTo>
                  <a:lnTo>
                    <a:pt x="517904" y="521"/>
                  </a:lnTo>
                  <a:lnTo>
                    <a:pt x="545034" y="0"/>
                  </a:lnTo>
                  <a:lnTo>
                    <a:pt x="556832" y="854"/>
                  </a:lnTo>
                  <a:lnTo>
                    <a:pt x="567675" y="2415"/>
                  </a:lnTo>
                  <a:lnTo>
                    <a:pt x="598289" y="8514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SMARTInkAnnotation91"/>
            <p:cNvSpPr/>
            <p:nvPr/>
          </p:nvSpPr>
          <p:spPr>
            <a:xfrm>
              <a:off x="2062789" y="857250"/>
              <a:ext cx="812571" cy="365278"/>
            </a:xfrm>
            <a:custGeom>
              <a:avLst/>
              <a:gdLst/>
              <a:ahLst/>
              <a:cxnLst/>
              <a:rect l="0" t="0" r="0" b="0"/>
              <a:pathLst>
                <a:path w="812571" h="365278">
                  <a:moveTo>
                    <a:pt x="8898" y="133945"/>
                  </a:moveTo>
                  <a:lnTo>
                    <a:pt x="4157" y="133945"/>
                  </a:lnTo>
                  <a:lnTo>
                    <a:pt x="2761" y="134937"/>
                  </a:lnTo>
                  <a:lnTo>
                    <a:pt x="1830" y="136591"/>
                  </a:lnTo>
                  <a:lnTo>
                    <a:pt x="795" y="141074"/>
                  </a:lnTo>
                  <a:lnTo>
                    <a:pt x="213" y="150168"/>
                  </a:lnTo>
                  <a:lnTo>
                    <a:pt x="17" y="170516"/>
                  </a:lnTo>
                  <a:lnTo>
                    <a:pt x="0" y="176185"/>
                  </a:lnTo>
                  <a:lnTo>
                    <a:pt x="982" y="181949"/>
                  </a:lnTo>
                  <a:lnTo>
                    <a:pt x="2628" y="187776"/>
                  </a:lnTo>
                  <a:lnTo>
                    <a:pt x="4718" y="193644"/>
                  </a:lnTo>
                  <a:lnTo>
                    <a:pt x="6111" y="199541"/>
                  </a:lnTo>
                  <a:lnTo>
                    <a:pt x="7040" y="205457"/>
                  </a:lnTo>
                  <a:lnTo>
                    <a:pt x="7659" y="211385"/>
                  </a:lnTo>
                  <a:lnTo>
                    <a:pt x="9064" y="217322"/>
                  </a:lnTo>
                  <a:lnTo>
                    <a:pt x="10993" y="223264"/>
                  </a:lnTo>
                  <a:lnTo>
                    <a:pt x="13271" y="229209"/>
                  </a:lnTo>
                  <a:lnTo>
                    <a:pt x="16774" y="235158"/>
                  </a:lnTo>
                  <a:lnTo>
                    <a:pt x="21094" y="241108"/>
                  </a:lnTo>
                  <a:lnTo>
                    <a:pt x="25958" y="247058"/>
                  </a:lnTo>
                  <a:lnTo>
                    <a:pt x="30193" y="253010"/>
                  </a:lnTo>
                  <a:lnTo>
                    <a:pt x="34009" y="258962"/>
                  </a:lnTo>
                  <a:lnTo>
                    <a:pt x="37545" y="264915"/>
                  </a:lnTo>
                  <a:lnTo>
                    <a:pt x="46765" y="279466"/>
                  </a:lnTo>
                  <a:lnTo>
                    <a:pt x="52002" y="287514"/>
                  </a:lnTo>
                  <a:lnTo>
                    <a:pt x="57478" y="294863"/>
                  </a:lnTo>
                  <a:lnTo>
                    <a:pt x="63113" y="301747"/>
                  </a:lnTo>
                  <a:lnTo>
                    <a:pt x="68853" y="308321"/>
                  </a:lnTo>
                  <a:lnTo>
                    <a:pt x="83170" y="318271"/>
                  </a:lnTo>
                  <a:lnTo>
                    <a:pt x="98462" y="326992"/>
                  </a:lnTo>
                  <a:lnTo>
                    <a:pt x="111873" y="337483"/>
                  </a:lnTo>
                  <a:lnTo>
                    <a:pt x="129740" y="346115"/>
                  </a:lnTo>
                  <a:lnTo>
                    <a:pt x="159466" y="356552"/>
                  </a:lnTo>
                  <a:lnTo>
                    <a:pt x="178012" y="361866"/>
                  </a:lnTo>
                  <a:lnTo>
                    <a:pt x="196177" y="364227"/>
                  </a:lnTo>
                  <a:lnTo>
                    <a:pt x="216818" y="365277"/>
                  </a:lnTo>
                  <a:lnTo>
                    <a:pt x="240213" y="364751"/>
                  </a:lnTo>
                  <a:lnTo>
                    <a:pt x="253397" y="363222"/>
                  </a:lnTo>
                  <a:lnTo>
                    <a:pt x="267147" y="361210"/>
                  </a:lnTo>
                  <a:lnTo>
                    <a:pt x="280283" y="358877"/>
                  </a:lnTo>
                  <a:lnTo>
                    <a:pt x="305461" y="353639"/>
                  </a:lnTo>
                  <a:lnTo>
                    <a:pt x="318724" y="349860"/>
                  </a:lnTo>
                  <a:lnTo>
                    <a:pt x="332527" y="345357"/>
                  </a:lnTo>
                  <a:lnTo>
                    <a:pt x="346690" y="340371"/>
                  </a:lnTo>
                  <a:lnTo>
                    <a:pt x="360100" y="335062"/>
                  </a:lnTo>
                  <a:lnTo>
                    <a:pt x="373009" y="329539"/>
                  </a:lnTo>
                  <a:lnTo>
                    <a:pt x="385584" y="323872"/>
                  </a:lnTo>
                  <a:lnTo>
                    <a:pt x="412785" y="312284"/>
                  </a:lnTo>
                  <a:lnTo>
                    <a:pt x="426984" y="306416"/>
                  </a:lnTo>
                  <a:lnTo>
                    <a:pt x="441411" y="299527"/>
                  </a:lnTo>
                  <a:lnTo>
                    <a:pt x="455990" y="291958"/>
                  </a:lnTo>
                  <a:lnTo>
                    <a:pt x="485418" y="275610"/>
                  </a:lnTo>
                  <a:lnTo>
                    <a:pt x="515034" y="258423"/>
                  </a:lnTo>
                  <a:lnTo>
                    <a:pt x="528884" y="249672"/>
                  </a:lnTo>
                  <a:lnTo>
                    <a:pt x="542087" y="240862"/>
                  </a:lnTo>
                  <a:lnTo>
                    <a:pt x="567339" y="223135"/>
                  </a:lnTo>
                  <a:lnTo>
                    <a:pt x="627871" y="178579"/>
                  </a:lnTo>
                  <a:lnTo>
                    <a:pt x="663696" y="151800"/>
                  </a:lnTo>
                  <a:lnTo>
                    <a:pt x="674626" y="141880"/>
                  </a:lnTo>
                  <a:lnTo>
                    <a:pt x="684888" y="131297"/>
                  </a:lnTo>
                  <a:lnTo>
                    <a:pt x="694707" y="120273"/>
                  </a:lnTo>
                  <a:lnTo>
                    <a:pt x="713553" y="100087"/>
                  </a:lnTo>
                  <a:lnTo>
                    <a:pt x="722746" y="90537"/>
                  </a:lnTo>
                  <a:lnTo>
                    <a:pt x="731852" y="82186"/>
                  </a:lnTo>
                  <a:lnTo>
                    <a:pt x="740898" y="74634"/>
                  </a:lnTo>
                  <a:lnTo>
                    <a:pt x="749906" y="67615"/>
                  </a:lnTo>
                  <a:lnTo>
                    <a:pt x="757895" y="59960"/>
                  </a:lnTo>
                  <a:lnTo>
                    <a:pt x="765206" y="51879"/>
                  </a:lnTo>
                  <a:lnTo>
                    <a:pt x="772064" y="43516"/>
                  </a:lnTo>
                  <a:lnTo>
                    <a:pt x="778621" y="35956"/>
                  </a:lnTo>
                  <a:lnTo>
                    <a:pt x="784976" y="28931"/>
                  </a:lnTo>
                  <a:lnTo>
                    <a:pt x="800756" y="12210"/>
                  </a:lnTo>
                  <a:lnTo>
                    <a:pt x="812570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SMARTInkAnnotation92"/>
            <p:cNvSpPr/>
            <p:nvPr/>
          </p:nvSpPr>
          <p:spPr>
            <a:xfrm>
              <a:off x="2223492" y="901898"/>
              <a:ext cx="1518048" cy="472638"/>
            </a:xfrm>
            <a:custGeom>
              <a:avLst/>
              <a:gdLst/>
              <a:ahLst/>
              <a:cxnLst/>
              <a:rect l="0" t="0" r="0" b="0"/>
              <a:pathLst>
                <a:path w="1518048" h="472638">
                  <a:moveTo>
                    <a:pt x="0" y="53578"/>
                  </a:moveTo>
                  <a:lnTo>
                    <a:pt x="0" y="61266"/>
                  </a:lnTo>
                  <a:lnTo>
                    <a:pt x="4740" y="66880"/>
                  </a:lnTo>
                  <a:lnTo>
                    <a:pt x="6137" y="70384"/>
                  </a:lnTo>
                  <a:lnTo>
                    <a:pt x="8102" y="83803"/>
                  </a:lnTo>
                  <a:lnTo>
                    <a:pt x="8562" y="91155"/>
                  </a:lnTo>
                  <a:lnTo>
                    <a:pt x="13561" y="105612"/>
                  </a:lnTo>
                  <a:lnTo>
                    <a:pt x="21240" y="116722"/>
                  </a:lnTo>
                  <a:lnTo>
                    <a:pt x="30276" y="128275"/>
                  </a:lnTo>
                  <a:lnTo>
                    <a:pt x="37599" y="140024"/>
                  </a:lnTo>
                  <a:lnTo>
                    <a:pt x="46807" y="151860"/>
                  </a:lnTo>
                  <a:lnTo>
                    <a:pt x="57514" y="163736"/>
                  </a:lnTo>
                  <a:lnTo>
                    <a:pt x="68887" y="175628"/>
                  </a:lnTo>
                  <a:lnTo>
                    <a:pt x="80557" y="190174"/>
                  </a:lnTo>
                  <a:lnTo>
                    <a:pt x="86446" y="198220"/>
                  </a:lnTo>
                  <a:lnTo>
                    <a:pt x="100928" y="212452"/>
                  </a:lnTo>
                  <a:lnTo>
                    <a:pt x="116295" y="226384"/>
                  </a:lnTo>
                  <a:lnTo>
                    <a:pt x="123170" y="234266"/>
                  </a:lnTo>
                  <a:lnTo>
                    <a:pt x="129738" y="242498"/>
                  </a:lnTo>
                  <a:lnTo>
                    <a:pt x="137094" y="250962"/>
                  </a:lnTo>
                  <a:lnTo>
                    <a:pt x="144974" y="259581"/>
                  </a:lnTo>
                  <a:lnTo>
                    <a:pt x="153204" y="268304"/>
                  </a:lnTo>
                  <a:lnTo>
                    <a:pt x="162659" y="276104"/>
                  </a:lnTo>
                  <a:lnTo>
                    <a:pt x="183749" y="290062"/>
                  </a:lnTo>
                  <a:lnTo>
                    <a:pt x="193936" y="297554"/>
                  </a:lnTo>
                  <a:lnTo>
                    <a:pt x="203705" y="305526"/>
                  </a:lnTo>
                  <a:lnTo>
                    <a:pt x="213194" y="313817"/>
                  </a:lnTo>
                  <a:lnTo>
                    <a:pt x="223488" y="322320"/>
                  </a:lnTo>
                  <a:lnTo>
                    <a:pt x="245510" y="339706"/>
                  </a:lnTo>
                  <a:lnTo>
                    <a:pt x="256939" y="347518"/>
                  </a:lnTo>
                  <a:lnTo>
                    <a:pt x="280221" y="361489"/>
                  </a:lnTo>
                  <a:lnTo>
                    <a:pt x="306444" y="374313"/>
                  </a:lnTo>
                  <a:lnTo>
                    <a:pt x="333642" y="386627"/>
                  </a:lnTo>
                  <a:lnTo>
                    <a:pt x="358960" y="398714"/>
                  </a:lnTo>
                  <a:lnTo>
                    <a:pt x="386087" y="410701"/>
                  </a:lnTo>
                  <a:lnTo>
                    <a:pt x="414680" y="421651"/>
                  </a:lnTo>
                  <a:lnTo>
                    <a:pt x="458668" y="434386"/>
                  </a:lnTo>
                  <a:lnTo>
                    <a:pt x="488279" y="444745"/>
                  </a:lnTo>
                  <a:lnTo>
                    <a:pt x="532841" y="456993"/>
                  </a:lnTo>
                  <a:lnTo>
                    <a:pt x="577464" y="462166"/>
                  </a:lnTo>
                  <a:lnTo>
                    <a:pt x="637978" y="470050"/>
                  </a:lnTo>
                  <a:lnTo>
                    <a:pt x="671491" y="471841"/>
                  </a:lnTo>
                  <a:lnTo>
                    <a:pt x="703584" y="472637"/>
                  </a:lnTo>
                  <a:lnTo>
                    <a:pt x="749542" y="470439"/>
                  </a:lnTo>
                  <a:lnTo>
                    <a:pt x="794578" y="460858"/>
                  </a:lnTo>
                  <a:lnTo>
                    <a:pt x="839342" y="448097"/>
                  </a:lnTo>
                  <a:lnTo>
                    <a:pt x="884024" y="435387"/>
                  </a:lnTo>
                  <a:lnTo>
                    <a:pt x="913798" y="424685"/>
                  </a:lnTo>
                  <a:lnTo>
                    <a:pt x="943567" y="413314"/>
                  </a:lnTo>
                  <a:lnTo>
                    <a:pt x="973335" y="399000"/>
                  </a:lnTo>
                  <a:lnTo>
                    <a:pt x="988217" y="391015"/>
                  </a:lnTo>
                  <a:lnTo>
                    <a:pt x="1017983" y="374206"/>
                  </a:lnTo>
                  <a:lnTo>
                    <a:pt x="1032867" y="365557"/>
                  </a:lnTo>
                  <a:lnTo>
                    <a:pt x="1046757" y="356814"/>
                  </a:lnTo>
                  <a:lnTo>
                    <a:pt x="1059987" y="348009"/>
                  </a:lnTo>
                  <a:lnTo>
                    <a:pt x="1072775" y="339162"/>
                  </a:lnTo>
                  <a:lnTo>
                    <a:pt x="1086261" y="329295"/>
                  </a:lnTo>
                  <a:lnTo>
                    <a:pt x="1114475" y="307749"/>
                  </a:lnTo>
                  <a:lnTo>
                    <a:pt x="1128944" y="297440"/>
                  </a:lnTo>
                  <a:lnTo>
                    <a:pt x="1143551" y="287590"/>
                  </a:lnTo>
                  <a:lnTo>
                    <a:pt x="1158250" y="278047"/>
                  </a:lnTo>
                  <a:lnTo>
                    <a:pt x="1173011" y="267716"/>
                  </a:lnTo>
                  <a:lnTo>
                    <a:pt x="1187812" y="256860"/>
                  </a:lnTo>
                  <a:lnTo>
                    <a:pt x="1217486" y="234215"/>
                  </a:lnTo>
                  <a:lnTo>
                    <a:pt x="1247212" y="210921"/>
                  </a:lnTo>
                  <a:lnTo>
                    <a:pt x="1261091" y="199153"/>
                  </a:lnTo>
                  <a:lnTo>
                    <a:pt x="1274313" y="187339"/>
                  </a:lnTo>
                  <a:lnTo>
                    <a:pt x="1287097" y="175494"/>
                  </a:lnTo>
                  <a:lnTo>
                    <a:pt x="1300580" y="163629"/>
                  </a:lnTo>
                  <a:lnTo>
                    <a:pt x="1328791" y="139862"/>
                  </a:lnTo>
                  <a:lnTo>
                    <a:pt x="1355219" y="118715"/>
                  </a:lnTo>
                  <a:lnTo>
                    <a:pt x="1367823" y="108909"/>
                  </a:lnTo>
                  <a:lnTo>
                    <a:pt x="1379202" y="99395"/>
                  </a:lnTo>
                  <a:lnTo>
                    <a:pt x="1389765" y="90076"/>
                  </a:lnTo>
                  <a:lnTo>
                    <a:pt x="1399783" y="80887"/>
                  </a:lnTo>
                  <a:lnTo>
                    <a:pt x="1410431" y="71784"/>
                  </a:lnTo>
                  <a:lnTo>
                    <a:pt x="1421498" y="62739"/>
                  </a:lnTo>
                  <a:lnTo>
                    <a:pt x="1432845" y="53732"/>
                  </a:lnTo>
                  <a:lnTo>
                    <a:pt x="1443386" y="45743"/>
                  </a:lnTo>
                  <a:lnTo>
                    <a:pt x="1463036" y="31575"/>
                  </a:lnTo>
                  <a:lnTo>
                    <a:pt x="1479045" y="18663"/>
                  </a:lnTo>
                  <a:lnTo>
                    <a:pt x="1486092" y="12442"/>
                  </a:lnTo>
                  <a:lnTo>
                    <a:pt x="1492775" y="8295"/>
                  </a:lnTo>
                  <a:lnTo>
                    <a:pt x="1518047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SMARTInkAnnotation93"/>
            <p:cNvSpPr/>
            <p:nvPr/>
          </p:nvSpPr>
          <p:spPr>
            <a:xfrm>
              <a:off x="1762933" y="2018109"/>
              <a:ext cx="308755" cy="71438"/>
            </a:xfrm>
            <a:custGeom>
              <a:avLst/>
              <a:gdLst/>
              <a:ahLst/>
              <a:cxnLst/>
              <a:rect l="0" t="0" r="0" b="0"/>
              <a:pathLst>
                <a:path w="308755" h="71438">
                  <a:moveTo>
                    <a:pt x="5145" y="71437"/>
                  </a:moveTo>
                  <a:lnTo>
                    <a:pt x="404" y="71437"/>
                  </a:lnTo>
                  <a:lnTo>
                    <a:pt x="0" y="70445"/>
                  </a:lnTo>
                  <a:lnTo>
                    <a:pt x="723" y="68791"/>
                  </a:lnTo>
                  <a:lnTo>
                    <a:pt x="2197" y="66697"/>
                  </a:lnTo>
                  <a:lnTo>
                    <a:pt x="3179" y="64308"/>
                  </a:lnTo>
                  <a:lnTo>
                    <a:pt x="3834" y="61724"/>
                  </a:lnTo>
                  <a:lnTo>
                    <a:pt x="4271" y="59008"/>
                  </a:lnTo>
                  <a:lnTo>
                    <a:pt x="6547" y="57198"/>
                  </a:lnTo>
                  <a:lnTo>
                    <a:pt x="10048" y="55992"/>
                  </a:lnTo>
                  <a:lnTo>
                    <a:pt x="14367" y="55187"/>
                  </a:lnTo>
                  <a:lnTo>
                    <a:pt x="20222" y="53658"/>
                  </a:lnTo>
                  <a:lnTo>
                    <a:pt x="27103" y="51647"/>
                  </a:lnTo>
                  <a:lnTo>
                    <a:pt x="34666" y="49314"/>
                  </a:lnTo>
                  <a:lnTo>
                    <a:pt x="53653" y="44076"/>
                  </a:lnTo>
                  <a:lnTo>
                    <a:pt x="98181" y="32629"/>
                  </a:lnTo>
                  <a:lnTo>
                    <a:pt x="124215" y="26739"/>
                  </a:lnTo>
                  <a:lnTo>
                    <a:pt x="181351" y="14873"/>
                  </a:lnTo>
                  <a:lnTo>
                    <a:pt x="196038" y="12892"/>
                  </a:lnTo>
                  <a:lnTo>
                    <a:pt x="210790" y="11571"/>
                  </a:lnTo>
                  <a:lnTo>
                    <a:pt x="225585" y="10691"/>
                  </a:lnTo>
                  <a:lnTo>
                    <a:pt x="239417" y="9111"/>
                  </a:lnTo>
                  <a:lnTo>
                    <a:pt x="252608" y="7066"/>
                  </a:lnTo>
                  <a:lnTo>
                    <a:pt x="265370" y="4711"/>
                  </a:lnTo>
                  <a:lnTo>
                    <a:pt x="275863" y="3140"/>
                  </a:lnTo>
                  <a:lnTo>
                    <a:pt x="284842" y="2094"/>
                  </a:lnTo>
                  <a:lnTo>
                    <a:pt x="308754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SMARTInkAnnotation94"/>
            <p:cNvSpPr/>
            <p:nvPr/>
          </p:nvSpPr>
          <p:spPr>
            <a:xfrm>
              <a:off x="1803796" y="2196703"/>
              <a:ext cx="375048" cy="80368"/>
            </a:xfrm>
            <a:custGeom>
              <a:avLst/>
              <a:gdLst/>
              <a:ahLst/>
              <a:cxnLst/>
              <a:rect l="0" t="0" r="0" b="0"/>
              <a:pathLst>
                <a:path w="375048" h="80368">
                  <a:moveTo>
                    <a:pt x="0" y="80367"/>
                  </a:moveTo>
                  <a:lnTo>
                    <a:pt x="4741" y="75626"/>
                  </a:lnTo>
                  <a:lnTo>
                    <a:pt x="7130" y="74230"/>
                  </a:lnTo>
                  <a:lnTo>
                    <a:pt x="16224" y="71272"/>
                  </a:lnTo>
                  <a:lnTo>
                    <a:pt x="20738" y="69343"/>
                  </a:lnTo>
                  <a:lnTo>
                    <a:pt x="25732" y="67064"/>
                  </a:lnTo>
                  <a:lnTo>
                    <a:pt x="33030" y="64553"/>
                  </a:lnTo>
                  <a:lnTo>
                    <a:pt x="41864" y="61887"/>
                  </a:lnTo>
                  <a:lnTo>
                    <a:pt x="62262" y="56279"/>
                  </a:lnTo>
                  <a:lnTo>
                    <a:pt x="84558" y="50479"/>
                  </a:lnTo>
                  <a:lnTo>
                    <a:pt x="99036" y="47543"/>
                  </a:lnTo>
                  <a:lnTo>
                    <a:pt x="133644" y="41635"/>
                  </a:lnTo>
                  <a:lnTo>
                    <a:pt x="192175" y="32731"/>
                  </a:lnTo>
                  <a:lnTo>
                    <a:pt x="212453" y="28766"/>
                  </a:lnTo>
                  <a:lnTo>
                    <a:pt x="232916" y="24138"/>
                  </a:lnTo>
                  <a:lnTo>
                    <a:pt x="253504" y="19068"/>
                  </a:lnTo>
                  <a:lnTo>
                    <a:pt x="272191" y="15689"/>
                  </a:lnTo>
                  <a:lnTo>
                    <a:pt x="289609" y="13436"/>
                  </a:lnTo>
                  <a:lnTo>
                    <a:pt x="306182" y="11934"/>
                  </a:lnTo>
                  <a:lnTo>
                    <a:pt x="321200" y="9940"/>
                  </a:lnTo>
                  <a:lnTo>
                    <a:pt x="335180" y="7619"/>
                  </a:lnTo>
                  <a:lnTo>
                    <a:pt x="375047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SMARTInkAnnotation95"/>
            <p:cNvSpPr/>
            <p:nvPr/>
          </p:nvSpPr>
          <p:spPr>
            <a:xfrm>
              <a:off x="2455829" y="2018109"/>
              <a:ext cx="401498" cy="249496"/>
            </a:xfrm>
            <a:custGeom>
              <a:avLst/>
              <a:gdLst/>
              <a:ahLst/>
              <a:cxnLst/>
              <a:rect l="0" t="0" r="0" b="0"/>
              <a:pathLst>
                <a:path w="401498" h="249496">
                  <a:moveTo>
                    <a:pt x="133780" y="0"/>
                  </a:moveTo>
                  <a:lnTo>
                    <a:pt x="133780" y="4740"/>
                  </a:lnTo>
                  <a:lnTo>
                    <a:pt x="132787" y="6137"/>
                  </a:lnTo>
                  <a:lnTo>
                    <a:pt x="131134" y="7067"/>
                  </a:lnTo>
                  <a:lnTo>
                    <a:pt x="129039" y="7688"/>
                  </a:lnTo>
                  <a:lnTo>
                    <a:pt x="124066" y="11024"/>
                  </a:lnTo>
                  <a:lnTo>
                    <a:pt x="117556" y="15813"/>
                  </a:lnTo>
                  <a:lnTo>
                    <a:pt x="108049" y="21250"/>
                  </a:lnTo>
                  <a:lnTo>
                    <a:pt x="102735" y="25080"/>
                  </a:lnTo>
                  <a:lnTo>
                    <a:pt x="97208" y="29618"/>
                  </a:lnTo>
                  <a:lnTo>
                    <a:pt x="91539" y="34628"/>
                  </a:lnTo>
                  <a:lnTo>
                    <a:pt x="79949" y="45487"/>
                  </a:lnTo>
                  <a:lnTo>
                    <a:pt x="56339" y="68626"/>
                  </a:lnTo>
                  <a:lnTo>
                    <a:pt x="51395" y="75516"/>
                  </a:lnTo>
                  <a:lnTo>
                    <a:pt x="47106" y="83086"/>
                  </a:lnTo>
                  <a:lnTo>
                    <a:pt x="43256" y="91109"/>
                  </a:lnTo>
                  <a:lnTo>
                    <a:pt x="38704" y="98443"/>
                  </a:lnTo>
                  <a:lnTo>
                    <a:pt x="33685" y="105316"/>
                  </a:lnTo>
                  <a:lnTo>
                    <a:pt x="28355" y="111882"/>
                  </a:lnTo>
                  <a:lnTo>
                    <a:pt x="23808" y="119237"/>
                  </a:lnTo>
                  <a:lnTo>
                    <a:pt x="19786" y="127116"/>
                  </a:lnTo>
                  <a:lnTo>
                    <a:pt x="12671" y="142816"/>
                  </a:lnTo>
                  <a:lnTo>
                    <a:pt x="6201" y="156409"/>
                  </a:lnTo>
                  <a:lnTo>
                    <a:pt x="4079" y="162811"/>
                  </a:lnTo>
                  <a:lnTo>
                    <a:pt x="2664" y="169064"/>
                  </a:lnTo>
                  <a:lnTo>
                    <a:pt x="1721" y="175217"/>
                  </a:lnTo>
                  <a:lnTo>
                    <a:pt x="1092" y="181304"/>
                  </a:lnTo>
                  <a:lnTo>
                    <a:pt x="672" y="187346"/>
                  </a:lnTo>
                  <a:lnTo>
                    <a:pt x="393" y="193358"/>
                  </a:lnTo>
                  <a:lnTo>
                    <a:pt x="83" y="205330"/>
                  </a:lnTo>
                  <a:lnTo>
                    <a:pt x="0" y="211301"/>
                  </a:lnTo>
                  <a:lnTo>
                    <a:pt x="1929" y="216273"/>
                  </a:lnTo>
                  <a:lnTo>
                    <a:pt x="5200" y="220581"/>
                  </a:lnTo>
                  <a:lnTo>
                    <a:pt x="14125" y="228012"/>
                  </a:lnTo>
                  <a:lnTo>
                    <a:pt x="24707" y="234623"/>
                  </a:lnTo>
                  <a:lnTo>
                    <a:pt x="31299" y="237774"/>
                  </a:lnTo>
                  <a:lnTo>
                    <a:pt x="38670" y="240868"/>
                  </a:lnTo>
                  <a:lnTo>
                    <a:pt x="46561" y="243922"/>
                  </a:lnTo>
                  <a:lnTo>
                    <a:pt x="54798" y="245959"/>
                  </a:lnTo>
                  <a:lnTo>
                    <a:pt x="63265" y="247316"/>
                  </a:lnTo>
                  <a:lnTo>
                    <a:pt x="71888" y="248221"/>
                  </a:lnTo>
                  <a:lnTo>
                    <a:pt x="81604" y="248824"/>
                  </a:lnTo>
                  <a:lnTo>
                    <a:pt x="102984" y="249495"/>
                  </a:lnTo>
                  <a:lnTo>
                    <a:pt x="114242" y="248681"/>
                  </a:lnTo>
                  <a:lnTo>
                    <a:pt x="125715" y="247147"/>
                  </a:lnTo>
                  <a:lnTo>
                    <a:pt x="150039" y="242796"/>
                  </a:lnTo>
                  <a:lnTo>
                    <a:pt x="177387" y="237555"/>
                  </a:lnTo>
                  <a:lnTo>
                    <a:pt x="190632" y="235761"/>
                  </a:lnTo>
                  <a:lnTo>
                    <a:pt x="203431" y="234564"/>
                  </a:lnTo>
                  <a:lnTo>
                    <a:pt x="215933" y="233767"/>
                  </a:lnTo>
                  <a:lnTo>
                    <a:pt x="228236" y="232243"/>
                  </a:lnTo>
                  <a:lnTo>
                    <a:pt x="240407" y="230235"/>
                  </a:lnTo>
                  <a:lnTo>
                    <a:pt x="252489" y="227904"/>
                  </a:lnTo>
                  <a:lnTo>
                    <a:pt x="264513" y="224366"/>
                  </a:lnTo>
                  <a:lnTo>
                    <a:pt x="276498" y="220022"/>
                  </a:lnTo>
                  <a:lnTo>
                    <a:pt x="288456" y="215142"/>
                  </a:lnTo>
                  <a:lnTo>
                    <a:pt x="309681" y="207074"/>
                  </a:lnTo>
                  <a:lnTo>
                    <a:pt x="319508" y="203534"/>
                  </a:lnTo>
                  <a:lnTo>
                    <a:pt x="329036" y="199189"/>
                  </a:lnTo>
                  <a:lnTo>
                    <a:pt x="338365" y="194309"/>
                  </a:lnTo>
                  <a:lnTo>
                    <a:pt x="355675" y="184586"/>
                  </a:lnTo>
                  <a:lnTo>
                    <a:pt x="369984" y="176957"/>
                  </a:lnTo>
                  <a:lnTo>
                    <a:pt x="375584" y="172542"/>
                  </a:lnTo>
                  <a:lnTo>
                    <a:pt x="380311" y="167614"/>
                  </a:lnTo>
                  <a:lnTo>
                    <a:pt x="384454" y="162344"/>
                  </a:lnTo>
                  <a:lnTo>
                    <a:pt x="388208" y="156847"/>
                  </a:lnTo>
                  <a:lnTo>
                    <a:pt x="391704" y="151197"/>
                  </a:lnTo>
                  <a:lnTo>
                    <a:pt x="395026" y="145446"/>
                  </a:lnTo>
                  <a:lnTo>
                    <a:pt x="397241" y="140620"/>
                  </a:lnTo>
                  <a:lnTo>
                    <a:pt x="398718" y="136411"/>
                  </a:lnTo>
                  <a:lnTo>
                    <a:pt x="399702" y="132613"/>
                  </a:lnTo>
                  <a:lnTo>
                    <a:pt x="400358" y="128096"/>
                  </a:lnTo>
                  <a:lnTo>
                    <a:pt x="400795" y="123100"/>
                  </a:lnTo>
                  <a:lnTo>
                    <a:pt x="401281" y="113250"/>
                  </a:lnTo>
                  <a:lnTo>
                    <a:pt x="401497" y="105565"/>
                  </a:lnTo>
                  <a:lnTo>
                    <a:pt x="400563" y="101134"/>
                  </a:lnTo>
                  <a:lnTo>
                    <a:pt x="398948" y="96197"/>
                  </a:lnTo>
                  <a:lnTo>
                    <a:pt x="396879" y="90920"/>
                  </a:lnTo>
                  <a:lnTo>
                    <a:pt x="393515" y="86410"/>
                  </a:lnTo>
                  <a:lnTo>
                    <a:pt x="384486" y="78753"/>
                  </a:lnTo>
                  <a:lnTo>
                    <a:pt x="379300" y="74330"/>
                  </a:lnTo>
                  <a:lnTo>
                    <a:pt x="373858" y="69397"/>
                  </a:lnTo>
                  <a:lnTo>
                    <a:pt x="368246" y="64124"/>
                  </a:lnTo>
                  <a:lnTo>
                    <a:pt x="362520" y="59616"/>
                  </a:lnTo>
                  <a:lnTo>
                    <a:pt x="350867" y="51962"/>
                  </a:lnTo>
                  <a:lnTo>
                    <a:pt x="343989" y="49524"/>
                  </a:lnTo>
                  <a:lnTo>
                    <a:pt x="336427" y="47899"/>
                  </a:lnTo>
                  <a:lnTo>
                    <a:pt x="328409" y="46815"/>
                  </a:lnTo>
                  <a:lnTo>
                    <a:pt x="319095" y="46093"/>
                  </a:lnTo>
                  <a:lnTo>
                    <a:pt x="308917" y="45611"/>
                  </a:lnTo>
                  <a:lnTo>
                    <a:pt x="288017" y="45076"/>
                  </a:lnTo>
                  <a:lnTo>
                    <a:pt x="236516" y="44705"/>
                  </a:lnTo>
                  <a:lnTo>
                    <a:pt x="224099" y="45678"/>
                  </a:lnTo>
                  <a:lnTo>
                    <a:pt x="210860" y="47319"/>
                  </a:lnTo>
                  <a:lnTo>
                    <a:pt x="197073" y="49405"/>
                  </a:lnTo>
                  <a:lnTo>
                    <a:pt x="184905" y="50796"/>
                  </a:lnTo>
                  <a:lnTo>
                    <a:pt x="173816" y="51723"/>
                  </a:lnTo>
                  <a:lnTo>
                    <a:pt x="163447" y="52342"/>
                  </a:lnTo>
                  <a:lnTo>
                    <a:pt x="154550" y="53746"/>
                  </a:lnTo>
                  <a:lnTo>
                    <a:pt x="146635" y="55674"/>
                  </a:lnTo>
                  <a:lnTo>
                    <a:pt x="124850" y="62508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xmlns="" val="1506387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60516" t="69909" r="2380"/>
          <a:stretch/>
        </p:blipFill>
        <p:spPr bwMode="auto">
          <a:xfrm>
            <a:off x="381000" y="381000"/>
            <a:ext cx="4576999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SMARTInkAnnotation86"/>
          <p:cNvSpPr/>
          <p:nvPr/>
        </p:nvSpPr>
        <p:spPr>
          <a:xfrm>
            <a:off x="1143000" y="884039"/>
            <a:ext cx="669727" cy="133946"/>
          </a:xfrm>
          <a:custGeom>
            <a:avLst/>
            <a:gdLst/>
            <a:ahLst/>
            <a:cxnLst/>
            <a:rect l="0" t="0" r="0" b="0"/>
            <a:pathLst>
              <a:path w="669727" h="133946">
                <a:moveTo>
                  <a:pt x="0" y="133945"/>
                </a:moveTo>
                <a:lnTo>
                  <a:pt x="12428" y="133945"/>
                </a:lnTo>
                <a:lnTo>
                  <a:pt x="20737" y="131299"/>
                </a:lnTo>
                <a:lnTo>
                  <a:pt x="25731" y="129204"/>
                </a:lnTo>
                <a:lnTo>
                  <a:pt x="31044" y="126816"/>
                </a:lnTo>
                <a:lnTo>
                  <a:pt x="42240" y="121516"/>
                </a:lnTo>
                <a:lnTo>
                  <a:pt x="48996" y="118714"/>
                </a:lnTo>
                <a:lnTo>
                  <a:pt x="56476" y="115853"/>
                </a:lnTo>
                <a:lnTo>
                  <a:pt x="64440" y="112954"/>
                </a:lnTo>
                <a:lnTo>
                  <a:pt x="73717" y="110029"/>
                </a:lnTo>
                <a:lnTo>
                  <a:pt x="94609" y="104133"/>
                </a:lnTo>
                <a:lnTo>
                  <a:pt x="163915" y="86316"/>
                </a:lnTo>
                <a:lnTo>
                  <a:pt x="190260" y="80365"/>
                </a:lnTo>
                <a:lnTo>
                  <a:pt x="247595" y="68460"/>
                </a:lnTo>
                <a:lnTo>
                  <a:pt x="296603" y="59531"/>
                </a:lnTo>
                <a:lnTo>
                  <a:pt x="381584" y="44648"/>
                </a:lnTo>
                <a:lnTo>
                  <a:pt x="443035" y="32742"/>
                </a:lnTo>
                <a:lnTo>
                  <a:pt x="458075" y="30757"/>
                </a:lnTo>
                <a:lnTo>
                  <a:pt x="473063" y="29434"/>
                </a:lnTo>
                <a:lnTo>
                  <a:pt x="488016" y="28553"/>
                </a:lnTo>
                <a:lnTo>
                  <a:pt x="501953" y="26972"/>
                </a:lnTo>
                <a:lnTo>
                  <a:pt x="515213" y="24927"/>
                </a:lnTo>
                <a:lnTo>
                  <a:pt x="528022" y="22571"/>
                </a:lnTo>
                <a:lnTo>
                  <a:pt x="540530" y="21000"/>
                </a:lnTo>
                <a:lnTo>
                  <a:pt x="552838" y="19953"/>
                </a:lnTo>
                <a:lnTo>
                  <a:pt x="565011" y="19255"/>
                </a:lnTo>
                <a:lnTo>
                  <a:pt x="576104" y="17798"/>
                </a:lnTo>
                <a:lnTo>
                  <a:pt x="586475" y="15834"/>
                </a:lnTo>
                <a:lnTo>
                  <a:pt x="604945" y="11998"/>
                </a:lnTo>
                <a:lnTo>
                  <a:pt x="619767" y="10293"/>
                </a:lnTo>
                <a:lnTo>
                  <a:pt x="639269" y="9333"/>
                </a:lnTo>
                <a:lnTo>
                  <a:pt x="644460" y="8206"/>
                </a:lnTo>
                <a:lnTo>
                  <a:pt x="656507" y="2872"/>
                </a:lnTo>
                <a:lnTo>
                  <a:pt x="669726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650906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28600" y="277091"/>
            <a:ext cx="7620000" cy="16545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990600" y="2362200"/>
            <a:ext cx="4876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e,(</a:t>
            </a:r>
            <a:r>
              <a:rPr lang="en-US" dirty="0" err="1" smtClean="0"/>
              <a:t>b,c</a:t>
            </a:r>
            <a:r>
              <a:rPr lang="en-US" dirty="0" smtClean="0"/>
              <a:t>)</a:t>
            </a:r>
            <a:endParaRPr lang="en-US" dirty="0"/>
          </a:p>
        </p:txBody>
      </p:sp>
      <p:grpSp>
        <p:nvGrpSpPr>
          <p:cNvPr id="44" name="Group 43"/>
          <p:cNvGrpSpPr/>
          <p:nvPr/>
        </p:nvGrpSpPr>
        <p:grpSpPr>
          <a:xfrm>
            <a:off x="964406" y="1937742"/>
            <a:ext cx="5563043" cy="3804048"/>
            <a:chOff x="964406" y="1937742"/>
            <a:chExt cx="5563043" cy="3804048"/>
          </a:xfrm>
        </p:grpSpPr>
        <p:sp>
          <p:nvSpPr>
            <p:cNvPr id="4" name="SMARTInkAnnotation46"/>
            <p:cNvSpPr/>
            <p:nvPr/>
          </p:nvSpPr>
          <p:spPr>
            <a:xfrm>
              <a:off x="964406" y="2000250"/>
              <a:ext cx="2839641" cy="71438"/>
            </a:xfrm>
            <a:custGeom>
              <a:avLst/>
              <a:gdLst/>
              <a:ahLst/>
              <a:cxnLst/>
              <a:rect l="0" t="0" r="0" b="0"/>
              <a:pathLst>
                <a:path w="2839641" h="71438">
                  <a:moveTo>
                    <a:pt x="0" y="71437"/>
                  </a:moveTo>
                  <a:lnTo>
                    <a:pt x="4740" y="71437"/>
                  </a:lnTo>
                  <a:lnTo>
                    <a:pt x="8121" y="70445"/>
                  </a:lnTo>
                  <a:lnTo>
                    <a:pt x="12359" y="68791"/>
                  </a:lnTo>
                  <a:lnTo>
                    <a:pt x="17169" y="66696"/>
                  </a:lnTo>
                  <a:lnTo>
                    <a:pt x="22360" y="65300"/>
                  </a:lnTo>
                  <a:lnTo>
                    <a:pt x="39147" y="63335"/>
                  </a:lnTo>
                  <a:lnTo>
                    <a:pt x="57680" y="61760"/>
                  </a:lnTo>
                  <a:lnTo>
                    <a:pt x="65243" y="60025"/>
                  </a:lnTo>
                  <a:lnTo>
                    <a:pt x="73261" y="57876"/>
                  </a:lnTo>
                  <a:lnTo>
                    <a:pt x="81582" y="56443"/>
                  </a:lnTo>
                  <a:lnTo>
                    <a:pt x="108508" y="54427"/>
                  </a:lnTo>
                  <a:lnTo>
                    <a:pt x="175997" y="52660"/>
                  </a:lnTo>
                  <a:lnTo>
                    <a:pt x="187777" y="50981"/>
                  </a:lnTo>
                  <a:lnTo>
                    <a:pt x="199598" y="48870"/>
                  </a:lnTo>
                  <a:lnTo>
                    <a:pt x="211448" y="47463"/>
                  </a:lnTo>
                  <a:lnTo>
                    <a:pt x="248080" y="45482"/>
                  </a:lnTo>
                  <a:lnTo>
                    <a:pt x="333726" y="44721"/>
                  </a:lnTo>
                  <a:lnTo>
                    <a:pt x="452451" y="44651"/>
                  </a:lnTo>
                  <a:lnTo>
                    <a:pt x="467329" y="43658"/>
                  </a:lnTo>
                  <a:lnTo>
                    <a:pt x="482209" y="42004"/>
                  </a:lnTo>
                  <a:lnTo>
                    <a:pt x="497090" y="39908"/>
                  </a:lnTo>
                  <a:lnTo>
                    <a:pt x="511971" y="38512"/>
                  </a:lnTo>
                  <a:lnTo>
                    <a:pt x="557610" y="36546"/>
                  </a:lnTo>
                  <a:lnTo>
                    <a:pt x="638719" y="35827"/>
                  </a:lnTo>
                  <a:lnTo>
                    <a:pt x="787176" y="35721"/>
                  </a:lnTo>
                  <a:lnTo>
                    <a:pt x="803589" y="34728"/>
                  </a:lnTo>
                  <a:lnTo>
                    <a:pt x="819491" y="33073"/>
                  </a:lnTo>
                  <a:lnTo>
                    <a:pt x="835054" y="30979"/>
                  </a:lnTo>
                  <a:lnTo>
                    <a:pt x="851382" y="29582"/>
                  </a:lnTo>
                  <a:lnTo>
                    <a:pt x="902805" y="27616"/>
                  </a:lnTo>
                  <a:lnTo>
                    <a:pt x="986574" y="26898"/>
                  </a:lnTo>
                  <a:lnTo>
                    <a:pt x="1002997" y="25869"/>
                  </a:lnTo>
                  <a:lnTo>
                    <a:pt x="1019899" y="24191"/>
                  </a:lnTo>
                  <a:lnTo>
                    <a:pt x="1037120" y="22081"/>
                  </a:lnTo>
                  <a:lnTo>
                    <a:pt x="1054554" y="20673"/>
                  </a:lnTo>
                  <a:lnTo>
                    <a:pt x="1107533" y="18693"/>
                  </a:lnTo>
                  <a:lnTo>
                    <a:pt x="1214459" y="17932"/>
                  </a:lnTo>
                  <a:lnTo>
                    <a:pt x="1269014" y="16888"/>
                  </a:lnTo>
                  <a:lnTo>
                    <a:pt x="1288525" y="15227"/>
                  </a:lnTo>
                  <a:lnTo>
                    <a:pt x="1308478" y="13128"/>
                  </a:lnTo>
                  <a:lnTo>
                    <a:pt x="1327732" y="11728"/>
                  </a:lnTo>
                  <a:lnTo>
                    <a:pt x="1383274" y="9758"/>
                  </a:lnTo>
                  <a:lnTo>
                    <a:pt x="1511715" y="8978"/>
                  </a:lnTo>
                  <a:lnTo>
                    <a:pt x="1550951" y="7959"/>
                  </a:lnTo>
                  <a:lnTo>
                    <a:pt x="1569749" y="6298"/>
                  </a:lnTo>
                  <a:lnTo>
                    <a:pt x="1588233" y="4198"/>
                  </a:lnTo>
                  <a:lnTo>
                    <a:pt x="1606510" y="2799"/>
                  </a:lnTo>
                  <a:lnTo>
                    <a:pt x="1660675" y="829"/>
                  </a:lnTo>
                  <a:lnTo>
                    <a:pt x="1792991" y="48"/>
                  </a:lnTo>
                  <a:lnTo>
                    <a:pt x="2294929" y="0"/>
                  </a:lnTo>
                  <a:lnTo>
                    <a:pt x="2311797" y="991"/>
                  </a:lnTo>
                  <a:lnTo>
                    <a:pt x="2328002" y="2645"/>
                  </a:lnTo>
                  <a:lnTo>
                    <a:pt x="2343767" y="4740"/>
                  </a:lnTo>
                  <a:lnTo>
                    <a:pt x="2359238" y="6136"/>
                  </a:lnTo>
                  <a:lnTo>
                    <a:pt x="2405706" y="8102"/>
                  </a:lnTo>
                  <a:lnTo>
                    <a:pt x="2501439" y="8857"/>
                  </a:lnTo>
                  <a:lnTo>
                    <a:pt x="2650481" y="8928"/>
                  </a:lnTo>
                  <a:lnTo>
                    <a:pt x="2662932" y="9921"/>
                  </a:lnTo>
                  <a:lnTo>
                    <a:pt x="2674210" y="11575"/>
                  </a:lnTo>
                  <a:lnTo>
                    <a:pt x="2684705" y="13669"/>
                  </a:lnTo>
                  <a:lnTo>
                    <a:pt x="2695670" y="15066"/>
                  </a:lnTo>
                  <a:lnTo>
                    <a:pt x="2730065" y="17031"/>
                  </a:lnTo>
                  <a:lnTo>
                    <a:pt x="2764399" y="18606"/>
                  </a:lnTo>
                  <a:lnTo>
                    <a:pt x="2774597" y="20341"/>
                  </a:lnTo>
                  <a:lnTo>
                    <a:pt x="2784372" y="22490"/>
                  </a:lnTo>
                  <a:lnTo>
                    <a:pt x="2792873" y="23923"/>
                  </a:lnTo>
                  <a:lnTo>
                    <a:pt x="2807610" y="25515"/>
                  </a:lnTo>
                  <a:lnTo>
                    <a:pt x="2814318" y="26932"/>
                  </a:lnTo>
                  <a:lnTo>
                    <a:pt x="2820774" y="28868"/>
                  </a:lnTo>
                  <a:lnTo>
                    <a:pt x="2839640" y="35718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SMARTInkAnnotation47"/>
            <p:cNvSpPr/>
            <p:nvPr/>
          </p:nvSpPr>
          <p:spPr>
            <a:xfrm>
              <a:off x="2232421" y="1937742"/>
              <a:ext cx="446486" cy="17860"/>
            </a:xfrm>
            <a:custGeom>
              <a:avLst/>
              <a:gdLst/>
              <a:ahLst/>
              <a:cxnLst/>
              <a:rect l="0" t="0" r="0" b="0"/>
              <a:pathLst>
                <a:path w="446486" h="17860">
                  <a:moveTo>
                    <a:pt x="0" y="17859"/>
                  </a:moveTo>
                  <a:lnTo>
                    <a:pt x="16609" y="17859"/>
                  </a:lnTo>
                  <a:lnTo>
                    <a:pt x="18018" y="16867"/>
                  </a:lnTo>
                  <a:lnTo>
                    <a:pt x="19950" y="15213"/>
                  </a:lnTo>
                  <a:lnTo>
                    <a:pt x="22230" y="13118"/>
                  </a:lnTo>
                  <a:lnTo>
                    <a:pt x="24742" y="11722"/>
                  </a:lnTo>
                  <a:lnTo>
                    <a:pt x="27409" y="10791"/>
                  </a:lnTo>
                  <a:lnTo>
                    <a:pt x="30179" y="10171"/>
                  </a:lnTo>
                  <a:lnTo>
                    <a:pt x="34010" y="9757"/>
                  </a:lnTo>
                  <a:lnTo>
                    <a:pt x="43558" y="9297"/>
                  </a:lnTo>
                  <a:lnTo>
                    <a:pt x="55350" y="9038"/>
                  </a:lnTo>
                  <a:lnTo>
                    <a:pt x="91478" y="8939"/>
                  </a:lnTo>
                  <a:lnTo>
                    <a:pt x="98689" y="7944"/>
                  </a:lnTo>
                  <a:lnTo>
                    <a:pt x="105480" y="6288"/>
                  </a:lnTo>
                  <a:lnTo>
                    <a:pt x="111992" y="4192"/>
                  </a:lnTo>
                  <a:lnTo>
                    <a:pt x="119310" y="2794"/>
                  </a:lnTo>
                  <a:lnTo>
                    <a:pt x="127165" y="1863"/>
                  </a:lnTo>
                  <a:lnTo>
                    <a:pt x="135378" y="1242"/>
                  </a:lnTo>
                  <a:lnTo>
                    <a:pt x="143830" y="828"/>
                  </a:lnTo>
                  <a:lnTo>
                    <a:pt x="161159" y="368"/>
                  </a:lnTo>
                  <a:lnTo>
                    <a:pt x="357185" y="0"/>
                  </a:lnTo>
                  <a:lnTo>
                    <a:pt x="365123" y="992"/>
                  </a:lnTo>
                  <a:lnTo>
                    <a:pt x="372400" y="2646"/>
                  </a:lnTo>
                  <a:lnTo>
                    <a:pt x="379236" y="4740"/>
                  </a:lnTo>
                  <a:lnTo>
                    <a:pt x="384785" y="5144"/>
                  </a:lnTo>
                  <a:lnTo>
                    <a:pt x="389476" y="4422"/>
                  </a:lnTo>
                  <a:lnTo>
                    <a:pt x="393596" y="2948"/>
                  </a:lnTo>
                  <a:lnTo>
                    <a:pt x="398327" y="1965"/>
                  </a:lnTo>
                  <a:lnTo>
                    <a:pt x="403466" y="1310"/>
                  </a:lnTo>
                  <a:lnTo>
                    <a:pt x="408876" y="873"/>
                  </a:lnTo>
                  <a:lnTo>
                    <a:pt x="417533" y="388"/>
                  </a:lnTo>
                  <a:lnTo>
                    <a:pt x="430298" y="34"/>
                  </a:lnTo>
                  <a:lnTo>
                    <a:pt x="446485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SMARTInkAnnotation48"/>
            <p:cNvSpPr/>
            <p:nvPr/>
          </p:nvSpPr>
          <p:spPr>
            <a:xfrm>
              <a:off x="1348393" y="1946671"/>
              <a:ext cx="678647" cy="17861"/>
            </a:xfrm>
            <a:custGeom>
              <a:avLst/>
              <a:gdLst/>
              <a:ahLst/>
              <a:cxnLst/>
              <a:rect l="0" t="0" r="0" b="0"/>
              <a:pathLst>
                <a:path w="678647" h="17861">
                  <a:moveTo>
                    <a:pt x="678646" y="0"/>
                  </a:moveTo>
                  <a:lnTo>
                    <a:pt x="623664" y="0"/>
                  </a:lnTo>
                  <a:lnTo>
                    <a:pt x="618178" y="992"/>
                  </a:lnTo>
                  <a:lnTo>
                    <a:pt x="611545" y="2646"/>
                  </a:lnTo>
                  <a:lnTo>
                    <a:pt x="604146" y="4741"/>
                  </a:lnTo>
                  <a:lnTo>
                    <a:pt x="597229" y="6137"/>
                  </a:lnTo>
                  <a:lnTo>
                    <a:pt x="590634" y="7068"/>
                  </a:lnTo>
                  <a:lnTo>
                    <a:pt x="584252" y="7689"/>
                  </a:lnTo>
                  <a:lnTo>
                    <a:pt x="578014" y="8103"/>
                  </a:lnTo>
                  <a:lnTo>
                    <a:pt x="565790" y="8562"/>
                  </a:lnTo>
                  <a:lnTo>
                    <a:pt x="547752" y="8821"/>
                  </a:lnTo>
                  <a:lnTo>
                    <a:pt x="219883" y="8930"/>
                  </a:lnTo>
                  <a:lnTo>
                    <a:pt x="209093" y="9922"/>
                  </a:lnTo>
                  <a:lnTo>
                    <a:pt x="198923" y="11576"/>
                  </a:lnTo>
                  <a:lnTo>
                    <a:pt x="189167" y="13670"/>
                  </a:lnTo>
                  <a:lnTo>
                    <a:pt x="179686" y="15067"/>
                  </a:lnTo>
                  <a:lnTo>
                    <a:pt x="170388" y="15998"/>
                  </a:lnTo>
                  <a:lnTo>
                    <a:pt x="161214" y="16618"/>
                  </a:lnTo>
                  <a:lnTo>
                    <a:pt x="152121" y="17032"/>
                  </a:lnTo>
                  <a:lnTo>
                    <a:pt x="134080" y="17492"/>
                  </a:lnTo>
                  <a:lnTo>
                    <a:pt x="0" y="17860"/>
                  </a:lnTo>
                  <a:lnTo>
                    <a:pt x="8919" y="17860"/>
                  </a:lnTo>
                  <a:lnTo>
                    <a:pt x="8919" y="893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SMARTInkAnnotation49"/>
            <p:cNvSpPr/>
            <p:nvPr/>
          </p:nvSpPr>
          <p:spPr>
            <a:xfrm>
              <a:off x="1348396" y="3321843"/>
              <a:ext cx="338297" cy="517764"/>
            </a:xfrm>
            <a:custGeom>
              <a:avLst/>
              <a:gdLst/>
              <a:ahLst/>
              <a:cxnLst/>
              <a:rect l="0" t="0" r="0" b="0"/>
              <a:pathLst>
                <a:path w="338297" h="517764">
                  <a:moveTo>
                    <a:pt x="62494" y="0"/>
                  </a:moveTo>
                  <a:lnTo>
                    <a:pt x="62494" y="12429"/>
                  </a:lnTo>
                  <a:lnTo>
                    <a:pt x="61502" y="15231"/>
                  </a:lnTo>
                  <a:lnTo>
                    <a:pt x="56357" y="23916"/>
                  </a:lnTo>
                  <a:lnTo>
                    <a:pt x="54806" y="29812"/>
                  </a:lnTo>
                  <a:lnTo>
                    <a:pt x="53932" y="43450"/>
                  </a:lnTo>
                  <a:lnTo>
                    <a:pt x="51082" y="54368"/>
                  </a:lnTo>
                  <a:lnTo>
                    <a:pt x="46545" y="69026"/>
                  </a:lnTo>
                  <a:lnTo>
                    <a:pt x="45908" y="72806"/>
                  </a:lnTo>
                  <a:lnTo>
                    <a:pt x="47468" y="78303"/>
                  </a:lnTo>
                  <a:lnTo>
                    <a:pt x="54493" y="92348"/>
                  </a:lnTo>
                  <a:lnTo>
                    <a:pt x="56168" y="99269"/>
                  </a:lnTo>
                  <a:lnTo>
                    <a:pt x="56292" y="105867"/>
                  </a:lnTo>
                  <a:lnTo>
                    <a:pt x="53784" y="118490"/>
                  </a:lnTo>
                  <a:lnTo>
                    <a:pt x="49363" y="130714"/>
                  </a:lnTo>
                  <a:lnTo>
                    <a:pt x="44090" y="145408"/>
                  </a:lnTo>
                  <a:lnTo>
                    <a:pt x="32621" y="179094"/>
                  </a:lnTo>
                  <a:lnTo>
                    <a:pt x="30672" y="187857"/>
                  </a:lnTo>
                  <a:lnTo>
                    <a:pt x="29373" y="196676"/>
                  </a:lnTo>
                  <a:lnTo>
                    <a:pt x="28507" y="205532"/>
                  </a:lnTo>
                  <a:lnTo>
                    <a:pt x="26938" y="214412"/>
                  </a:lnTo>
                  <a:lnTo>
                    <a:pt x="24899" y="223308"/>
                  </a:lnTo>
                  <a:lnTo>
                    <a:pt x="22548" y="232216"/>
                  </a:lnTo>
                  <a:lnTo>
                    <a:pt x="19988" y="241131"/>
                  </a:lnTo>
                  <a:lnTo>
                    <a:pt x="11645" y="268892"/>
                  </a:lnTo>
                  <a:lnTo>
                    <a:pt x="5830" y="290495"/>
                  </a:lnTo>
                  <a:lnTo>
                    <a:pt x="3882" y="300819"/>
                  </a:lnTo>
                  <a:lnTo>
                    <a:pt x="2583" y="310679"/>
                  </a:lnTo>
                  <a:lnTo>
                    <a:pt x="1718" y="320229"/>
                  </a:lnTo>
                  <a:lnTo>
                    <a:pt x="1141" y="329572"/>
                  </a:lnTo>
                  <a:lnTo>
                    <a:pt x="499" y="347891"/>
                  </a:lnTo>
                  <a:lnTo>
                    <a:pt x="88" y="383904"/>
                  </a:lnTo>
                  <a:lnTo>
                    <a:pt x="0" y="423875"/>
                  </a:lnTo>
                  <a:lnTo>
                    <a:pt x="2638" y="436767"/>
                  </a:lnTo>
                  <a:lnTo>
                    <a:pt x="7118" y="449110"/>
                  </a:lnTo>
                  <a:lnTo>
                    <a:pt x="12416" y="461212"/>
                  </a:lnTo>
                  <a:lnTo>
                    <a:pt x="18078" y="473204"/>
                  </a:lnTo>
                  <a:lnTo>
                    <a:pt x="20977" y="479181"/>
                  </a:lnTo>
                  <a:lnTo>
                    <a:pt x="24894" y="484157"/>
                  </a:lnTo>
                  <a:lnTo>
                    <a:pt x="34538" y="492332"/>
                  </a:lnTo>
                  <a:lnTo>
                    <a:pt x="39888" y="495901"/>
                  </a:lnTo>
                  <a:lnTo>
                    <a:pt x="45439" y="499272"/>
                  </a:lnTo>
                  <a:lnTo>
                    <a:pt x="51124" y="502513"/>
                  </a:lnTo>
                  <a:lnTo>
                    <a:pt x="57891" y="505664"/>
                  </a:lnTo>
                  <a:lnTo>
                    <a:pt x="65378" y="508758"/>
                  </a:lnTo>
                  <a:lnTo>
                    <a:pt x="73346" y="511813"/>
                  </a:lnTo>
                  <a:lnTo>
                    <a:pt x="81635" y="513849"/>
                  </a:lnTo>
                  <a:lnTo>
                    <a:pt x="90138" y="515207"/>
                  </a:lnTo>
                  <a:lnTo>
                    <a:pt x="98783" y="516112"/>
                  </a:lnTo>
                  <a:lnTo>
                    <a:pt x="107522" y="516715"/>
                  </a:lnTo>
                  <a:lnTo>
                    <a:pt x="116325" y="517118"/>
                  </a:lnTo>
                  <a:lnTo>
                    <a:pt x="135036" y="517564"/>
                  </a:lnTo>
                  <a:lnTo>
                    <a:pt x="156581" y="517763"/>
                  </a:lnTo>
                  <a:lnTo>
                    <a:pt x="166891" y="516824"/>
                  </a:lnTo>
                  <a:lnTo>
                    <a:pt x="176740" y="515206"/>
                  </a:lnTo>
                  <a:lnTo>
                    <a:pt x="186283" y="513134"/>
                  </a:lnTo>
                  <a:lnTo>
                    <a:pt x="195622" y="511754"/>
                  </a:lnTo>
                  <a:lnTo>
                    <a:pt x="204824" y="510833"/>
                  </a:lnTo>
                  <a:lnTo>
                    <a:pt x="213935" y="510220"/>
                  </a:lnTo>
                  <a:lnTo>
                    <a:pt x="222986" y="507826"/>
                  </a:lnTo>
                  <a:lnTo>
                    <a:pt x="231997" y="504246"/>
                  </a:lnTo>
                  <a:lnTo>
                    <a:pt x="263105" y="488982"/>
                  </a:lnTo>
                  <a:lnTo>
                    <a:pt x="269656" y="484738"/>
                  </a:lnTo>
                  <a:lnTo>
                    <a:pt x="276009" y="479924"/>
                  </a:lnTo>
                  <a:lnTo>
                    <a:pt x="282228" y="474731"/>
                  </a:lnTo>
                  <a:lnTo>
                    <a:pt x="288358" y="469284"/>
                  </a:lnTo>
                  <a:lnTo>
                    <a:pt x="300461" y="457941"/>
                  </a:lnTo>
                  <a:lnTo>
                    <a:pt x="318432" y="440398"/>
                  </a:lnTo>
                  <a:lnTo>
                    <a:pt x="327718" y="425920"/>
                  </a:lnTo>
                  <a:lnTo>
                    <a:pt x="334161" y="410556"/>
                  </a:lnTo>
                  <a:lnTo>
                    <a:pt x="337024" y="397112"/>
                  </a:lnTo>
                  <a:lnTo>
                    <a:pt x="338296" y="381877"/>
                  </a:lnTo>
                  <a:lnTo>
                    <a:pt x="337870" y="366177"/>
                  </a:lnTo>
                  <a:lnTo>
                    <a:pt x="334373" y="352584"/>
                  </a:lnTo>
                  <a:lnTo>
                    <a:pt x="326826" y="329034"/>
                  </a:lnTo>
                  <a:lnTo>
                    <a:pt x="318551" y="314579"/>
                  </a:lnTo>
                  <a:lnTo>
                    <a:pt x="313566" y="307946"/>
                  </a:lnTo>
                  <a:lnTo>
                    <a:pt x="307266" y="300547"/>
                  </a:lnTo>
                  <a:lnTo>
                    <a:pt x="300089" y="292638"/>
                  </a:lnTo>
                  <a:lnTo>
                    <a:pt x="292329" y="284389"/>
                  </a:lnTo>
                  <a:lnTo>
                    <a:pt x="284178" y="276905"/>
                  </a:lnTo>
                  <a:lnTo>
                    <a:pt x="275768" y="269932"/>
                  </a:lnTo>
                  <a:lnTo>
                    <a:pt x="267184" y="263298"/>
                  </a:lnTo>
                  <a:lnTo>
                    <a:pt x="258486" y="256892"/>
                  </a:lnTo>
                  <a:lnTo>
                    <a:pt x="240883" y="244481"/>
                  </a:lnTo>
                  <a:lnTo>
                    <a:pt x="232021" y="239386"/>
                  </a:lnTo>
                  <a:lnTo>
                    <a:pt x="223137" y="234997"/>
                  </a:lnTo>
                  <a:lnTo>
                    <a:pt x="214238" y="231079"/>
                  </a:lnTo>
                  <a:lnTo>
                    <a:pt x="205329" y="227474"/>
                  </a:lnTo>
                  <a:lnTo>
                    <a:pt x="187492" y="220824"/>
                  </a:lnTo>
                  <a:lnTo>
                    <a:pt x="178568" y="218653"/>
                  </a:lnTo>
                  <a:lnTo>
                    <a:pt x="169642" y="217206"/>
                  </a:lnTo>
                  <a:lnTo>
                    <a:pt x="160715" y="216242"/>
                  </a:lnTo>
                  <a:lnTo>
                    <a:pt x="152780" y="214607"/>
                  </a:lnTo>
                  <a:lnTo>
                    <a:pt x="145505" y="212524"/>
                  </a:lnTo>
                  <a:lnTo>
                    <a:pt x="138670" y="210144"/>
                  </a:lnTo>
                  <a:lnTo>
                    <a:pt x="128431" y="207499"/>
                  </a:lnTo>
                  <a:lnTo>
                    <a:pt x="120573" y="206323"/>
                  </a:lnTo>
                  <a:lnTo>
                    <a:pt x="110571" y="205662"/>
                  </a:lnTo>
                  <a:lnTo>
                    <a:pt x="104367" y="205507"/>
                  </a:lnTo>
                  <a:lnTo>
                    <a:pt x="103308" y="204473"/>
                  </a:lnTo>
                  <a:lnTo>
                    <a:pt x="103594" y="202792"/>
                  </a:lnTo>
                  <a:lnTo>
                    <a:pt x="106442" y="197706"/>
                  </a:lnTo>
                  <a:lnTo>
                    <a:pt x="116416" y="196824"/>
                  </a:lnTo>
                  <a:lnTo>
                    <a:pt x="126478" y="193972"/>
                  </a:lnTo>
                  <a:lnTo>
                    <a:pt x="131939" y="191823"/>
                  </a:lnTo>
                  <a:lnTo>
                    <a:pt x="138556" y="190389"/>
                  </a:lnTo>
                  <a:lnTo>
                    <a:pt x="145944" y="189434"/>
                  </a:lnTo>
                  <a:lnTo>
                    <a:pt x="153846" y="188797"/>
                  </a:lnTo>
                  <a:lnTo>
                    <a:pt x="162091" y="187381"/>
                  </a:lnTo>
                  <a:lnTo>
                    <a:pt x="170564" y="185444"/>
                  </a:lnTo>
                  <a:lnTo>
                    <a:pt x="179189" y="183161"/>
                  </a:lnTo>
                  <a:lnTo>
                    <a:pt x="196710" y="177978"/>
                  </a:lnTo>
                  <a:lnTo>
                    <a:pt x="232212" y="166566"/>
                  </a:lnTo>
                  <a:lnTo>
                    <a:pt x="258963" y="157722"/>
                  </a:lnTo>
                  <a:lnTo>
                    <a:pt x="267887" y="153765"/>
                  </a:lnTo>
                  <a:lnTo>
                    <a:pt x="276814" y="149143"/>
                  </a:lnTo>
                  <a:lnTo>
                    <a:pt x="293677" y="139708"/>
                  </a:lnTo>
                  <a:lnTo>
                    <a:pt x="307787" y="132207"/>
                  </a:lnTo>
                  <a:lnTo>
                    <a:pt x="318026" y="122920"/>
                  </a:lnTo>
                  <a:lnTo>
                    <a:pt x="322146" y="117666"/>
                  </a:lnTo>
                  <a:lnTo>
                    <a:pt x="321915" y="112178"/>
                  </a:lnTo>
                  <a:lnTo>
                    <a:pt x="318785" y="106536"/>
                  </a:lnTo>
                  <a:lnTo>
                    <a:pt x="313722" y="100789"/>
                  </a:lnTo>
                  <a:lnTo>
                    <a:pt x="311339" y="95966"/>
                  </a:lnTo>
                  <a:lnTo>
                    <a:pt x="310742" y="91759"/>
                  </a:lnTo>
                  <a:lnTo>
                    <a:pt x="311997" y="78451"/>
                  </a:lnTo>
                  <a:lnTo>
                    <a:pt x="312173" y="73137"/>
                  </a:lnTo>
                  <a:lnTo>
                    <a:pt x="311298" y="68601"/>
                  </a:lnTo>
                  <a:lnTo>
                    <a:pt x="307681" y="60917"/>
                  </a:lnTo>
                  <a:lnTo>
                    <a:pt x="300066" y="51012"/>
                  </a:lnTo>
                  <a:lnTo>
                    <a:pt x="291774" y="44831"/>
                  </a:lnTo>
                  <a:lnTo>
                    <a:pt x="281475" y="38777"/>
                  </a:lnTo>
                  <a:lnTo>
                    <a:pt x="270282" y="32778"/>
                  </a:lnTo>
                  <a:lnTo>
                    <a:pt x="263527" y="29790"/>
                  </a:lnTo>
                  <a:lnTo>
                    <a:pt x="256047" y="26805"/>
                  </a:lnTo>
                  <a:lnTo>
                    <a:pt x="248084" y="23823"/>
                  </a:lnTo>
                  <a:lnTo>
                    <a:pt x="239799" y="21836"/>
                  </a:lnTo>
                  <a:lnTo>
                    <a:pt x="231299" y="20510"/>
                  </a:lnTo>
                  <a:lnTo>
                    <a:pt x="222656" y="19627"/>
                  </a:lnTo>
                  <a:lnTo>
                    <a:pt x="213917" y="19037"/>
                  </a:lnTo>
                  <a:lnTo>
                    <a:pt x="205115" y="18645"/>
                  </a:lnTo>
                  <a:lnTo>
                    <a:pt x="196270" y="18383"/>
                  </a:lnTo>
                  <a:lnTo>
                    <a:pt x="187397" y="19201"/>
                  </a:lnTo>
                  <a:lnTo>
                    <a:pt x="178505" y="20738"/>
                  </a:lnTo>
                  <a:lnTo>
                    <a:pt x="169600" y="22755"/>
                  </a:lnTo>
                  <a:lnTo>
                    <a:pt x="160687" y="24100"/>
                  </a:lnTo>
                  <a:lnTo>
                    <a:pt x="151769" y="24996"/>
                  </a:lnTo>
                  <a:lnTo>
                    <a:pt x="142846" y="25594"/>
                  </a:lnTo>
                  <a:lnTo>
                    <a:pt x="133922" y="26985"/>
                  </a:lnTo>
                  <a:lnTo>
                    <a:pt x="124995" y="28904"/>
                  </a:lnTo>
                  <a:lnTo>
                    <a:pt x="116068" y="31175"/>
                  </a:lnTo>
                  <a:lnTo>
                    <a:pt x="108132" y="32690"/>
                  </a:lnTo>
                  <a:lnTo>
                    <a:pt x="100857" y="33700"/>
                  </a:lnTo>
                  <a:lnTo>
                    <a:pt x="94022" y="34373"/>
                  </a:lnTo>
                  <a:lnTo>
                    <a:pt x="83783" y="35121"/>
                  </a:lnTo>
                  <a:lnTo>
                    <a:pt x="71424" y="3571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SMARTInkAnnotation50"/>
            <p:cNvSpPr/>
            <p:nvPr/>
          </p:nvSpPr>
          <p:spPr>
            <a:xfrm>
              <a:off x="1839515" y="3312914"/>
              <a:ext cx="355255" cy="516076"/>
            </a:xfrm>
            <a:custGeom>
              <a:avLst/>
              <a:gdLst/>
              <a:ahLst/>
              <a:cxnLst/>
              <a:rect l="0" t="0" r="0" b="0"/>
              <a:pathLst>
                <a:path w="355255" h="516076">
                  <a:moveTo>
                    <a:pt x="62508" y="0"/>
                  </a:moveTo>
                  <a:lnTo>
                    <a:pt x="57767" y="0"/>
                  </a:lnTo>
                  <a:lnTo>
                    <a:pt x="56371" y="992"/>
                  </a:lnTo>
                  <a:lnTo>
                    <a:pt x="55440" y="2646"/>
                  </a:lnTo>
                  <a:lnTo>
                    <a:pt x="54406" y="7129"/>
                  </a:lnTo>
                  <a:lnTo>
                    <a:pt x="53742" y="20737"/>
                  </a:lnTo>
                  <a:lnTo>
                    <a:pt x="53611" y="42240"/>
                  </a:lnTo>
                  <a:lnTo>
                    <a:pt x="50947" y="56476"/>
                  </a:lnTo>
                  <a:lnTo>
                    <a:pt x="48847" y="64439"/>
                  </a:lnTo>
                  <a:lnTo>
                    <a:pt x="46456" y="72725"/>
                  </a:lnTo>
                  <a:lnTo>
                    <a:pt x="41152" y="89869"/>
                  </a:lnTo>
                  <a:lnTo>
                    <a:pt x="43310" y="98607"/>
                  </a:lnTo>
                  <a:lnTo>
                    <a:pt x="48717" y="107410"/>
                  </a:lnTo>
                  <a:lnTo>
                    <a:pt x="56290" y="116255"/>
                  </a:lnTo>
                  <a:lnTo>
                    <a:pt x="60347" y="125128"/>
                  </a:lnTo>
                  <a:lnTo>
                    <a:pt x="62060" y="134020"/>
                  </a:lnTo>
                  <a:lnTo>
                    <a:pt x="62209" y="142925"/>
                  </a:lnTo>
                  <a:lnTo>
                    <a:pt x="61316" y="152830"/>
                  </a:lnTo>
                  <a:lnTo>
                    <a:pt x="59729" y="163402"/>
                  </a:lnTo>
                  <a:lnTo>
                    <a:pt x="57679" y="174419"/>
                  </a:lnTo>
                  <a:lnTo>
                    <a:pt x="55320" y="184740"/>
                  </a:lnTo>
                  <a:lnTo>
                    <a:pt x="52755" y="194597"/>
                  </a:lnTo>
                  <a:lnTo>
                    <a:pt x="47259" y="214479"/>
                  </a:lnTo>
                  <a:lnTo>
                    <a:pt x="32694" y="271281"/>
                  </a:lnTo>
                  <a:lnTo>
                    <a:pt x="30726" y="283049"/>
                  </a:lnTo>
                  <a:lnTo>
                    <a:pt x="29413" y="294863"/>
                  </a:lnTo>
                  <a:lnTo>
                    <a:pt x="28539" y="306708"/>
                  </a:lnTo>
                  <a:lnTo>
                    <a:pt x="26963" y="317581"/>
                  </a:lnTo>
                  <a:lnTo>
                    <a:pt x="24921" y="327807"/>
                  </a:lnTo>
                  <a:lnTo>
                    <a:pt x="14514" y="370345"/>
                  </a:lnTo>
                  <a:lnTo>
                    <a:pt x="12653" y="380842"/>
                  </a:lnTo>
                  <a:lnTo>
                    <a:pt x="11412" y="390816"/>
                  </a:lnTo>
                  <a:lnTo>
                    <a:pt x="10584" y="400443"/>
                  </a:lnTo>
                  <a:lnTo>
                    <a:pt x="9040" y="409837"/>
                  </a:lnTo>
                  <a:lnTo>
                    <a:pt x="7019" y="419076"/>
                  </a:lnTo>
                  <a:lnTo>
                    <a:pt x="4679" y="428211"/>
                  </a:lnTo>
                  <a:lnTo>
                    <a:pt x="2080" y="443654"/>
                  </a:lnTo>
                  <a:lnTo>
                    <a:pt x="924" y="458125"/>
                  </a:lnTo>
                  <a:lnTo>
                    <a:pt x="411" y="474478"/>
                  </a:lnTo>
                  <a:lnTo>
                    <a:pt x="122" y="490938"/>
                  </a:lnTo>
                  <a:lnTo>
                    <a:pt x="1074" y="494971"/>
                  </a:lnTo>
                  <a:lnTo>
                    <a:pt x="7084" y="508574"/>
                  </a:lnTo>
                  <a:lnTo>
                    <a:pt x="7699" y="511690"/>
                  </a:lnTo>
                  <a:lnTo>
                    <a:pt x="9102" y="513767"/>
                  </a:lnTo>
                  <a:lnTo>
                    <a:pt x="11029" y="515151"/>
                  </a:lnTo>
                  <a:lnTo>
                    <a:pt x="13306" y="516075"/>
                  </a:lnTo>
                  <a:lnTo>
                    <a:pt x="15816" y="515698"/>
                  </a:lnTo>
                  <a:lnTo>
                    <a:pt x="21251" y="512634"/>
                  </a:lnTo>
                  <a:lnTo>
                    <a:pt x="29889" y="505330"/>
                  </a:lnTo>
                  <a:lnTo>
                    <a:pt x="38419" y="499757"/>
                  </a:lnTo>
                  <a:lnTo>
                    <a:pt x="48825" y="493974"/>
                  </a:lnTo>
                  <a:lnTo>
                    <a:pt x="60065" y="488096"/>
                  </a:lnTo>
                  <a:lnTo>
                    <a:pt x="66832" y="484147"/>
                  </a:lnTo>
                  <a:lnTo>
                    <a:pt x="82289" y="474468"/>
                  </a:lnTo>
                  <a:lnTo>
                    <a:pt x="90578" y="470101"/>
                  </a:lnTo>
                  <a:lnTo>
                    <a:pt x="99081" y="466197"/>
                  </a:lnTo>
                  <a:lnTo>
                    <a:pt x="107726" y="462603"/>
                  </a:lnTo>
                  <a:lnTo>
                    <a:pt x="116466" y="458222"/>
                  </a:lnTo>
                  <a:lnTo>
                    <a:pt x="125269" y="453317"/>
                  </a:lnTo>
                  <a:lnTo>
                    <a:pt x="134114" y="448063"/>
                  </a:lnTo>
                  <a:lnTo>
                    <a:pt x="143980" y="442575"/>
                  </a:lnTo>
                  <a:lnTo>
                    <a:pt x="165525" y="431187"/>
                  </a:lnTo>
                  <a:lnTo>
                    <a:pt x="175834" y="424380"/>
                  </a:lnTo>
                  <a:lnTo>
                    <a:pt x="185684" y="416865"/>
                  </a:lnTo>
                  <a:lnTo>
                    <a:pt x="195227" y="408878"/>
                  </a:lnTo>
                  <a:lnTo>
                    <a:pt x="205558" y="401570"/>
                  </a:lnTo>
                  <a:lnTo>
                    <a:pt x="216413" y="394713"/>
                  </a:lnTo>
                  <a:lnTo>
                    <a:pt x="227619" y="388157"/>
                  </a:lnTo>
                  <a:lnTo>
                    <a:pt x="238067" y="380810"/>
                  </a:lnTo>
                  <a:lnTo>
                    <a:pt x="248008" y="372936"/>
                  </a:lnTo>
                  <a:lnTo>
                    <a:pt x="257612" y="364709"/>
                  </a:lnTo>
                  <a:lnTo>
                    <a:pt x="266991" y="357241"/>
                  </a:lnTo>
                  <a:lnTo>
                    <a:pt x="276221" y="350277"/>
                  </a:lnTo>
                  <a:lnTo>
                    <a:pt x="285351" y="343651"/>
                  </a:lnTo>
                  <a:lnTo>
                    <a:pt x="293421" y="336257"/>
                  </a:lnTo>
                  <a:lnTo>
                    <a:pt x="300786" y="328351"/>
                  </a:lnTo>
                  <a:lnTo>
                    <a:pt x="307680" y="320103"/>
                  </a:lnTo>
                  <a:lnTo>
                    <a:pt x="314261" y="311629"/>
                  </a:lnTo>
                  <a:lnTo>
                    <a:pt x="320632" y="303002"/>
                  </a:lnTo>
                  <a:lnTo>
                    <a:pt x="326864" y="294275"/>
                  </a:lnTo>
                  <a:lnTo>
                    <a:pt x="336434" y="279286"/>
                  </a:lnTo>
                  <a:lnTo>
                    <a:pt x="343995" y="265017"/>
                  </a:lnTo>
                  <a:lnTo>
                    <a:pt x="347400" y="257045"/>
                  </a:lnTo>
                  <a:lnTo>
                    <a:pt x="352838" y="241242"/>
                  </a:lnTo>
                  <a:lnTo>
                    <a:pt x="355254" y="227604"/>
                  </a:lnTo>
                  <a:lnTo>
                    <a:pt x="353682" y="212282"/>
                  </a:lnTo>
                  <a:lnTo>
                    <a:pt x="349677" y="196543"/>
                  </a:lnTo>
                  <a:lnTo>
                    <a:pt x="344589" y="182933"/>
                  </a:lnTo>
                  <a:lnTo>
                    <a:pt x="336375" y="167623"/>
                  </a:lnTo>
                  <a:lnTo>
                    <a:pt x="331406" y="159374"/>
                  </a:lnTo>
                  <a:lnTo>
                    <a:pt x="325117" y="151890"/>
                  </a:lnTo>
                  <a:lnTo>
                    <a:pt x="317948" y="144916"/>
                  </a:lnTo>
                  <a:lnTo>
                    <a:pt x="310192" y="138282"/>
                  </a:lnTo>
                  <a:lnTo>
                    <a:pt x="298076" y="131876"/>
                  </a:lnTo>
                  <a:lnTo>
                    <a:pt x="283053" y="125620"/>
                  </a:lnTo>
                  <a:lnTo>
                    <a:pt x="266093" y="119465"/>
                  </a:lnTo>
                  <a:lnTo>
                    <a:pt x="250817" y="113378"/>
                  </a:lnTo>
                  <a:lnTo>
                    <a:pt x="236665" y="107335"/>
                  </a:lnTo>
                  <a:lnTo>
                    <a:pt x="223261" y="101322"/>
                  </a:lnTo>
                  <a:lnTo>
                    <a:pt x="211348" y="96321"/>
                  </a:lnTo>
                  <a:lnTo>
                    <a:pt x="200430" y="91995"/>
                  </a:lnTo>
                  <a:lnTo>
                    <a:pt x="190175" y="88119"/>
                  </a:lnTo>
                  <a:lnTo>
                    <a:pt x="179369" y="84543"/>
                  </a:lnTo>
                  <a:lnTo>
                    <a:pt x="168197" y="81166"/>
                  </a:lnTo>
                  <a:lnTo>
                    <a:pt x="145199" y="74769"/>
                  </a:lnTo>
                  <a:lnTo>
                    <a:pt x="86235" y="59578"/>
                  </a:lnTo>
                  <a:lnTo>
                    <a:pt x="75349" y="57577"/>
                  </a:lnTo>
                  <a:lnTo>
                    <a:pt x="65116" y="56244"/>
                  </a:lnTo>
                  <a:lnTo>
                    <a:pt x="55317" y="55355"/>
                  </a:lnTo>
                  <a:lnTo>
                    <a:pt x="46800" y="54763"/>
                  </a:lnTo>
                  <a:lnTo>
                    <a:pt x="39137" y="54368"/>
                  </a:lnTo>
                  <a:lnTo>
                    <a:pt x="32045" y="54104"/>
                  </a:lnTo>
                  <a:lnTo>
                    <a:pt x="25332" y="52937"/>
                  </a:lnTo>
                  <a:lnTo>
                    <a:pt x="18872" y="51166"/>
                  </a:lnTo>
                  <a:lnTo>
                    <a:pt x="0" y="44648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SMARTInkAnnotation51"/>
            <p:cNvSpPr/>
            <p:nvPr/>
          </p:nvSpPr>
          <p:spPr>
            <a:xfrm>
              <a:off x="2366938" y="3223617"/>
              <a:ext cx="231602" cy="812602"/>
            </a:xfrm>
            <a:custGeom>
              <a:avLst/>
              <a:gdLst/>
              <a:ahLst/>
              <a:cxnLst/>
              <a:rect l="0" t="0" r="0" b="0"/>
              <a:pathLst>
                <a:path w="231602" h="812602">
                  <a:moveTo>
                    <a:pt x="222671" y="0"/>
                  </a:moveTo>
                  <a:lnTo>
                    <a:pt x="217930" y="4740"/>
                  </a:lnTo>
                  <a:lnTo>
                    <a:pt x="216534" y="7129"/>
                  </a:lnTo>
                  <a:lnTo>
                    <a:pt x="209368" y="25731"/>
                  </a:lnTo>
                  <a:lnTo>
                    <a:pt x="205865" y="31044"/>
                  </a:lnTo>
                  <a:lnTo>
                    <a:pt x="201545" y="36571"/>
                  </a:lnTo>
                  <a:lnTo>
                    <a:pt x="196681" y="42240"/>
                  </a:lnTo>
                  <a:lnTo>
                    <a:pt x="192446" y="48996"/>
                  </a:lnTo>
                  <a:lnTo>
                    <a:pt x="188630" y="56476"/>
                  </a:lnTo>
                  <a:lnTo>
                    <a:pt x="185094" y="64440"/>
                  </a:lnTo>
                  <a:lnTo>
                    <a:pt x="180753" y="72725"/>
                  </a:lnTo>
                  <a:lnTo>
                    <a:pt x="175874" y="81225"/>
                  </a:lnTo>
                  <a:lnTo>
                    <a:pt x="170637" y="89869"/>
                  </a:lnTo>
                  <a:lnTo>
                    <a:pt x="159526" y="107410"/>
                  </a:lnTo>
                  <a:lnTo>
                    <a:pt x="136225" y="142925"/>
                  </a:lnTo>
                  <a:lnTo>
                    <a:pt x="121743" y="163403"/>
                  </a:lnTo>
                  <a:lnTo>
                    <a:pt x="113713" y="174419"/>
                  </a:lnTo>
                  <a:lnTo>
                    <a:pt x="111337" y="184740"/>
                  </a:lnTo>
                  <a:lnTo>
                    <a:pt x="112730" y="194597"/>
                  </a:lnTo>
                  <a:lnTo>
                    <a:pt x="116635" y="204145"/>
                  </a:lnTo>
                  <a:lnTo>
                    <a:pt x="116261" y="214480"/>
                  </a:lnTo>
                  <a:lnTo>
                    <a:pt x="113036" y="225338"/>
                  </a:lnTo>
                  <a:lnTo>
                    <a:pt x="102507" y="247986"/>
                  </a:lnTo>
                  <a:lnTo>
                    <a:pt x="91212" y="271281"/>
                  </a:lnTo>
                  <a:lnTo>
                    <a:pt x="84431" y="284041"/>
                  </a:lnTo>
                  <a:lnTo>
                    <a:pt x="61656" y="324710"/>
                  </a:lnTo>
                  <a:lnTo>
                    <a:pt x="48252" y="350029"/>
                  </a:lnTo>
                  <a:lnTo>
                    <a:pt x="41900" y="363329"/>
                  </a:lnTo>
                  <a:lnTo>
                    <a:pt x="35680" y="377157"/>
                  </a:lnTo>
                  <a:lnTo>
                    <a:pt x="29549" y="391336"/>
                  </a:lnTo>
                  <a:lnTo>
                    <a:pt x="24470" y="404758"/>
                  </a:lnTo>
                  <a:lnTo>
                    <a:pt x="20092" y="417674"/>
                  </a:lnTo>
                  <a:lnTo>
                    <a:pt x="16181" y="430254"/>
                  </a:lnTo>
                  <a:lnTo>
                    <a:pt x="12581" y="443602"/>
                  </a:lnTo>
                  <a:lnTo>
                    <a:pt x="9189" y="457461"/>
                  </a:lnTo>
                  <a:lnTo>
                    <a:pt x="5936" y="471661"/>
                  </a:lnTo>
                  <a:lnTo>
                    <a:pt x="3767" y="485097"/>
                  </a:lnTo>
                  <a:lnTo>
                    <a:pt x="2321" y="498022"/>
                  </a:lnTo>
                  <a:lnTo>
                    <a:pt x="714" y="522968"/>
                  </a:lnTo>
                  <a:lnTo>
                    <a:pt x="0" y="547284"/>
                  </a:lnTo>
                  <a:lnTo>
                    <a:pt x="1794" y="560317"/>
                  </a:lnTo>
                  <a:lnTo>
                    <a:pt x="4974" y="573966"/>
                  </a:lnTo>
                  <a:lnTo>
                    <a:pt x="9079" y="588027"/>
                  </a:lnTo>
                  <a:lnTo>
                    <a:pt x="13800" y="600377"/>
                  </a:lnTo>
                  <a:lnTo>
                    <a:pt x="18931" y="611587"/>
                  </a:lnTo>
                  <a:lnTo>
                    <a:pt x="24337" y="622037"/>
                  </a:lnTo>
                  <a:lnTo>
                    <a:pt x="30917" y="632973"/>
                  </a:lnTo>
                  <a:lnTo>
                    <a:pt x="38280" y="644232"/>
                  </a:lnTo>
                  <a:lnTo>
                    <a:pt x="46165" y="655706"/>
                  </a:lnTo>
                  <a:lnTo>
                    <a:pt x="62865" y="679039"/>
                  </a:lnTo>
                  <a:lnTo>
                    <a:pt x="71485" y="690818"/>
                  </a:lnTo>
                  <a:lnTo>
                    <a:pt x="82193" y="701646"/>
                  </a:lnTo>
                  <a:lnTo>
                    <a:pt x="94293" y="711842"/>
                  </a:lnTo>
                  <a:lnTo>
                    <a:pt x="120965" y="732101"/>
                  </a:lnTo>
                  <a:lnTo>
                    <a:pt x="149356" y="754334"/>
                  </a:lnTo>
                  <a:lnTo>
                    <a:pt x="162880" y="763834"/>
                  </a:lnTo>
                  <a:lnTo>
                    <a:pt x="175865" y="772153"/>
                  </a:lnTo>
                  <a:lnTo>
                    <a:pt x="188491" y="779682"/>
                  </a:lnTo>
                  <a:lnTo>
                    <a:pt x="198892" y="786687"/>
                  </a:lnTo>
                  <a:lnTo>
                    <a:pt x="207810" y="793340"/>
                  </a:lnTo>
                  <a:lnTo>
                    <a:pt x="231601" y="812601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SMARTInkAnnotation52"/>
            <p:cNvSpPr/>
            <p:nvPr/>
          </p:nvSpPr>
          <p:spPr>
            <a:xfrm>
              <a:off x="2848570" y="3348682"/>
              <a:ext cx="276821" cy="526803"/>
            </a:xfrm>
            <a:custGeom>
              <a:avLst/>
              <a:gdLst/>
              <a:ahLst/>
              <a:cxnLst/>
              <a:rect l="0" t="0" r="0" b="0"/>
              <a:pathLst>
                <a:path w="276821" h="526803">
                  <a:moveTo>
                    <a:pt x="0" y="491083"/>
                  </a:moveTo>
                  <a:lnTo>
                    <a:pt x="0" y="486343"/>
                  </a:lnTo>
                  <a:lnTo>
                    <a:pt x="992" y="484946"/>
                  </a:lnTo>
                  <a:lnTo>
                    <a:pt x="2646" y="484015"/>
                  </a:lnTo>
                  <a:lnTo>
                    <a:pt x="4740" y="483395"/>
                  </a:lnTo>
                  <a:lnTo>
                    <a:pt x="7129" y="480997"/>
                  </a:lnTo>
                  <a:lnTo>
                    <a:pt x="12429" y="473040"/>
                  </a:lnTo>
                  <a:lnTo>
                    <a:pt x="15445" y="462889"/>
                  </a:lnTo>
                  <a:lnTo>
                    <a:pt x="17778" y="451764"/>
                  </a:lnTo>
                  <a:lnTo>
                    <a:pt x="22123" y="440204"/>
                  </a:lnTo>
                  <a:lnTo>
                    <a:pt x="27361" y="425806"/>
                  </a:lnTo>
                  <a:lnTo>
                    <a:pt x="32996" y="410478"/>
                  </a:lnTo>
                  <a:lnTo>
                    <a:pt x="38808" y="397050"/>
                  </a:lnTo>
                  <a:lnTo>
                    <a:pt x="42052" y="381822"/>
                  </a:lnTo>
                  <a:lnTo>
                    <a:pt x="44487" y="366124"/>
                  </a:lnTo>
                  <a:lnTo>
                    <a:pt x="48876" y="352533"/>
                  </a:lnTo>
                  <a:lnTo>
                    <a:pt x="83353" y="249946"/>
                  </a:lnTo>
                  <a:lnTo>
                    <a:pt x="85335" y="241028"/>
                  </a:lnTo>
                  <a:lnTo>
                    <a:pt x="86655" y="232106"/>
                  </a:lnTo>
                  <a:lnTo>
                    <a:pt x="87536" y="223182"/>
                  </a:lnTo>
                  <a:lnTo>
                    <a:pt x="89115" y="214255"/>
                  </a:lnTo>
                  <a:lnTo>
                    <a:pt x="91160" y="205328"/>
                  </a:lnTo>
                  <a:lnTo>
                    <a:pt x="93515" y="196400"/>
                  </a:lnTo>
                  <a:lnTo>
                    <a:pt x="98778" y="181188"/>
                  </a:lnTo>
                  <a:lnTo>
                    <a:pt x="103433" y="166821"/>
                  </a:lnTo>
                  <a:lnTo>
                    <a:pt x="105501" y="150514"/>
                  </a:lnTo>
                  <a:lnTo>
                    <a:pt x="107045" y="141998"/>
                  </a:lnTo>
                  <a:lnTo>
                    <a:pt x="109067" y="133344"/>
                  </a:lnTo>
                  <a:lnTo>
                    <a:pt x="111406" y="124598"/>
                  </a:lnTo>
                  <a:lnTo>
                    <a:pt x="116652" y="109589"/>
                  </a:lnTo>
                  <a:lnTo>
                    <a:pt x="119440" y="102808"/>
                  </a:lnTo>
                  <a:lnTo>
                    <a:pt x="116337" y="96304"/>
                  </a:lnTo>
                  <a:lnTo>
                    <a:pt x="109308" y="89983"/>
                  </a:lnTo>
                  <a:lnTo>
                    <a:pt x="99661" y="83784"/>
                  </a:lnTo>
                  <a:lnTo>
                    <a:pt x="94222" y="77668"/>
                  </a:lnTo>
                  <a:lnTo>
                    <a:pt x="91588" y="71606"/>
                  </a:lnTo>
                  <a:lnTo>
                    <a:pt x="90315" y="59578"/>
                  </a:lnTo>
                  <a:lnTo>
                    <a:pt x="89749" y="47618"/>
                  </a:lnTo>
                  <a:lnTo>
                    <a:pt x="92143" y="35688"/>
                  </a:lnTo>
                  <a:lnTo>
                    <a:pt x="96424" y="20461"/>
                  </a:lnTo>
                  <a:lnTo>
                    <a:pt x="97870" y="6427"/>
                  </a:lnTo>
                  <a:lnTo>
                    <a:pt x="98981" y="4268"/>
                  </a:lnTo>
                  <a:lnTo>
                    <a:pt x="100714" y="2829"/>
                  </a:lnTo>
                  <a:lnTo>
                    <a:pt x="107044" y="0"/>
                  </a:lnTo>
                  <a:lnTo>
                    <a:pt x="107150" y="16176"/>
                  </a:lnTo>
                  <a:lnTo>
                    <a:pt x="107155" y="59650"/>
                  </a:lnTo>
                  <a:lnTo>
                    <a:pt x="112117" y="65547"/>
                  </a:lnTo>
                  <a:lnTo>
                    <a:pt x="120385" y="71463"/>
                  </a:lnTo>
                  <a:lnTo>
                    <a:pt x="130858" y="77391"/>
                  </a:lnTo>
                  <a:lnTo>
                    <a:pt x="138833" y="84320"/>
                  </a:lnTo>
                  <a:lnTo>
                    <a:pt x="145141" y="91915"/>
                  </a:lnTo>
                  <a:lnTo>
                    <a:pt x="150339" y="99955"/>
                  </a:lnTo>
                  <a:lnTo>
                    <a:pt x="153804" y="108292"/>
                  </a:lnTo>
                  <a:lnTo>
                    <a:pt x="156114" y="116827"/>
                  </a:lnTo>
                  <a:lnTo>
                    <a:pt x="157654" y="125493"/>
                  </a:lnTo>
                  <a:lnTo>
                    <a:pt x="159673" y="135239"/>
                  </a:lnTo>
                  <a:lnTo>
                    <a:pt x="164562" y="156652"/>
                  </a:lnTo>
                  <a:lnTo>
                    <a:pt x="167255" y="166925"/>
                  </a:lnTo>
                  <a:lnTo>
                    <a:pt x="170042" y="176751"/>
                  </a:lnTo>
                  <a:lnTo>
                    <a:pt x="172892" y="186279"/>
                  </a:lnTo>
                  <a:lnTo>
                    <a:pt x="178706" y="207448"/>
                  </a:lnTo>
                  <a:lnTo>
                    <a:pt x="181645" y="218649"/>
                  </a:lnTo>
                  <a:lnTo>
                    <a:pt x="183604" y="229093"/>
                  </a:lnTo>
                  <a:lnTo>
                    <a:pt x="184911" y="239033"/>
                  </a:lnTo>
                  <a:lnTo>
                    <a:pt x="185782" y="248635"/>
                  </a:lnTo>
                  <a:lnTo>
                    <a:pt x="187354" y="259006"/>
                  </a:lnTo>
                  <a:lnTo>
                    <a:pt x="189395" y="269888"/>
                  </a:lnTo>
                  <a:lnTo>
                    <a:pt x="191748" y="281112"/>
                  </a:lnTo>
                  <a:lnTo>
                    <a:pt x="194308" y="291571"/>
                  </a:lnTo>
                  <a:lnTo>
                    <a:pt x="197008" y="301520"/>
                  </a:lnTo>
                  <a:lnTo>
                    <a:pt x="199799" y="311130"/>
                  </a:lnTo>
                  <a:lnTo>
                    <a:pt x="203645" y="321505"/>
                  </a:lnTo>
                  <a:lnTo>
                    <a:pt x="208193" y="332390"/>
                  </a:lnTo>
                  <a:lnTo>
                    <a:pt x="213209" y="343616"/>
                  </a:lnTo>
                  <a:lnTo>
                    <a:pt x="217545" y="355069"/>
                  </a:lnTo>
                  <a:lnTo>
                    <a:pt x="221429" y="366673"/>
                  </a:lnTo>
                  <a:lnTo>
                    <a:pt x="231634" y="399319"/>
                  </a:lnTo>
                  <a:lnTo>
                    <a:pt x="261928" y="491040"/>
                  </a:lnTo>
                  <a:lnTo>
                    <a:pt x="265241" y="503632"/>
                  </a:lnTo>
                  <a:lnTo>
                    <a:pt x="266124" y="508379"/>
                  </a:lnTo>
                  <a:lnTo>
                    <a:pt x="269751" y="516298"/>
                  </a:lnTo>
                  <a:lnTo>
                    <a:pt x="276820" y="526802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SMARTInkAnnotation53"/>
            <p:cNvSpPr/>
            <p:nvPr/>
          </p:nvSpPr>
          <p:spPr>
            <a:xfrm>
              <a:off x="2875359" y="3607737"/>
              <a:ext cx="169665" cy="26646"/>
            </a:xfrm>
            <a:custGeom>
              <a:avLst/>
              <a:gdLst/>
              <a:ahLst/>
              <a:cxnLst/>
              <a:rect l="0" t="0" r="0" b="0"/>
              <a:pathLst>
                <a:path w="169665" h="26646">
                  <a:moveTo>
                    <a:pt x="0" y="26645"/>
                  </a:moveTo>
                  <a:lnTo>
                    <a:pt x="0" y="21905"/>
                  </a:lnTo>
                  <a:lnTo>
                    <a:pt x="992" y="20508"/>
                  </a:lnTo>
                  <a:lnTo>
                    <a:pt x="2646" y="19577"/>
                  </a:lnTo>
                  <a:lnTo>
                    <a:pt x="4740" y="18957"/>
                  </a:lnTo>
                  <a:lnTo>
                    <a:pt x="8121" y="17551"/>
                  </a:lnTo>
                  <a:lnTo>
                    <a:pt x="12359" y="15622"/>
                  </a:lnTo>
                  <a:lnTo>
                    <a:pt x="17169" y="13343"/>
                  </a:lnTo>
                  <a:lnTo>
                    <a:pt x="23352" y="10832"/>
                  </a:lnTo>
                  <a:lnTo>
                    <a:pt x="30451" y="8165"/>
                  </a:lnTo>
                  <a:lnTo>
                    <a:pt x="38160" y="5396"/>
                  </a:lnTo>
                  <a:lnTo>
                    <a:pt x="47268" y="3549"/>
                  </a:lnTo>
                  <a:lnTo>
                    <a:pt x="57309" y="2318"/>
                  </a:lnTo>
                  <a:lnTo>
                    <a:pt x="67972" y="1498"/>
                  </a:lnTo>
                  <a:lnTo>
                    <a:pt x="79049" y="950"/>
                  </a:lnTo>
                  <a:lnTo>
                    <a:pt x="101940" y="343"/>
                  </a:lnTo>
                  <a:lnTo>
                    <a:pt x="132400" y="0"/>
                  </a:lnTo>
                  <a:lnTo>
                    <a:pt x="140852" y="945"/>
                  </a:lnTo>
                  <a:lnTo>
                    <a:pt x="148472" y="2566"/>
                  </a:lnTo>
                  <a:lnTo>
                    <a:pt x="169664" y="8786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SMARTInkAnnotation54"/>
            <p:cNvSpPr/>
            <p:nvPr/>
          </p:nvSpPr>
          <p:spPr>
            <a:xfrm>
              <a:off x="3317987" y="3482578"/>
              <a:ext cx="316396" cy="303610"/>
            </a:xfrm>
            <a:custGeom>
              <a:avLst/>
              <a:gdLst/>
              <a:ahLst/>
              <a:cxnLst/>
              <a:rect l="0" t="0" r="0" b="0"/>
              <a:pathLst>
                <a:path w="316396" h="303610">
                  <a:moveTo>
                    <a:pt x="262817" y="0"/>
                  </a:moveTo>
                  <a:lnTo>
                    <a:pt x="223525" y="0"/>
                  </a:lnTo>
                  <a:lnTo>
                    <a:pt x="216779" y="992"/>
                  </a:lnTo>
                  <a:lnTo>
                    <a:pt x="210296" y="2646"/>
                  </a:lnTo>
                  <a:lnTo>
                    <a:pt x="128735" y="29811"/>
                  </a:lnTo>
                  <a:lnTo>
                    <a:pt x="119851" y="33765"/>
                  </a:lnTo>
                  <a:lnTo>
                    <a:pt x="110952" y="38384"/>
                  </a:lnTo>
                  <a:lnTo>
                    <a:pt x="102042" y="43449"/>
                  </a:lnTo>
                  <a:lnTo>
                    <a:pt x="93126" y="48810"/>
                  </a:lnTo>
                  <a:lnTo>
                    <a:pt x="75281" y="60058"/>
                  </a:lnTo>
                  <a:lnTo>
                    <a:pt x="67348" y="65835"/>
                  </a:lnTo>
                  <a:lnTo>
                    <a:pt x="60075" y="71671"/>
                  </a:lnTo>
                  <a:lnTo>
                    <a:pt x="53241" y="77546"/>
                  </a:lnTo>
                  <a:lnTo>
                    <a:pt x="46701" y="83447"/>
                  </a:lnTo>
                  <a:lnTo>
                    <a:pt x="34143" y="95296"/>
                  </a:lnTo>
                  <a:lnTo>
                    <a:pt x="29008" y="101233"/>
                  </a:lnTo>
                  <a:lnTo>
                    <a:pt x="24593" y="107176"/>
                  </a:lnTo>
                  <a:lnTo>
                    <a:pt x="20657" y="113123"/>
                  </a:lnTo>
                  <a:lnTo>
                    <a:pt x="17041" y="120063"/>
                  </a:lnTo>
                  <a:lnTo>
                    <a:pt x="13638" y="127667"/>
                  </a:lnTo>
                  <a:lnTo>
                    <a:pt x="10378" y="135713"/>
                  </a:lnTo>
                  <a:lnTo>
                    <a:pt x="7211" y="143061"/>
                  </a:lnTo>
                  <a:lnTo>
                    <a:pt x="1048" y="156517"/>
                  </a:lnTo>
                  <a:lnTo>
                    <a:pt x="0" y="162884"/>
                  </a:lnTo>
                  <a:lnTo>
                    <a:pt x="293" y="169113"/>
                  </a:lnTo>
                  <a:lnTo>
                    <a:pt x="1480" y="175249"/>
                  </a:lnTo>
                  <a:lnTo>
                    <a:pt x="2272" y="181325"/>
                  </a:lnTo>
                  <a:lnTo>
                    <a:pt x="2800" y="187360"/>
                  </a:lnTo>
                  <a:lnTo>
                    <a:pt x="3152" y="193367"/>
                  </a:lnTo>
                  <a:lnTo>
                    <a:pt x="5371" y="198365"/>
                  </a:lnTo>
                  <a:lnTo>
                    <a:pt x="8835" y="202688"/>
                  </a:lnTo>
                  <a:lnTo>
                    <a:pt x="17975" y="211130"/>
                  </a:lnTo>
                  <a:lnTo>
                    <a:pt x="28652" y="221497"/>
                  </a:lnTo>
                  <a:lnTo>
                    <a:pt x="35269" y="227039"/>
                  </a:lnTo>
                  <a:lnTo>
                    <a:pt x="42658" y="232719"/>
                  </a:lnTo>
                  <a:lnTo>
                    <a:pt x="50560" y="238489"/>
                  </a:lnTo>
                  <a:lnTo>
                    <a:pt x="67277" y="250193"/>
                  </a:lnTo>
                  <a:lnTo>
                    <a:pt x="75903" y="256092"/>
                  </a:lnTo>
                  <a:lnTo>
                    <a:pt x="85621" y="261017"/>
                  </a:lnTo>
                  <a:lnTo>
                    <a:pt x="96069" y="265292"/>
                  </a:lnTo>
                  <a:lnTo>
                    <a:pt x="107003" y="269135"/>
                  </a:lnTo>
                  <a:lnTo>
                    <a:pt x="118261" y="273681"/>
                  </a:lnTo>
                  <a:lnTo>
                    <a:pt x="129736" y="278696"/>
                  </a:lnTo>
                  <a:lnTo>
                    <a:pt x="141354" y="284024"/>
                  </a:lnTo>
                  <a:lnTo>
                    <a:pt x="153068" y="287575"/>
                  </a:lnTo>
                  <a:lnTo>
                    <a:pt x="164847" y="289944"/>
                  </a:lnTo>
                  <a:lnTo>
                    <a:pt x="176667" y="291522"/>
                  </a:lnTo>
                  <a:lnTo>
                    <a:pt x="188517" y="293567"/>
                  </a:lnTo>
                  <a:lnTo>
                    <a:pt x="200385" y="295922"/>
                  </a:lnTo>
                  <a:lnTo>
                    <a:pt x="212266" y="298485"/>
                  </a:lnTo>
                  <a:lnTo>
                    <a:pt x="224156" y="300193"/>
                  </a:lnTo>
                  <a:lnTo>
                    <a:pt x="236051" y="301331"/>
                  </a:lnTo>
                  <a:lnTo>
                    <a:pt x="247949" y="302090"/>
                  </a:lnTo>
                  <a:lnTo>
                    <a:pt x="269108" y="302934"/>
                  </a:lnTo>
                  <a:lnTo>
                    <a:pt x="316395" y="30360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SMARTInkAnnotation55"/>
            <p:cNvSpPr/>
            <p:nvPr/>
          </p:nvSpPr>
          <p:spPr>
            <a:xfrm>
              <a:off x="3937992" y="3482578"/>
              <a:ext cx="35719" cy="294680"/>
            </a:xfrm>
            <a:custGeom>
              <a:avLst/>
              <a:gdLst/>
              <a:ahLst/>
              <a:cxnLst/>
              <a:rect l="0" t="0" r="0" b="0"/>
              <a:pathLst>
                <a:path w="35719" h="294680">
                  <a:moveTo>
                    <a:pt x="26789" y="0"/>
                  </a:moveTo>
                  <a:lnTo>
                    <a:pt x="31529" y="0"/>
                  </a:lnTo>
                  <a:lnTo>
                    <a:pt x="32926" y="992"/>
                  </a:lnTo>
                  <a:lnTo>
                    <a:pt x="33857" y="2646"/>
                  </a:lnTo>
                  <a:lnTo>
                    <a:pt x="34891" y="7129"/>
                  </a:lnTo>
                  <a:lnTo>
                    <a:pt x="35473" y="16223"/>
                  </a:lnTo>
                  <a:lnTo>
                    <a:pt x="35670" y="36571"/>
                  </a:lnTo>
                  <a:lnTo>
                    <a:pt x="35718" y="134104"/>
                  </a:lnTo>
                  <a:lnTo>
                    <a:pt x="34726" y="142981"/>
                  </a:lnTo>
                  <a:lnTo>
                    <a:pt x="33072" y="151875"/>
                  </a:lnTo>
                  <a:lnTo>
                    <a:pt x="30978" y="160781"/>
                  </a:lnTo>
                  <a:lnTo>
                    <a:pt x="28589" y="168703"/>
                  </a:lnTo>
                  <a:lnTo>
                    <a:pt x="26005" y="175968"/>
                  </a:lnTo>
                  <a:lnTo>
                    <a:pt x="23289" y="182797"/>
                  </a:lnTo>
                  <a:lnTo>
                    <a:pt x="21479" y="190325"/>
                  </a:lnTo>
                  <a:lnTo>
                    <a:pt x="20273" y="198320"/>
                  </a:lnTo>
                  <a:lnTo>
                    <a:pt x="19468" y="206628"/>
                  </a:lnTo>
                  <a:lnTo>
                    <a:pt x="17940" y="215142"/>
                  </a:lnTo>
                  <a:lnTo>
                    <a:pt x="15929" y="223795"/>
                  </a:lnTo>
                  <a:lnTo>
                    <a:pt x="13595" y="232540"/>
                  </a:lnTo>
                  <a:lnTo>
                    <a:pt x="12040" y="240355"/>
                  </a:lnTo>
                  <a:lnTo>
                    <a:pt x="11003" y="247549"/>
                  </a:lnTo>
                  <a:lnTo>
                    <a:pt x="10312" y="254329"/>
                  </a:lnTo>
                  <a:lnTo>
                    <a:pt x="8859" y="260834"/>
                  </a:lnTo>
                  <a:lnTo>
                    <a:pt x="6898" y="267155"/>
                  </a:lnTo>
                  <a:lnTo>
                    <a:pt x="4599" y="273353"/>
                  </a:lnTo>
                  <a:lnTo>
                    <a:pt x="3066" y="278477"/>
                  </a:lnTo>
                  <a:lnTo>
                    <a:pt x="2043" y="282886"/>
                  </a:lnTo>
                  <a:lnTo>
                    <a:pt x="0" y="29467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SMARTInkAnnotation56"/>
            <p:cNvSpPr/>
            <p:nvPr/>
          </p:nvSpPr>
          <p:spPr>
            <a:xfrm>
              <a:off x="3857625" y="3589845"/>
              <a:ext cx="250032" cy="17749"/>
            </a:xfrm>
            <a:custGeom>
              <a:avLst/>
              <a:gdLst/>
              <a:ahLst/>
              <a:cxnLst/>
              <a:rect l="0" t="0" r="0" b="0"/>
              <a:pathLst>
                <a:path w="250032" h="17749">
                  <a:moveTo>
                    <a:pt x="0" y="17748"/>
                  </a:moveTo>
                  <a:lnTo>
                    <a:pt x="4740" y="13008"/>
                  </a:lnTo>
                  <a:lnTo>
                    <a:pt x="7129" y="11611"/>
                  </a:lnTo>
                  <a:lnTo>
                    <a:pt x="9713" y="10680"/>
                  </a:lnTo>
                  <a:lnTo>
                    <a:pt x="12428" y="10060"/>
                  </a:lnTo>
                  <a:lnTo>
                    <a:pt x="16223" y="9646"/>
                  </a:lnTo>
                  <a:lnTo>
                    <a:pt x="20737" y="9370"/>
                  </a:lnTo>
                  <a:lnTo>
                    <a:pt x="25730" y="9186"/>
                  </a:lnTo>
                  <a:lnTo>
                    <a:pt x="32036" y="8071"/>
                  </a:lnTo>
                  <a:lnTo>
                    <a:pt x="39216" y="6336"/>
                  </a:lnTo>
                  <a:lnTo>
                    <a:pt x="46980" y="4187"/>
                  </a:lnTo>
                  <a:lnTo>
                    <a:pt x="55133" y="2754"/>
                  </a:lnTo>
                  <a:lnTo>
                    <a:pt x="63544" y="1799"/>
                  </a:lnTo>
                  <a:lnTo>
                    <a:pt x="72128" y="1162"/>
                  </a:lnTo>
                  <a:lnTo>
                    <a:pt x="81819" y="737"/>
                  </a:lnTo>
                  <a:lnTo>
                    <a:pt x="103171" y="266"/>
                  </a:lnTo>
                  <a:lnTo>
                    <a:pt x="137505" y="0"/>
                  </a:lnTo>
                  <a:lnTo>
                    <a:pt x="150209" y="955"/>
                  </a:lnTo>
                  <a:lnTo>
                    <a:pt x="163639" y="2584"/>
                  </a:lnTo>
                  <a:lnTo>
                    <a:pt x="177553" y="4662"/>
                  </a:lnTo>
                  <a:lnTo>
                    <a:pt x="189807" y="7040"/>
                  </a:lnTo>
                  <a:lnTo>
                    <a:pt x="200951" y="9617"/>
                  </a:lnTo>
                  <a:lnTo>
                    <a:pt x="211358" y="12327"/>
                  </a:lnTo>
                  <a:lnTo>
                    <a:pt x="220280" y="14135"/>
                  </a:lnTo>
                  <a:lnTo>
                    <a:pt x="228213" y="15339"/>
                  </a:lnTo>
                  <a:lnTo>
                    <a:pt x="250031" y="17748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SMARTInkAnnotation57"/>
            <p:cNvSpPr/>
            <p:nvPr/>
          </p:nvSpPr>
          <p:spPr>
            <a:xfrm>
              <a:off x="4232672" y="3361726"/>
              <a:ext cx="383978" cy="549478"/>
            </a:xfrm>
            <a:custGeom>
              <a:avLst/>
              <a:gdLst/>
              <a:ahLst/>
              <a:cxnLst/>
              <a:rect l="0" t="0" r="0" b="0"/>
              <a:pathLst>
                <a:path w="383978" h="549478">
                  <a:moveTo>
                    <a:pt x="0" y="549477"/>
                  </a:moveTo>
                  <a:lnTo>
                    <a:pt x="0" y="528486"/>
                  </a:lnTo>
                  <a:lnTo>
                    <a:pt x="4740" y="514924"/>
                  </a:lnTo>
                  <a:lnTo>
                    <a:pt x="12428" y="498339"/>
                  </a:lnTo>
                  <a:lnTo>
                    <a:pt x="18091" y="484084"/>
                  </a:lnTo>
                  <a:lnTo>
                    <a:pt x="24908" y="467827"/>
                  </a:lnTo>
                  <a:lnTo>
                    <a:pt x="45452" y="430491"/>
                  </a:lnTo>
                  <a:lnTo>
                    <a:pt x="51137" y="419552"/>
                  </a:lnTo>
                  <a:lnTo>
                    <a:pt x="55920" y="409282"/>
                  </a:lnTo>
                  <a:lnTo>
                    <a:pt x="60100" y="399459"/>
                  </a:lnTo>
                  <a:lnTo>
                    <a:pt x="63879" y="389934"/>
                  </a:lnTo>
                  <a:lnTo>
                    <a:pt x="68383" y="380607"/>
                  </a:lnTo>
                  <a:lnTo>
                    <a:pt x="73370" y="371412"/>
                  </a:lnTo>
                  <a:lnTo>
                    <a:pt x="78679" y="362306"/>
                  </a:lnTo>
                  <a:lnTo>
                    <a:pt x="84202" y="352267"/>
                  </a:lnTo>
                  <a:lnTo>
                    <a:pt x="95632" y="330528"/>
                  </a:lnTo>
                  <a:lnTo>
                    <a:pt x="113222" y="295977"/>
                  </a:lnTo>
                  <a:lnTo>
                    <a:pt x="119137" y="285227"/>
                  </a:lnTo>
                  <a:lnTo>
                    <a:pt x="125066" y="275084"/>
                  </a:lnTo>
                  <a:lnTo>
                    <a:pt x="131002" y="265345"/>
                  </a:lnTo>
                  <a:lnTo>
                    <a:pt x="136944" y="254883"/>
                  </a:lnTo>
                  <a:lnTo>
                    <a:pt x="148838" y="232677"/>
                  </a:lnTo>
                  <a:lnTo>
                    <a:pt x="154788" y="222191"/>
                  </a:lnTo>
                  <a:lnTo>
                    <a:pt x="160739" y="212223"/>
                  </a:lnTo>
                  <a:lnTo>
                    <a:pt x="166690" y="202602"/>
                  </a:lnTo>
                  <a:lnTo>
                    <a:pt x="171650" y="193211"/>
                  </a:lnTo>
                  <a:lnTo>
                    <a:pt x="175949" y="183974"/>
                  </a:lnTo>
                  <a:lnTo>
                    <a:pt x="179807" y="174839"/>
                  </a:lnTo>
                  <a:lnTo>
                    <a:pt x="184363" y="165773"/>
                  </a:lnTo>
                  <a:lnTo>
                    <a:pt x="189385" y="156752"/>
                  </a:lnTo>
                  <a:lnTo>
                    <a:pt x="194718" y="147762"/>
                  </a:lnTo>
                  <a:lnTo>
                    <a:pt x="205935" y="129835"/>
                  </a:lnTo>
                  <a:lnTo>
                    <a:pt x="211704" y="120888"/>
                  </a:lnTo>
                  <a:lnTo>
                    <a:pt x="216542" y="111946"/>
                  </a:lnTo>
                  <a:lnTo>
                    <a:pt x="220760" y="103008"/>
                  </a:lnTo>
                  <a:lnTo>
                    <a:pt x="228092" y="86132"/>
                  </a:lnTo>
                  <a:lnTo>
                    <a:pt x="234658" y="72017"/>
                  </a:lnTo>
                  <a:lnTo>
                    <a:pt x="243529" y="59129"/>
                  </a:lnTo>
                  <a:lnTo>
                    <a:pt x="253095" y="46786"/>
                  </a:lnTo>
                  <a:lnTo>
                    <a:pt x="264058" y="29673"/>
                  </a:lnTo>
                  <a:lnTo>
                    <a:pt x="273590" y="17878"/>
                  </a:lnTo>
                  <a:lnTo>
                    <a:pt x="279684" y="11255"/>
                  </a:lnTo>
                  <a:lnTo>
                    <a:pt x="282698" y="9092"/>
                  </a:lnTo>
                  <a:lnTo>
                    <a:pt x="291681" y="5055"/>
                  </a:lnTo>
                  <a:lnTo>
                    <a:pt x="297646" y="595"/>
                  </a:lnTo>
                  <a:lnTo>
                    <a:pt x="299634" y="0"/>
                  </a:lnTo>
                  <a:lnTo>
                    <a:pt x="300959" y="597"/>
                  </a:lnTo>
                  <a:lnTo>
                    <a:pt x="301843" y="1986"/>
                  </a:lnTo>
                  <a:lnTo>
                    <a:pt x="303423" y="2912"/>
                  </a:lnTo>
                  <a:lnTo>
                    <a:pt x="307826" y="3942"/>
                  </a:lnTo>
                  <a:lnTo>
                    <a:pt x="309397" y="5209"/>
                  </a:lnTo>
                  <a:lnTo>
                    <a:pt x="310444" y="7045"/>
                  </a:lnTo>
                  <a:lnTo>
                    <a:pt x="311143" y="9262"/>
                  </a:lnTo>
                  <a:lnTo>
                    <a:pt x="312125" y="21862"/>
                  </a:lnTo>
                  <a:lnTo>
                    <a:pt x="312355" y="35184"/>
                  </a:lnTo>
                  <a:lnTo>
                    <a:pt x="313450" y="51027"/>
                  </a:lnTo>
                  <a:lnTo>
                    <a:pt x="317243" y="67990"/>
                  </a:lnTo>
                  <a:lnTo>
                    <a:pt x="319644" y="76681"/>
                  </a:lnTo>
                  <a:lnTo>
                    <a:pt x="324957" y="94275"/>
                  </a:lnTo>
                  <a:lnTo>
                    <a:pt x="326771" y="103134"/>
                  </a:lnTo>
                  <a:lnTo>
                    <a:pt x="327980" y="112016"/>
                  </a:lnTo>
                  <a:lnTo>
                    <a:pt x="328786" y="120914"/>
                  </a:lnTo>
                  <a:lnTo>
                    <a:pt x="330316" y="130815"/>
                  </a:lnTo>
                  <a:lnTo>
                    <a:pt x="332328" y="141385"/>
                  </a:lnTo>
                  <a:lnTo>
                    <a:pt x="334661" y="152400"/>
                  </a:lnTo>
                  <a:lnTo>
                    <a:pt x="336217" y="163711"/>
                  </a:lnTo>
                  <a:lnTo>
                    <a:pt x="337254" y="175222"/>
                  </a:lnTo>
                  <a:lnTo>
                    <a:pt x="337946" y="186864"/>
                  </a:lnTo>
                  <a:lnTo>
                    <a:pt x="339398" y="199586"/>
                  </a:lnTo>
                  <a:lnTo>
                    <a:pt x="341360" y="213029"/>
                  </a:lnTo>
                  <a:lnTo>
                    <a:pt x="343659" y="226952"/>
                  </a:lnTo>
                  <a:lnTo>
                    <a:pt x="345192" y="240202"/>
                  </a:lnTo>
                  <a:lnTo>
                    <a:pt x="346214" y="253004"/>
                  </a:lnTo>
                  <a:lnTo>
                    <a:pt x="346895" y="265508"/>
                  </a:lnTo>
                  <a:lnTo>
                    <a:pt x="348342" y="277813"/>
                  </a:lnTo>
                  <a:lnTo>
                    <a:pt x="350298" y="289985"/>
                  </a:lnTo>
                  <a:lnTo>
                    <a:pt x="352595" y="302068"/>
                  </a:lnTo>
                  <a:lnTo>
                    <a:pt x="354126" y="314092"/>
                  </a:lnTo>
                  <a:lnTo>
                    <a:pt x="355146" y="326077"/>
                  </a:lnTo>
                  <a:lnTo>
                    <a:pt x="355826" y="338036"/>
                  </a:lnTo>
                  <a:lnTo>
                    <a:pt x="357273" y="349977"/>
                  </a:lnTo>
                  <a:lnTo>
                    <a:pt x="359229" y="361907"/>
                  </a:lnTo>
                  <a:lnTo>
                    <a:pt x="361525" y="373828"/>
                  </a:lnTo>
                  <a:lnTo>
                    <a:pt x="363056" y="385745"/>
                  </a:lnTo>
                  <a:lnTo>
                    <a:pt x="364076" y="397658"/>
                  </a:lnTo>
                  <a:lnTo>
                    <a:pt x="364756" y="409569"/>
                  </a:lnTo>
                  <a:lnTo>
                    <a:pt x="366202" y="421479"/>
                  </a:lnTo>
                  <a:lnTo>
                    <a:pt x="368159" y="433386"/>
                  </a:lnTo>
                  <a:lnTo>
                    <a:pt x="370454" y="445294"/>
                  </a:lnTo>
                  <a:lnTo>
                    <a:pt x="371986" y="456209"/>
                  </a:lnTo>
                  <a:lnTo>
                    <a:pt x="373006" y="466462"/>
                  </a:lnTo>
                  <a:lnTo>
                    <a:pt x="373686" y="476274"/>
                  </a:lnTo>
                  <a:lnTo>
                    <a:pt x="374442" y="492468"/>
                  </a:lnTo>
                  <a:lnTo>
                    <a:pt x="374644" y="499565"/>
                  </a:lnTo>
                  <a:lnTo>
                    <a:pt x="375770" y="505288"/>
                  </a:lnTo>
                  <a:lnTo>
                    <a:pt x="377514" y="510095"/>
                  </a:lnTo>
                  <a:lnTo>
                    <a:pt x="383977" y="522688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SMARTInkAnnotation58"/>
            <p:cNvSpPr/>
            <p:nvPr/>
          </p:nvSpPr>
          <p:spPr>
            <a:xfrm>
              <a:off x="4348758" y="3625462"/>
              <a:ext cx="267892" cy="26781"/>
            </a:xfrm>
            <a:custGeom>
              <a:avLst/>
              <a:gdLst/>
              <a:ahLst/>
              <a:cxnLst/>
              <a:rect l="0" t="0" r="0" b="0"/>
              <a:pathLst>
                <a:path w="267892" h="26781">
                  <a:moveTo>
                    <a:pt x="0" y="8920"/>
                  </a:moveTo>
                  <a:lnTo>
                    <a:pt x="4740" y="4180"/>
                  </a:lnTo>
                  <a:lnTo>
                    <a:pt x="8121" y="2783"/>
                  </a:lnTo>
                  <a:lnTo>
                    <a:pt x="12359" y="1853"/>
                  </a:lnTo>
                  <a:lnTo>
                    <a:pt x="17168" y="1232"/>
                  </a:lnTo>
                  <a:lnTo>
                    <a:pt x="22360" y="818"/>
                  </a:lnTo>
                  <a:lnTo>
                    <a:pt x="27805" y="542"/>
                  </a:lnTo>
                  <a:lnTo>
                    <a:pt x="33419" y="358"/>
                  </a:lnTo>
                  <a:lnTo>
                    <a:pt x="63817" y="64"/>
                  </a:lnTo>
                  <a:lnTo>
                    <a:pt x="112069" y="0"/>
                  </a:lnTo>
                  <a:lnTo>
                    <a:pt x="123329" y="989"/>
                  </a:lnTo>
                  <a:lnTo>
                    <a:pt x="134805" y="2641"/>
                  </a:lnTo>
                  <a:lnTo>
                    <a:pt x="172565" y="9706"/>
                  </a:lnTo>
                  <a:lnTo>
                    <a:pt x="186481" y="12420"/>
                  </a:lnTo>
                  <a:lnTo>
                    <a:pt x="198734" y="15223"/>
                  </a:lnTo>
                  <a:lnTo>
                    <a:pt x="209881" y="18083"/>
                  </a:lnTo>
                  <a:lnTo>
                    <a:pt x="220288" y="20982"/>
                  </a:lnTo>
                  <a:lnTo>
                    <a:pt x="230202" y="22914"/>
                  </a:lnTo>
                  <a:lnTo>
                    <a:pt x="239788" y="24203"/>
                  </a:lnTo>
                  <a:lnTo>
                    <a:pt x="267891" y="2678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SMARTInkAnnotation59"/>
            <p:cNvSpPr/>
            <p:nvPr/>
          </p:nvSpPr>
          <p:spPr>
            <a:xfrm>
              <a:off x="4991695" y="3518296"/>
              <a:ext cx="35720" cy="267892"/>
            </a:xfrm>
            <a:custGeom>
              <a:avLst/>
              <a:gdLst/>
              <a:ahLst/>
              <a:cxnLst/>
              <a:rect l="0" t="0" r="0" b="0"/>
              <a:pathLst>
                <a:path w="35720" h="267892">
                  <a:moveTo>
                    <a:pt x="35719" y="0"/>
                  </a:moveTo>
                  <a:lnTo>
                    <a:pt x="35719" y="20991"/>
                  </a:lnTo>
                  <a:lnTo>
                    <a:pt x="34726" y="23916"/>
                  </a:lnTo>
                  <a:lnTo>
                    <a:pt x="33073" y="26858"/>
                  </a:lnTo>
                  <a:lnTo>
                    <a:pt x="30979" y="29812"/>
                  </a:lnTo>
                  <a:lnTo>
                    <a:pt x="29581" y="33765"/>
                  </a:lnTo>
                  <a:lnTo>
                    <a:pt x="28650" y="38385"/>
                  </a:lnTo>
                  <a:lnTo>
                    <a:pt x="28030" y="43450"/>
                  </a:lnTo>
                  <a:lnTo>
                    <a:pt x="27616" y="49802"/>
                  </a:lnTo>
                  <a:lnTo>
                    <a:pt x="27340" y="57014"/>
                  </a:lnTo>
                  <a:lnTo>
                    <a:pt x="27157" y="64798"/>
                  </a:lnTo>
                  <a:lnTo>
                    <a:pt x="26042" y="72965"/>
                  </a:lnTo>
                  <a:lnTo>
                    <a:pt x="24306" y="81386"/>
                  </a:lnTo>
                  <a:lnTo>
                    <a:pt x="22157" y="89976"/>
                  </a:lnTo>
                  <a:lnTo>
                    <a:pt x="20725" y="98679"/>
                  </a:lnTo>
                  <a:lnTo>
                    <a:pt x="19769" y="107459"/>
                  </a:lnTo>
                  <a:lnTo>
                    <a:pt x="19133" y="116287"/>
                  </a:lnTo>
                  <a:lnTo>
                    <a:pt x="18708" y="125150"/>
                  </a:lnTo>
                  <a:lnTo>
                    <a:pt x="18236" y="142935"/>
                  </a:lnTo>
                  <a:lnTo>
                    <a:pt x="17971" y="169682"/>
                  </a:lnTo>
                  <a:lnTo>
                    <a:pt x="16941" y="178606"/>
                  </a:lnTo>
                  <a:lnTo>
                    <a:pt x="15262" y="187531"/>
                  </a:lnTo>
                  <a:lnTo>
                    <a:pt x="13152" y="196459"/>
                  </a:lnTo>
                  <a:lnTo>
                    <a:pt x="11744" y="205387"/>
                  </a:lnTo>
                  <a:lnTo>
                    <a:pt x="10806" y="214315"/>
                  </a:lnTo>
                  <a:lnTo>
                    <a:pt x="10180" y="223244"/>
                  </a:lnTo>
                  <a:lnTo>
                    <a:pt x="8771" y="231181"/>
                  </a:lnTo>
                  <a:lnTo>
                    <a:pt x="6839" y="238457"/>
                  </a:lnTo>
                  <a:lnTo>
                    <a:pt x="4559" y="245292"/>
                  </a:lnTo>
                  <a:lnTo>
                    <a:pt x="3039" y="250840"/>
                  </a:lnTo>
                  <a:lnTo>
                    <a:pt x="2026" y="255532"/>
                  </a:lnTo>
                  <a:lnTo>
                    <a:pt x="0" y="267891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SMARTInkAnnotation60"/>
            <p:cNvSpPr/>
            <p:nvPr/>
          </p:nvSpPr>
          <p:spPr>
            <a:xfrm>
              <a:off x="4884539" y="3616523"/>
              <a:ext cx="250032" cy="1"/>
            </a:xfrm>
            <a:custGeom>
              <a:avLst/>
              <a:gdLst/>
              <a:ahLst/>
              <a:cxnLst/>
              <a:rect l="0" t="0" r="0" b="0"/>
              <a:pathLst>
                <a:path w="250032" h="1">
                  <a:moveTo>
                    <a:pt x="0" y="0"/>
                  </a:moveTo>
                  <a:lnTo>
                    <a:pt x="250031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SMARTInkAnnotation61"/>
            <p:cNvSpPr/>
            <p:nvPr/>
          </p:nvSpPr>
          <p:spPr>
            <a:xfrm>
              <a:off x="5447119" y="3518296"/>
              <a:ext cx="312530" cy="366119"/>
            </a:xfrm>
            <a:custGeom>
              <a:avLst/>
              <a:gdLst/>
              <a:ahLst/>
              <a:cxnLst/>
              <a:rect l="0" t="0" r="0" b="0"/>
              <a:pathLst>
                <a:path w="312530" h="366119">
                  <a:moveTo>
                    <a:pt x="196443" y="0"/>
                  </a:moveTo>
                  <a:lnTo>
                    <a:pt x="188754" y="0"/>
                  </a:lnTo>
                  <a:lnTo>
                    <a:pt x="180629" y="6137"/>
                  </a:lnTo>
                  <a:lnTo>
                    <a:pt x="175194" y="7689"/>
                  </a:lnTo>
                  <a:lnTo>
                    <a:pt x="166554" y="8563"/>
                  </a:lnTo>
                  <a:lnTo>
                    <a:pt x="163619" y="9677"/>
                  </a:lnTo>
                  <a:lnTo>
                    <a:pt x="154747" y="14994"/>
                  </a:lnTo>
                  <a:lnTo>
                    <a:pt x="145834" y="18003"/>
                  </a:lnTo>
                  <a:lnTo>
                    <a:pt x="136909" y="23745"/>
                  </a:lnTo>
                  <a:lnTo>
                    <a:pt x="127981" y="26879"/>
                  </a:lnTo>
                  <a:lnTo>
                    <a:pt x="119052" y="33651"/>
                  </a:lnTo>
                  <a:lnTo>
                    <a:pt x="113099" y="39100"/>
                  </a:lnTo>
                  <a:lnTo>
                    <a:pt x="110122" y="40949"/>
                  </a:lnTo>
                  <a:lnTo>
                    <a:pt x="101193" y="44545"/>
                  </a:lnTo>
                  <a:lnTo>
                    <a:pt x="92263" y="51453"/>
                  </a:lnTo>
                  <a:lnTo>
                    <a:pt x="86310" y="56933"/>
                  </a:lnTo>
                  <a:lnTo>
                    <a:pt x="77711" y="62676"/>
                  </a:lnTo>
                  <a:lnTo>
                    <a:pt x="68267" y="68536"/>
                  </a:lnTo>
                  <a:lnTo>
                    <a:pt x="60762" y="74448"/>
                  </a:lnTo>
                  <a:lnTo>
                    <a:pt x="54119" y="80382"/>
                  </a:lnTo>
                  <a:lnTo>
                    <a:pt x="50959" y="83354"/>
                  </a:lnTo>
                  <a:lnTo>
                    <a:pt x="48852" y="86327"/>
                  </a:lnTo>
                  <a:lnTo>
                    <a:pt x="44895" y="95252"/>
                  </a:lnTo>
                  <a:lnTo>
                    <a:pt x="37879" y="104180"/>
                  </a:lnTo>
                  <a:lnTo>
                    <a:pt x="29516" y="113110"/>
                  </a:lnTo>
                  <a:lnTo>
                    <a:pt x="23696" y="119063"/>
                  </a:lnTo>
                  <a:lnTo>
                    <a:pt x="21747" y="123032"/>
                  </a:lnTo>
                  <a:lnTo>
                    <a:pt x="19582" y="132733"/>
                  </a:lnTo>
                  <a:lnTo>
                    <a:pt x="15973" y="141014"/>
                  </a:lnTo>
                  <a:lnTo>
                    <a:pt x="12054" y="148001"/>
                  </a:lnTo>
                  <a:lnTo>
                    <a:pt x="10313" y="154414"/>
                  </a:lnTo>
                  <a:lnTo>
                    <a:pt x="9332" y="163602"/>
                  </a:lnTo>
                  <a:lnTo>
                    <a:pt x="8202" y="166615"/>
                  </a:lnTo>
                  <a:lnTo>
                    <a:pt x="2864" y="175596"/>
                  </a:lnTo>
                  <a:lnTo>
                    <a:pt x="1267" y="181561"/>
                  </a:lnTo>
                  <a:lnTo>
                    <a:pt x="369" y="190498"/>
                  </a:lnTo>
                  <a:lnTo>
                    <a:pt x="102" y="199429"/>
                  </a:lnTo>
                  <a:lnTo>
                    <a:pt x="0" y="217289"/>
                  </a:lnTo>
                  <a:lnTo>
                    <a:pt x="989" y="220266"/>
                  </a:lnTo>
                  <a:lnTo>
                    <a:pt x="7679" y="230408"/>
                  </a:lnTo>
                  <a:lnTo>
                    <a:pt x="15804" y="238953"/>
                  </a:lnTo>
                  <a:lnTo>
                    <a:pt x="29878" y="253117"/>
                  </a:lnTo>
                  <a:lnTo>
                    <a:pt x="38409" y="259010"/>
                  </a:lnTo>
                  <a:lnTo>
                    <a:pt x="43462" y="261970"/>
                  </a:lnTo>
                  <a:lnTo>
                    <a:pt x="48815" y="264936"/>
                  </a:lnTo>
                  <a:lnTo>
                    <a:pt x="60054" y="270877"/>
                  </a:lnTo>
                  <a:lnTo>
                    <a:pt x="66821" y="273850"/>
                  </a:lnTo>
                  <a:lnTo>
                    <a:pt x="74311" y="276825"/>
                  </a:lnTo>
                  <a:lnTo>
                    <a:pt x="82279" y="279800"/>
                  </a:lnTo>
                  <a:lnTo>
                    <a:pt x="89576" y="282775"/>
                  </a:lnTo>
                  <a:lnTo>
                    <a:pt x="96425" y="285752"/>
                  </a:lnTo>
                  <a:lnTo>
                    <a:pt x="109326" y="291704"/>
                  </a:lnTo>
                  <a:lnTo>
                    <a:pt x="121675" y="297657"/>
                  </a:lnTo>
                  <a:lnTo>
                    <a:pt x="128738" y="300633"/>
                  </a:lnTo>
                  <a:lnTo>
                    <a:pt x="136424" y="303610"/>
                  </a:lnTo>
                  <a:lnTo>
                    <a:pt x="152900" y="309563"/>
                  </a:lnTo>
                  <a:lnTo>
                    <a:pt x="170145" y="315516"/>
                  </a:lnTo>
                  <a:lnTo>
                    <a:pt x="177919" y="318493"/>
                  </a:lnTo>
                  <a:lnTo>
                    <a:pt x="185086" y="321469"/>
                  </a:lnTo>
                  <a:lnTo>
                    <a:pt x="191848" y="324446"/>
                  </a:lnTo>
                  <a:lnTo>
                    <a:pt x="199333" y="327422"/>
                  </a:lnTo>
                  <a:lnTo>
                    <a:pt x="215587" y="333375"/>
                  </a:lnTo>
                  <a:lnTo>
                    <a:pt x="223096" y="336352"/>
                  </a:lnTo>
                  <a:lnTo>
                    <a:pt x="230087" y="339329"/>
                  </a:lnTo>
                  <a:lnTo>
                    <a:pt x="236732" y="342305"/>
                  </a:lnTo>
                  <a:lnTo>
                    <a:pt x="244138" y="345282"/>
                  </a:lnTo>
                  <a:lnTo>
                    <a:pt x="260305" y="351235"/>
                  </a:lnTo>
                  <a:lnTo>
                    <a:pt x="267791" y="354211"/>
                  </a:lnTo>
                  <a:lnTo>
                    <a:pt x="274766" y="357188"/>
                  </a:lnTo>
                  <a:lnTo>
                    <a:pt x="281401" y="360164"/>
                  </a:lnTo>
                  <a:lnTo>
                    <a:pt x="287808" y="362148"/>
                  </a:lnTo>
                  <a:lnTo>
                    <a:pt x="294064" y="363472"/>
                  </a:lnTo>
                  <a:lnTo>
                    <a:pt x="312529" y="366118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SMARTInkAnnotation62"/>
            <p:cNvSpPr/>
            <p:nvPr/>
          </p:nvSpPr>
          <p:spPr>
            <a:xfrm>
              <a:off x="5634632" y="3214687"/>
              <a:ext cx="133947" cy="187524"/>
            </a:xfrm>
            <a:custGeom>
              <a:avLst/>
              <a:gdLst/>
              <a:ahLst/>
              <a:cxnLst/>
              <a:rect l="0" t="0" r="0" b="0"/>
              <a:pathLst>
                <a:path w="133947" h="187524">
                  <a:moveTo>
                    <a:pt x="0" y="0"/>
                  </a:moveTo>
                  <a:lnTo>
                    <a:pt x="0" y="4741"/>
                  </a:lnTo>
                  <a:lnTo>
                    <a:pt x="992" y="6137"/>
                  </a:lnTo>
                  <a:lnTo>
                    <a:pt x="2646" y="7068"/>
                  </a:lnTo>
                  <a:lnTo>
                    <a:pt x="4740" y="7688"/>
                  </a:lnTo>
                  <a:lnTo>
                    <a:pt x="6137" y="9094"/>
                  </a:lnTo>
                  <a:lnTo>
                    <a:pt x="7068" y="11024"/>
                  </a:lnTo>
                  <a:lnTo>
                    <a:pt x="7689" y="13302"/>
                  </a:lnTo>
                  <a:lnTo>
                    <a:pt x="11024" y="18479"/>
                  </a:lnTo>
                  <a:lnTo>
                    <a:pt x="13303" y="21249"/>
                  </a:lnTo>
                  <a:lnTo>
                    <a:pt x="16806" y="25080"/>
                  </a:lnTo>
                  <a:lnTo>
                    <a:pt x="25990" y="34628"/>
                  </a:lnTo>
                  <a:lnTo>
                    <a:pt x="42318" y="51160"/>
                  </a:lnTo>
                  <a:lnTo>
                    <a:pt x="48056" y="57919"/>
                  </a:lnTo>
                  <a:lnTo>
                    <a:pt x="53865" y="65402"/>
                  </a:lnTo>
                  <a:lnTo>
                    <a:pt x="59723" y="73367"/>
                  </a:lnTo>
                  <a:lnTo>
                    <a:pt x="71523" y="90154"/>
                  </a:lnTo>
                  <a:lnTo>
                    <a:pt x="113115" y="151855"/>
                  </a:lnTo>
                  <a:lnTo>
                    <a:pt x="118074" y="159776"/>
                  </a:lnTo>
                  <a:lnTo>
                    <a:pt x="122372" y="167040"/>
                  </a:lnTo>
                  <a:lnTo>
                    <a:pt x="133946" y="187523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SMARTInkAnnotation63"/>
            <p:cNvSpPr/>
            <p:nvPr/>
          </p:nvSpPr>
          <p:spPr>
            <a:xfrm>
              <a:off x="5920382" y="3384507"/>
              <a:ext cx="223244" cy="437400"/>
            </a:xfrm>
            <a:custGeom>
              <a:avLst/>
              <a:gdLst/>
              <a:ahLst/>
              <a:cxnLst/>
              <a:rect l="0" t="0" r="0" b="0"/>
              <a:pathLst>
                <a:path w="223244" h="437400">
                  <a:moveTo>
                    <a:pt x="0" y="437399"/>
                  </a:moveTo>
                  <a:lnTo>
                    <a:pt x="4740" y="432658"/>
                  </a:lnTo>
                  <a:lnTo>
                    <a:pt x="9714" y="425039"/>
                  </a:lnTo>
                  <a:lnTo>
                    <a:pt x="15232" y="415038"/>
                  </a:lnTo>
                  <a:lnTo>
                    <a:pt x="23916" y="398252"/>
                  </a:lnTo>
                  <a:lnTo>
                    <a:pt x="38709" y="368879"/>
                  </a:lnTo>
                  <a:lnTo>
                    <a:pt x="41681" y="361953"/>
                  </a:lnTo>
                  <a:lnTo>
                    <a:pt x="44655" y="354359"/>
                  </a:lnTo>
                  <a:lnTo>
                    <a:pt x="47628" y="346321"/>
                  </a:lnTo>
                  <a:lnTo>
                    <a:pt x="49612" y="338977"/>
                  </a:lnTo>
                  <a:lnTo>
                    <a:pt x="51816" y="325525"/>
                  </a:lnTo>
                  <a:lnTo>
                    <a:pt x="53395" y="318168"/>
                  </a:lnTo>
                  <a:lnTo>
                    <a:pt x="55440" y="310287"/>
                  </a:lnTo>
                  <a:lnTo>
                    <a:pt x="57796" y="302055"/>
                  </a:lnTo>
                  <a:lnTo>
                    <a:pt x="63059" y="284973"/>
                  </a:lnTo>
                  <a:lnTo>
                    <a:pt x="65852" y="276250"/>
                  </a:lnTo>
                  <a:lnTo>
                    <a:pt x="67714" y="266467"/>
                  </a:lnTo>
                  <a:lnTo>
                    <a:pt x="68955" y="255975"/>
                  </a:lnTo>
                  <a:lnTo>
                    <a:pt x="69783" y="245012"/>
                  </a:lnTo>
                  <a:lnTo>
                    <a:pt x="71327" y="234727"/>
                  </a:lnTo>
                  <a:lnTo>
                    <a:pt x="73348" y="224894"/>
                  </a:lnTo>
                  <a:lnTo>
                    <a:pt x="75688" y="215362"/>
                  </a:lnTo>
                  <a:lnTo>
                    <a:pt x="77248" y="206030"/>
                  </a:lnTo>
                  <a:lnTo>
                    <a:pt x="78287" y="196833"/>
                  </a:lnTo>
                  <a:lnTo>
                    <a:pt x="78980" y="187725"/>
                  </a:lnTo>
                  <a:lnTo>
                    <a:pt x="80435" y="178676"/>
                  </a:lnTo>
                  <a:lnTo>
                    <a:pt x="82397" y="169667"/>
                  </a:lnTo>
                  <a:lnTo>
                    <a:pt x="84697" y="160684"/>
                  </a:lnTo>
                  <a:lnTo>
                    <a:pt x="87223" y="151719"/>
                  </a:lnTo>
                  <a:lnTo>
                    <a:pt x="92675" y="133821"/>
                  </a:lnTo>
                  <a:lnTo>
                    <a:pt x="94525" y="124881"/>
                  </a:lnTo>
                  <a:lnTo>
                    <a:pt x="95759" y="115944"/>
                  </a:lnTo>
                  <a:lnTo>
                    <a:pt x="96581" y="107010"/>
                  </a:lnTo>
                  <a:lnTo>
                    <a:pt x="98122" y="99069"/>
                  </a:lnTo>
                  <a:lnTo>
                    <a:pt x="100141" y="91791"/>
                  </a:lnTo>
                  <a:lnTo>
                    <a:pt x="104039" y="78413"/>
                  </a:lnTo>
                  <a:lnTo>
                    <a:pt x="105771" y="65852"/>
                  </a:lnTo>
                  <a:lnTo>
                    <a:pt x="108217" y="59725"/>
                  </a:lnTo>
                  <a:lnTo>
                    <a:pt x="111833" y="53655"/>
                  </a:lnTo>
                  <a:lnTo>
                    <a:pt x="116227" y="47624"/>
                  </a:lnTo>
                  <a:lnTo>
                    <a:pt x="120148" y="42611"/>
                  </a:lnTo>
                  <a:lnTo>
                    <a:pt x="123756" y="38278"/>
                  </a:lnTo>
                  <a:lnTo>
                    <a:pt x="130409" y="30816"/>
                  </a:lnTo>
                  <a:lnTo>
                    <a:pt x="136673" y="24193"/>
                  </a:lnTo>
                  <a:lnTo>
                    <a:pt x="138741" y="21038"/>
                  </a:lnTo>
                  <a:lnTo>
                    <a:pt x="142643" y="11857"/>
                  </a:lnTo>
                  <a:lnTo>
                    <a:pt x="148649" y="3845"/>
                  </a:lnTo>
                  <a:lnTo>
                    <a:pt x="151681" y="0"/>
                  </a:lnTo>
                  <a:lnTo>
                    <a:pt x="151794" y="12287"/>
                  </a:lnTo>
                  <a:lnTo>
                    <a:pt x="156542" y="25579"/>
                  </a:lnTo>
                  <a:lnTo>
                    <a:pt x="156948" y="30892"/>
                  </a:lnTo>
                  <a:lnTo>
                    <a:pt x="154752" y="42086"/>
                  </a:lnTo>
                  <a:lnTo>
                    <a:pt x="153770" y="48841"/>
                  </a:lnTo>
                  <a:lnTo>
                    <a:pt x="153115" y="56321"/>
                  </a:lnTo>
                  <a:lnTo>
                    <a:pt x="152678" y="64285"/>
                  </a:lnTo>
                  <a:lnTo>
                    <a:pt x="153379" y="71578"/>
                  </a:lnTo>
                  <a:lnTo>
                    <a:pt x="156804" y="84973"/>
                  </a:lnTo>
                  <a:lnTo>
                    <a:pt x="161633" y="102833"/>
                  </a:lnTo>
                  <a:lnTo>
                    <a:pt x="164311" y="113152"/>
                  </a:lnTo>
                  <a:lnTo>
                    <a:pt x="167088" y="123008"/>
                  </a:lnTo>
                  <a:lnTo>
                    <a:pt x="175736" y="152092"/>
                  </a:lnTo>
                  <a:lnTo>
                    <a:pt x="184582" y="185404"/>
                  </a:lnTo>
                  <a:lnTo>
                    <a:pt x="190515" y="208654"/>
                  </a:lnTo>
                  <a:lnTo>
                    <a:pt x="193487" y="219418"/>
                  </a:lnTo>
                  <a:lnTo>
                    <a:pt x="202409" y="249780"/>
                  </a:lnTo>
                  <a:lnTo>
                    <a:pt x="208361" y="271992"/>
                  </a:lnTo>
                  <a:lnTo>
                    <a:pt x="210345" y="282479"/>
                  </a:lnTo>
                  <a:lnTo>
                    <a:pt x="211668" y="292447"/>
                  </a:lnTo>
                  <a:lnTo>
                    <a:pt x="212549" y="302069"/>
                  </a:lnTo>
                  <a:lnTo>
                    <a:pt x="214129" y="311460"/>
                  </a:lnTo>
                  <a:lnTo>
                    <a:pt x="216175" y="320698"/>
                  </a:lnTo>
                  <a:lnTo>
                    <a:pt x="218531" y="329832"/>
                  </a:lnTo>
                  <a:lnTo>
                    <a:pt x="221148" y="342628"/>
                  </a:lnTo>
                  <a:lnTo>
                    <a:pt x="223243" y="357032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SMARTInkAnnotation64"/>
            <p:cNvSpPr/>
            <p:nvPr/>
          </p:nvSpPr>
          <p:spPr>
            <a:xfrm>
              <a:off x="5938242" y="3589734"/>
              <a:ext cx="178594" cy="53579"/>
            </a:xfrm>
            <a:custGeom>
              <a:avLst/>
              <a:gdLst/>
              <a:ahLst/>
              <a:cxnLst/>
              <a:rect l="0" t="0" r="0" b="0"/>
              <a:pathLst>
                <a:path w="178594" h="53579">
                  <a:moveTo>
                    <a:pt x="0" y="53578"/>
                  </a:moveTo>
                  <a:lnTo>
                    <a:pt x="4739" y="48838"/>
                  </a:lnTo>
                  <a:lnTo>
                    <a:pt x="8121" y="46449"/>
                  </a:lnTo>
                  <a:lnTo>
                    <a:pt x="12358" y="43864"/>
                  </a:lnTo>
                  <a:lnTo>
                    <a:pt x="17169" y="41149"/>
                  </a:lnTo>
                  <a:lnTo>
                    <a:pt x="23352" y="38347"/>
                  </a:lnTo>
                  <a:lnTo>
                    <a:pt x="30451" y="35486"/>
                  </a:lnTo>
                  <a:lnTo>
                    <a:pt x="38160" y="32587"/>
                  </a:lnTo>
                  <a:lnTo>
                    <a:pt x="46276" y="30655"/>
                  </a:lnTo>
                  <a:lnTo>
                    <a:pt x="54663" y="29366"/>
                  </a:lnTo>
                  <a:lnTo>
                    <a:pt x="63230" y="28507"/>
                  </a:lnTo>
                  <a:lnTo>
                    <a:pt x="71919" y="26942"/>
                  </a:lnTo>
                  <a:lnTo>
                    <a:pt x="80688" y="24906"/>
                  </a:lnTo>
                  <a:lnTo>
                    <a:pt x="120890" y="14511"/>
                  </a:lnTo>
                  <a:lnTo>
                    <a:pt x="130202" y="11658"/>
                  </a:lnTo>
                  <a:lnTo>
                    <a:pt x="138396" y="8764"/>
                  </a:lnTo>
                  <a:lnTo>
                    <a:pt x="145842" y="5843"/>
                  </a:lnTo>
                  <a:lnTo>
                    <a:pt x="152790" y="3895"/>
                  </a:lnTo>
                  <a:lnTo>
                    <a:pt x="159406" y="2597"/>
                  </a:lnTo>
                  <a:lnTo>
                    <a:pt x="178593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SMARTInkAnnotation65"/>
            <p:cNvSpPr/>
            <p:nvPr/>
          </p:nvSpPr>
          <p:spPr>
            <a:xfrm>
              <a:off x="6375796" y="3348632"/>
              <a:ext cx="151653" cy="571501"/>
            </a:xfrm>
            <a:custGeom>
              <a:avLst/>
              <a:gdLst/>
              <a:ahLst/>
              <a:cxnLst/>
              <a:rect l="0" t="0" r="0" b="0"/>
              <a:pathLst>
                <a:path w="151653" h="571501">
                  <a:moveTo>
                    <a:pt x="71438" y="0"/>
                  </a:moveTo>
                  <a:lnTo>
                    <a:pt x="76178" y="9481"/>
                  </a:lnTo>
                  <a:lnTo>
                    <a:pt x="79559" y="13266"/>
                  </a:lnTo>
                  <a:lnTo>
                    <a:pt x="83797" y="16781"/>
                  </a:lnTo>
                  <a:lnTo>
                    <a:pt x="88607" y="20118"/>
                  </a:lnTo>
                  <a:lnTo>
                    <a:pt x="92806" y="25318"/>
                  </a:lnTo>
                  <a:lnTo>
                    <a:pt x="96597" y="31762"/>
                  </a:lnTo>
                  <a:lnTo>
                    <a:pt x="100118" y="39034"/>
                  </a:lnTo>
                  <a:lnTo>
                    <a:pt x="104448" y="45867"/>
                  </a:lnTo>
                  <a:lnTo>
                    <a:pt x="109320" y="52406"/>
                  </a:lnTo>
                  <a:lnTo>
                    <a:pt x="114552" y="58750"/>
                  </a:lnTo>
                  <a:lnTo>
                    <a:pt x="118040" y="65956"/>
                  </a:lnTo>
                  <a:lnTo>
                    <a:pt x="121916" y="81900"/>
                  </a:lnTo>
                  <a:lnTo>
                    <a:pt x="126284" y="98908"/>
                  </a:lnTo>
                  <a:lnTo>
                    <a:pt x="128838" y="107610"/>
                  </a:lnTo>
                  <a:lnTo>
                    <a:pt x="134321" y="127863"/>
                  </a:lnTo>
                  <a:lnTo>
                    <a:pt x="137173" y="138821"/>
                  </a:lnTo>
                  <a:lnTo>
                    <a:pt x="140066" y="149102"/>
                  </a:lnTo>
                  <a:lnTo>
                    <a:pt x="145927" y="168463"/>
                  </a:lnTo>
                  <a:lnTo>
                    <a:pt x="147887" y="179777"/>
                  </a:lnTo>
                  <a:lnTo>
                    <a:pt x="149193" y="192282"/>
                  </a:lnTo>
                  <a:lnTo>
                    <a:pt x="150064" y="205578"/>
                  </a:lnTo>
                  <a:lnTo>
                    <a:pt x="150644" y="218411"/>
                  </a:lnTo>
                  <a:lnTo>
                    <a:pt x="151289" y="243254"/>
                  </a:lnTo>
                  <a:lnTo>
                    <a:pt x="151652" y="279553"/>
                  </a:lnTo>
                  <a:lnTo>
                    <a:pt x="150711" y="292533"/>
                  </a:lnTo>
                  <a:lnTo>
                    <a:pt x="149091" y="306147"/>
                  </a:lnTo>
                  <a:lnTo>
                    <a:pt x="147019" y="320184"/>
                  </a:lnTo>
                  <a:lnTo>
                    <a:pt x="143654" y="333511"/>
                  </a:lnTo>
                  <a:lnTo>
                    <a:pt x="139426" y="346364"/>
                  </a:lnTo>
                  <a:lnTo>
                    <a:pt x="134622" y="358901"/>
                  </a:lnTo>
                  <a:lnTo>
                    <a:pt x="130429" y="371229"/>
                  </a:lnTo>
                  <a:lnTo>
                    <a:pt x="126639" y="383415"/>
                  </a:lnTo>
                  <a:lnTo>
                    <a:pt x="123122" y="395509"/>
                  </a:lnTo>
                  <a:lnTo>
                    <a:pt x="117800" y="407540"/>
                  </a:lnTo>
                  <a:lnTo>
                    <a:pt x="111275" y="419529"/>
                  </a:lnTo>
                  <a:lnTo>
                    <a:pt x="103950" y="431491"/>
                  </a:lnTo>
                  <a:lnTo>
                    <a:pt x="96089" y="443434"/>
                  </a:lnTo>
                  <a:lnTo>
                    <a:pt x="79418" y="467288"/>
                  </a:lnTo>
                  <a:lnTo>
                    <a:pt x="38240" y="524202"/>
                  </a:lnTo>
                  <a:lnTo>
                    <a:pt x="31447" y="534015"/>
                  </a:lnTo>
                  <a:lnTo>
                    <a:pt x="24933" y="542541"/>
                  </a:lnTo>
                  <a:lnTo>
                    <a:pt x="18607" y="550210"/>
                  </a:lnTo>
                  <a:lnTo>
                    <a:pt x="0" y="57150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SMARTInkAnnotation66"/>
            <p:cNvSpPr/>
            <p:nvPr/>
          </p:nvSpPr>
          <p:spPr>
            <a:xfrm>
              <a:off x="5607843" y="3955851"/>
              <a:ext cx="589361" cy="35720"/>
            </a:xfrm>
            <a:custGeom>
              <a:avLst/>
              <a:gdLst/>
              <a:ahLst/>
              <a:cxnLst/>
              <a:rect l="0" t="0" r="0" b="0"/>
              <a:pathLst>
                <a:path w="589361" h="35720">
                  <a:moveTo>
                    <a:pt x="589360" y="0"/>
                  </a:moveTo>
                  <a:lnTo>
                    <a:pt x="551200" y="0"/>
                  </a:lnTo>
                  <a:lnTo>
                    <a:pt x="543083" y="992"/>
                  </a:lnTo>
                  <a:lnTo>
                    <a:pt x="534696" y="2646"/>
                  </a:lnTo>
                  <a:lnTo>
                    <a:pt x="526129" y="4740"/>
                  </a:lnTo>
                  <a:lnTo>
                    <a:pt x="516448" y="6137"/>
                  </a:lnTo>
                  <a:lnTo>
                    <a:pt x="506025" y="7068"/>
                  </a:lnTo>
                  <a:lnTo>
                    <a:pt x="495108" y="7688"/>
                  </a:lnTo>
                  <a:lnTo>
                    <a:pt x="472394" y="8378"/>
                  </a:lnTo>
                  <a:lnTo>
                    <a:pt x="420734" y="8820"/>
                  </a:lnTo>
                  <a:lnTo>
                    <a:pt x="406498" y="9849"/>
                  </a:lnTo>
                  <a:lnTo>
                    <a:pt x="392046" y="11527"/>
                  </a:lnTo>
                  <a:lnTo>
                    <a:pt x="377449" y="13638"/>
                  </a:lnTo>
                  <a:lnTo>
                    <a:pt x="361766" y="15045"/>
                  </a:lnTo>
                  <a:lnTo>
                    <a:pt x="345357" y="15983"/>
                  </a:lnTo>
                  <a:lnTo>
                    <a:pt x="311249" y="17026"/>
                  </a:lnTo>
                  <a:lnTo>
                    <a:pt x="276248" y="17489"/>
                  </a:lnTo>
                  <a:lnTo>
                    <a:pt x="258579" y="18604"/>
                  </a:lnTo>
                  <a:lnTo>
                    <a:pt x="240846" y="20340"/>
                  </a:lnTo>
                  <a:lnTo>
                    <a:pt x="223072" y="22491"/>
                  </a:lnTo>
                  <a:lnTo>
                    <a:pt x="206262" y="23923"/>
                  </a:lnTo>
                  <a:lnTo>
                    <a:pt x="190094" y="24878"/>
                  </a:lnTo>
                  <a:lnTo>
                    <a:pt x="174354" y="25515"/>
                  </a:lnTo>
                  <a:lnTo>
                    <a:pt x="157908" y="26932"/>
                  </a:lnTo>
                  <a:lnTo>
                    <a:pt x="140991" y="28868"/>
                  </a:lnTo>
                  <a:lnTo>
                    <a:pt x="123760" y="31152"/>
                  </a:lnTo>
                  <a:lnTo>
                    <a:pt x="107311" y="32674"/>
                  </a:lnTo>
                  <a:lnTo>
                    <a:pt x="91384" y="33689"/>
                  </a:lnTo>
                  <a:lnTo>
                    <a:pt x="62444" y="34817"/>
                  </a:lnTo>
                  <a:lnTo>
                    <a:pt x="30408" y="35451"/>
                  </a:lnTo>
                  <a:lnTo>
                    <a:pt x="0" y="3571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SMARTInkAnnotation67"/>
            <p:cNvSpPr/>
            <p:nvPr/>
          </p:nvSpPr>
          <p:spPr>
            <a:xfrm>
              <a:off x="2750343" y="3843653"/>
              <a:ext cx="901900" cy="130058"/>
            </a:xfrm>
            <a:custGeom>
              <a:avLst/>
              <a:gdLst/>
              <a:ahLst/>
              <a:cxnLst/>
              <a:rect l="0" t="0" r="0" b="0"/>
              <a:pathLst>
                <a:path w="901900" h="130058">
                  <a:moveTo>
                    <a:pt x="0" y="130057"/>
                  </a:moveTo>
                  <a:lnTo>
                    <a:pt x="4741" y="125317"/>
                  </a:lnTo>
                  <a:lnTo>
                    <a:pt x="7130" y="123920"/>
                  </a:lnTo>
                  <a:lnTo>
                    <a:pt x="16224" y="120963"/>
                  </a:lnTo>
                  <a:lnTo>
                    <a:pt x="20738" y="119034"/>
                  </a:lnTo>
                  <a:lnTo>
                    <a:pt x="31045" y="114244"/>
                  </a:lnTo>
                  <a:lnTo>
                    <a:pt x="42240" y="108808"/>
                  </a:lnTo>
                  <a:lnTo>
                    <a:pt x="49989" y="105969"/>
                  </a:lnTo>
                  <a:lnTo>
                    <a:pt x="59123" y="103084"/>
                  </a:lnTo>
                  <a:lnTo>
                    <a:pt x="79855" y="97233"/>
                  </a:lnTo>
                  <a:lnTo>
                    <a:pt x="102299" y="91326"/>
                  </a:lnTo>
                  <a:lnTo>
                    <a:pt x="113840" y="87369"/>
                  </a:lnTo>
                  <a:lnTo>
                    <a:pt x="125502" y="82747"/>
                  </a:lnTo>
                  <a:lnTo>
                    <a:pt x="137246" y="77681"/>
                  </a:lnTo>
                  <a:lnTo>
                    <a:pt x="150037" y="73312"/>
                  </a:lnTo>
                  <a:lnTo>
                    <a:pt x="163525" y="69406"/>
                  </a:lnTo>
                  <a:lnTo>
                    <a:pt x="177477" y="65811"/>
                  </a:lnTo>
                  <a:lnTo>
                    <a:pt x="192733" y="62422"/>
                  </a:lnTo>
                  <a:lnTo>
                    <a:pt x="225557" y="56010"/>
                  </a:lnTo>
                  <a:lnTo>
                    <a:pt x="277506" y="46822"/>
                  </a:lnTo>
                  <a:lnTo>
                    <a:pt x="450875" y="19927"/>
                  </a:lnTo>
                  <a:lnTo>
                    <a:pt x="512388" y="10996"/>
                  </a:lnTo>
                  <a:lnTo>
                    <a:pt x="533084" y="9011"/>
                  </a:lnTo>
                  <a:lnTo>
                    <a:pt x="553827" y="7688"/>
                  </a:lnTo>
                  <a:lnTo>
                    <a:pt x="574601" y="6806"/>
                  </a:lnTo>
                  <a:lnTo>
                    <a:pt x="616204" y="5825"/>
                  </a:lnTo>
                  <a:lnTo>
                    <a:pt x="637021" y="5564"/>
                  </a:lnTo>
                  <a:lnTo>
                    <a:pt x="656853" y="4398"/>
                  </a:lnTo>
                  <a:lnTo>
                    <a:pt x="676027" y="2628"/>
                  </a:lnTo>
                  <a:lnTo>
                    <a:pt x="694763" y="456"/>
                  </a:lnTo>
                  <a:lnTo>
                    <a:pt x="714199" y="0"/>
                  </a:lnTo>
                  <a:lnTo>
                    <a:pt x="734101" y="689"/>
                  </a:lnTo>
                  <a:lnTo>
                    <a:pt x="754315" y="2140"/>
                  </a:lnTo>
                  <a:lnTo>
                    <a:pt x="772752" y="3107"/>
                  </a:lnTo>
                  <a:lnTo>
                    <a:pt x="806466" y="4182"/>
                  </a:lnTo>
                  <a:lnTo>
                    <a:pt x="901899" y="5042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SMARTInkAnnotation68"/>
            <p:cNvSpPr/>
            <p:nvPr/>
          </p:nvSpPr>
          <p:spPr>
            <a:xfrm>
              <a:off x="3143250" y="4027289"/>
              <a:ext cx="2598540" cy="623730"/>
            </a:xfrm>
            <a:custGeom>
              <a:avLst/>
              <a:gdLst/>
              <a:ahLst/>
              <a:cxnLst/>
              <a:rect l="0" t="0" r="0" b="0"/>
              <a:pathLst>
                <a:path w="2598540" h="623730">
                  <a:moveTo>
                    <a:pt x="0" y="35718"/>
                  </a:moveTo>
                  <a:lnTo>
                    <a:pt x="0" y="40459"/>
                  </a:lnTo>
                  <a:lnTo>
                    <a:pt x="992" y="41855"/>
                  </a:lnTo>
                  <a:lnTo>
                    <a:pt x="2645" y="42786"/>
                  </a:lnTo>
                  <a:lnTo>
                    <a:pt x="4740" y="43407"/>
                  </a:lnTo>
                  <a:lnTo>
                    <a:pt x="6137" y="44812"/>
                  </a:lnTo>
                  <a:lnTo>
                    <a:pt x="7067" y="46742"/>
                  </a:lnTo>
                  <a:lnTo>
                    <a:pt x="7688" y="49021"/>
                  </a:lnTo>
                  <a:lnTo>
                    <a:pt x="11023" y="54198"/>
                  </a:lnTo>
                  <a:lnTo>
                    <a:pt x="26972" y="71492"/>
                  </a:lnTo>
                  <a:lnTo>
                    <a:pt x="126815" y="171464"/>
                  </a:lnTo>
                  <a:lnTo>
                    <a:pt x="143674" y="185677"/>
                  </a:lnTo>
                  <a:lnTo>
                    <a:pt x="161089" y="199601"/>
                  </a:lnTo>
                  <a:lnTo>
                    <a:pt x="178751" y="215711"/>
                  </a:lnTo>
                  <a:lnTo>
                    <a:pt x="199169" y="232794"/>
                  </a:lnTo>
                  <a:lnTo>
                    <a:pt x="221472" y="250307"/>
                  </a:lnTo>
                  <a:lnTo>
                    <a:pt x="279955" y="294716"/>
                  </a:lnTo>
                  <a:lnTo>
                    <a:pt x="306325" y="312555"/>
                  </a:lnTo>
                  <a:lnTo>
                    <a:pt x="333590" y="330405"/>
                  </a:lnTo>
                  <a:lnTo>
                    <a:pt x="358936" y="348260"/>
                  </a:lnTo>
                  <a:lnTo>
                    <a:pt x="386076" y="366118"/>
                  </a:lnTo>
                  <a:lnTo>
                    <a:pt x="429247" y="392907"/>
                  </a:lnTo>
                  <a:lnTo>
                    <a:pt x="459659" y="410766"/>
                  </a:lnTo>
                  <a:lnTo>
                    <a:pt x="493019" y="428625"/>
                  </a:lnTo>
                  <a:lnTo>
                    <a:pt x="651916" y="508992"/>
                  </a:lnTo>
                  <a:lnTo>
                    <a:pt x="690253" y="524206"/>
                  </a:lnTo>
                  <a:lnTo>
                    <a:pt x="766715" y="550141"/>
                  </a:lnTo>
                  <a:lnTo>
                    <a:pt x="882689" y="586337"/>
                  </a:lnTo>
                  <a:lnTo>
                    <a:pt x="961346" y="603057"/>
                  </a:lnTo>
                  <a:lnTo>
                    <a:pt x="1037885" y="615914"/>
                  </a:lnTo>
                  <a:lnTo>
                    <a:pt x="1114850" y="623268"/>
                  </a:lnTo>
                  <a:lnTo>
                    <a:pt x="1188371" y="623729"/>
                  </a:lnTo>
                  <a:lnTo>
                    <a:pt x="1266100" y="615293"/>
                  </a:lnTo>
                  <a:lnTo>
                    <a:pt x="1343815" y="608814"/>
                  </a:lnTo>
                  <a:lnTo>
                    <a:pt x="1405347" y="602950"/>
                  </a:lnTo>
                  <a:lnTo>
                    <a:pt x="1467567" y="594929"/>
                  </a:lnTo>
                  <a:lnTo>
                    <a:pt x="1529989" y="581528"/>
                  </a:lnTo>
                  <a:lnTo>
                    <a:pt x="1592471" y="564990"/>
                  </a:lnTo>
                  <a:lnTo>
                    <a:pt x="1654971" y="547522"/>
                  </a:lnTo>
                  <a:lnTo>
                    <a:pt x="1693996" y="533062"/>
                  </a:lnTo>
                  <a:lnTo>
                    <a:pt x="1833930" y="473114"/>
                  </a:lnTo>
                  <a:lnTo>
                    <a:pt x="1872751" y="455343"/>
                  </a:lnTo>
                  <a:lnTo>
                    <a:pt x="1910841" y="437523"/>
                  </a:lnTo>
                  <a:lnTo>
                    <a:pt x="1970341" y="410756"/>
                  </a:lnTo>
                  <a:lnTo>
                    <a:pt x="2026114" y="383973"/>
                  </a:lnTo>
                  <a:lnTo>
                    <a:pt x="2116214" y="339328"/>
                  </a:lnTo>
                  <a:lnTo>
                    <a:pt x="2134113" y="329405"/>
                  </a:lnTo>
                  <a:lnTo>
                    <a:pt x="2152000" y="318822"/>
                  </a:lnTo>
                  <a:lnTo>
                    <a:pt x="2354414" y="196485"/>
                  </a:lnTo>
                  <a:lnTo>
                    <a:pt x="2369313" y="186552"/>
                  </a:lnTo>
                  <a:lnTo>
                    <a:pt x="2384206" y="175962"/>
                  </a:lnTo>
                  <a:lnTo>
                    <a:pt x="2439013" y="135189"/>
                  </a:lnTo>
                  <a:lnTo>
                    <a:pt x="2461162" y="116638"/>
                  </a:lnTo>
                  <a:lnTo>
                    <a:pt x="2481920" y="99464"/>
                  </a:lnTo>
                  <a:lnTo>
                    <a:pt x="2504374" y="85216"/>
                  </a:lnTo>
                  <a:lnTo>
                    <a:pt x="2522292" y="69624"/>
                  </a:lnTo>
                  <a:lnTo>
                    <a:pt x="2537862" y="52772"/>
                  </a:lnTo>
                  <a:lnTo>
                    <a:pt x="2554704" y="35360"/>
                  </a:lnTo>
                  <a:lnTo>
                    <a:pt x="2576180" y="18304"/>
                  </a:lnTo>
                  <a:lnTo>
                    <a:pt x="2598539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SMARTInkAnnotation69"/>
            <p:cNvSpPr/>
            <p:nvPr/>
          </p:nvSpPr>
          <p:spPr>
            <a:xfrm>
              <a:off x="3884414" y="4679203"/>
              <a:ext cx="366118" cy="410719"/>
            </a:xfrm>
            <a:custGeom>
              <a:avLst/>
              <a:gdLst/>
              <a:ahLst/>
              <a:cxnLst/>
              <a:rect l="0" t="0" r="0" b="0"/>
              <a:pathLst>
                <a:path w="366118" h="410719">
                  <a:moveTo>
                    <a:pt x="0" y="348211"/>
                  </a:moveTo>
                  <a:lnTo>
                    <a:pt x="0" y="343471"/>
                  </a:lnTo>
                  <a:lnTo>
                    <a:pt x="992" y="342073"/>
                  </a:lnTo>
                  <a:lnTo>
                    <a:pt x="2646" y="341142"/>
                  </a:lnTo>
                  <a:lnTo>
                    <a:pt x="4740" y="340522"/>
                  </a:lnTo>
                  <a:lnTo>
                    <a:pt x="7129" y="338124"/>
                  </a:lnTo>
                  <a:lnTo>
                    <a:pt x="15231" y="326260"/>
                  </a:lnTo>
                  <a:lnTo>
                    <a:pt x="23915" y="315028"/>
                  </a:lnTo>
                  <a:lnTo>
                    <a:pt x="29811" y="305020"/>
                  </a:lnTo>
                  <a:lnTo>
                    <a:pt x="32772" y="298581"/>
                  </a:lnTo>
                  <a:lnTo>
                    <a:pt x="35738" y="291312"/>
                  </a:lnTo>
                  <a:lnTo>
                    <a:pt x="38708" y="283489"/>
                  </a:lnTo>
                  <a:lnTo>
                    <a:pt x="42673" y="276289"/>
                  </a:lnTo>
                  <a:lnTo>
                    <a:pt x="47300" y="269505"/>
                  </a:lnTo>
                  <a:lnTo>
                    <a:pt x="52369" y="262998"/>
                  </a:lnTo>
                  <a:lnTo>
                    <a:pt x="56741" y="255683"/>
                  </a:lnTo>
                  <a:lnTo>
                    <a:pt x="60647" y="247831"/>
                  </a:lnTo>
                  <a:lnTo>
                    <a:pt x="64244" y="239619"/>
                  </a:lnTo>
                  <a:lnTo>
                    <a:pt x="68626" y="232159"/>
                  </a:lnTo>
                  <a:lnTo>
                    <a:pt x="73532" y="225203"/>
                  </a:lnTo>
                  <a:lnTo>
                    <a:pt x="78786" y="218580"/>
                  </a:lnTo>
                  <a:lnTo>
                    <a:pt x="84274" y="211188"/>
                  </a:lnTo>
                  <a:lnTo>
                    <a:pt x="95663" y="195039"/>
                  </a:lnTo>
                  <a:lnTo>
                    <a:pt x="101478" y="187557"/>
                  </a:lnTo>
                  <a:lnTo>
                    <a:pt x="107340" y="180585"/>
                  </a:lnTo>
                  <a:lnTo>
                    <a:pt x="113231" y="173952"/>
                  </a:lnTo>
                  <a:lnTo>
                    <a:pt x="119144" y="166553"/>
                  </a:lnTo>
                  <a:lnTo>
                    <a:pt x="125070" y="158645"/>
                  </a:lnTo>
                  <a:lnTo>
                    <a:pt x="131005" y="150396"/>
                  </a:lnTo>
                  <a:lnTo>
                    <a:pt x="136946" y="142912"/>
                  </a:lnTo>
                  <a:lnTo>
                    <a:pt x="142891" y="135938"/>
                  </a:lnTo>
                  <a:lnTo>
                    <a:pt x="148839" y="129305"/>
                  </a:lnTo>
                  <a:lnTo>
                    <a:pt x="160739" y="116643"/>
                  </a:lnTo>
                  <a:lnTo>
                    <a:pt x="171650" y="104401"/>
                  </a:lnTo>
                  <a:lnTo>
                    <a:pt x="179807" y="92346"/>
                  </a:lnTo>
                  <a:lnTo>
                    <a:pt x="189385" y="80373"/>
                  </a:lnTo>
                  <a:lnTo>
                    <a:pt x="200257" y="68437"/>
                  </a:lnTo>
                  <a:lnTo>
                    <a:pt x="211703" y="56518"/>
                  </a:lnTo>
                  <a:lnTo>
                    <a:pt x="220759" y="44606"/>
                  </a:lnTo>
                  <a:lnTo>
                    <a:pt x="224563" y="38651"/>
                  </a:lnTo>
                  <a:lnTo>
                    <a:pt x="234081" y="29389"/>
                  </a:lnTo>
                  <a:lnTo>
                    <a:pt x="243934" y="21965"/>
                  </a:lnTo>
                  <a:lnTo>
                    <a:pt x="251621" y="15358"/>
                  </a:lnTo>
                  <a:lnTo>
                    <a:pt x="260990" y="9115"/>
                  </a:lnTo>
                  <a:lnTo>
                    <a:pt x="270776" y="4024"/>
                  </a:lnTo>
                  <a:lnTo>
                    <a:pt x="280872" y="1159"/>
                  </a:lnTo>
                  <a:lnTo>
                    <a:pt x="285296" y="310"/>
                  </a:lnTo>
                  <a:lnTo>
                    <a:pt x="293248" y="0"/>
                  </a:lnTo>
                  <a:lnTo>
                    <a:pt x="293725" y="976"/>
                  </a:lnTo>
                  <a:lnTo>
                    <a:pt x="294255" y="4707"/>
                  </a:lnTo>
                  <a:lnTo>
                    <a:pt x="295389" y="7091"/>
                  </a:lnTo>
                  <a:lnTo>
                    <a:pt x="299294" y="12386"/>
                  </a:lnTo>
                  <a:lnTo>
                    <a:pt x="300732" y="16179"/>
                  </a:lnTo>
                  <a:lnTo>
                    <a:pt x="302330" y="25686"/>
                  </a:lnTo>
                  <a:lnTo>
                    <a:pt x="305686" y="36524"/>
                  </a:lnTo>
                  <a:lnTo>
                    <a:pt x="307971" y="42193"/>
                  </a:lnTo>
                  <a:lnTo>
                    <a:pt x="309493" y="48949"/>
                  </a:lnTo>
                  <a:lnTo>
                    <a:pt x="310508" y="56429"/>
                  </a:lnTo>
                  <a:lnTo>
                    <a:pt x="311185" y="64393"/>
                  </a:lnTo>
                  <a:lnTo>
                    <a:pt x="312628" y="71686"/>
                  </a:lnTo>
                  <a:lnTo>
                    <a:pt x="314583" y="78532"/>
                  </a:lnTo>
                  <a:lnTo>
                    <a:pt x="316878" y="85082"/>
                  </a:lnTo>
                  <a:lnTo>
                    <a:pt x="318408" y="92423"/>
                  </a:lnTo>
                  <a:lnTo>
                    <a:pt x="319428" y="100295"/>
                  </a:lnTo>
                  <a:lnTo>
                    <a:pt x="320108" y="108519"/>
                  </a:lnTo>
                  <a:lnTo>
                    <a:pt x="320562" y="116979"/>
                  </a:lnTo>
                  <a:lnTo>
                    <a:pt x="321065" y="134316"/>
                  </a:lnTo>
                  <a:lnTo>
                    <a:pt x="322192" y="143106"/>
                  </a:lnTo>
                  <a:lnTo>
                    <a:pt x="323935" y="151943"/>
                  </a:lnTo>
                  <a:lnTo>
                    <a:pt x="326089" y="160811"/>
                  </a:lnTo>
                  <a:lnTo>
                    <a:pt x="327526" y="169699"/>
                  </a:lnTo>
                  <a:lnTo>
                    <a:pt x="328483" y="178601"/>
                  </a:lnTo>
                  <a:lnTo>
                    <a:pt x="329121" y="187513"/>
                  </a:lnTo>
                  <a:lnTo>
                    <a:pt x="329547" y="196430"/>
                  </a:lnTo>
                  <a:lnTo>
                    <a:pt x="330019" y="214276"/>
                  </a:lnTo>
                  <a:lnTo>
                    <a:pt x="331138" y="223202"/>
                  </a:lnTo>
                  <a:lnTo>
                    <a:pt x="332875" y="232130"/>
                  </a:lnTo>
                  <a:lnTo>
                    <a:pt x="335026" y="241057"/>
                  </a:lnTo>
                  <a:lnTo>
                    <a:pt x="336460" y="249986"/>
                  </a:lnTo>
                  <a:lnTo>
                    <a:pt x="337416" y="258915"/>
                  </a:lnTo>
                  <a:lnTo>
                    <a:pt x="338053" y="267844"/>
                  </a:lnTo>
                  <a:lnTo>
                    <a:pt x="339470" y="276773"/>
                  </a:lnTo>
                  <a:lnTo>
                    <a:pt x="341407" y="285703"/>
                  </a:lnTo>
                  <a:lnTo>
                    <a:pt x="343690" y="294633"/>
                  </a:lnTo>
                  <a:lnTo>
                    <a:pt x="345213" y="303562"/>
                  </a:lnTo>
                  <a:lnTo>
                    <a:pt x="346227" y="312492"/>
                  </a:lnTo>
                  <a:lnTo>
                    <a:pt x="346904" y="321422"/>
                  </a:lnTo>
                  <a:lnTo>
                    <a:pt x="348347" y="329359"/>
                  </a:lnTo>
                  <a:lnTo>
                    <a:pt x="350301" y="336635"/>
                  </a:lnTo>
                  <a:lnTo>
                    <a:pt x="352597" y="343471"/>
                  </a:lnTo>
                  <a:lnTo>
                    <a:pt x="354127" y="351003"/>
                  </a:lnTo>
                  <a:lnTo>
                    <a:pt x="355147" y="359002"/>
                  </a:lnTo>
                  <a:lnTo>
                    <a:pt x="355827" y="367311"/>
                  </a:lnTo>
                  <a:lnTo>
                    <a:pt x="357272" y="374835"/>
                  </a:lnTo>
                  <a:lnTo>
                    <a:pt x="359229" y="381834"/>
                  </a:lnTo>
                  <a:lnTo>
                    <a:pt x="363055" y="393912"/>
                  </a:lnTo>
                  <a:lnTo>
                    <a:pt x="364075" y="398522"/>
                  </a:lnTo>
                  <a:lnTo>
                    <a:pt x="366117" y="410718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SMARTInkAnnotation70"/>
            <p:cNvSpPr/>
            <p:nvPr/>
          </p:nvSpPr>
          <p:spPr>
            <a:xfrm>
              <a:off x="4036219" y="4866711"/>
              <a:ext cx="205383" cy="8899"/>
            </a:xfrm>
            <a:custGeom>
              <a:avLst/>
              <a:gdLst/>
              <a:ahLst/>
              <a:cxnLst/>
              <a:rect l="0" t="0" r="0" b="0"/>
              <a:pathLst>
                <a:path w="205383" h="8899">
                  <a:moveTo>
                    <a:pt x="0" y="8898"/>
                  </a:moveTo>
                  <a:lnTo>
                    <a:pt x="4740" y="4158"/>
                  </a:lnTo>
                  <a:lnTo>
                    <a:pt x="9113" y="2761"/>
                  </a:lnTo>
                  <a:lnTo>
                    <a:pt x="15005" y="1830"/>
                  </a:lnTo>
                  <a:lnTo>
                    <a:pt x="21910" y="1209"/>
                  </a:lnTo>
                  <a:lnTo>
                    <a:pt x="29489" y="796"/>
                  </a:lnTo>
                  <a:lnTo>
                    <a:pt x="45848" y="336"/>
                  </a:lnTo>
                  <a:lnTo>
                    <a:pt x="123189" y="0"/>
                  </a:lnTo>
                  <a:lnTo>
                    <a:pt x="136696" y="982"/>
                  </a:lnTo>
                  <a:lnTo>
                    <a:pt x="149670" y="2628"/>
                  </a:lnTo>
                  <a:lnTo>
                    <a:pt x="162287" y="4718"/>
                  </a:lnTo>
                  <a:lnTo>
                    <a:pt x="172684" y="6112"/>
                  </a:lnTo>
                  <a:lnTo>
                    <a:pt x="181599" y="7040"/>
                  </a:lnTo>
                  <a:lnTo>
                    <a:pt x="205382" y="8898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SMARTInkAnnotation71"/>
            <p:cNvSpPr/>
            <p:nvPr/>
          </p:nvSpPr>
          <p:spPr>
            <a:xfrm>
              <a:off x="4616648" y="3161109"/>
              <a:ext cx="62509" cy="178595"/>
            </a:xfrm>
            <a:custGeom>
              <a:avLst/>
              <a:gdLst/>
              <a:ahLst/>
              <a:cxnLst/>
              <a:rect l="0" t="0" r="0" b="0"/>
              <a:pathLst>
                <a:path w="62509" h="178595">
                  <a:moveTo>
                    <a:pt x="0" y="0"/>
                  </a:moveTo>
                  <a:lnTo>
                    <a:pt x="0" y="4740"/>
                  </a:lnTo>
                  <a:lnTo>
                    <a:pt x="992" y="6137"/>
                  </a:lnTo>
                  <a:lnTo>
                    <a:pt x="2646" y="7068"/>
                  </a:lnTo>
                  <a:lnTo>
                    <a:pt x="4740" y="7688"/>
                  </a:lnTo>
                  <a:lnTo>
                    <a:pt x="6137" y="10086"/>
                  </a:lnTo>
                  <a:lnTo>
                    <a:pt x="7068" y="13670"/>
                  </a:lnTo>
                  <a:lnTo>
                    <a:pt x="7689" y="18043"/>
                  </a:lnTo>
                  <a:lnTo>
                    <a:pt x="9094" y="22942"/>
                  </a:lnTo>
                  <a:lnTo>
                    <a:pt x="11024" y="28194"/>
                  </a:lnTo>
                  <a:lnTo>
                    <a:pt x="13302" y="33678"/>
                  </a:lnTo>
                  <a:lnTo>
                    <a:pt x="15814" y="40312"/>
                  </a:lnTo>
                  <a:lnTo>
                    <a:pt x="21249" y="55619"/>
                  </a:lnTo>
                  <a:lnTo>
                    <a:pt x="29888" y="80972"/>
                  </a:lnTo>
                  <a:lnTo>
                    <a:pt x="33816" y="90692"/>
                  </a:lnTo>
                  <a:lnTo>
                    <a:pt x="38419" y="101141"/>
                  </a:lnTo>
                  <a:lnTo>
                    <a:pt x="43472" y="112076"/>
                  </a:lnTo>
                  <a:lnTo>
                    <a:pt x="46841" y="122342"/>
                  </a:lnTo>
                  <a:lnTo>
                    <a:pt x="49086" y="132163"/>
                  </a:lnTo>
                  <a:lnTo>
                    <a:pt x="50584" y="141687"/>
                  </a:lnTo>
                  <a:lnTo>
                    <a:pt x="52574" y="150020"/>
                  </a:lnTo>
                  <a:lnTo>
                    <a:pt x="54892" y="157560"/>
                  </a:lnTo>
                  <a:lnTo>
                    <a:pt x="62508" y="178594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SMARTInkAnnotation72"/>
            <p:cNvSpPr/>
            <p:nvPr/>
          </p:nvSpPr>
          <p:spPr>
            <a:xfrm>
              <a:off x="4607718" y="4813101"/>
              <a:ext cx="8931" cy="196454"/>
            </a:xfrm>
            <a:custGeom>
              <a:avLst/>
              <a:gdLst/>
              <a:ahLst/>
              <a:cxnLst/>
              <a:rect l="0" t="0" r="0" b="0"/>
              <a:pathLst>
                <a:path w="8931" h="196454">
                  <a:moveTo>
                    <a:pt x="8930" y="0"/>
                  </a:moveTo>
                  <a:lnTo>
                    <a:pt x="8930" y="141685"/>
                  </a:lnTo>
                  <a:lnTo>
                    <a:pt x="7938" y="150019"/>
                  </a:lnTo>
                  <a:lnTo>
                    <a:pt x="6284" y="157559"/>
                  </a:lnTo>
                  <a:lnTo>
                    <a:pt x="4190" y="164571"/>
                  </a:lnTo>
                  <a:lnTo>
                    <a:pt x="2793" y="171229"/>
                  </a:lnTo>
                  <a:lnTo>
                    <a:pt x="1862" y="177653"/>
                  </a:lnTo>
                  <a:lnTo>
                    <a:pt x="0" y="196453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SMARTInkAnnotation73"/>
            <p:cNvSpPr/>
            <p:nvPr/>
          </p:nvSpPr>
          <p:spPr>
            <a:xfrm>
              <a:off x="4446984" y="4920257"/>
              <a:ext cx="232174" cy="8931"/>
            </a:xfrm>
            <a:custGeom>
              <a:avLst/>
              <a:gdLst/>
              <a:ahLst/>
              <a:cxnLst/>
              <a:rect l="0" t="0" r="0" b="0"/>
              <a:pathLst>
                <a:path w="232174" h="8931">
                  <a:moveTo>
                    <a:pt x="0" y="0"/>
                  </a:moveTo>
                  <a:lnTo>
                    <a:pt x="98431" y="0"/>
                  </a:lnTo>
                  <a:lnTo>
                    <a:pt x="108286" y="992"/>
                  </a:lnTo>
                  <a:lnTo>
                    <a:pt x="118823" y="2646"/>
                  </a:lnTo>
                  <a:lnTo>
                    <a:pt x="129817" y="4740"/>
                  </a:lnTo>
                  <a:lnTo>
                    <a:pt x="141115" y="6137"/>
                  </a:lnTo>
                  <a:lnTo>
                    <a:pt x="152616" y="7068"/>
                  </a:lnTo>
                  <a:lnTo>
                    <a:pt x="164252" y="7689"/>
                  </a:lnTo>
                  <a:lnTo>
                    <a:pt x="185119" y="8378"/>
                  </a:lnTo>
                  <a:lnTo>
                    <a:pt x="232173" y="893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SMARTInkAnnotation74"/>
            <p:cNvSpPr/>
            <p:nvPr/>
          </p:nvSpPr>
          <p:spPr>
            <a:xfrm>
              <a:off x="4830960" y="4781549"/>
              <a:ext cx="241103" cy="326233"/>
            </a:xfrm>
            <a:custGeom>
              <a:avLst/>
              <a:gdLst/>
              <a:ahLst/>
              <a:cxnLst/>
              <a:rect l="0" t="0" r="0" b="0"/>
              <a:pathLst>
                <a:path w="241103" h="326233">
                  <a:moveTo>
                    <a:pt x="0" y="317302"/>
                  </a:moveTo>
                  <a:lnTo>
                    <a:pt x="9482" y="312562"/>
                  </a:lnTo>
                  <a:lnTo>
                    <a:pt x="13266" y="309181"/>
                  </a:lnTo>
                  <a:lnTo>
                    <a:pt x="20118" y="300133"/>
                  </a:lnTo>
                  <a:lnTo>
                    <a:pt x="68598" y="227791"/>
                  </a:lnTo>
                  <a:lnTo>
                    <a:pt x="74505" y="219924"/>
                  </a:lnTo>
                  <a:lnTo>
                    <a:pt x="80428" y="212696"/>
                  </a:lnTo>
                  <a:lnTo>
                    <a:pt x="86361" y="205893"/>
                  </a:lnTo>
                  <a:lnTo>
                    <a:pt x="92301" y="198381"/>
                  </a:lnTo>
                  <a:lnTo>
                    <a:pt x="98245" y="190396"/>
                  </a:lnTo>
                  <a:lnTo>
                    <a:pt x="118737" y="162291"/>
                  </a:lnTo>
                  <a:lnTo>
                    <a:pt x="126783" y="151454"/>
                  </a:lnTo>
                  <a:lnTo>
                    <a:pt x="133139" y="141253"/>
                  </a:lnTo>
                  <a:lnTo>
                    <a:pt x="138369" y="131475"/>
                  </a:lnTo>
                  <a:lnTo>
                    <a:pt x="142848" y="121980"/>
                  </a:lnTo>
                  <a:lnTo>
                    <a:pt x="147818" y="113665"/>
                  </a:lnTo>
                  <a:lnTo>
                    <a:pt x="153115" y="106138"/>
                  </a:lnTo>
                  <a:lnTo>
                    <a:pt x="158632" y="99136"/>
                  </a:lnTo>
                  <a:lnTo>
                    <a:pt x="163302" y="91491"/>
                  </a:lnTo>
                  <a:lnTo>
                    <a:pt x="167407" y="83417"/>
                  </a:lnTo>
                  <a:lnTo>
                    <a:pt x="174614" y="67502"/>
                  </a:lnTo>
                  <a:lnTo>
                    <a:pt x="184250" y="47385"/>
                  </a:lnTo>
                  <a:lnTo>
                    <a:pt x="190368" y="34951"/>
                  </a:lnTo>
                  <a:lnTo>
                    <a:pt x="196395" y="25456"/>
                  </a:lnTo>
                  <a:lnTo>
                    <a:pt x="202381" y="17929"/>
                  </a:lnTo>
                  <a:lnTo>
                    <a:pt x="208348" y="11276"/>
                  </a:lnTo>
                  <a:lnTo>
                    <a:pt x="214127" y="5057"/>
                  </a:lnTo>
                  <a:lnTo>
                    <a:pt x="218529" y="594"/>
                  </a:lnTo>
                  <a:lnTo>
                    <a:pt x="220101" y="0"/>
                  </a:lnTo>
                  <a:lnTo>
                    <a:pt x="221147" y="595"/>
                  </a:lnTo>
                  <a:lnTo>
                    <a:pt x="221846" y="1984"/>
                  </a:lnTo>
                  <a:lnTo>
                    <a:pt x="222622" y="6173"/>
                  </a:lnTo>
                  <a:lnTo>
                    <a:pt x="222829" y="8680"/>
                  </a:lnTo>
                  <a:lnTo>
                    <a:pt x="221974" y="11343"/>
                  </a:lnTo>
                  <a:lnTo>
                    <a:pt x="217024" y="19832"/>
                  </a:lnTo>
                  <a:lnTo>
                    <a:pt x="215518" y="25682"/>
                  </a:lnTo>
                  <a:lnTo>
                    <a:pt x="215116" y="30615"/>
                  </a:lnTo>
                  <a:lnTo>
                    <a:pt x="214848" y="36881"/>
                  </a:lnTo>
                  <a:lnTo>
                    <a:pt x="214551" y="51780"/>
                  </a:lnTo>
                  <a:lnTo>
                    <a:pt x="214344" y="99112"/>
                  </a:lnTo>
                  <a:lnTo>
                    <a:pt x="215326" y="109334"/>
                  </a:lnTo>
                  <a:lnTo>
                    <a:pt x="216973" y="119125"/>
                  </a:lnTo>
                  <a:lnTo>
                    <a:pt x="219063" y="128630"/>
                  </a:lnTo>
                  <a:lnTo>
                    <a:pt x="220456" y="138934"/>
                  </a:lnTo>
                  <a:lnTo>
                    <a:pt x="221385" y="149773"/>
                  </a:lnTo>
                  <a:lnTo>
                    <a:pt x="222004" y="160968"/>
                  </a:lnTo>
                  <a:lnTo>
                    <a:pt x="223409" y="173391"/>
                  </a:lnTo>
                  <a:lnTo>
                    <a:pt x="225337" y="186635"/>
                  </a:lnTo>
                  <a:lnTo>
                    <a:pt x="227616" y="200425"/>
                  </a:lnTo>
                  <a:lnTo>
                    <a:pt x="229135" y="212595"/>
                  </a:lnTo>
                  <a:lnTo>
                    <a:pt x="230147" y="223685"/>
                  </a:lnTo>
                  <a:lnTo>
                    <a:pt x="230822" y="234054"/>
                  </a:lnTo>
                  <a:lnTo>
                    <a:pt x="232265" y="244936"/>
                  </a:lnTo>
                  <a:lnTo>
                    <a:pt x="234218" y="256160"/>
                  </a:lnTo>
                  <a:lnTo>
                    <a:pt x="236513" y="267611"/>
                  </a:lnTo>
                  <a:lnTo>
                    <a:pt x="238042" y="277229"/>
                  </a:lnTo>
                  <a:lnTo>
                    <a:pt x="239062" y="285626"/>
                  </a:lnTo>
                  <a:lnTo>
                    <a:pt x="239742" y="293208"/>
                  </a:lnTo>
                  <a:lnTo>
                    <a:pt x="240195" y="300247"/>
                  </a:lnTo>
                  <a:lnTo>
                    <a:pt x="241102" y="326232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SMARTInkAnnotation75"/>
            <p:cNvSpPr/>
            <p:nvPr/>
          </p:nvSpPr>
          <p:spPr>
            <a:xfrm>
              <a:off x="4964906" y="4947046"/>
              <a:ext cx="151805" cy="8931"/>
            </a:xfrm>
            <a:custGeom>
              <a:avLst/>
              <a:gdLst/>
              <a:ahLst/>
              <a:cxnLst/>
              <a:rect l="0" t="0" r="0" b="0"/>
              <a:pathLst>
                <a:path w="151805" h="8931">
                  <a:moveTo>
                    <a:pt x="0" y="0"/>
                  </a:moveTo>
                  <a:lnTo>
                    <a:pt x="114659" y="0"/>
                  </a:lnTo>
                  <a:lnTo>
                    <a:pt x="123072" y="992"/>
                  </a:lnTo>
                  <a:lnTo>
                    <a:pt x="130665" y="2646"/>
                  </a:lnTo>
                  <a:lnTo>
                    <a:pt x="151804" y="893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SMARTInkAnnotation76"/>
            <p:cNvSpPr/>
            <p:nvPr/>
          </p:nvSpPr>
          <p:spPr>
            <a:xfrm>
              <a:off x="5268515" y="4607718"/>
              <a:ext cx="17861" cy="285751"/>
            </a:xfrm>
            <a:custGeom>
              <a:avLst/>
              <a:gdLst/>
              <a:ahLst/>
              <a:cxnLst/>
              <a:rect l="0" t="0" r="0" b="0"/>
              <a:pathLst>
                <a:path w="17861" h="285751">
                  <a:moveTo>
                    <a:pt x="0" y="0"/>
                  </a:moveTo>
                  <a:lnTo>
                    <a:pt x="0" y="46981"/>
                  </a:lnTo>
                  <a:lnTo>
                    <a:pt x="992" y="56126"/>
                  </a:lnTo>
                  <a:lnTo>
                    <a:pt x="2646" y="66190"/>
                  </a:lnTo>
                  <a:lnTo>
                    <a:pt x="4740" y="76870"/>
                  </a:lnTo>
                  <a:lnTo>
                    <a:pt x="6137" y="88949"/>
                  </a:lnTo>
                  <a:lnTo>
                    <a:pt x="7068" y="101963"/>
                  </a:lnTo>
                  <a:lnTo>
                    <a:pt x="7689" y="115600"/>
                  </a:lnTo>
                  <a:lnTo>
                    <a:pt x="9094" y="128661"/>
                  </a:lnTo>
                  <a:lnTo>
                    <a:pt x="11024" y="141337"/>
                  </a:lnTo>
                  <a:lnTo>
                    <a:pt x="13302" y="153756"/>
                  </a:lnTo>
                  <a:lnTo>
                    <a:pt x="14822" y="166996"/>
                  </a:lnTo>
                  <a:lnTo>
                    <a:pt x="15834" y="180784"/>
                  </a:lnTo>
                  <a:lnTo>
                    <a:pt x="16960" y="208341"/>
                  </a:lnTo>
                  <a:lnTo>
                    <a:pt x="17593" y="245175"/>
                  </a:lnTo>
                  <a:lnTo>
                    <a:pt x="17860" y="28575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SMARTInkAnnotation77"/>
            <p:cNvSpPr/>
            <p:nvPr/>
          </p:nvSpPr>
          <p:spPr>
            <a:xfrm>
              <a:off x="4572000" y="3955851"/>
              <a:ext cx="285366" cy="874703"/>
            </a:xfrm>
            <a:custGeom>
              <a:avLst/>
              <a:gdLst/>
              <a:ahLst/>
              <a:cxnLst/>
              <a:rect l="0" t="0" r="0" b="0"/>
              <a:pathLst>
                <a:path w="285366" h="874703">
                  <a:moveTo>
                    <a:pt x="0" y="0"/>
                  </a:moveTo>
                  <a:lnTo>
                    <a:pt x="0" y="18043"/>
                  </a:lnTo>
                  <a:lnTo>
                    <a:pt x="991" y="21950"/>
                  </a:lnTo>
                  <a:lnTo>
                    <a:pt x="6136" y="33183"/>
                  </a:lnTo>
                  <a:lnTo>
                    <a:pt x="11024" y="56899"/>
                  </a:lnTo>
                  <a:lnTo>
                    <a:pt x="18479" y="81351"/>
                  </a:lnTo>
                  <a:lnTo>
                    <a:pt x="24088" y="99656"/>
                  </a:lnTo>
                  <a:lnTo>
                    <a:pt x="32823" y="131282"/>
                  </a:lnTo>
                  <a:lnTo>
                    <a:pt x="38731" y="150621"/>
                  </a:lnTo>
                  <a:lnTo>
                    <a:pt x="44663" y="174430"/>
                  </a:lnTo>
                  <a:lnTo>
                    <a:pt x="53583" y="213079"/>
                  </a:lnTo>
                  <a:lnTo>
                    <a:pt x="60525" y="238569"/>
                  </a:lnTo>
                  <a:lnTo>
                    <a:pt x="65154" y="252311"/>
                  </a:lnTo>
                  <a:lnTo>
                    <a:pt x="70225" y="266435"/>
                  </a:lnTo>
                  <a:lnTo>
                    <a:pt x="75590" y="279818"/>
                  </a:lnTo>
                  <a:lnTo>
                    <a:pt x="81151" y="292709"/>
                  </a:lnTo>
                  <a:lnTo>
                    <a:pt x="86843" y="305273"/>
                  </a:lnTo>
                  <a:lnTo>
                    <a:pt x="91629" y="318609"/>
                  </a:lnTo>
                  <a:lnTo>
                    <a:pt x="95813" y="332460"/>
                  </a:lnTo>
                  <a:lnTo>
                    <a:pt x="99593" y="346656"/>
                  </a:lnTo>
                  <a:lnTo>
                    <a:pt x="104099" y="361080"/>
                  </a:lnTo>
                  <a:lnTo>
                    <a:pt x="109086" y="375658"/>
                  </a:lnTo>
                  <a:lnTo>
                    <a:pt x="114396" y="390337"/>
                  </a:lnTo>
                  <a:lnTo>
                    <a:pt x="118928" y="405084"/>
                  </a:lnTo>
                  <a:lnTo>
                    <a:pt x="122941" y="419877"/>
                  </a:lnTo>
                  <a:lnTo>
                    <a:pt x="126608" y="434699"/>
                  </a:lnTo>
                  <a:lnTo>
                    <a:pt x="131039" y="449541"/>
                  </a:lnTo>
                  <a:lnTo>
                    <a:pt x="135976" y="464397"/>
                  </a:lnTo>
                  <a:lnTo>
                    <a:pt x="146754" y="494133"/>
                  </a:lnTo>
                  <a:lnTo>
                    <a:pt x="175736" y="568527"/>
                  </a:lnTo>
                  <a:lnTo>
                    <a:pt x="211346" y="657820"/>
                  </a:lnTo>
                  <a:lnTo>
                    <a:pt x="217295" y="671711"/>
                  </a:lnTo>
                  <a:lnTo>
                    <a:pt x="229198" y="697728"/>
                  </a:lnTo>
                  <a:lnTo>
                    <a:pt x="234157" y="710223"/>
                  </a:lnTo>
                  <a:lnTo>
                    <a:pt x="242315" y="734689"/>
                  </a:lnTo>
                  <a:lnTo>
                    <a:pt x="246870" y="745776"/>
                  </a:lnTo>
                  <a:lnTo>
                    <a:pt x="251893" y="756145"/>
                  </a:lnTo>
                  <a:lnTo>
                    <a:pt x="257226" y="766034"/>
                  </a:lnTo>
                  <a:lnTo>
                    <a:pt x="265796" y="784960"/>
                  </a:lnTo>
                  <a:lnTo>
                    <a:pt x="271920" y="802301"/>
                  </a:lnTo>
                  <a:lnTo>
                    <a:pt x="275852" y="826956"/>
                  </a:lnTo>
                  <a:lnTo>
                    <a:pt x="276175" y="831101"/>
                  </a:lnTo>
                  <a:lnTo>
                    <a:pt x="284884" y="856102"/>
                  </a:lnTo>
                  <a:lnTo>
                    <a:pt x="285365" y="861039"/>
                  </a:lnTo>
                  <a:lnTo>
                    <a:pt x="284501" y="862752"/>
                  </a:lnTo>
                  <a:lnTo>
                    <a:pt x="282933" y="863895"/>
                  </a:lnTo>
                  <a:lnTo>
                    <a:pt x="280895" y="864656"/>
                  </a:lnTo>
                  <a:lnTo>
                    <a:pt x="279537" y="866156"/>
                  </a:lnTo>
                  <a:lnTo>
                    <a:pt x="278631" y="868148"/>
                  </a:lnTo>
                  <a:lnTo>
                    <a:pt x="277178" y="873734"/>
                  </a:lnTo>
                  <a:lnTo>
                    <a:pt x="276066" y="874193"/>
                  </a:lnTo>
                  <a:lnTo>
                    <a:pt x="272185" y="874702"/>
                  </a:lnTo>
                  <a:lnTo>
                    <a:pt x="270754" y="873846"/>
                  </a:lnTo>
                  <a:lnTo>
                    <a:pt x="269799" y="872282"/>
                  </a:lnTo>
                  <a:lnTo>
                    <a:pt x="269163" y="870248"/>
                  </a:lnTo>
                  <a:lnTo>
                    <a:pt x="265810" y="865342"/>
                  </a:lnTo>
                  <a:lnTo>
                    <a:pt x="258344" y="857002"/>
                  </a:lnTo>
                  <a:lnTo>
                    <a:pt x="252733" y="850195"/>
                  </a:lnTo>
                  <a:lnTo>
                    <a:pt x="243996" y="835205"/>
                  </a:lnTo>
                  <a:lnTo>
                    <a:pt x="238088" y="823971"/>
                  </a:lnTo>
                  <a:lnTo>
                    <a:pt x="229509" y="812362"/>
                  </a:lnTo>
                  <a:lnTo>
                    <a:pt x="224443" y="806489"/>
                  </a:lnTo>
                  <a:lnTo>
                    <a:pt x="216169" y="794671"/>
                  </a:lnTo>
                  <a:lnTo>
                    <a:pt x="212573" y="788742"/>
                  </a:lnTo>
                  <a:lnTo>
                    <a:pt x="208192" y="783796"/>
                  </a:lnTo>
                  <a:lnTo>
                    <a:pt x="203287" y="779508"/>
                  </a:lnTo>
                  <a:lnTo>
                    <a:pt x="198032" y="775656"/>
                  </a:lnTo>
                  <a:lnTo>
                    <a:pt x="189548" y="766085"/>
                  </a:lnTo>
                  <a:lnTo>
                    <a:pt x="182470" y="756209"/>
                  </a:lnTo>
                  <a:lnTo>
                    <a:pt x="173899" y="746063"/>
                  </a:lnTo>
                  <a:lnTo>
                    <a:pt x="171546" y="743342"/>
                  </a:lnTo>
                  <a:lnTo>
                    <a:pt x="170918" y="741624"/>
                  </a:lnTo>
                  <a:lnTo>
                    <a:pt x="169664" y="732234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SMARTInkAnnotation78"/>
            <p:cNvSpPr/>
            <p:nvPr/>
          </p:nvSpPr>
          <p:spPr>
            <a:xfrm>
              <a:off x="4884539" y="4679156"/>
              <a:ext cx="53579" cy="80368"/>
            </a:xfrm>
            <a:custGeom>
              <a:avLst/>
              <a:gdLst/>
              <a:ahLst/>
              <a:cxnLst/>
              <a:rect l="0" t="0" r="0" b="0"/>
              <a:pathLst>
                <a:path w="53579" h="80368">
                  <a:moveTo>
                    <a:pt x="0" y="80367"/>
                  </a:moveTo>
                  <a:lnTo>
                    <a:pt x="4740" y="80367"/>
                  </a:lnTo>
                  <a:lnTo>
                    <a:pt x="6136" y="79375"/>
                  </a:lnTo>
                  <a:lnTo>
                    <a:pt x="7067" y="77721"/>
                  </a:lnTo>
                  <a:lnTo>
                    <a:pt x="7688" y="75627"/>
                  </a:lnTo>
                  <a:lnTo>
                    <a:pt x="9094" y="73238"/>
                  </a:lnTo>
                  <a:lnTo>
                    <a:pt x="11024" y="70653"/>
                  </a:lnTo>
                  <a:lnTo>
                    <a:pt x="13302" y="67938"/>
                  </a:lnTo>
                  <a:lnTo>
                    <a:pt x="15813" y="65136"/>
                  </a:lnTo>
                  <a:lnTo>
                    <a:pt x="21249" y="59376"/>
                  </a:lnTo>
                  <a:lnTo>
                    <a:pt x="24088" y="55459"/>
                  </a:lnTo>
                  <a:lnTo>
                    <a:pt x="26973" y="50863"/>
                  </a:lnTo>
                  <a:lnTo>
                    <a:pt x="29888" y="45815"/>
                  </a:lnTo>
                  <a:lnTo>
                    <a:pt x="32824" y="41458"/>
                  </a:lnTo>
                  <a:lnTo>
                    <a:pt x="35773" y="37560"/>
                  </a:lnTo>
                  <a:lnTo>
                    <a:pt x="38731" y="33969"/>
                  </a:lnTo>
                  <a:lnTo>
                    <a:pt x="40704" y="29592"/>
                  </a:lnTo>
                  <a:lnTo>
                    <a:pt x="42018" y="24689"/>
                  </a:lnTo>
                  <a:lnTo>
                    <a:pt x="42895" y="19435"/>
                  </a:lnTo>
                  <a:lnTo>
                    <a:pt x="44471" y="14941"/>
                  </a:lnTo>
                  <a:lnTo>
                    <a:pt x="46515" y="10953"/>
                  </a:lnTo>
                  <a:lnTo>
                    <a:pt x="53578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SMARTInkAnnotation79"/>
            <p:cNvSpPr/>
            <p:nvPr/>
          </p:nvSpPr>
          <p:spPr>
            <a:xfrm>
              <a:off x="3875484" y="5438590"/>
              <a:ext cx="357188" cy="62098"/>
            </a:xfrm>
            <a:custGeom>
              <a:avLst/>
              <a:gdLst/>
              <a:ahLst/>
              <a:cxnLst/>
              <a:rect l="0" t="0" r="0" b="0"/>
              <a:pathLst>
                <a:path w="357188" h="62098">
                  <a:moveTo>
                    <a:pt x="0" y="62097"/>
                  </a:moveTo>
                  <a:lnTo>
                    <a:pt x="4740" y="62097"/>
                  </a:lnTo>
                  <a:lnTo>
                    <a:pt x="8121" y="61105"/>
                  </a:lnTo>
                  <a:lnTo>
                    <a:pt x="12359" y="59451"/>
                  </a:lnTo>
                  <a:lnTo>
                    <a:pt x="17169" y="57357"/>
                  </a:lnTo>
                  <a:lnTo>
                    <a:pt x="22360" y="55960"/>
                  </a:lnTo>
                  <a:lnTo>
                    <a:pt x="33419" y="54408"/>
                  </a:lnTo>
                  <a:lnTo>
                    <a:pt x="40139" y="53003"/>
                  </a:lnTo>
                  <a:lnTo>
                    <a:pt x="47595" y="51072"/>
                  </a:lnTo>
                  <a:lnTo>
                    <a:pt x="55542" y="48795"/>
                  </a:lnTo>
                  <a:lnTo>
                    <a:pt x="95822" y="38008"/>
                  </a:lnTo>
                  <a:lnTo>
                    <a:pt x="115017" y="32208"/>
                  </a:lnTo>
                  <a:lnTo>
                    <a:pt x="125295" y="30266"/>
                  </a:lnTo>
                  <a:lnTo>
                    <a:pt x="136116" y="28970"/>
                  </a:lnTo>
                  <a:lnTo>
                    <a:pt x="147299" y="28106"/>
                  </a:lnTo>
                  <a:lnTo>
                    <a:pt x="158722" y="26538"/>
                  </a:lnTo>
                  <a:lnTo>
                    <a:pt x="170307" y="24500"/>
                  </a:lnTo>
                  <a:lnTo>
                    <a:pt x="181999" y="22150"/>
                  </a:lnTo>
                  <a:lnTo>
                    <a:pt x="192770" y="19590"/>
                  </a:lnTo>
                  <a:lnTo>
                    <a:pt x="202927" y="16892"/>
                  </a:lnTo>
                  <a:lnTo>
                    <a:pt x="212675" y="14101"/>
                  </a:lnTo>
                  <a:lnTo>
                    <a:pt x="223143" y="12240"/>
                  </a:lnTo>
                  <a:lnTo>
                    <a:pt x="234090" y="11000"/>
                  </a:lnTo>
                  <a:lnTo>
                    <a:pt x="245357" y="10173"/>
                  </a:lnTo>
                  <a:lnTo>
                    <a:pt x="255845" y="8630"/>
                  </a:lnTo>
                  <a:lnTo>
                    <a:pt x="265813" y="6608"/>
                  </a:lnTo>
                  <a:lnTo>
                    <a:pt x="275435" y="4268"/>
                  </a:lnTo>
                  <a:lnTo>
                    <a:pt x="284826" y="2709"/>
                  </a:lnTo>
                  <a:lnTo>
                    <a:pt x="294063" y="1669"/>
                  </a:lnTo>
                  <a:lnTo>
                    <a:pt x="303198" y="976"/>
                  </a:lnTo>
                  <a:lnTo>
                    <a:pt x="311273" y="513"/>
                  </a:lnTo>
                  <a:lnTo>
                    <a:pt x="325536" y="0"/>
                  </a:lnTo>
                  <a:lnTo>
                    <a:pt x="332118" y="855"/>
                  </a:lnTo>
                  <a:lnTo>
                    <a:pt x="338489" y="2417"/>
                  </a:lnTo>
                  <a:lnTo>
                    <a:pt x="357187" y="851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SMARTInkAnnotation80"/>
            <p:cNvSpPr/>
            <p:nvPr/>
          </p:nvSpPr>
          <p:spPr>
            <a:xfrm>
              <a:off x="3902273" y="5545335"/>
              <a:ext cx="339329" cy="62509"/>
            </a:xfrm>
            <a:custGeom>
              <a:avLst/>
              <a:gdLst/>
              <a:ahLst/>
              <a:cxnLst/>
              <a:rect l="0" t="0" r="0" b="0"/>
              <a:pathLst>
                <a:path w="339329" h="62509">
                  <a:moveTo>
                    <a:pt x="0" y="62508"/>
                  </a:moveTo>
                  <a:lnTo>
                    <a:pt x="12429" y="62508"/>
                  </a:lnTo>
                  <a:lnTo>
                    <a:pt x="16223" y="61516"/>
                  </a:lnTo>
                  <a:lnTo>
                    <a:pt x="20737" y="59863"/>
                  </a:lnTo>
                  <a:lnTo>
                    <a:pt x="25731" y="57768"/>
                  </a:lnTo>
                  <a:lnTo>
                    <a:pt x="32037" y="56371"/>
                  </a:lnTo>
                  <a:lnTo>
                    <a:pt x="39217" y="55440"/>
                  </a:lnTo>
                  <a:lnTo>
                    <a:pt x="46981" y="54820"/>
                  </a:lnTo>
                  <a:lnTo>
                    <a:pt x="55133" y="53414"/>
                  </a:lnTo>
                  <a:lnTo>
                    <a:pt x="63545" y="51484"/>
                  </a:lnTo>
                  <a:lnTo>
                    <a:pt x="103172" y="41259"/>
                  </a:lnTo>
                  <a:lnTo>
                    <a:pt x="114422" y="39412"/>
                  </a:lnTo>
                  <a:lnTo>
                    <a:pt x="125891" y="38181"/>
                  </a:lnTo>
                  <a:lnTo>
                    <a:pt x="137505" y="37361"/>
                  </a:lnTo>
                  <a:lnTo>
                    <a:pt x="149217" y="35821"/>
                  </a:lnTo>
                  <a:lnTo>
                    <a:pt x="160994" y="33803"/>
                  </a:lnTo>
                  <a:lnTo>
                    <a:pt x="256522" y="14771"/>
                  </a:lnTo>
                  <a:lnTo>
                    <a:pt x="269241" y="11832"/>
                  </a:lnTo>
                  <a:lnTo>
                    <a:pt x="280697" y="8880"/>
                  </a:lnTo>
                  <a:lnTo>
                    <a:pt x="291312" y="5921"/>
                  </a:lnTo>
                  <a:lnTo>
                    <a:pt x="301364" y="3947"/>
                  </a:lnTo>
                  <a:lnTo>
                    <a:pt x="311042" y="2632"/>
                  </a:lnTo>
                  <a:lnTo>
                    <a:pt x="339328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SMARTInkAnnotation81"/>
            <p:cNvSpPr/>
            <p:nvPr/>
          </p:nvSpPr>
          <p:spPr>
            <a:xfrm>
              <a:off x="4625578" y="5348882"/>
              <a:ext cx="14053" cy="392908"/>
            </a:xfrm>
            <a:custGeom>
              <a:avLst/>
              <a:gdLst/>
              <a:ahLst/>
              <a:cxnLst/>
              <a:rect l="0" t="0" r="0" b="0"/>
              <a:pathLst>
                <a:path w="14053" h="392908">
                  <a:moveTo>
                    <a:pt x="0" y="0"/>
                  </a:moveTo>
                  <a:lnTo>
                    <a:pt x="4740" y="9482"/>
                  </a:lnTo>
                  <a:lnTo>
                    <a:pt x="6136" y="15251"/>
                  </a:lnTo>
                  <a:lnTo>
                    <a:pt x="7067" y="22074"/>
                  </a:lnTo>
                  <a:lnTo>
                    <a:pt x="7688" y="29599"/>
                  </a:lnTo>
                  <a:lnTo>
                    <a:pt x="8102" y="39576"/>
                  </a:lnTo>
                  <a:lnTo>
                    <a:pt x="8562" y="63892"/>
                  </a:lnTo>
                  <a:lnTo>
                    <a:pt x="8820" y="110213"/>
                  </a:lnTo>
                  <a:lnTo>
                    <a:pt x="9849" y="127053"/>
                  </a:lnTo>
                  <a:lnTo>
                    <a:pt x="11526" y="144233"/>
                  </a:lnTo>
                  <a:lnTo>
                    <a:pt x="13637" y="161640"/>
                  </a:lnTo>
                  <a:lnTo>
                    <a:pt x="14052" y="179197"/>
                  </a:lnTo>
                  <a:lnTo>
                    <a:pt x="13336" y="196856"/>
                  </a:lnTo>
                  <a:lnTo>
                    <a:pt x="11867" y="214581"/>
                  </a:lnTo>
                  <a:lnTo>
                    <a:pt x="10888" y="233343"/>
                  </a:lnTo>
                  <a:lnTo>
                    <a:pt x="9800" y="272711"/>
                  </a:lnTo>
                  <a:lnTo>
                    <a:pt x="8518" y="290948"/>
                  </a:lnTo>
                  <a:lnTo>
                    <a:pt x="6670" y="308067"/>
                  </a:lnTo>
                  <a:lnTo>
                    <a:pt x="4446" y="324441"/>
                  </a:lnTo>
                  <a:lnTo>
                    <a:pt x="2964" y="339325"/>
                  </a:lnTo>
                  <a:lnTo>
                    <a:pt x="1976" y="353217"/>
                  </a:lnTo>
                  <a:lnTo>
                    <a:pt x="0" y="392907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SMARTInkAnnotation82"/>
            <p:cNvSpPr/>
            <p:nvPr/>
          </p:nvSpPr>
          <p:spPr>
            <a:xfrm>
              <a:off x="1348382" y="5036343"/>
              <a:ext cx="482204" cy="98228"/>
            </a:xfrm>
            <a:custGeom>
              <a:avLst/>
              <a:gdLst/>
              <a:ahLst/>
              <a:cxnLst/>
              <a:rect l="0" t="0" r="0" b="0"/>
              <a:pathLst>
                <a:path w="482204" h="98228">
                  <a:moveTo>
                    <a:pt x="0" y="98227"/>
                  </a:moveTo>
                  <a:lnTo>
                    <a:pt x="0" y="93487"/>
                  </a:lnTo>
                  <a:lnTo>
                    <a:pt x="1985" y="92090"/>
                  </a:lnTo>
                  <a:lnTo>
                    <a:pt x="14258" y="89132"/>
                  </a:lnTo>
                  <a:lnTo>
                    <a:pt x="19428" y="87202"/>
                  </a:lnTo>
                  <a:lnTo>
                    <a:pt x="24858" y="84925"/>
                  </a:lnTo>
                  <a:lnTo>
                    <a:pt x="31455" y="81421"/>
                  </a:lnTo>
                  <a:lnTo>
                    <a:pt x="38829" y="77101"/>
                  </a:lnTo>
                  <a:lnTo>
                    <a:pt x="46722" y="72237"/>
                  </a:lnTo>
                  <a:lnTo>
                    <a:pt x="56945" y="68002"/>
                  </a:lnTo>
                  <a:lnTo>
                    <a:pt x="68722" y="64186"/>
                  </a:lnTo>
                  <a:lnTo>
                    <a:pt x="81533" y="60650"/>
                  </a:lnTo>
                  <a:lnTo>
                    <a:pt x="95035" y="56308"/>
                  </a:lnTo>
                  <a:lnTo>
                    <a:pt x="108997" y="51430"/>
                  </a:lnTo>
                  <a:lnTo>
                    <a:pt x="123267" y="46193"/>
                  </a:lnTo>
                  <a:lnTo>
                    <a:pt x="138733" y="41709"/>
                  </a:lnTo>
                  <a:lnTo>
                    <a:pt x="154996" y="37728"/>
                  </a:lnTo>
                  <a:lnTo>
                    <a:pt x="171792" y="34082"/>
                  </a:lnTo>
                  <a:lnTo>
                    <a:pt x="189934" y="30659"/>
                  </a:lnTo>
                  <a:lnTo>
                    <a:pt x="284696" y="15000"/>
                  </a:lnTo>
                  <a:lnTo>
                    <a:pt x="302906" y="12977"/>
                  </a:lnTo>
                  <a:lnTo>
                    <a:pt x="321000" y="11628"/>
                  </a:lnTo>
                  <a:lnTo>
                    <a:pt x="339016" y="10728"/>
                  </a:lnTo>
                  <a:lnTo>
                    <a:pt x="355987" y="9137"/>
                  </a:lnTo>
                  <a:lnTo>
                    <a:pt x="372262" y="7084"/>
                  </a:lnTo>
                  <a:lnTo>
                    <a:pt x="388073" y="4722"/>
                  </a:lnTo>
                  <a:lnTo>
                    <a:pt x="402583" y="3149"/>
                  </a:lnTo>
                  <a:lnTo>
                    <a:pt x="416225" y="2099"/>
                  </a:lnTo>
                  <a:lnTo>
                    <a:pt x="440973" y="933"/>
                  </a:lnTo>
                  <a:lnTo>
                    <a:pt x="482203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SMARTInkAnnotation83"/>
            <p:cNvSpPr/>
            <p:nvPr/>
          </p:nvSpPr>
          <p:spPr>
            <a:xfrm>
              <a:off x="1321593" y="5206007"/>
              <a:ext cx="446486" cy="62509"/>
            </a:xfrm>
            <a:custGeom>
              <a:avLst/>
              <a:gdLst/>
              <a:ahLst/>
              <a:cxnLst/>
              <a:rect l="0" t="0" r="0" b="0"/>
              <a:pathLst>
                <a:path w="446486" h="62509">
                  <a:moveTo>
                    <a:pt x="0" y="62508"/>
                  </a:moveTo>
                  <a:lnTo>
                    <a:pt x="59410" y="62508"/>
                  </a:lnTo>
                  <a:lnTo>
                    <a:pt x="71357" y="61516"/>
                  </a:lnTo>
                  <a:lnTo>
                    <a:pt x="84282" y="59863"/>
                  </a:lnTo>
                  <a:lnTo>
                    <a:pt x="97860" y="57768"/>
                  </a:lnTo>
                  <a:lnTo>
                    <a:pt x="126176" y="52794"/>
                  </a:lnTo>
                  <a:lnTo>
                    <a:pt x="140672" y="50079"/>
                  </a:lnTo>
                  <a:lnTo>
                    <a:pt x="175299" y="44417"/>
                  </a:lnTo>
                  <a:lnTo>
                    <a:pt x="194257" y="41517"/>
                  </a:lnTo>
                  <a:lnTo>
                    <a:pt x="213841" y="37600"/>
                  </a:lnTo>
                  <a:lnTo>
                    <a:pt x="233842" y="33004"/>
                  </a:lnTo>
                  <a:lnTo>
                    <a:pt x="254121" y="27956"/>
                  </a:lnTo>
                  <a:lnTo>
                    <a:pt x="274586" y="23599"/>
                  </a:lnTo>
                  <a:lnTo>
                    <a:pt x="295175" y="19701"/>
                  </a:lnTo>
                  <a:lnTo>
                    <a:pt x="373381" y="6317"/>
                  </a:lnTo>
                  <a:lnTo>
                    <a:pt x="389811" y="4212"/>
                  </a:lnTo>
                  <a:lnTo>
                    <a:pt x="404734" y="2808"/>
                  </a:lnTo>
                  <a:lnTo>
                    <a:pt x="446485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SMARTInkAnnotation84"/>
            <p:cNvSpPr/>
            <p:nvPr/>
          </p:nvSpPr>
          <p:spPr>
            <a:xfrm>
              <a:off x="2171154" y="4656597"/>
              <a:ext cx="337808" cy="557794"/>
            </a:xfrm>
            <a:custGeom>
              <a:avLst/>
              <a:gdLst/>
              <a:ahLst/>
              <a:cxnLst/>
              <a:rect l="0" t="0" r="0" b="0"/>
              <a:pathLst>
                <a:path w="337808" h="557794">
                  <a:moveTo>
                    <a:pt x="7689" y="40418"/>
                  </a:moveTo>
                  <a:lnTo>
                    <a:pt x="2948" y="45158"/>
                  </a:lnTo>
                  <a:lnTo>
                    <a:pt x="1552" y="48539"/>
                  </a:lnTo>
                  <a:lnTo>
                    <a:pt x="0" y="57587"/>
                  </a:lnTo>
                  <a:lnTo>
                    <a:pt x="1957" y="68223"/>
                  </a:lnTo>
                  <a:lnTo>
                    <a:pt x="5141" y="80557"/>
                  </a:lnTo>
                  <a:lnTo>
                    <a:pt x="6557" y="95961"/>
                  </a:lnTo>
                  <a:lnTo>
                    <a:pt x="7186" y="110083"/>
                  </a:lnTo>
                  <a:lnTo>
                    <a:pt x="7465" y="124958"/>
                  </a:lnTo>
                  <a:lnTo>
                    <a:pt x="7689" y="303637"/>
                  </a:lnTo>
                  <a:lnTo>
                    <a:pt x="8681" y="315115"/>
                  </a:lnTo>
                  <a:lnTo>
                    <a:pt x="10335" y="326737"/>
                  </a:lnTo>
                  <a:lnTo>
                    <a:pt x="12429" y="338454"/>
                  </a:lnTo>
                  <a:lnTo>
                    <a:pt x="14818" y="350234"/>
                  </a:lnTo>
                  <a:lnTo>
                    <a:pt x="20118" y="373906"/>
                  </a:lnTo>
                  <a:lnTo>
                    <a:pt x="23912" y="385774"/>
                  </a:lnTo>
                  <a:lnTo>
                    <a:pt x="28426" y="397656"/>
                  </a:lnTo>
                  <a:lnTo>
                    <a:pt x="33420" y="409545"/>
                  </a:lnTo>
                  <a:lnTo>
                    <a:pt x="38734" y="420448"/>
                  </a:lnTo>
                  <a:lnTo>
                    <a:pt x="44260" y="430693"/>
                  </a:lnTo>
                  <a:lnTo>
                    <a:pt x="49929" y="440500"/>
                  </a:lnTo>
                  <a:lnTo>
                    <a:pt x="61520" y="459334"/>
                  </a:lnTo>
                  <a:lnTo>
                    <a:pt x="67389" y="468524"/>
                  </a:lnTo>
                  <a:lnTo>
                    <a:pt x="73286" y="476634"/>
                  </a:lnTo>
                  <a:lnTo>
                    <a:pt x="79201" y="484026"/>
                  </a:lnTo>
                  <a:lnTo>
                    <a:pt x="85129" y="490938"/>
                  </a:lnTo>
                  <a:lnTo>
                    <a:pt x="92058" y="498522"/>
                  </a:lnTo>
                  <a:lnTo>
                    <a:pt x="107694" y="514887"/>
                  </a:lnTo>
                  <a:lnTo>
                    <a:pt x="115039" y="521435"/>
                  </a:lnTo>
                  <a:lnTo>
                    <a:pt x="121920" y="526791"/>
                  </a:lnTo>
                  <a:lnTo>
                    <a:pt x="128492" y="531354"/>
                  </a:lnTo>
                  <a:lnTo>
                    <a:pt x="135849" y="535388"/>
                  </a:lnTo>
                  <a:lnTo>
                    <a:pt x="143731" y="539070"/>
                  </a:lnTo>
                  <a:lnTo>
                    <a:pt x="151962" y="542517"/>
                  </a:lnTo>
                  <a:lnTo>
                    <a:pt x="166399" y="548993"/>
                  </a:lnTo>
                  <a:lnTo>
                    <a:pt x="173027" y="552108"/>
                  </a:lnTo>
                  <a:lnTo>
                    <a:pt x="179430" y="554185"/>
                  </a:lnTo>
                  <a:lnTo>
                    <a:pt x="185683" y="555570"/>
                  </a:lnTo>
                  <a:lnTo>
                    <a:pt x="191836" y="556494"/>
                  </a:lnTo>
                  <a:lnTo>
                    <a:pt x="198915" y="557109"/>
                  </a:lnTo>
                  <a:lnTo>
                    <a:pt x="206610" y="557519"/>
                  </a:lnTo>
                  <a:lnTo>
                    <a:pt x="214718" y="557793"/>
                  </a:lnTo>
                  <a:lnTo>
                    <a:pt x="222106" y="556983"/>
                  </a:lnTo>
                  <a:lnTo>
                    <a:pt x="229016" y="555451"/>
                  </a:lnTo>
                  <a:lnTo>
                    <a:pt x="235608" y="553438"/>
                  </a:lnTo>
                  <a:lnTo>
                    <a:pt x="241987" y="551103"/>
                  </a:lnTo>
                  <a:lnTo>
                    <a:pt x="248223" y="548554"/>
                  </a:lnTo>
                  <a:lnTo>
                    <a:pt x="254365" y="545863"/>
                  </a:lnTo>
                  <a:lnTo>
                    <a:pt x="260445" y="542085"/>
                  </a:lnTo>
                  <a:lnTo>
                    <a:pt x="266482" y="537581"/>
                  </a:lnTo>
                  <a:lnTo>
                    <a:pt x="272491" y="532595"/>
                  </a:lnTo>
                  <a:lnTo>
                    <a:pt x="278482" y="528278"/>
                  </a:lnTo>
                  <a:lnTo>
                    <a:pt x="284460" y="524408"/>
                  </a:lnTo>
                  <a:lnTo>
                    <a:pt x="290429" y="520836"/>
                  </a:lnTo>
                  <a:lnTo>
                    <a:pt x="299708" y="511575"/>
                  </a:lnTo>
                  <a:lnTo>
                    <a:pt x="303572" y="506327"/>
                  </a:lnTo>
                  <a:lnTo>
                    <a:pt x="307865" y="495205"/>
                  </a:lnTo>
                  <a:lnTo>
                    <a:pt x="310765" y="482655"/>
                  </a:lnTo>
                  <a:lnTo>
                    <a:pt x="315361" y="467155"/>
                  </a:lnTo>
                  <a:lnTo>
                    <a:pt x="318065" y="452990"/>
                  </a:lnTo>
                  <a:lnTo>
                    <a:pt x="319267" y="439088"/>
                  </a:lnTo>
                  <a:lnTo>
                    <a:pt x="319801" y="422988"/>
                  </a:lnTo>
                  <a:lnTo>
                    <a:pt x="317392" y="408556"/>
                  </a:lnTo>
                  <a:lnTo>
                    <a:pt x="312023" y="394535"/>
                  </a:lnTo>
                  <a:lnTo>
                    <a:pt x="303022" y="378381"/>
                  </a:lnTo>
                  <a:lnTo>
                    <a:pt x="295052" y="363926"/>
                  </a:lnTo>
                  <a:lnTo>
                    <a:pt x="291538" y="357293"/>
                  </a:lnTo>
                  <a:lnTo>
                    <a:pt x="286219" y="350887"/>
                  </a:lnTo>
                  <a:lnTo>
                    <a:pt x="279696" y="344631"/>
                  </a:lnTo>
                  <a:lnTo>
                    <a:pt x="272371" y="338477"/>
                  </a:lnTo>
                  <a:lnTo>
                    <a:pt x="265503" y="332389"/>
                  </a:lnTo>
                  <a:lnTo>
                    <a:pt x="252580" y="320334"/>
                  </a:lnTo>
                  <a:lnTo>
                    <a:pt x="234149" y="302391"/>
                  </a:lnTo>
                  <a:lnTo>
                    <a:pt x="227123" y="297418"/>
                  </a:lnTo>
                  <a:lnTo>
                    <a:pt x="219463" y="293111"/>
                  </a:lnTo>
                  <a:lnTo>
                    <a:pt x="184148" y="275917"/>
                  </a:lnTo>
                  <a:lnTo>
                    <a:pt x="171774" y="269769"/>
                  </a:lnTo>
                  <a:lnTo>
                    <a:pt x="162306" y="266375"/>
                  </a:lnTo>
                  <a:lnTo>
                    <a:pt x="154791" y="264867"/>
                  </a:lnTo>
                  <a:lnTo>
                    <a:pt x="144981" y="264018"/>
                  </a:lnTo>
                  <a:lnTo>
                    <a:pt x="133242" y="263674"/>
                  </a:lnTo>
                  <a:lnTo>
                    <a:pt x="137604" y="258924"/>
                  </a:lnTo>
                  <a:lnTo>
                    <a:pt x="139940" y="257526"/>
                  </a:lnTo>
                  <a:lnTo>
                    <a:pt x="147967" y="254566"/>
                  </a:lnTo>
                  <a:lnTo>
                    <a:pt x="156630" y="248840"/>
                  </a:lnTo>
                  <a:lnTo>
                    <a:pt x="162520" y="247151"/>
                  </a:lnTo>
                  <a:lnTo>
                    <a:pt x="167465" y="245709"/>
                  </a:lnTo>
                  <a:lnTo>
                    <a:pt x="180896" y="241460"/>
                  </a:lnTo>
                  <a:lnTo>
                    <a:pt x="187652" y="238939"/>
                  </a:lnTo>
                  <a:lnTo>
                    <a:pt x="194141" y="236265"/>
                  </a:lnTo>
                  <a:lnTo>
                    <a:pt x="200451" y="233490"/>
                  </a:lnTo>
                  <a:lnTo>
                    <a:pt x="207635" y="230649"/>
                  </a:lnTo>
                  <a:lnTo>
                    <a:pt x="223554" y="224845"/>
                  </a:lnTo>
                  <a:lnTo>
                    <a:pt x="249251" y="215999"/>
                  </a:lnTo>
                  <a:lnTo>
                    <a:pt x="258027" y="212043"/>
                  </a:lnTo>
                  <a:lnTo>
                    <a:pt x="266854" y="207420"/>
                  </a:lnTo>
                  <a:lnTo>
                    <a:pt x="283608" y="197985"/>
                  </a:lnTo>
                  <a:lnTo>
                    <a:pt x="297669" y="190484"/>
                  </a:lnTo>
                  <a:lnTo>
                    <a:pt x="303204" y="185111"/>
                  </a:lnTo>
                  <a:lnTo>
                    <a:pt x="312001" y="171202"/>
                  </a:lnTo>
                  <a:lnTo>
                    <a:pt x="321863" y="157744"/>
                  </a:lnTo>
                  <a:lnTo>
                    <a:pt x="327271" y="151378"/>
                  </a:lnTo>
                  <a:lnTo>
                    <a:pt x="330877" y="145149"/>
                  </a:lnTo>
                  <a:lnTo>
                    <a:pt x="334883" y="132937"/>
                  </a:lnTo>
                  <a:lnTo>
                    <a:pt x="336663" y="120894"/>
                  </a:lnTo>
                  <a:lnTo>
                    <a:pt x="337455" y="107935"/>
                  </a:lnTo>
                  <a:lnTo>
                    <a:pt x="337807" y="92254"/>
                  </a:lnTo>
                  <a:lnTo>
                    <a:pt x="335317" y="78008"/>
                  </a:lnTo>
                  <a:lnTo>
                    <a:pt x="330903" y="66055"/>
                  </a:lnTo>
                  <a:lnTo>
                    <a:pt x="325634" y="57434"/>
                  </a:lnTo>
                  <a:lnTo>
                    <a:pt x="317339" y="47650"/>
                  </a:lnTo>
                  <a:lnTo>
                    <a:pt x="312349" y="42263"/>
                  </a:lnTo>
                  <a:lnTo>
                    <a:pt x="306046" y="36687"/>
                  </a:lnTo>
                  <a:lnTo>
                    <a:pt x="298867" y="30985"/>
                  </a:lnTo>
                  <a:lnTo>
                    <a:pt x="291105" y="25200"/>
                  </a:lnTo>
                  <a:lnTo>
                    <a:pt x="282953" y="20351"/>
                  </a:lnTo>
                  <a:lnTo>
                    <a:pt x="274542" y="16126"/>
                  </a:lnTo>
                  <a:lnTo>
                    <a:pt x="265958" y="12317"/>
                  </a:lnTo>
                  <a:lnTo>
                    <a:pt x="257259" y="9778"/>
                  </a:lnTo>
                  <a:lnTo>
                    <a:pt x="248483" y="8085"/>
                  </a:lnTo>
                  <a:lnTo>
                    <a:pt x="239656" y="6956"/>
                  </a:lnTo>
                  <a:lnTo>
                    <a:pt x="229802" y="5212"/>
                  </a:lnTo>
                  <a:lnTo>
                    <a:pt x="219265" y="3057"/>
                  </a:lnTo>
                  <a:lnTo>
                    <a:pt x="208271" y="627"/>
                  </a:lnTo>
                  <a:lnTo>
                    <a:pt x="197965" y="0"/>
                  </a:lnTo>
                  <a:lnTo>
                    <a:pt x="188118" y="574"/>
                  </a:lnTo>
                  <a:lnTo>
                    <a:pt x="178576" y="1950"/>
                  </a:lnTo>
                  <a:lnTo>
                    <a:pt x="169239" y="2866"/>
                  </a:lnTo>
                  <a:lnTo>
                    <a:pt x="160038" y="3477"/>
                  </a:lnTo>
                  <a:lnTo>
                    <a:pt x="150927" y="3885"/>
                  </a:lnTo>
                  <a:lnTo>
                    <a:pt x="142868" y="5148"/>
                  </a:lnTo>
                  <a:lnTo>
                    <a:pt x="135511" y="6983"/>
                  </a:lnTo>
                  <a:lnTo>
                    <a:pt x="104706" y="17057"/>
                  </a:lnTo>
                  <a:lnTo>
                    <a:pt x="97172" y="19883"/>
                  </a:lnTo>
                  <a:lnTo>
                    <a:pt x="90165" y="22759"/>
                  </a:lnTo>
                  <a:lnTo>
                    <a:pt x="83509" y="25669"/>
                  </a:lnTo>
                  <a:lnTo>
                    <a:pt x="70821" y="31548"/>
                  </a:lnTo>
                  <a:lnTo>
                    <a:pt x="64660" y="34505"/>
                  </a:lnTo>
                  <a:lnTo>
                    <a:pt x="55169" y="37790"/>
                  </a:lnTo>
                  <a:lnTo>
                    <a:pt x="43408" y="40418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SMARTInkAnnotation85"/>
            <p:cNvSpPr/>
            <p:nvPr/>
          </p:nvSpPr>
          <p:spPr>
            <a:xfrm>
              <a:off x="2715006" y="4554140"/>
              <a:ext cx="410218" cy="588823"/>
            </a:xfrm>
            <a:custGeom>
              <a:avLst/>
              <a:gdLst/>
              <a:ahLst/>
              <a:cxnLst/>
              <a:rect l="0" t="0" r="0" b="0"/>
              <a:pathLst>
                <a:path w="410218" h="588823">
                  <a:moveTo>
                    <a:pt x="79986" y="0"/>
                  </a:moveTo>
                  <a:lnTo>
                    <a:pt x="79986" y="67972"/>
                  </a:lnTo>
                  <a:lnTo>
                    <a:pt x="78993" y="79049"/>
                  </a:lnTo>
                  <a:lnTo>
                    <a:pt x="77340" y="90402"/>
                  </a:lnTo>
                  <a:lnTo>
                    <a:pt x="75245" y="101940"/>
                  </a:lnTo>
                  <a:lnTo>
                    <a:pt x="73849" y="112609"/>
                  </a:lnTo>
                  <a:lnTo>
                    <a:pt x="72918" y="122698"/>
                  </a:lnTo>
                  <a:lnTo>
                    <a:pt x="72297" y="132399"/>
                  </a:lnTo>
                  <a:lnTo>
                    <a:pt x="70891" y="142837"/>
                  </a:lnTo>
                  <a:lnTo>
                    <a:pt x="68962" y="153764"/>
                  </a:lnTo>
                  <a:lnTo>
                    <a:pt x="66683" y="165017"/>
                  </a:lnTo>
                  <a:lnTo>
                    <a:pt x="61506" y="188104"/>
                  </a:lnTo>
                  <a:lnTo>
                    <a:pt x="38290" y="283789"/>
                  </a:lnTo>
                  <a:lnTo>
                    <a:pt x="26403" y="337471"/>
                  </a:lnTo>
                  <a:lnTo>
                    <a:pt x="14500" y="386586"/>
                  </a:lnTo>
                  <a:lnTo>
                    <a:pt x="12516" y="398615"/>
                  </a:lnTo>
                  <a:lnTo>
                    <a:pt x="11194" y="410602"/>
                  </a:lnTo>
                  <a:lnTo>
                    <a:pt x="10312" y="422563"/>
                  </a:lnTo>
                  <a:lnTo>
                    <a:pt x="9724" y="433514"/>
                  </a:lnTo>
                  <a:lnTo>
                    <a:pt x="9071" y="453618"/>
                  </a:lnTo>
                  <a:lnTo>
                    <a:pt x="7905" y="463146"/>
                  </a:lnTo>
                  <a:lnTo>
                    <a:pt x="6135" y="472475"/>
                  </a:lnTo>
                  <a:lnTo>
                    <a:pt x="2515" y="490778"/>
                  </a:lnTo>
                  <a:lnTo>
                    <a:pt x="905" y="508835"/>
                  </a:lnTo>
                  <a:lnTo>
                    <a:pt x="191" y="524136"/>
                  </a:lnTo>
                  <a:lnTo>
                    <a:pt x="0" y="530994"/>
                  </a:lnTo>
                  <a:lnTo>
                    <a:pt x="2434" y="543906"/>
                  </a:lnTo>
                  <a:lnTo>
                    <a:pt x="6736" y="559686"/>
                  </a:lnTo>
                  <a:lnTo>
                    <a:pt x="7341" y="563624"/>
                  </a:lnTo>
                  <a:lnTo>
                    <a:pt x="10658" y="570646"/>
                  </a:lnTo>
                  <a:lnTo>
                    <a:pt x="20871" y="583237"/>
                  </a:lnTo>
                  <a:lnTo>
                    <a:pt x="23709" y="585278"/>
                  </a:lnTo>
                  <a:lnTo>
                    <a:pt x="29508" y="587546"/>
                  </a:lnTo>
                  <a:lnTo>
                    <a:pt x="38351" y="588822"/>
                  </a:lnTo>
                  <a:lnTo>
                    <a:pt x="41315" y="588009"/>
                  </a:lnTo>
                  <a:lnTo>
                    <a:pt x="51220" y="582124"/>
                  </a:lnTo>
                  <a:lnTo>
                    <a:pt x="60917" y="576883"/>
                  </a:lnTo>
                  <a:lnTo>
                    <a:pt x="67273" y="575089"/>
                  </a:lnTo>
                  <a:lnTo>
                    <a:pt x="74487" y="573893"/>
                  </a:lnTo>
                  <a:lnTo>
                    <a:pt x="82273" y="573095"/>
                  </a:lnTo>
                  <a:lnTo>
                    <a:pt x="89448" y="571571"/>
                  </a:lnTo>
                  <a:lnTo>
                    <a:pt x="96216" y="569563"/>
                  </a:lnTo>
                  <a:lnTo>
                    <a:pt x="102712" y="567232"/>
                  </a:lnTo>
                  <a:lnTo>
                    <a:pt x="110019" y="563694"/>
                  </a:lnTo>
                  <a:lnTo>
                    <a:pt x="117867" y="559350"/>
                  </a:lnTo>
                  <a:lnTo>
                    <a:pt x="126076" y="554471"/>
                  </a:lnTo>
                  <a:lnTo>
                    <a:pt x="134525" y="550225"/>
                  </a:lnTo>
                  <a:lnTo>
                    <a:pt x="143134" y="546402"/>
                  </a:lnTo>
                  <a:lnTo>
                    <a:pt x="151850" y="542862"/>
                  </a:lnTo>
                  <a:lnTo>
                    <a:pt x="160638" y="538517"/>
                  </a:lnTo>
                  <a:lnTo>
                    <a:pt x="169472" y="533637"/>
                  </a:lnTo>
                  <a:lnTo>
                    <a:pt x="178339" y="528398"/>
                  </a:lnTo>
                  <a:lnTo>
                    <a:pt x="196128" y="517286"/>
                  </a:lnTo>
                  <a:lnTo>
                    <a:pt x="231801" y="493984"/>
                  </a:lnTo>
                  <a:lnTo>
                    <a:pt x="240727" y="487080"/>
                  </a:lnTo>
                  <a:lnTo>
                    <a:pt x="249655" y="479501"/>
                  </a:lnTo>
                  <a:lnTo>
                    <a:pt x="258583" y="471472"/>
                  </a:lnTo>
                  <a:lnTo>
                    <a:pt x="266519" y="463143"/>
                  </a:lnTo>
                  <a:lnTo>
                    <a:pt x="273794" y="454614"/>
                  </a:lnTo>
                  <a:lnTo>
                    <a:pt x="280629" y="445951"/>
                  </a:lnTo>
                  <a:lnTo>
                    <a:pt x="288162" y="438192"/>
                  </a:lnTo>
                  <a:lnTo>
                    <a:pt x="296161" y="431034"/>
                  </a:lnTo>
                  <a:lnTo>
                    <a:pt x="304469" y="424278"/>
                  </a:lnTo>
                  <a:lnTo>
                    <a:pt x="311993" y="416797"/>
                  </a:lnTo>
                  <a:lnTo>
                    <a:pt x="318993" y="408833"/>
                  </a:lnTo>
                  <a:lnTo>
                    <a:pt x="325644" y="400548"/>
                  </a:lnTo>
                  <a:lnTo>
                    <a:pt x="333055" y="392047"/>
                  </a:lnTo>
                  <a:lnTo>
                    <a:pt x="340972" y="383404"/>
                  </a:lnTo>
                  <a:lnTo>
                    <a:pt x="349227" y="374666"/>
                  </a:lnTo>
                  <a:lnTo>
                    <a:pt x="361044" y="357018"/>
                  </a:lnTo>
                  <a:lnTo>
                    <a:pt x="370596" y="339253"/>
                  </a:lnTo>
                  <a:lnTo>
                    <a:pt x="381456" y="321435"/>
                  </a:lnTo>
                  <a:lnTo>
                    <a:pt x="386137" y="311525"/>
                  </a:lnTo>
                  <a:lnTo>
                    <a:pt x="390251" y="300949"/>
                  </a:lnTo>
                  <a:lnTo>
                    <a:pt x="403982" y="260199"/>
                  </a:lnTo>
                  <a:lnTo>
                    <a:pt x="406116" y="250857"/>
                  </a:lnTo>
                  <a:lnTo>
                    <a:pt x="408487" y="232539"/>
                  </a:lnTo>
                  <a:lnTo>
                    <a:pt x="409541" y="214476"/>
                  </a:lnTo>
                  <a:lnTo>
                    <a:pt x="410010" y="196525"/>
                  </a:lnTo>
                  <a:lnTo>
                    <a:pt x="410217" y="178626"/>
                  </a:lnTo>
                  <a:lnTo>
                    <a:pt x="407664" y="160749"/>
                  </a:lnTo>
                  <a:lnTo>
                    <a:pt x="403222" y="142881"/>
                  </a:lnTo>
                  <a:lnTo>
                    <a:pt x="397941" y="125018"/>
                  </a:lnTo>
                  <a:lnTo>
                    <a:pt x="389640" y="107158"/>
                  </a:lnTo>
                  <a:lnTo>
                    <a:pt x="379336" y="89297"/>
                  </a:lnTo>
                  <a:lnTo>
                    <a:pt x="368142" y="71438"/>
                  </a:lnTo>
                  <a:lnTo>
                    <a:pt x="361387" y="63500"/>
                  </a:lnTo>
                  <a:lnTo>
                    <a:pt x="353907" y="56224"/>
                  </a:lnTo>
                  <a:lnTo>
                    <a:pt x="345944" y="49389"/>
                  </a:lnTo>
                  <a:lnTo>
                    <a:pt x="337658" y="43840"/>
                  </a:lnTo>
                  <a:lnTo>
                    <a:pt x="329158" y="39149"/>
                  </a:lnTo>
                  <a:lnTo>
                    <a:pt x="320515" y="35029"/>
                  </a:lnTo>
                  <a:lnTo>
                    <a:pt x="311776" y="30298"/>
                  </a:lnTo>
                  <a:lnTo>
                    <a:pt x="302973" y="25159"/>
                  </a:lnTo>
                  <a:lnTo>
                    <a:pt x="294128" y="19749"/>
                  </a:lnTo>
                  <a:lnTo>
                    <a:pt x="285255" y="15150"/>
                  </a:lnTo>
                  <a:lnTo>
                    <a:pt x="276363" y="11093"/>
                  </a:lnTo>
                  <a:lnTo>
                    <a:pt x="267459" y="7395"/>
                  </a:lnTo>
                  <a:lnTo>
                    <a:pt x="258546" y="4930"/>
                  </a:lnTo>
                  <a:lnTo>
                    <a:pt x="249627" y="3286"/>
                  </a:lnTo>
                  <a:lnTo>
                    <a:pt x="240705" y="2191"/>
                  </a:lnTo>
                  <a:lnTo>
                    <a:pt x="230788" y="1461"/>
                  </a:lnTo>
                  <a:lnTo>
                    <a:pt x="220208" y="974"/>
                  </a:lnTo>
                  <a:lnTo>
                    <a:pt x="196877" y="433"/>
                  </a:lnTo>
                  <a:lnTo>
                    <a:pt x="169971" y="192"/>
                  </a:lnTo>
                  <a:lnTo>
                    <a:pt x="156843" y="2113"/>
                  </a:lnTo>
                  <a:lnTo>
                    <a:pt x="144122" y="5377"/>
                  </a:lnTo>
                  <a:lnTo>
                    <a:pt x="99931" y="20135"/>
                  </a:lnTo>
                  <a:lnTo>
                    <a:pt x="90306" y="22353"/>
                  </a:lnTo>
                  <a:lnTo>
                    <a:pt x="80913" y="23831"/>
                  </a:lnTo>
                  <a:lnTo>
                    <a:pt x="53197" y="2678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xmlns="" val="1700835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8" name="Group 47"/>
          <p:cNvGrpSpPr/>
          <p:nvPr/>
        </p:nvGrpSpPr>
        <p:grpSpPr>
          <a:xfrm>
            <a:off x="796661" y="1259085"/>
            <a:ext cx="8041688" cy="4893470"/>
            <a:chOff x="796661" y="1259085"/>
            <a:chExt cx="8041688" cy="4893470"/>
          </a:xfrm>
        </p:grpSpPr>
        <p:sp>
          <p:nvSpPr>
            <p:cNvPr id="2" name="SMARTInkAnnotation0"/>
            <p:cNvSpPr/>
            <p:nvPr/>
          </p:nvSpPr>
          <p:spPr>
            <a:xfrm>
              <a:off x="796661" y="2108756"/>
              <a:ext cx="408847" cy="337974"/>
            </a:xfrm>
            <a:custGeom>
              <a:avLst/>
              <a:gdLst/>
              <a:ahLst/>
              <a:cxnLst/>
              <a:rect l="0" t="0" r="0" b="0"/>
              <a:pathLst>
                <a:path w="408847" h="337974">
                  <a:moveTo>
                    <a:pt x="301690" y="16509"/>
                  </a:moveTo>
                  <a:lnTo>
                    <a:pt x="296950" y="11768"/>
                  </a:lnTo>
                  <a:lnTo>
                    <a:pt x="293569" y="10372"/>
                  </a:lnTo>
                  <a:lnTo>
                    <a:pt x="284521" y="8820"/>
                  </a:lnTo>
                  <a:lnTo>
                    <a:pt x="273885" y="5485"/>
                  </a:lnTo>
                  <a:lnTo>
                    <a:pt x="262543" y="1688"/>
                  </a:lnTo>
                  <a:lnTo>
                    <a:pt x="250888" y="0"/>
                  </a:lnTo>
                  <a:lnTo>
                    <a:pt x="239093" y="1895"/>
                  </a:lnTo>
                  <a:lnTo>
                    <a:pt x="227236" y="5053"/>
                  </a:lnTo>
                  <a:lnTo>
                    <a:pt x="215352" y="6457"/>
                  </a:lnTo>
                  <a:lnTo>
                    <a:pt x="208413" y="7823"/>
                  </a:lnTo>
                  <a:lnTo>
                    <a:pt x="200810" y="9726"/>
                  </a:lnTo>
                  <a:lnTo>
                    <a:pt x="192765" y="11987"/>
                  </a:lnTo>
                  <a:lnTo>
                    <a:pt x="185417" y="15479"/>
                  </a:lnTo>
                  <a:lnTo>
                    <a:pt x="178534" y="19791"/>
                  </a:lnTo>
                  <a:lnTo>
                    <a:pt x="171961" y="24650"/>
                  </a:lnTo>
                  <a:lnTo>
                    <a:pt x="156720" y="35341"/>
                  </a:lnTo>
                  <a:lnTo>
                    <a:pt x="148489" y="40970"/>
                  </a:lnTo>
                  <a:lnTo>
                    <a:pt x="141017" y="46707"/>
                  </a:lnTo>
                  <a:lnTo>
                    <a:pt x="134051" y="52516"/>
                  </a:lnTo>
                  <a:lnTo>
                    <a:pt x="127423" y="58373"/>
                  </a:lnTo>
                  <a:lnTo>
                    <a:pt x="120028" y="64262"/>
                  </a:lnTo>
                  <a:lnTo>
                    <a:pt x="112121" y="70173"/>
                  </a:lnTo>
                  <a:lnTo>
                    <a:pt x="103873" y="76097"/>
                  </a:lnTo>
                  <a:lnTo>
                    <a:pt x="96390" y="83024"/>
                  </a:lnTo>
                  <a:lnTo>
                    <a:pt x="89417" y="90618"/>
                  </a:lnTo>
                  <a:lnTo>
                    <a:pt x="82784" y="98657"/>
                  </a:lnTo>
                  <a:lnTo>
                    <a:pt x="76378" y="106993"/>
                  </a:lnTo>
                  <a:lnTo>
                    <a:pt x="70122" y="115527"/>
                  </a:lnTo>
                  <a:lnTo>
                    <a:pt x="57880" y="132947"/>
                  </a:lnTo>
                  <a:lnTo>
                    <a:pt x="27882" y="177290"/>
                  </a:lnTo>
                  <a:lnTo>
                    <a:pt x="22909" y="186204"/>
                  </a:lnTo>
                  <a:lnTo>
                    <a:pt x="18601" y="195124"/>
                  </a:lnTo>
                  <a:lnTo>
                    <a:pt x="14738" y="204046"/>
                  </a:lnTo>
                  <a:lnTo>
                    <a:pt x="11170" y="212972"/>
                  </a:lnTo>
                  <a:lnTo>
                    <a:pt x="4559" y="230826"/>
                  </a:lnTo>
                  <a:lnTo>
                    <a:pt x="2400" y="238762"/>
                  </a:lnTo>
                  <a:lnTo>
                    <a:pt x="960" y="246037"/>
                  </a:lnTo>
                  <a:lnTo>
                    <a:pt x="0" y="252871"/>
                  </a:lnTo>
                  <a:lnTo>
                    <a:pt x="352" y="259412"/>
                  </a:lnTo>
                  <a:lnTo>
                    <a:pt x="1580" y="265757"/>
                  </a:lnTo>
                  <a:lnTo>
                    <a:pt x="3390" y="271971"/>
                  </a:lnTo>
                  <a:lnTo>
                    <a:pt x="5589" y="278098"/>
                  </a:lnTo>
                  <a:lnTo>
                    <a:pt x="8047" y="284168"/>
                  </a:lnTo>
                  <a:lnTo>
                    <a:pt x="10678" y="290198"/>
                  </a:lnTo>
                  <a:lnTo>
                    <a:pt x="16247" y="299544"/>
                  </a:lnTo>
                  <a:lnTo>
                    <a:pt x="19121" y="303426"/>
                  </a:lnTo>
                  <a:lnTo>
                    <a:pt x="30252" y="313030"/>
                  </a:lnTo>
                  <a:lnTo>
                    <a:pt x="37388" y="318370"/>
                  </a:lnTo>
                  <a:lnTo>
                    <a:pt x="44129" y="322921"/>
                  </a:lnTo>
                  <a:lnTo>
                    <a:pt x="50608" y="326948"/>
                  </a:lnTo>
                  <a:lnTo>
                    <a:pt x="56911" y="330625"/>
                  </a:lnTo>
                  <a:lnTo>
                    <a:pt x="65082" y="333076"/>
                  </a:lnTo>
                  <a:lnTo>
                    <a:pt x="74498" y="334709"/>
                  </a:lnTo>
                  <a:lnTo>
                    <a:pt x="84744" y="335799"/>
                  </a:lnTo>
                  <a:lnTo>
                    <a:pt x="95544" y="336525"/>
                  </a:lnTo>
                  <a:lnTo>
                    <a:pt x="106713" y="337009"/>
                  </a:lnTo>
                  <a:lnTo>
                    <a:pt x="129705" y="337548"/>
                  </a:lnTo>
                  <a:lnTo>
                    <a:pt x="281016" y="337973"/>
                  </a:lnTo>
                  <a:lnTo>
                    <a:pt x="295845" y="336982"/>
                  </a:lnTo>
                  <a:lnTo>
                    <a:pt x="310692" y="335330"/>
                  </a:lnTo>
                  <a:lnTo>
                    <a:pt x="325551" y="333236"/>
                  </a:lnTo>
                  <a:lnTo>
                    <a:pt x="338433" y="331840"/>
                  </a:lnTo>
                  <a:lnTo>
                    <a:pt x="349998" y="330909"/>
                  </a:lnTo>
                  <a:lnTo>
                    <a:pt x="360684" y="330289"/>
                  </a:lnTo>
                  <a:lnTo>
                    <a:pt x="380496" y="329600"/>
                  </a:lnTo>
                  <a:lnTo>
                    <a:pt x="408846" y="329048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" name="SMARTInkAnnotation1"/>
            <p:cNvSpPr/>
            <p:nvPr/>
          </p:nvSpPr>
          <p:spPr>
            <a:xfrm>
              <a:off x="1197514" y="3018234"/>
              <a:ext cx="427150" cy="486036"/>
            </a:xfrm>
            <a:custGeom>
              <a:avLst/>
              <a:gdLst/>
              <a:ahLst/>
              <a:cxnLst/>
              <a:rect l="0" t="0" r="0" b="0"/>
              <a:pathLst>
                <a:path w="427150" h="486036">
                  <a:moveTo>
                    <a:pt x="195517" y="0"/>
                  </a:moveTo>
                  <a:lnTo>
                    <a:pt x="190776" y="4740"/>
                  </a:lnTo>
                  <a:lnTo>
                    <a:pt x="189380" y="7129"/>
                  </a:lnTo>
                  <a:lnTo>
                    <a:pt x="187828" y="12429"/>
                  </a:lnTo>
                  <a:lnTo>
                    <a:pt x="185430" y="15231"/>
                  </a:lnTo>
                  <a:lnTo>
                    <a:pt x="177474" y="20991"/>
                  </a:lnTo>
                  <a:lnTo>
                    <a:pt x="173566" y="25900"/>
                  </a:lnTo>
                  <a:lnTo>
                    <a:pt x="166578" y="39292"/>
                  </a:lnTo>
                  <a:lnTo>
                    <a:pt x="162334" y="47031"/>
                  </a:lnTo>
                  <a:lnTo>
                    <a:pt x="157520" y="55166"/>
                  </a:lnTo>
                  <a:lnTo>
                    <a:pt x="152326" y="63567"/>
                  </a:lnTo>
                  <a:lnTo>
                    <a:pt x="145887" y="72143"/>
                  </a:lnTo>
                  <a:lnTo>
                    <a:pt x="138618" y="80838"/>
                  </a:lnTo>
                  <a:lnTo>
                    <a:pt x="130795" y="89610"/>
                  </a:lnTo>
                  <a:lnTo>
                    <a:pt x="123596" y="99428"/>
                  </a:lnTo>
                  <a:lnTo>
                    <a:pt x="116811" y="109941"/>
                  </a:lnTo>
                  <a:lnTo>
                    <a:pt x="110304" y="120919"/>
                  </a:lnTo>
                  <a:lnTo>
                    <a:pt x="103982" y="132207"/>
                  </a:lnTo>
                  <a:lnTo>
                    <a:pt x="91665" y="155331"/>
                  </a:lnTo>
                  <a:lnTo>
                    <a:pt x="37767" y="261951"/>
                  </a:lnTo>
                  <a:lnTo>
                    <a:pt x="32804" y="273853"/>
                  </a:lnTo>
                  <a:lnTo>
                    <a:pt x="28502" y="285756"/>
                  </a:lnTo>
                  <a:lnTo>
                    <a:pt x="24643" y="297660"/>
                  </a:lnTo>
                  <a:lnTo>
                    <a:pt x="20085" y="309565"/>
                  </a:lnTo>
                  <a:lnTo>
                    <a:pt x="15062" y="321470"/>
                  </a:lnTo>
                  <a:lnTo>
                    <a:pt x="9729" y="333376"/>
                  </a:lnTo>
                  <a:lnTo>
                    <a:pt x="6174" y="345282"/>
                  </a:lnTo>
                  <a:lnTo>
                    <a:pt x="3804" y="357188"/>
                  </a:lnTo>
                  <a:lnTo>
                    <a:pt x="2224" y="369094"/>
                  </a:lnTo>
                  <a:lnTo>
                    <a:pt x="1170" y="380008"/>
                  </a:lnTo>
                  <a:lnTo>
                    <a:pt x="468" y="390261"/>
                  </a:lnTo>
                  <a:lnTo>
                    <a:pt x="0" y="400072"/>
                  </a:lnTo>
                  <a:lnTo>
                    <a:pt x="680" y="409590"/>
                  </a:lnTo>
                  <a:lnTo>
                    <a:pt x="2126" y="418911"/>
                  </a:lnTo>
                  <a:lnTo>
                    <a:pt x="4081" y="428102"/>
                  </a:lnTo>
                  <a:lnTo>
                    <a:pt x="5385" y="436214"/>
                  </a:lnTo>
                  <a:lnTo>
                    <a:pt x="6834" y="450518"/>
                  </a:lnTo>
                  <a:lnTo>
                    <a:pt x="9205" y="456119"/>
                  </a:lnTo>
                  <a:lnTo>
                    <a:pt x="12770" y="460845"/>
                  </a:lnTo>
                  <a:lnTo>
                    <a:pt x="22022" y="468741"/>
                  </a:lnTo>
                  <a:lnTo>
                    <a:pt x="32749" y="475559"/>
                  </a:lnTo>
                  <a:lnTo>
                    <a:pt x="44131" y="481896"/>
                  </a:lnTo>
                  <a:lnTo>
                    <a:pt x="49945" y="484975"/>
                  </a:lnTo>
                  <a:lnTo>
                    <a:pt x="56797" y="486035"/>
                  </a:lnTo>
                  <a:lnTo>
                    <a:pt x="64341" y="485750"/>
                  </a:lnTo>
                  <a:lnTo>
                    <a:pt x="72348" y="484567"/>
                  </a:lnTo>
                  <a:lnTo>
                    <a:pt x="81654" y="483780"/>
                  </a:lnTo>
                  <a:lnTo>
                    <a:pt x="91827" y="483254"/>
                  </a:lnTo>
                  <a:lnTo>
                    <a:pt x="102578" y="482903"/>
                  </a:lnTo>
                  <a:lnTo>
                    <a:pt x="113714" y="480686"/>
                  </a:lnTo>
                  <a:lnTo>
                    <a:pt x="125106" y="477222"/>
                  </a:lnTo>
                  <a:lnTo>
                    <a:pt x="136670" y="472930"/>
                  </a:lnTo>
                  <a:lnTo>
                    <a:pt x="149340" y="469076"/>
                  </a:lnTo>
                  <a:lnTo>
                    <a:pt x="162748" y="465514"/>
                  </a:lnTo>
                  <a:lnTo>
                    <a:pt x="190875" y="458911"/>
                  </a:lnTo>
                  <a:lnTo>
                    <a:pt x="219912" y="452668"/>
                  </a:lnTo>
                  <a:lnTo>
                    <a:pt x="233608" y="448623"/>
                  </a:lnTo>
                  <a:lnTo>
                    <a:pt x="246708" y="443941"/>
                  </a:lnTo>
                  <a:lnTo>
                    <a:pt x="259410" y="438835"/>
                  </a:lnTo>
                  <a:lnTo>
                    <a:pt x="271846" y="433448"/>
                  </a:lnTo>
                  <a:lnTo>
                    <a:pt x="296248" y="422169"/>
                  </a:lnTo>
                  <a:lnTo>
                    <a:pt x="305335" y="416384"/>
                  </a:lnTo>
                  <a:lnTo>
                    <a:pt x="318077" y="404664"/>
                  </a:lnTo>
                  <a:lnTo>
                    <a:pt x="324849" y="398760"/>
                  </a:lnTo>
                  <a:lnTo>
                    <a:pt x="332340" y="392840"/>
                  </a:lnTo>
                  <a:lnTo>
                    <a:pt x="340310" y="386909"/>
                  </a:lnTo>
                  <a:lnTo>
                    <a:pt x="357104" y="375027"/>
                  </a:lnTo>
                  <a:lnTo>
                    <a:pt x="365749" y="369080"/>
                  </a:lnTo>
                  <a:lnTo>
                    <a:pt x="373497" y="363132"/>
                  </a:lnTo>
                  <a:lnTo>
                    <a:pt x="380647" y="357182"/>
                  </a:lnTo>
                  <a:lnTo>
                    <a:pt x="392890" y="345278"/>
                  </a:lnTo>
                  <a:lnTo>
                    <a:pt x="401639" y="333374"/>
                  </a:lnTo>
                  <a:lnTo>
                    <a:pt x="412143" y="320256"/>
                  </a:lnTo>
                  <a:lnTo>
                    <a:pt x="421539" y="305344"/>
                  </a:lnTo>
                  <a:lnTo>
                    <a:pt x="424955" y="296774"/>
                  </a:lnTo>
                  <a:lnTo>
                    <a:pt x="426879" y="286370"/>
                  </a:lnTo>
                  <a:lnTo>
                    <a:pt x="427149" y="283187"/>
                  </a:lnTo>
                  <a:lnTo>
                    <a:pt x="426336" y="281065"/>
                  </a:lnTo>
                  <a:lnTo>
                    <a:pt x="424803" y="279649"/>
                  </a:lnTo>
                  <a:lnTo>
                    <a:pt x="422788" y="278707"/>
                  </a:lnTo>
                  <a:lnTo>
                    <a:pt x="415212" y="272638"/>
                  </a:lnTo>
                  <a:lnTo>
                    <a:pt x="411433" y="271056"/>
                  </a:lnTo>
                  <a:lnTo>
                    <a:pt x="395642" y="267836"/>
                  </a:lnTo>
                  <a:lnTo>
                    <a:pt x="388465" y="265870"/>
                  </a:lnTo>
                  <a:lnTo>
                    <a:pt x="380704" y="263567"/>
                  </a:lnTo>
                  <a:lnTo>
                    <a:pt x="372553" y="262032"/>
                  </a:lnTo>
                  <a:lnTo>
                    <a:pt x="364142" y="261008"/>
                  </a:lnTo>
                  <a:lnTo>
                    <a:pt x="355559" y="260325"/>
                  </a:lnTo>
                  <a:lnTo>
                    <a:pt x="345868" y="259870"/>
                  </a:lnTo>
                  <a:lnTo>
                    <a:pt x="324516" y="259365"/>
                  </a:lnTo>
                  <a:lnTo>
                    <a:pt x="313266" y="260222"/>
                  </a:lnTo>
                  <a:lnTo>
                    <a:pt x="301798" y="261786"/>
                  </a:lnTo>
                  <a:lnTo>
                    <a:pt x="290183" y="263821"/>
                  </a:lnTo>
                  <a:lnTo>
                    <a:pt x="278471" y="265177"/>
                  </a:lnTo>
                  <a:lnTo>
                    <a:pt x="266695" y="266082"/>
                  </a:lnTo>
                  <a:lnTo>
                    <a:pt x="254875" y="266685"/>
                  </a:lnTo>
                  <a:lnTo>
                    <a:pt x="231158" y="267355"/>
                  </a:lnTo>
                  <a:lnTo>
                    <a:pt x="219278" y="267533"/>
                  </a:lnTo>
                  <a:lnTo>
                    <a:pt x="208381" y="268644"/>
                  </a:lnTo>
                  <a:lnTo>
                    <a:pt x="198140" y="270378"/>
                  </a:lnTo>
                  <a:lnTo>
                    <a:pt x="188336" y="272525"/>
                  </a:lnTo>
                  <a:lnTo>
                    <a:pt x="178823" y="273957"/>
                  </a:lnTo>
                  <a:lnTo>
                    <a:pt x="169505" y="274911"/>
                  </a:lnTo>
                  <a:lnTo>
                    <a:pt x="160316" y="275547"/>
                  </a:lnTo>
                  <a:lnTo>
                    <a:pt x="152206" y="276964"/>
                  </a:lnTo>
                  <a:lnTo>
                    <a:pt x="144815" y="278901"/>
                  </a:lnTo>
                  <a:lnTo>
                    <a:pt x="132303" y="282705"/>
                  </a:lnTo>
                  <a:lnTo>
                    <a:pt x="120673" y="284848"/>
                  </a:lnTo>
                  <a:lnTo>
                    <a:pt x="117604" y="285349"/>
                  </a:lnTo>
                  <a:lnTo>
                    <a:pt x="116786" y="284491"/>
                  </a:lnTo>
                  <a:lnTo>
                    <a:pt x="116240" y="282926"/>
                  </a:lnTo>
                  <a:lnTo>
                    <a:pt x="115293" y="275640"/>
                  </a:lnTo>
                  <a:lnTo>
                    <a:pt x="115213" y="267696"/>
                  </a:lnTo>
                  <a:lnTo>
                    <a:pt x="117176" y="263792"/>
                  </a:lnTo>
                  <a:lnTo>
                    <a:pt x="120469" y="260198"/>
                  </a:lnTo>
                  <a:lnTo>
                    <a:pt x="129420" y="253557"/>
                  </a:lnTo>
                  <a:lnTo>
                    <a:pt x="140013" y="247299"/>
                  </a:lnTo>
                  <a:lnTo>
                    <a:pt x="156627" y="238564"/>
                  </a:lnTo>
                  <a:lnTo>
                    <a:pt x="166614" y="233457"/>
                  </a:lnTo>
                  <a:lnTo>
                    <a:pt x="177240" y="229060"/>
                  </a:lnTo>
                  <a:lnTo>
                    <a:pt x="188293" y="225136"/>
                  </a:lnTo>
                  <a:lnTo>
                    <a:pt x="199631" y="221528"/>
                  </a:lnTo>
                  <a:lnTo>
                    <a:pt x="211158" y="217139"/>
                  </a:lnTo>
                  <a:lnTo>
                    <a:pt x="222811" y="212228"/>
                  </a:lnTo>
                  <a:lnTo>
                    <a:pt x="234549" y="206969"/>
                  </a:lnTo>
                  <a:lnTo>
                    <a:pt x="258174" y="195835"/>
                  </a:lnTo>
                  <a:lnTo>
                    <a:pt x="305679" y="172518"/>
                  </a:lnTo>
                  <a:lnTo>
                    <a:pt x="316583" y="166606"/>
                  </a:lnTo>
                  <a:lnTo>
                    <a:pt x="326829" y="160680"/>
                  </a:lnTo>
                  <a:lnTo>
                    <a:pt x="346151" y="148804"/>
                  </a:lnTo>
                  <a:lnTo>
                    <a:pt x="364661" y="136911"/>
                  </a:lnTo>
                  <a:lnTo>
                    <a:pt x="372771" y="131954"/>
                  </a:lnTo>
                  <a:lnTo>
                    <a:pt x="380163" y="127657"/>
                  </a:lnTo>
                  <a:lnTo>
                    <a:pt x="387075" y="123799"/>
                  </a:lnTo>
                  <a:lnTo>
                    <a:pt x="397401" y="114223"/>
                  </a:lnTo>
                  <a:lnTo>
                    <a:pt x="405298" y="103352"/>
                  </a:lnTo>
                  <a:lnTo>
                    <a:pt x="412115" y="91905"/>
                  </a:lnTo>
                  <a:lnTo>
                    <a:pt x="415806" y="82849"/>
                  </a:lnTo>
                  <a:lnTo>
                    <a:pt x="417884" y="72173"/>
                  </a:lnTo>
                  <a:lnTo>
                    <a:pt x="418175" y="68951"/>
                  </a:lnTo>
                  <a:lnTo>
                    <a:pt x="417378" y="65811"/>
                  </a:lnTo>
                  <a:lnTo>
                    <a:pt x="413845" y="59676"/>
                  </a:lnTo>
                  <a:lnTo>
                    <a:pt x="406279" y="50645"/>
                  </a:lnTo>
                  <a:lnTo>
                    <a:pt x="393012" y="41684"/>
                  </a:lnTo>
                  <a:lnTo>
                    <a:pt x="382181" y="38370"/>
                  </a:lnTo>
                  <a:lnTo>
                    <a:pt x="369760" y="35905"/>
                  </a:lnTo>
                  <a:lnTo>
                    <a:pt x="362280" y="33858"/>
                  </a:lnTo>
                  <a:lnTo>
                    <a:pt x="354317" y="31502"/>
                  </a:lnTo>
                  <a:lnTo>
                    <a:pt x="346032" y="29931"/>
                  </a:lnTo>
                  <a:lnTo>
                    <a:pt x="337532" y="28883"/>
                  </a:lnTo>
                  <a:lnTo>
                    <a:pt x="328889" y="28185"/>
                  </a:lnTo>
                  <a:lnTo>
                    <a:pt x="320150" y="27720"/>
                  </a:lnTo>
                  <a:lnTo>
                    <a:pt x="302503" y="27203"/>
                  </a:lnTo>
                  <a:lnTo>
                    <a:pt x="275834" y="26911"/>
                  </a:lnTo>
                  <a:lnTo>
                    <a:pt x="266921" y="27863"/>
                  </a:lnTo>
                  <a:lnTo>
                    <a:pt x="258002" y="29489"/>
                  </a:lnTo>
                  <a:lnTo>
                    <a:pt x="249080" y="31566"/>
                  </a:lnTo>
                  <a:lnTo>
                    <a:pt x="240155" y="32950"/>
                  </a:lnTo>
                  <a:lnTo>
                    <a:pt x="231229" y="33873"/>
                  </a:lnTo>
                  <a:lnTo>
                    <a:pt x="222301" y="34488"/>
                  </a:lnTo>
                  <a:lnTo>
                    <a:pt x="213373" y="35891"/>
                  </a:lnTo>
                  <a:lnTo>
                    <a:pt x="204444" y="37817"/>
                  </a:lnTo>
                  <a:lnTo>
                    <a:pt x="195515" y="40094"/>
                  </a:lnTo>
                  <a:lnTo>
                    <a:pt x="187578" y="42605"/>
                  </a:lnTo>
                  <a:lnTo>
                    <a:pt x="180303" y="45270"/>
                  </a:lnTo>
                  <a:lnTo>
                    <a:pt x="173468" y="48039"/>
                  </a:lnTo>
                  <a:lnTo>
                    <a:pt x="160582" y="53762"/>
                  </a:lnTo>
                  <a:lnTo>
                    <a:pt x="142171" y="62562"/>
                  </a:lnTo>
                  <a:lnTo>
                    <a:pt x="131128" y="67493"/>
                  </a:lnTo>
                  <a:lnTo>
                    <a:pt x="126794" y="68808"/>
                  </a:lnTo>
                  <a:lnTo>
                    <a:pt x="115150" y="71437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SMARTInkAnnotation2"/>
            <p:cNvSpPr/>
            <p:nvPr/>
          </p:nvSpPr>
          <p:spPr>
            <a:xfrm>
              <a:off x="1859261" y="2893218"/>
              <a:ext cx="274935" cy="1116212"/>
            </a:xfrm>
            <a:custGeom>
              <a:avLst/>
              <a:gdLst/>
              <a:ahLst/>
              <a:cxnLst/>
              <a:rect l="0" t="0" r="0" b="0"/>
              <a:pathLst>
                <a:path w="274935" h="1116212">
                  <a:moveTo>
                    <a:pt x="257074" y="0"/>
                  </a:moveTo>
                  <a:lnTo>
                    <a:pt x="252334" y="0"/>
                  </a:lnTo>
                  <a:lnTo>
                    <a:pt x="250938" y="992"/>
                  </a:lnTo>
                  <a:lnTo>
                    <a:pt x="250006" y="2646"/>
                  </a:lnTo>
                  <a:lnTo>
                    <a:pt x="249386" y="4741"/>
                  </a:lnTo>
                  <a:lnTo>
                    <a:pt x="246050" y="9714"/>
                  </a:lnTo>
                  <a:lnTo>
                    <a:pt x="243772" y="12429"/>
                  </a:lnTo>
                  <a:lnTo>
                    <a:pt x="242253" y="15231"/>
                  </a:lnTo>
                  <a:lnTo>
                    <a:pt x="239123" y="23916"/>
                  </a:lnTo>
                  <a:lnTo>
                    <a:pt x="232353" y="33765"/>
                  </a:lnTo>
                  <a:lnTo>
                    <a:pt x="226905" y="43450"/>
                  </a:lnTo>
                  <a:lnTo>
                    <a:pt x="218530" y="54368"/>
                  </a:lnTo>
                  <a:lnTo>
                    <a:pt x="209186" y="64843"/>
                  </a:lnTo>
                  <a:lnTo>
                    <a:pt x="201725" y="72806"/>
                  </a:lnTo>
                  <a:lnTo>
                    <a:pt x="197355" y="78303"/>
                  </a:lnTo>
                  <a:lnTo>
                    <a:pt x="192457" y="84944"/>
                  </a:lnTo>
                  <a:lnTo>
                    <a:pt x="187207" y="92348"/>
                  </a:lnTo>
                  <a:lnTo>
                    <a:pt x="178728" y="105867"/>
                  </a:lnTo>
                  <a:lnTo>
                    <a:pt x="170660" y="119482"/>
                  </a:lnTo>
                  <a:lnTo>
                    <a:pt x="160460" y="135455"/>
                  </a:lnTo>
                  <a:lnTo>
                    <a:pt x="108211" y="214352"/>
                  </a:lnTo>
                  <a:lnTo>
                    <a:pt x="102270" y="224261"/>
                  </a:lnTo>
                  <a:lnTo>
                    <a:pt x="96324" y="234835"/>
                  </a:lnTo>
                  <a:lnTo>
                    <a:pt x="90376" y="245854"/>
                  </a:lnTo>
                  <a:lnTo>
                    <a:pt x="84427" y="256176"/>
                  </a:lnTo>
                  <a:lnTo>
                    <a:pt x="78476" y="266034"/>
                  </a:lnTo>
                  <a:lnTo>
                    <a:pt x="72524" y="275583"/>
                  </a:lnTo>
                  <a:lnTo>
                    <a:pt x="66572" y="285917"/>
                  </a:lnTo>
                  <a:lnTo>
                    <a:pt x="54667" y="307984"/>
                  </a:lnTo>
                  <a:lnTo>
                    <a:pt x="49706" y="319424"/>
                  </a:lnTo>
                  <a:lnTo>
                    <a:pt x="41549" y="342719"/>
                  </a:lnTo>
                  <a:lnTo>
                    <a:pt x="36992" y="354487"/>
                  </a:lnTo>
                  <a:lnTo>
                    <a:pt x="31970" y="366302"/>
                  </a:lnTo>
                  <a:lnTo>
                    <a:pt x="26638" y="378146"/>
                  </a:lnTo>
                  <a:lnTo>
                    <a:pt x="18067" y="401891"/>
                  </a:lnTo>
                  <a:lnTo>
                    <a:pt x="10950" y="426665"/>
                  </a:lnTo>
                  <a:lnTo>
                    <a:pt x="4480" y="454212"/>
                  </a:lnTo>
                  <a:lnTo>
                    <a:pt x="943" y="480347"/>
                  </a:lnTo>
                  <a:lnTo>
                    <a:pt x="0" y="492872"/>
                  </a:lnTo>
                  <a:lnTo>
                    <a:pt x="6889" y="520017"/>
                  </a:lnTo>
                  <a:lnTo>
                    <a:pt x="12894" y="534202"/>
                  </a:lnTo>
                  <a:lnTo>
                    <a:pt x="19565" y="560545"/>
                  </a:lnTo>
                  <a:lnTo>
                    <a:pt x="23522" y="586475"/>
                  </a:lnTo>
                  <a:lnTo>
                    <a:pt x="28589" y="614536"/>
                  </a:lnTo>
                  <a:lnTo>
                    <a:pt x="31502" y="643544"/>
                  </a:lnTo>
                  <a:lnTo>
                    <a:pt x="33788" y="672973"/>
                  </a:lnTo>
                  <a:lnTo>
                    <a:pt x="38112" y="702589"/>
                  </a:lnTo>
                  <a:lnTo>
                    <a:pt x="43341" y="732288"/>
                  </a:lnTo>
                  <a:lnTo>
                    <a:pt x="49965" y="762024"/>
                  </a:lnTo>
                  <a:lnTo>
                    <a:pt x="54509" y="776899"/>
                  </a:lnTo>
                  <a:lnTo>
                    <a:pt x="59523" y="791776"/>
                  </a:lnTo>
                  <a:lnTo>
                    <a:pt x="67740" y="821536"/>
                  </a:lnTo>
                  <a:lnTo>
                    <a:pt x="71320" y="836418"/>
                  </a:lnTo>
                  <a:lnTo>
                    <a:pt x="76684" y="850307"/>
                  </a:lnTo>
                  <a:lnTo>
                    <a:pt x="83236" y="863536"/>
                  </a:lnTo>
                  <a:lnTo>
                    <a:pt x="90580" y="876323"/>
                  </a:lnTo>
                  <a:lnTo>
                    <a:pt x="97461" y="889809"/>
                  </a:lnTo>
                  <a:lnTo>
                    <a:pt x="104033" y="903761"/>
                  </a:lnTo>
                  <a:lnTo>
                    <a:pt x="110398" y="918023"/>
                  </a:lnTo>
                  <a:lnTo>
                    <a:pt x="117618" y="931500"/>
                  </a:lnTo>
                  <a:lnTo>
                    <a:pt x="125408" y="944453"/>
                  </a:lnTo>
                  <a:lnTo>
                    <a:pt x="133578" y="957057"/>
                  </a:lnTo>
                  <a:lnTo>
                    <a:pt x="142001" y="969429"/>
                  </a:lnTo>
                  <a:lnTo>
                    <a:pt x="159298" y="993759"/>
                  </a:lnTo>
                  <a:lnTo>
                    <a:pt x="185770" y="1029768"/>
                  </a:lnTo>
                  <a:lnTo>
                    <a:pt x="194656" y="1040723"/>
                  </a:lnTo>
                  <a:lnTo>
                    <a:pt x="203556" y="1051003"/>
                  </a:lnTo>
                  <a:lnTo>
                    <a:pt x="212466" y="1060833"/>
                  </a:lnTo>
                  <a:lnTo>
                    <a:pt x="221382" y="1069370"/>
                  </a:lnTo>
                  <a:lnTo>
                    <a:pt x="230303" y="1077047"/>
                  </a:lnTo>
                  <a:lnTo>
                    <a:pt x="239227" y="1084148"/>
                  </a:lnTo>
                  <a:lnTo>
                    <a:pt x="247160" y="1090867"/>
                  </a:lnTo>
                  <a:lnTo>
                    <a:pt x="254434" y="1097331"/>
                  </a:lnTo>
                  <a:lnTo>
                    <a:pt x="274934" y="1116211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SMARTInkAnnotation3"/>
            <p:cNvSpPr/>
            <p:nvPr/>
          </p:nvSpPr>
          <p:spPr>
            <a:xfrm>
              <a:off x="2232421" y="3224190"/>
              <a:ext cx="276516" cy="606646"/>
            </a:xfrm>
            <a:custGeom>
              <a:avLst/>
              <a:gdLst/>
              <a:ahLst/>
              <a:cxnLst/>
              <a:rect l="0" t="0" r="0" b="0"/>
              <a:pathLst>
                <a:path w="276516" h="606646">
                  <a:moveTo>
                    <a:pt x="0" y="606645"/>
                  </a:moveTo>
                  <a:lnTo>
                    <a:pt x="0" y="594216"/>
                  </a:lnTo>
                  <a:lnTo>
                    <a:pt x="992" y="591414"/>
                  </a:lnTo>
                  <a:lnTo>
                    <a:pt x="9714" y="577141"/>
                  </a:lnTo>
                  <a:lnTo>
                    <a:pt x="18092" y="561192"/>
                  </a:lnTo>
                  <a:lnTo>
                    <a:pt x="23916" y="548741"/>
                  </a:lnTo>
                  <a:lnTo>
                    <a:pt x="29812" y="533285"/>
                  </a:lnTo>
                  <a:lnTo>
                    <a:pt x="38709" y="507849"/>
                  </a:lnTo>
                  <a:lnTo>
                    <a:pt x="47629" y="481461"/>
                  </a:lnTo>
                  <a:lnTo>
                    <a:pt x="50605" y="471595"/>
                  </a:lnTo>
                  <a:lnTo>
                    <a:pt x="56556" y="450050"/>
                  </a:lnTo>
                  <a:lnTo>
                    <a:pt x="60525" y="439741"/>
                  </a:lnTo>
                  <a:lnTo>
                    <a:pt x="65155" y="429891"/>
                  </a:lnTo>
                  <a:lnTo>
                    <a:pt x="70226" y="420349"/>
                  </a:lnTo>
                  <a:lnTo>
                    <a:pt x="74598" y="410018"/>
                  </a:lnTo>
                  <a:lnTo>
                    <a:pt x="78506" y="399162"/>
                  </a:lnTo>
                  <a:lnTo>
                    <a:pt x="82103" y="387956"/>
                  </a:lnTo>
                  <a:lnTo>
                    <a:pt x="85493" y="376516"/>
                  </a:lnTo>
                  <a:lnTo>
                    <a:pt x="91906" y="353223"/>
                  </a:lnTo>
                  <a:lnTo>
                    <a:pt x="95997" y="340462"/>
                  </a:lnTo>
                  <a:lnTo>
                    <a:pt x="100709" y="326995"/>
                  </a:lnTo>
                  <a:lnTo>
                    <a:pt x="114176" y="289630"/>
                  </a:lnTo>
                  <a:lnTo>
                    <a:pt x="117789" y="279216"/>
                  </a:lnTo>
                  <a:lnTo>
                    <a:pt x="127096" y="254415"/>
                  </a:lnTo>
                  <a:lnTo>
                    <a:pt x="132355" y="240857"/>
                  </a:lnTo>
                  <a:lnTo>
                    <a:pt x="131893" y="227849"/>
                  </a:lnTo>
                  <a:lnTo>
                    <a:pt x="127617" y="215208"/>
                  </a:lnTo>
                  <a:lnTo>
                    <a:pt x="120797" y="202812"/>
                  </a:lnTo>
                  <a:lnTo>
                    <a:pt x="117242" y="190579"/>
                  </a:lnTo>
                  <a:lnTo>
                    <a:pt x="115865" y="178455"/>
                  </a:lnTo>
                  <a:lnTo>
                    <a:pt x="115939" y="166404"/>
                  </a:lnTo>
                  <a:lnTo>
                    <a:pt x="117972" y="154401"/>
                  </a:lnTo>
                  <a:lnTo>
                    <a:pt x="121312" y="142431"/>
                  </a:lnTo>
                  <a:lnTo>
                    <a:pt x="139411" y="89916"/>
                  </a:lnTo>
                  <a:lnTo>
                    <a:pt x="145635" y="71394"/>
                  </a:lnTo>
                  <a:lnTo>
                    <a:pt x="151709" y="55886"/>
                  </a:lnTo>
                  <a:lnTo>
                    <a:pt x="157715" y="42379"/>
                  </a:lnTo>
                  <a:lnTo>
                    <a:pt x="163692" y="29761"/>
                  </a:lnTo>
                  <a:lnTo>
                    <a:pt x="169656" y="20185"/>
                  </a:lnTo>
                  <a:lnTo>
                    <a:pt x="175614" y="12621"/>
                  </a:lnTo>
                  <a:lnTo>
                    <a:pt x="183554" y="3777"/>
                  </a:lnTo>
                  <a:lnTo>
                    <a:pt x="187001" y="0"/>
                  </a:lnTo>
                  <a:lnTo>
                    <a:pt x="192110" y="9077"/>
                  </a:lnTo>
                  <a:lnTo>
                    <a:pt x="194523" y="16284"/>
                  </a:lnTo>
                  <a:lnTo>
                    <a:pt x="195596" y="24778"/>
                  </a:lnTo>
                  <a:lnTo>
                    <a:pt x="196073" y="38475"/>
                  </a:lnTo>
                  <a:lnTo>
                    <a:pt x="196341" y="62921"/>
                  </a:lnTo>
                  <a:lnTo>
                    <a:pt x="197370" y="72514"/>
                  </a:lnTo>
                  <a:lnTo>
                    <a:pt x="199049" y="82878"/>
                  </a:lnTo>
                  <a:lnTo>
                    <a:pt x="201161" y="93756"/>
                  </a:lnTo>
                  <a:lnTo>
                    <a:pt x="206152" y="116427"/>
                  </a:lnTo>
                  <a:lnTo>
                    <a:pt x="208873" y="128028"/>
                  </a:lnTo>
                  <a:lnTo>
                    <a:pt x="210686" y="139731"/>
                  </a:lnTo>
                  <a:lnTo>
                    <a:pt x="211895" y="151502"/>
                  </a:lnTo>
                  <a:lnTo>
                    <a:pt x="212701" y="163318"/>
                  </a:lnTo>
                  <a:lnTo>
                    <a:pt x="219192" y="176156"/>
                  </a:lnTo>
                  <a:lnTo>
                    <a:pt x="229471" y="189676"/>
                  </a:lnTo>
                  <a:lnTo>
                    <a:pt x="242278" y="203650"/>
                  </a:lnTo>
                  <a:lnTo>
                    <a:pt x="251808" y="216935"/>
                  </a:lnTo>
                  <a:lnTo>
                    <a:pt x="259153" y="229761"/>
                  </a:lnTo>
                  <a:lnTo>
                    <a:pt x="265043" y="242279"/>
                  </a:lnTo>
                  <a:lnTo>
                    <a:pt x="268969" y="255586"/>
                  </a:lnTo>
                  <a:lnTo>
                    <a:pt x="271586" y="269418"/>
                  </a:lnTo>
                  <a:lnTo>
                    <a:pt x="273331" y="283601"/>
                  </a:lnTo>
                  <a:lnTo>
                    <a:pt x="274494" y="297024"/>
                  </a:lnTo>
                  <a:lnTo>
                    <a:pt x="275270" y="309942"/>
                  </a:lnTo>
                  <a:lnTo>
                    <a:pt x="276131" y="333887"/>
                  </a:lnTo>
                  <a:lnTo>
                    <a:pt x="276515" y="354450"/>
                  </a:lnTo>
                  <a:lnTo>
                    <a:pt x="275624" y="364101"/>
                  </a:lnTo>
                  <a:lnTo>
                    <a:pt x="270623" y="390914"/>
                  </a:lnTo>
                  <a:lnTo>
                    <a:pt x="269712" y="398332"/>
                  </a:lnTo>
                  <a:lnTo>
                    <a:pt x="267891" y="419122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SMARTInkAnnotation4"/>
            <p:cNvSpPr/>
            <p:nvPr/>
          </p:nvSpPr>
          <p:spPr>
            <a:xfrm>
              <a:off x="2366367" y="3500437"/>
              <a:ext cx="151805" cy="44649"/>
            </a:xfrm>
            <a:custGeom>
              <a:avLst/>
              <a:gdLst/>
              <a:ahLst/>
              <a:cxnLst/>
              <a:rect l="0" t="0" r="0" b="0"/>
              <a:pathLst>
                <a:path w="151805" h="44649">
                  <a:moveTo>
                    <a:pt x="0" y="44648"/>
                  </a:moveTo>
                  <a:lnTo>
                    <a:pt x="4740" y="39908"/>
                  </a:lnTo>
                  <a:lnTo>
                    <a:pt x="8121" y="38511"/>
                  </a:lnTo>
                  <a:lnTo>
                    <a:pt x="12359" y="37580"/>
                  </a:lnTo>
                  <a:lnTo>
                    <a:pt x="17169" y="36960"/>
                  </a:lnTo>
                  <a:lnTo>
                    <a:pt x="24345" y="35554"/>
                  </a:lnTo>
                  <a:lnTo>
                    <a:pt x="42900" y="31346"/>
                  </a:lnTo>
                  <a:lnTo>
                    <a:pt x="53405" y="27842"/>
                  </a:lnTo>
                  <a:lnTo>
                    <a:pt x="64377" y="23523"/>
                  </a:lnTo>
                  <a:lnTo>
                    <a:pt x="75660" y="18659"/>
                  </a:lnTo>
                  <a:lnTo>
                    <a:pt x="87151" y="15415"/>
                  </a:lnTo>
                  <a:lnTo>
                    <a:pt x="98780" y="13254"/>
                  </a:lnTo>
                  <a:lnTo>
                    <a:pt x="110501" y="11812"/>
                  </a:lnTo>
                  <a:lnTo>
                    <a:pt x="120300" y="9859"/>
                  </a:lnTo>
                  <a:lnTo>
                    <a:pt x="128817" y="7565"/>
                  </a:lnTo>
                  <a:lnTo>
                    <a:pt x="151804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SMARTInkAnnotation5"/>
            <p:cNvSpPr/>
            <p:nvPr/>
          </p:nvSpPr>
          <p:spPr>
            <a:xfrm>
              <a:off x="2553890" y="2982515"/>
              <a:ext cx="44650" cy="312540"/>
            </a:xfrm>
            <a:custGeom>
              <a:avLst/>
              <a:gdLst/>
              <a:ahLst/>
              <a:cxnLst/>
              <a:rect l="0" t="0" r="0" b="0"/>
              <a:pathLst>
                <a:path w="44650" h="312540">
                  <a:moveTo>
                    <a:pt x="0" y="0"/>
                  </a:moveTo>
                  <a:lnTo>
                    <a:pt x="4741" y="4741"/>
                  </a:lnTo>
                  <a:lnTo>
                    <a:pt x="6137" y="8121"/>
                  </a:lnTo>
                  <a:lnTo>
                    <a:pt x="7068" y="12360"/>
                  </a:lnTo>
                  <a:lnTo>
                    <a:pt x="7688" y="17169"/>
                  </a:lnTo>
                  <a:lnTo>
                    <a:pt x="9094" y="22360"/>
                  </a:lnTo>
                  <a:lnTo>
                    <a:pt x="11024" y="27805"/>
                  </a:lnTo>
                  <a:lnTo>
                    <a:pt x="13302" y="33420"/>
                  </a:lnTo>
                  <a:lnTo>
                    <a:pt x="15814" y="41131"/>
                  </a:lnTo>
                  <a:lnTo>
                    <a:pt x="18480" y="50241"/>
                  </a:lnTo>
                  <a:lnTo>
                    <a:pt x="21250" y="60283"/>
                  </a:lnTo>
                  <a:lnTo>
                    <a:pt x="23096" y="69955"/>
                  </a:lnTo>
                  <a:lnTo>
                    <a:pt x="24327" y="79378"/>
                  </a:lnTo>
                  <a:lnTo>
                    <a:pt x="25148" y="88638"/>
                  </a:lnTo>
                  <a:lnTo>
                    <a:pt x="26687" y="98779"/>
                  </a:lnTo>
                  <a:lnTo>
                    <a:pt x="28705" y="109509"/>
                  </a:lnTo>
                  <a:lnTo>
                    <a:pt x="31043" y="120631"/>
                  </a:lnTo>
                  <a:lnTo>
                    <a:pt x="32602" y="132015"/>
                  </a:lnTo>
                  <a:lnTo>
                    <a:pt x="33641" y="143572"/>
                  </a:lnTo>
                  <a:lnTo>
                    <a:pt x="34333" y="155246"/>
                  </a:lnTo>
                  <a:lnTo>
                    <a:pt x="35787" y="167990"/>
                  </a:lnTo>
                  <a:lnTo>
                    <a:pt x="37749" y="181446"/>
                  </a:lnTo>
                  <a:lnTo>
                    <a:pt x="40049" y="195378"/>
                  </a:lnTo>
                  <a:lnTo>
                    <a:pt x="41582" y="208635"/>
                  </a:lnTo>
                  <a:lnTo>
                    <a:pt x="42604" y="221441"/>
                  </a:lnTo>
                  <a:lnTo>
                    <a:pt x="43286" y="233948"/>
                  </a:lnTo>
                  <a:lnTo>
                    <a:pt x="44043" y="255781"/>
                  </a:lnTo>
                  <a:lnTo>
                    <a:pt x="44649" y="31253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SMARTInkAnnotation6"/>
            <p:cNvSpPr/>
            <p:nvPr/>
          </p:nvSpPr>
          <p:spPr>
            <a:xfrm>
              <a:off x="2830710" y="3134353"/>
              <a:ext cx="312127" cy="516457"/>
            </a:xfrm>
            <a:custGeom>
              <a:avLst/>
              <a:gdLst/>
              <a:ahLst/>
              <a:cxnLst/>
              <a:rect l="0" t="0" r="0" b="0"/>
              <a:pathLst>
                <a:path w="312127" h="516457">
                  <a:moveTo>
                    <a:pt x="26790" y="151772"/>
                  </a:moveTo>
                  <a:lnTo>
                    <a:pt x="26790" y="164200"/>
                  </a:lnTo>
                  <a:lnTo>
                    <a:pt x="25797" y="167003"/>
                  </a:lnTo>
                  <a:lnTo>
                    <a:pt x="22049" y="172762"/>
                  </a:lnTo>
                  <a:lnTo>
                    <a:pt x="19721" y="183921"/>
                  </a:lnTo>
                  <a:lnTo>
                    <a:pt x="17695" y="197810"/>
                  </a:lnTo>
                  <a:lnTo>
                    <a:pt x="13487" y="210598"/>
                  </a:lnTo>
                  <a:lnTo>
                    <a:pt x="5540" y="233694"/>
                  </a:lnTo>
                  <a:lnTo>
                    <a:pt x="3694" y="242105"/>
                  </a:lnTo>
                  <a:lnTo>
                    <a:pt x="2462" y="250689"/>
                  </a:lnTo>
                  <a:lnTo>
                    <a:pt x="1642" y="259389"/>
                  </a:lnTo>
                  <a:lnTo>
                    <a:pt x="5064" y="268165"/>
                  </a:lnTo>
                  <a:lnTo>
                    <a:pt x="11313" y="276992"/>
                  </a:lnTo>
                  <a:lnTo>
                    <a:pt x="19449" y="285854"/>
                  </a:lnTo>
                  <a:lnTo>
                    <a:pt x="23880" y="294738"/>
                  </a:lnTo>
                  <a:lnTo>
                    <a:pt x="25842" y="303637"/>
                  </a:lnTo>
                  <a:lnTo>
                    <a:pt x="26368" y="321463"/>
                  </a:lnTo>
                  <a:lnTo>
                    <a:pt x="26602" y="339307"/>
                  </a:lnTo>
                  <a:lnTo>
                    <a:pt x="25672" y="348233"/>
                  </a:lnTo>
                  <a:lnTo>
                    <a:pt x="24061" y="357160"/>
                  </a:lnTo>
                  <a:lnTo>
                    <a:pt x="21993" y="366088"/>
                  </a:lnTo>
                  <a:lnTo>
                    <a:pt x="19697" y="381299"/>
                  </a:lnTo>
                  <a:lnTo>
                    <a:pt x="18677" y="395667"/>
                  </a:lnTo>
                  <a:lnTo>
                    <a:pt x="18223" y="411975"/>
                  </a:lnTo>
                  <a:lnTo>
                    <a:pt x="19094" y="420490"/>
                  </a:lnTo>
                  <a:lnTo>
                    <a:pt x="20667" y="429144"/>
                  </a:lnTo>
                  <a:lnTo>
                    <a:pt x="22708" y="437890"/>
                  </a:lnTo>
                  <a:lnTo>
                    <a:pt x="24975" y="452899"/>
                  </a:lnTo>
                  <a:lnTo>
                    <a:pt x="25580" y="459679"/>
                  </a:lnTo>
                  <a:lnTo>
                    <a:pt x="27967" y="465192"/>
                  </a:lnTo>
                  <a:lnTo>
                    <a:pt x="31543" y="469859"/>
                  </a:lnTo>
                  <a:lnTo>
                    <a:pt x="40808" y="478683"/>
                  </a:lnTo>
                  <a:lnTo>
                    <a:pt x="51541" y="489220"/>
                  </a:lnTo>
                  <a:lnTo>
                    <a:pt x="57181" y="493815"/>
                  </a:lnTo>
                  <a:lnTo>
                    <a:pt x="62926" y="497871"/>
                  </a:lnTo>
                  <a:lnTo>
                    <a:pt x="68739" y="501567"/>
                  </a:lnTo>
                  <a:lnTo>
                    <a:pt x="74600" y="504031"/>
                  </a:lnTo>
                  <a:lnTo>
                    <a:pt x="80491" y="505674"/>
                  </a:lnTo>
                  <a:lnTo>
                    <a:pt x="86403" y="506769"/>
                  </a:lnTo>
                  <a:lnTo>
                    <a:pt x="93321" y="508491"/>
                  </a:lnTo>
                  <a:lnTo>
                    <a:pt x="100910" y="510632"/>
                  </a:lnTo>
                  <a:lnTo>
                    <a:pt x="108945" y="513051"/>
                  </a:lnTo>
                  <a:lnTo>
                    <a:pt x="117279" y="514663"/>
                  </a:lnTo>
                  <a:lnTo>
                    <a:pt x="125811" y="515739"/>
                  </a:lnTo>
                  <a:lnTo>
                    <a:pt x="134475" y="516456"/>
                  </a:lnTo>
                  <a:lnTo>
                    <a:pt x="143229" y="515941"/>
                  </a:lnTo>
                  <a:lnTo>
                    <a:pt x="152041" y="514606"/>
                  </a:lnTo>
                  <a:lnTo>
                    <a:pt x="160892" y="512724"/>
                  </a:lnTo>
                  <a:lnTo>
                    <a:pt x="168777" y="511469"/>
                  </a:lnTo>
                  <a:lnTo>
                    <a:pt x="176018" y="510633"/>
                  </a:lnTo>
                  <a:lnTo>
                    <a:pt x="182830" y="510075"/>
                  </a:lnTo>
                  <a:lnTo>
                    <a:pt x="190348" y="508711"/>
                  </a:lnTo>
                  <a:lnTo>
                    <a:pt x="198336" y="506810"/>
                  </a:lnTo>
                  <a:lnTo>
                    <a:pt x="206638" y="504550"/>
                  </a:lnTo>
                  <a:lnTo>
                    <a:pt x="214158" y="502051"/>
                  </a:lnTo>
                  <a:lnTo>
                    <a:pt x="221155" y="499393"/>
                  </a:lnTo>
                  <a:lnTo>
                    <a:pt x="227804" y="496629"/>
                  </a:lnTo>
                  <a:lnTo>
                    <a:pt x="234221" y="493794"/>
                  </a:lnTo>
                  <a:lnTo>
                    <a:pt x="246643" y="487998"/>
                  </a:lnTo>
                  <a:lnTo>
                    <a:pt x="251741" y="484071"/>
                  </a:lnTo>
                  <a:lnTo>
                    <a:pt x="260052" y="474416"/>
                  </a:lnTo>
                  <a:lnTo>
                    <a:pt x="267053" y="466157"/>
                  </a:lnTo>
                  <a:lnTo>
                    <a:pt x="273472" y="458186"/>
                  </a:lnTo>
                  <a:lnTo>
                    <a:pt x="282663" y="443534"/>
                  </a:lnTo>
                  <a:lnTo>
                    <a:pt x="291671" y="431476"/>
                  </a:lnTo>
                  <a:lnTo>
                    <a:pt x="299632" y="416769"/>
                  </a:lnTo>
                  <a:lnTo>
                    <a:pt x="303423" y="404694"/>
                  </a:lnTo>
                  <a:lnTo>
                    <a:pt x="309398" y="389982"/>
                  </a:lnTo>
                  <a:lnTo>
                    <a:pt x="311143" y="382328"/>
                  </a:lnTo>
                  <a:lnTo>
                    <a:pt x="312126" y="367700"/>
                  </a:lnTo>
                  <a:lnTo>
                    <a:pt x="311271" y="363193"/>
                  </a:lnTo>
                  <a:lnTo>
                    <a:pt x="305417" y="348830"/>
                  </a:lnTo>
                  <a:lnTo>
                    <a:pt x="303967" y="336439"/>
                  </a:lnTo>
                  <a:lnTo>
                    <a:pt x="302856" y="333422"/>
                  </a:lnTo>
                  <a:lnTo>
                    <a:pt x="297543" y="324436"/>
                  </a:lnTo>
                  <a:lnTo>
                    <a:pt x="294536" y="315489"/>
                  </a:lnTo>
                  <a:lnTo>
                    <a:pt x="288795" y="306555"/>
                  </a:lnTo>
                  <a:lnTo>
                    <a:pt x="286151" y="296411"/>
                  </a:lnTo>
                  <a:lnTo>
                    <a:pt x="281057" y="294831"/>
                  </a:lnTo>
                  <a:lnTo>
                    <a:pt x="272699" y="292785"/>
                  </a:lnTo>
                  <a:lnTo>
                    <a:pt x="242951" y="286131"/>
                  </a:lnTo>
                  <a:lnTo>
                    <a:pt x="242335" y="285001"/>
                  </a:lnTo>
                  <a:lnTo>
                    <a:pt x="241264" y="278065"/>
                  </a:lnTo>
                  <a:lnTo>
                    <a:pt x="241106" y="263518"/>
                  </a:lnTo>
                  <a:lnTo>
                    <a:pt x="241102" y="246902"/>
                  </a:lnTo>
                  <a:lnTo>
                    <a:pt x="240110" y="243965"/>
                  </a:lnTo>
                  <a:lnTo>
                    <a:pt x="236362" y="238057"/>
                  </a:lnTo>
                  <a:lnTo>
                    <a:pt x="234034" y="229478"/>
                  </a:lnTo>
                  <a:lnTo>
                    <a:pt x="232724" y="216137"/>
                  </a:lnTo>
                  <a:lnTo>
                    <a:pt x="232281" y="202740"/>
                  </a:lnTo>
                  <a:lnTo>
                    <a:pt x="226057" y="183411"/>
                  </a:lnTo>
                  <a:lnTo>
                    <a:pt x="223084" y="167320"/>
                  </a:lnTo>
                  <a:lnTo>
                    <a:pt x="216360" y="154835"/>
                  </a:lnTo>
                  <a:lnTo>
                    <a:pt x="208085" y="139009"/>
                  </a:lnTo>
                  <a:lnTo>
                    <a:pt x="202284" y="127579"/>
                  </a:lnTo>
                  <a:lnTo>
                    <a:pt x="193441" y="114728"/>
                  </a:lnTo>
                  <a:lnTo>
                    <a:pt x="184537" y="99895"/>
                  </a:lnTo>
                  <a:lnTo>
                    <a:pt x="175944" y="88697"/>
                  </a:lnTo>
                  <a:lnTo>
                    <a:pt x="170874" y="82933"/>
                  </a:lnTo>
                  <a:lnTo>
                    <a:pt x="165510" y="78098"/>
                  </a:lnTo>
                  <a:lnTo>
                    <a:pt x="159950" y="73882"/>
                  </a:lnTo>
                  <a:lnTo>
                    <a:pt x="154258" y="70080"/>
                  </a:lnTo>
                  <a:lnTo>
                    <a:pt x="145289" y="63209"/>
                  </a:lnTo>
                  <a:lnTo>
                    <a:pt x="137003" y="55856"/>
                  </a:lnTo>
                  <a:lnTo>
                    <a:pt x="126705" y="45973"/>
                  </a:lnTo>
                  <a:lnTo>
                    <a:pt x="121181" y="41552"/>
                  </a:lnTo>
                  <a:lnTo>
                    <a:pt x="115514" y="37612"/>
                  </a:lnTo>
                  <a:lnTo>
                    <a:pt x="109752" y="33993"/>
                  </a:lnTo>
                  <a:lnTo>
                    <a:pt x="100703" y="27327"/>
                  </a:lnTo>
                  <a:lnTo>
                    <a:pt x="93374" y="21056"/>
                  </a:lnTo>
                  <a:lnTo>
                    <a:pt x="86810" y="14962"/>
                  </a:lnTo>
                  <a:lnTo>
                    <a:pt x="82678" y="12940"/>
                  </a:lnTo>
                  <a:lnTo>
                    <a:pt x="77939" y="11592"/>
                  </a:lnTo>
                  <a:lnTo>
                    <a:pt x="68374" y="10095"/>
                  </a:lnTo>
                  <a:lnTo>
                    <a:pt x="60816" y="9429"/>
                  </a:lnTo>
                  <a:lnTo>
                    <a:pt x="58404" y="8260"/>
                  </a:lnTo>
                  <a:lnTo>
                    <a:pt x="56795" y="6487"/>
                  </a:lnTo>
                  <a:lnTo>
                    <a:pt x="55723" y="4314"/>
                  </a:lnTo>
                  <a:lnTo>
                    <a:pt x="54016" y="2865"/>
                  </a:lnTo>
                  <a:lnTo>
                    <a:pt x="51886" y="1899"/>
                  </a:lnTo>
                  <a:lnTo>
                    <a:pt x="46078" y="348"/>
                  </a:lnTo>
                  <a:lnTo>
                    <a:pt x="37086" y="0"/>
                  </a:lnTo>
                  <a:lnTo>
                    <a:pt x="36630" y="981"/>
                  </a:lnTo>
                  <a:lnTo>
                    <a:pt x="36124" y="4717"/>
                  </a:lnTo>
                  <a:lnTo>
                    <a:pt x="34997" y="6110"/>
                  </a:lnTo>
                  <a:lnTo>
                    <a:pt x="33253" y="7039"/>
                  </a:lnTo>
                  <a:lnTo>
                    <a:pt x="31099" y="7658"/>
                  </a:lnTo>
                  <a:lnTo>
                    <a:pt x="29662" y="9063"/>
                  </a:lnTo>
                  <a:lnTo>
                    <a:pt x="28705" y="10992"/>
                  </a:lnTo>
                  <a:lnTo>
                    <a:pt x="27641" y="15781"/>
                  </a:lnTo>
                  <a:lnTo>
                    <a:pt x="27168" y="21217"/>
                  </a:lnTo>
                  <a:lnTo>
                    <a:pt x="26049" y="24055"/>
                  </a:lnTo>
                  <a:lnTo>
                    <a:pt x="20727" y="32791"/>
                  </a:lnTo>
                  <a:lnTo>
                    <a:pt x="19134" y="38698"/>
                  </a:lnTo>
                  <a:lnTo>
                    <a:pt x="18112" y="51568"/>
                  </a:lnTo>
                  <a:lnTo>
                    <a:pt x="17972" y="61265"/>
                  </a:lnTo>
                  <a:lnTo>
                    <a:pt x="15264" y="72190"/>
                  </a:lnTo>
                  <a:lnTo>
                    <a:pt x="11745" y="83660"/>
                  </a:lnTo>
                  <a:lnTo>
                    <a:pt x="10181" y="95372"/>
                  </a:lnTo>
                  <a:lnTo>
                    <a:pt x="9486" y="109838"/>
                  </a:lnTo>
                  <a:lnTo>
                    <a:pt x="9094" y="132071"/>
                  </a:lnTo>
                  <a:lnTo>
                    <a:pt x="9040" y="138637"/>
                  </a:lnTo>
                  <a:lnTo>
                    <a:pt x="6333" y="151226"/>
                  </a:lnTo>
                  <a:lnTo>
                    <a:pt x="2815" y="164428"/>
                  </a:lnTo>
                  <a:lnTo>
                    <a:pt x="1251" y="180217"/>
                  </a:lnTo>
                  <a:lnTo>
                    <a:pt x="556" y="194510"/>
                  </a:lnTo>
                  <a:lnTo>
                    <a:pt x="248" y="207477"/>
                  </a:lnTo>
                  <a:lnTo>
                    <a:pt x="0" y="276788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SMARTInkAnnotation7"/>
            <p:cNvSpPr/>
            <p:nvPr/>
          </p:nvSpPr>
          <p:spPr>
            <a:xfrm>
              <a:off x="3045023" y="2893218"/>
              <a:ext cx="241103" cy="348259"/>
            </a:xfrm>
            <a:custGeom>
              <a:avLst/>
              <a:gdLst/>
              <a:ahLst/>
              <a:cxnLst/>
              <a:rect l="0" t="0" r="0" b="0"/>
              <a:pathLst>
                <a:path w="241103" h="348259">
                  <a:moveTo>
                    <a:pt x="0" y="0"/>
                  </a:moveTo>
                  <a:lnTo>
                    <a:pt x="4740" y="4741"/>
                  </a:lnTo>
                  <a:lnTo>
                    <a:pt x="6137" y="8121"/>
                  </a:lnTo>
                  <a:lnTo>
                    <a:pt x="7688" y="17170"/>
                  </a:lnTo>
                  <a:lnTo>
                    <a:pt x="10086" y="22360"/>
                  </a:lnTo>
                  <a:lnTo>
                    <a:pt x="13670" y="27806"/>
                  </a:lnTo>
                  <a:lnTo>
                    <a:pt x="18043" y="33420"/>
                  </a:lnTo>
                  <a:lnTo>
                    <a:pt x="21950" y="40139"/>
                  </a:lnTo>
                  <a:lnTo>
                    <a:pt x="25548" y="47596"/>
                  </a:lnTo>
                  <a:lnTo>
                    <a:pt x="28938" y="55543"/>
                  </a:lnTo>
                  <a:lnTo>
                    <a:pt x="33183" y="63818"/>
                  </a:lnTo>
                  <a:lnTo>
                    <a:pt x="37997" y="72311"/>
                  </a:lnTo>
                  <a:lnTo>
                    <a:pt x="43191" y="80949"/>
                  </a:lnTo>
                  <a:lnTo>
                    <a:pt x="49629" y="89685"/>
                  </a:lnTo>
                  <a:lnTo>
                    <a:pt x="56899" y="98485"/>
                  </a:lnTo>
                  <a:lnTo>
                    <a:pt x="64722" y="107329"/>
                  </a:lnTo>
                  <a:lnTo>
                    <a:pt x="71921" y="116201"/>
                  </a:lnTo>
                  <a:lnTo>
                    <a:pt x="78705" y="125092"/>
                  </a:lnTo>
                  <a:lnTo>
                    <a:pt x="108592" y="165490"/>
                  </a:lnTo>
                  <a:lnTo>
                    <a:pt x="116051" y="176803"/>
                  </a:lnTo>
                  <a:lnTo>
                    <a:pt x="123008" y="188314"/>
                  </a:lnTo>
                  <a:lnTo>
                    <a:pt x="129630" y="199957"/>
                  </a:lnTo>
                  <a:lnTo>
                    <a:pt x="138014" y="211688"/>
                  </a:lnTo>
                  <a:lnTo>
                    <a:pt x="147571" y="223477"/>
                  </a:lnTo>
                  <a:lnTo>
                    <a:pt x="157912" y="235305"/>
                  </a:lnTo>
                  <a:lnTo>
                    <a:pt x="167783" y="247159"/>
                  </a:lnTo>
                  <a:lnTo>
                    <a:pt x="186687" y="270914"/>
                  </a:lnTo>
                  <a:lnTo>
                    <a:pt x="194903" y="282804"/>
                  </a:lnTo>
                  <a:lnTo>
                    <a:pt x="202365" y="294701"/>
                  </a:lnTo>
                  <a:lnTo>
                    <a:pt x="209324" y="306600"/>
                  </a:lnTo>
                  <a:lnTo>
                    <a:pt x="215948" y="316517"/>
                  </a:lnTo>
                  <a:lnTo>
                    <a:pt x="222348" y="325113"/>
                  </a:lnTo>
                  <a:lnTo>
                    <a:pt x="241102" y="348258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SMARTInkAnnotation8"/>
            <p:cNvSpPr/>
            <p:nvPr/>
          </p:nvSpPr>
          <p:spPr>
            <a:xfrm>
              <a:off x="3545085" y="3348632"/>
              <a:ext cx="35525" cy="241103"/>
            </a:xfrm>
            <a:custGeom>
              <a:avLst/>
              <a:gdLst/>
              <a:ahLst/>
              <a:cxnLst/>
              <a:rect l="0" t="0" r="0" b="0"/>
              <a:pathLst>
                <a:path w="35525" h="241103">
                  <a:moveTo>
                    <a:pt x="26790" y="0"/>
                  </a:moveTo>
                  <a:lnTo>
                    <a:pt x="26790" y="21250"/>
                  </a:lnTo>
                  <a:lnTo>
                    <a:pt x="25797" y="24088"/>
                  </a:lnTo>
                  <a:lnTo>
                    <a:pt x="24144" y="26973"/>
                  </a:lnTo>
                  <a:lnTo>
                    <a:pt x="22049" y="29888"/>
                  </a:lnTo>
                  <a:lnTo>
                    <a:pt x="20652" y="32824"/>
                  </a:lnTo>
                  <a:lnTo>
                    <a:pt x="19721" y="35774"/>
                  </a:lnTo>
                  <a:lnTo>
                    <a:pt x="19101" y="38732"/>
                  </a:lnTo>
                  <a:lnTo>
                    <a:pt x="17695" y="42688"/>
                  </a:lnTo>
                  <a:lnTo>
                    <a:pt x="15766" y="47311"/>
                  </a:lnTo>
                  <a:lnTo>
                    <a:pt x="13487" y="52376"/>
                  </a:lnTo>
                  <a:lnTo>
                    <a:pt x="11968" y="56746"/>
                  </a:lnTo>
                  <a:lnTo>
                    <a:pt x="10955" y="60651"/>
                  </a:lnTo>
                  <a:lnTo>
                    <a:pt x="10280" y="64246"/>
                  </a:lnTo>
                  <a:lnTo>
                    <a:pt x="13799" y="68628"/>
                  </a:lnTo>
                  <a:lnTo>
                    <a:pt x="20113" y="73533"/>
                  </a:lnTo>
                  <a:lnTo>
                    <a:pt x="28292" y="78788"/>
                  </a:lnTo>
                  <a:lnTo>
                    <a:pt x="32752" y="84275"/>
                  </a:lnTo>
                  <a:lnTo>
                    <a:pt x="34733" y="89918"/>
                  </a:lnTo>
                  <a:lnTo>
                    <a:pt x="35281" y="100487"/>
                  </a:lnTo>
                  <a:lnTo>
                    <a:pt x="35524" y="108492"/>
                  </a:lnTo>
                  <a:lnTo>
                    <a:pt x="34597" y="113008"/>
                  </a:lnTo>
                  <a:lnTo>
                    <a:pt x="32986" y="118002"/>
                  </a:lnTo>
                  <a:lnTo>
                    <a:pt x="30921" y="123316"/>
                  </a:lnTo>
                  <a:lnTo>
                    <a:pt x="29544" y="127852"/>
                  </a:lnTo>
                  <a:lnTo>
                    <a:pt x="28626" y="131867"/>
                  </a:lnTo>
                  <a:lnTo>
                    <a:pt x="28013" y="135537"/>
                  </a:lnTo>
                  <a:lnTo>
                    <a:pt x="26614" y="139967"/>
                  </a:lnTo>
                  <a:lnTo>
                    <a:pt x="24688" y="144905"/>
                  </a:lnTo>
                  <a:lnTo>
                    <a:pt x="22412" y="150182"/>
                  </a:lnTo>
                  <a:lnTo>
                    <a:pt x="20895" y="154692"/>
                  </a:lnTo>
                  <a:lnTo>
                    <a:pt x="19883" y="158690"/>
                  </a:lnTo>
                  <a:lnTo>
                    <a:pt x="19209" y="162349"/>
                  </a:lnTo>
                  <a:lnTo>
                    <a:pt x="17767" y="166772"/>
                  </a:lnTo>
                  <a:lnTo>
                    <a:pt x="15813" y="171704"/>
                  </a:lnTo>
                  <a:lnTo>
                    <a:pt x="13519" y="176977"/>
                  </a:lnTo>
                  <a:lnTo>
                    <a:pt x="11990" y="181485"/>
                  </a:lnTo>
                  <a:lnTo>
                    <a:pt x="10970" y="185482"/>
                  </a:lnTo>
                  <a:lnTo>
                    <a:pt x="10290" y="189139"/>
                  </a:lnTo>
                  <a:lnTo>
                    <a:pt x="9837" y="193562"/>
                  </a:lnTo>
                  <a:lnTo>
                    <a:pt x="9535" y="198495"/>
                  </a:lnTo>
                  <a:lnTo>
                    <a:pt x="9333" y="203767"/>
                  </a:lnTo>
                  <a:lnTo>
                    <a:pt x="8207" y="208275"/>
                  </a:lnTo>
                  <a:lnTo>
                    <a:pt x="6463" y="212271"/>
                  </a:lnTo>
                  <a:lnTo>
                    <a:pt x="4309" y="215928"/>
                  </a:lnTo>
                  <a:lnTo>
                    <a:pt x="2873" y="219359"/>
                  </a:lnTo>
                  <a:lnTo>
                    <a:pt x="1915" y="222637"/>
                  </a:lnTo>
                  <a:lnTo>
                    <a:pt x="852" y="228927"/>
                  </a:lnTo>
                  <a:lnTo>
                    <a:pt x="379" y="235029"/>
                  </a:lnTo>
                  <a:lnTo>
                    <a:pt x="0" y="241102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SMARTInkAnnotation9"/>
            <p:cNvSpPr/>
            <p:nvPr/>
          </p:nvSpPr>
          <p:spPr>
            <a:xfrm>
              <a:off x="3429000" y="3437929"/>
              <a:ext cx="339329" cy="26790"/>
            </a:xfrm>
            <a:custGeom>
              <a:avLst/>
              <a:gdLst/>
              <a:ahLst/>
              <a:cxnLst/>
              <a:rect l="0" t="0" r="0" b="0"/>
              <a:pathLst>
                <a:path w="339329" h="26790">
                  <a:moveTo>
                    <a:pt x="0" y="26789"/>
                  </a:moveTo>
                  <a:lnTo>
                    <a:pt x="7688" y="26789"/>
                  </a:lnTo>
                  <a:lnTo>
                    <a:pt x="10086" y="25797"/>
                  </a:lnTo>
                  <a:lnTo>
                    <a:pt x="13669" y="24143"/>
                  </a:lnTo>
                  <a:lnTo>
                    <a:pt x="18042" y="22049"/>
                  </a:lnTo>
                  <a:lnTo>
                    <a:pt x="22942" y="20652"/>
                  </a:lnTo>
                  <a:lnTo>
                    <a:pt x="28193" y="19721"/>
                  </a:lnTo>
                  <a:lnTo>
                    <a:pt x="33678" y="19101"/>
                  </a:lnTo>
                  <a:lnTo>
                    <a:pt x="39319" y="18687"/>
                  </a:lnTo>
                  <a:lnTo>
                    <a:pt x="45064" y="18411"/>
                  </a:lnTo>
                  <a:lnTo>
                    <a:pt x="57731" y="18105"/>
                  </a:lnTo>
                  <a:lnTo>
                    <a:pt x="98773" y="17892"/>
                  </a:lnTo>
                  <a:lnTo>
                    <a:pt x="108513" y="16889"/>
                  </a:lnTo>
                  <a:lnTo>
                    <a:pt x="118974" y="15228"/>
                  </a:lnTo>
                  <a:lnTo>
                    <a:pt x="129918" y="13129"/>
                  </a:lnTo>
                  <a:lnTo>
                    <a:pt x="140190" y="11729"/>
                  </a:lnTo>
                  <a:lnTo>
                    <a:pt x="150014" y="10796"/>
                  </a:lnTo>
                  <a:lnTo>
                    <a:pt x="159541" y="10174"/>
                  </a:lnTo>
                  <a:lnTo>
                    <a:pt x="169860" y="9759"/>
                  </a:lnTo>
                  <a:lnTo>
                    <a:pt x="191910" y="9298"/>
                  </a:lnTo>
                  <a:lnTo>
                    <a:pt x="202354" y="8183"/>
                  </a:lnTo>
                  <a:lnTo>
                    <a:pt x="212293" y="6448"/>
                  </a:lnTo>
                  <a:lnTo>
                    <a:pt x="221896" y="4299"/>
                  </a:lnTo>
                  <a:lnTo>
                    <a:pt x="232266" y="3858"/>
                  </a:lnTo>
                  <a:lnTo>
                    <a:pt x="243149" y="4556"/>
                  </a:lnTo>
                  <a:lnTo>
                    <a:pt x="254372" y="6014"/>
                  </a:lnTo>
                  <a:lnTo>
                    <a:pt x="264831" y="5994"/>
                  </a:lnTo>
                  <a:lnTo>
                    <a:pt x="274780" y="4988"/>
                  </a:lnTo>
                  <a:lnTo>
                    <a:pt x="284390" y="3326"/>
                  </a:lnTo>
                  <a:lnTo>
                    <a:pt x="293773" y="2217"/>
                  </a:lnTo>
                  <a:lnTo>
                    <a:pt x="303005" y="1478"/>
                  </a:lnTo>
                  <a:lnTo>
                    <a:pt x="319215" y="657"/>
                  </a:lnTo>
                  <a:lnTo>
                    <a:pt x="339328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SMARTInkAnnotation10"/>
            <p:cNvSpPr/>
            <p:nvPr/>
          </p:nvSpPr>
          <p:spPr>
            <a:xfrm>
              <a:off x="4054078" y="3046947"/>
              <a:ext cx="241102" cy="462421"/>
            </a:xfrm>
            <a:custGeom>
              <a:avLst/>
              <a:gdLst/>
              <a:ahLst/>
              <a:cxnLst/>
              <a:rect l="0" t="0" r="0" b="0"/>
              <a:pathLst>
                <a:path w="241102" h="462421">
                  <a:moveTo>
                    <a:pt x="0" y="462420"/>
                  </a:moveTo>
                  <a:lnTo>
                    <a:pt x="7688" y="454731"/>
                  </a:lnTo>
                  <a:lnTo>
                    <a:pt x="13302" y="444377"/>
                  </a:lnTo>
                  <a:lnTo>
                    <a:pt x="21249" y="428742"/>
                  </a:lnTo>
                  <a:lnTo>
                    <a:pt x="26973" y="414709"/>
                  </a:lnTo>
                  <a:lnTo>
                    <a:pt x="29888" y="406800"/>
                  </a:lnTo>
                  <a:lnTo>
                    <a:pt x="30839" y="398551"/>
                  </a:lnTo>
                  <a:lnTo>
                    <a:pt x="30481" y="390075"/>
                  </a:lnTo>
                  <a:lnTo>
                    <a:pt x="29250" y="381448"/>
                  </a:lnTo>
                  <a:lnTo>
                    <a:pt x="29422" y="371728"/>
                  </a:lnTo>
                  <a:lnTo>
                    <a:pt x="30529" y="361279"/>
                  </a:lnTo>
                  <a:lnTo>
                    <a:pt x="32259" y="350344"/>
                  </a:lnTo>
                  <a:lnTo>
                    <a:pt x="34404" y="340078"/>
                  </a:lnTo>
                  <a:lnTo>
                    <a:pt x="36826" y="330256"/>
                  </a:lnTo>
                  <a:lnTo>
                    <a:pt x="39434" y="320733"/>
                  </a:lnTo>
                  <a:lnTo>
                    <a:pt x="43156" y="310415"/>
                  </a:lnTo>
                  <a:lnTo>
                    <a:pt x="47622" y="299567"/>
                  </a:lnTo>
                  <a:lnTo>
                    <a:pt x="52584" y="288367"/>
                  </a:lnTo>
                  <a:lnTo>
                    <a:pt x="56884" y="276931"/>
                  </a:lnTo>
                  <a:lnTo>
                    <a:pt x="60743" y="265339"/>
                  </a:lnTo>
                  <a:lnTo>
                    <a:pt x="64308" y="253642"/>
                  </a:lnTo>
                  <a:lnTo>
                    <a:pt x="70914" y="230062"/>
                  </a:lnTo>
                  <a:lnTo>
                    <a:pt x="74065" y="218218"/>
                  </a:lnTo>
                  <a:lnTo>
                    <a:pt x="80211" y="197120"/>
                  </a:lnTo>
                  <a:lnTo>
                    <a:pt x="83240" y="187326"/>
                  </a:lnTo>
                  <a:lnTo>
                    <a:pt x="89250" y="165862"/>
                  </a:lnTo>
                  <a:lnTo>
                    <a:pt x="101193" y="119744"/>
                  </a:lnTo>
                  <a:lnTo>
                    <a:pt x="103181" y="108954"/>
                  </a:lnTo>
                  <a:lnTo>
                    <a:pt x="104506" y="98784"/>
                  </a:lnTo>
                  <a:lnTo>
                    <a:pt x="105389" y="89027"/>
                  </a:lnTo>
                  <a:lnTo>
                    <a:pt x="106970" y="80538"/>
                  </a:lnTo>
                  <a:lnTo>
                    <a:pt x="109017" y="72894"/>
                  </a:lnTo>
                  <a:lnTo>
                    <a:pt x="112944" y="59110"/>
                  </a:lnTo>
                  <a:lnTo>
                    <a:pt x="114689" y="46369"/>
                  </a:lnTo>
                  <a:lnTo>
                    <a:pt x="118111" y="34091"/>
                  </a:lnTo>
                  <a:lnTo>
                    <a:pt x="122939" y="23012"/>
                  </a:lnTo>
                  <a:lnTo>
                    <a:pt x="128392" y="14781"/>
                  </a:lnTo>
                  <a:lnTo>
                    <a:pt x="134122" y="7815"/>
                  </a:lnTo>
                  <a:lnTo>
                    <a:pt x="141146" y="0"/>
                  </a:lnTo>
                  <a:lnTo>
                    <a:pt x="141722" y="351"/>
                  </a:lnTo>
                  <a:lnTo>
                    <a:pt x="142106" y="1577"/>
                  </a:lnTo>
                  <a:lnTo>
                    <a:pt x="142362" y="3386"/>
                  </a:lnTo>
                  <a:lnTo>
                    <a:pt x="145293" y="8043"/>
                  </a:lnTo>
                  <a:lnTo>
                    <a:pt x="147463" y="10674"/>
                  </a:lnTo>
                  <a:lnTo>
                    <a:pt x="148910" y="14412"/>
                  </a:lnTo>
                  <a:lnTo>
                    <a:pt x="151939" y="30146"/>
                  </a:lnTo>
                  <a:lnTo>
                    <a:pt x="153879" y="37316"/>
                  </a:lnTo>
                  <a:lnTo>
                    <a:pt x="158679" y="53219"/>
                  </a:lnTo>
                  <a:lnTo>
                    <a:pt x="172762" y="96508"/>
                  </a:lnTo>
                  <a:lnTo>
                    <a:pt x="174706" y="106362"/>
                  </a:lnTo>
                  <a:lnTo>
                    <a:pt x="176001" y="116899"/>
                  </a:lnTo>
                  <a:lnTo>
                    <a:pt x="176865" y="127893"/>
                  </a:lnTo>
                  <a:lnTo>
                    <a:pt x="178433" y="140183"/>
                  </a:lnTo>
                  <a:lnTo>
                    <a:pt x="180471" y="153337"/>
                  </a:lnTo>
                  <a:lnTo>
                    <a:pt x="185381" y="181183"/>
                  </a:lnTo>
                  <a:lnTo>
                    <a:pt x="208392" y="298769"/>
                  </a:lnTo>
                  <a:lnTo>
                    <a:pt x="214326" y="325855"/>
                  </a:lnTo>
                  <a:lnTo>
                    <a:pt x="217298" y="338634"/>
                  </a:lnTo>
                  <a:lnTo>
                    <a:pt x="221264" y="351123"/>
                  </a:lnTo>
                  <a:lnTo>
                    <a:pt x="225891" y="363417"/>
                  </a:lnTo>
                  <a:lnTo>
                    <a:pt x="230961" y="375582"/>
                  </a:lnTo>
                  <a:lnTo>
                    <a:pt x="234341" y="386668"/>
                  </a:lnTo>
                  <a:lnTo>
                    <a:pt x="236594" y="397036"/>
                  </a:lnTo>
                  <a:lnTo>
                    <a:pt x="238097" y="406925"/>
                  </a:lnTo>
                  <a:lnTo>
                    <a:pt x="239098" y="415501"/>
                  </a:lnTo>
                  <a:lnTo>
                    <a:pt x="239766" y="423203"/>
                  </a:lnTo>
                  <a:lnTo>
                    <a:pt x="241101" y="44456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SMARTInkAnnotation11"/>
            <p:cNvSpPr/>
            <p:nvPr/>
          </p:nvSpPr>
          <p:spPr>
            <a:xfrm>
              <a:off x="4063007" y="3303984"/>
              <a:ext cx="232173" cy="71438"/>
            </a:xfrm>
            <a:custGeom>
              <a:avLst/>
              <a:gdLst/>
              <a:ahLst/>
              <a:cxnLst/>
              <a:rect l="0" t="0" r="0" b="0"/>
              <a:pathLst>
                <a:path w="232173" h="71438">
                  <a:moveTo>
                    <a:pt x="0" y="71437"/>
                  </a:moveTo>
                  <a:lnTo>
                    <a:pt x="12429" y="59008"/>
                  </a:lnTo>
                  <a:lnTo>
                    <a:pt x="17216" y="56206"/>
                  </a:lnTo>
                  <a:lnTo>
                    <a:pt x="23383" y="53346"/>
                  </a:lnTo>
                  <a:lnTo>
                    <a:pt x="30472" y="50447"/>
                  </a:lnTo>
                  <a:lnTo>
                    <a:pt x="39166" y="47522"/>
                  </a:lnTo>
                  <a:lnTo>
                    <a:pt x="48931" y="44580"/>
                  </a:lnTo>
                  <a:lnTo>
                    <a:pt x="59410" y="41626"/>
                  </a:lnTo>
                  <a:lnTo>
                    <a:pt x="71357" y="38664"/>
                  </a:lnTo>
                  <a:lnTo>
                    <a:pt x="97860" y="32728"/>
                  </a:lnTo>
                  <a:lnTo>
                    <a:pt x="154304" y="20833"/>
                  </a:lnTo>
                  <a:lnTo>
                    <a:pt x="180036" y="14882"/>
                  </a:lnTo>
                  <a:lnTo>
                    <a:pt x="191461" y="11905"/>
                  </a:lnTo>
                  <a:lnTo>
                    <a:pt x="202055" y="8929"/>
                  </a:lnTo>
                  <a:lnTo>
                    <a:pt x="232172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SMARTInkAnnotation12"/>
            <p:cNvSpPr/>
            <p:nvPr/>
          </p:nvSpPr>
          <p:spPr>
            <a:xfrm>
              <a:off x="4375546" y="2723554"/>
              <a:ext cx="125017" cy="330400"/>
            </a:xfrm>
            <a:custGeom>
              <a:avLst/>
              <a:gdLst/>
              <a:ahLst/>
              <a:cxnLst/>
              <a:rect l="0" t="0" r="0" b="0"/>
              <a:pathLst>
                <a:path w="125017" h="330400">
                  <a:moveTo>
                    <a:pt x="0" y="0"/>
                  </a:moveTo>
                  <a:lnTo>
                    <a:pt x="4741" y="4741"/>
                  </a:lnTo>
                  <a:lnTo>
                    <a:pt x="6137" y="8121"/>
                  </a:lnTo>
                  <a:lnTo>
                    <a:pt x="9094" y="23353"/>
                  </a:lnTo>
                  <a:lnTo>
                    <a:pt x="11024" y="30451"/>
                  </a:lnTo>
                  <a:lnTo>
                    <a:pt x="15814" y="46276"/>
                  </a:lnTo>
                  <a:lnTo>
                    <a:pt x="21250" y="63231"/>
                  </a:lnTo>
                  <a:lnTo>
                    <a:pt x="25081" y="72912"/>
                  </a:lnTo>
                  <a:lnTo>
                    <a:pt x="29619" y="83335"/>
                  </a:lnTo>
                  <a:lnTo>
                    <a:pt x="39953" y="105499"/>
                  </a:lnTo>
                  <a:lnTo>
                    <a:pt x="51161" y="128579"/>
                  </a:lnTo>
                  <a:lnTo>
                    <a:pt x="56928" y="141281"/>
                  </a:lnTo>
                  <a:lnTo>
                    <a:pt x="68627" y="168625"/>
                  </a:lnTo>
                  <a:lnTo>
                    <a:pt x="73533" y="181870"/>
                  </a:lnTo>
                  <a:lnTo>
                    <a:pt x="77796" y="194669"/>
                  </a:lnTo>
                  <a:lnTo>
                    <a:pt x="81630" y="207170"/>
                  </a:lnTo>
                  <a:lnTo>
                    <a:pt x="86170" y="220465"/>
                  </a:lnTo>
                  <a:lnTo>
                    <a:pt x="96506" y="248466"/>
                  </a:lnTo>
                  <a:lnTo>
                    <a:pt x="101048" y="261887"/>
                  </a:lnTo>
                  <a:lnTo>
                    <a:pt x="105069" y="274802"/>
                  </a:lnTo>
                  <a:lnTo>
                    <a:pt x="108742" y="287381"/>
                  </a:lnTo>
                  <a:lnTo>
                    <a:pt x="112182" y="297752"/>
                  </a:lnTo>
                  <a:lnTo>
                    <a:pt x="115468" y="306650"/>
                  </a:lnTo>
                  <a:lnTo>
                    <a:pt x="125016" y="33039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SMARTInkAnnotation13"/>
            <p:cNvSpPr/>
            <p:nvPr/>
          </p:nvSpPr>
          <p:spPr>
            <a:xfrm>
              <a:off x="4654331" y="3091449"/>
              <a:ext cx="319505" cy="328622"/>
            </a:xfrm>
            <a:custGeom>
              <a:avLst/>
              <a:gdLst/>
              <a:ahLst/>
              <a:cxnLst/>
              <a:rect l="0" t="0" r="0" b="0"/>
              <a:pathLst>
                <a:path w="319505" h="328622">
                  <a:moveTo>
                    <a:pt x="319504" y="141097"/>
                  </a:moveTo>
                  <a:lnTo>
                    <a:pt x="319504" y="102064"/>
                  </a:lnTo>
                  <a:lnTo>
                    <a:pt x="318512" y="95231"/>
                  </a:lnTo>
                  <a:lnTo>
                    <a:pt x="316859" y="88692"/>
                  </a:lnTo>
                  <a:lnTo>
                    <a:pt x="314764" y="82348"/>
                  </a:lnTo>
                  <a:lnTo>
                    <a:pt x="313367" y="76134"/>
                  </a:lnTo>
                  <a:lnTo>
                    <a:pt x="312436" y="70007"/>
                  </a:lnTo>
                  <a:lnTo>
                    <a:pt x="311816" y="63938"/>
                  </a:lnTo>
                  <a:lnTo>
                    <a:pt x="310410" y="57908"/>
                  </a:lnTo>
                  <a:lnTo>
                    <a:pt x="308480" y="51904"/>
                  </a:lnTo>
                  <a:lnTo>
                    <a:pt x="306202" y="45916"/>
                  </a:lnTo>
                  <a:lnTo>
                    <a:pt x="302698" y="40932"/>
                  </a:lnTo>
                  <a:lnTo>
                    <a:pt x="293515" y="32749"/>
                  </a:lnTo>
                  <a:lnTo>
                    <a:pt x="285464" y="25805"/>
                  </a:lnTo>
                  <a:lnTo>
                    <a:pt x="281928" y="22564"/>
                  </a:lnTo>
                  <a:lnTo>
                    <a:pt x="276594" y="19411"/>
                  </a:lnTo>
                  <a:lnTo>
                    <a:pt x="270062" y="16317"/>
                  </a:lnTo>
                  <a:lnTo>
                    <a:pt x="262730" y="13262"/>
                  </a:lnTo>
                  <a:lnTo>
                    <a:pt x="255858" y="10233"/>
                  </a:lnTo>
                  <a:lnTo>
                    <a:pt x="242930" y="4222"/>
                  </a:lnTo>
                  <a:lnTo>
                    <a:pt x="235713" y="2222"/>
                  </a:lnTo>
                  <a:lnTo>
                    <a:pt x="227925" y="889"/>
                  </a:lnTo>
                  <a:lnTo>
                    <a:pt x="219756" y="0"/>
                  </a:lnTo>
                  <a:lnTo>
                    <a:pt x="210341" y="400"/>
                  </a:lnTo>
                  <a:lnTo>
                    <a:pt x="200096" y="1658"/>
                  </a:lnTo>
                  <a:lnTo>
                    <a:pt x="189298" y="3489"/>
                  </a:lnTo>
                  <a:lnTo>
                    <a:pt x="179122" y="5703"/>
                  </a:lnTo>
                  <a:lnTo>
                    <a:pt x="169361" y="8170"/>
                  </a:lnTo>
                  <a:lnTo>
                    <a:pt x="159878" y="10807"/>
                  </a:lnTo>
                  <a:lnTo>
                    <a:pt x="141403" y="16383"/>
                  </a:lnTo>
                  <a:lnTo>
                    <a:pt x="132309" y="19259"/>
                  </a:lnTo>
                  <a:lnTo>
                    <a:pt x="123270" y="23161"/>
                  </a:lnTo>
                  <a:lnTo>
                    <a:pt x="114267" y="27747"/>
                  </a:lnTo>
                  <a:lnTo>
                    <a:pt x="105289" y="32788"/>
                  </a:lnTo>
                  <a:lnTo>
                    <a:pt x="96327" y="38133"/>
                  </a:lnTo>
                  <a:lnTo>
                    <a:pt x="78432" y="49364"/>
                  </a:lnTo>
                  <a:lnTo>
                    <a:pt x="69492" y="56129"/>
                  </a:lnTo>
                  <a:lnTo>
                    <a:pt x="60556" y="63616"/>
                  </a:lnTo>
                  <a:lnTo>
                    <a:pt x="51622" y="71584"/>
                  </a:lnTo>
                  <a:lnTo>
                    <a:pt x="36404" y="85728"/>
                  </a:lnTo>
                  <a:lnTo>
                    <a:pt x="29567" y="92278"/>
                  </a:lnTo>
                  <a:lnTo>
                    <a:pt x="24018" y="99622"/>
                  </a:lnTo>
                  <a:lnTo>
                    <a:pt x="19326" y="107494"/>
                  </a:lnTo>
                  <a:lnTo>
                    <a:pt x="15205" y="115718"/>
                  </a:lnTo>
                  <a:lnTo>
                    <a:pt x="11467" y="124178"/>
                  </a:lnTo>
                  <a:lnTo>
                    <a:pt x="7982" y="132794"/>
                  </a:lnTo>
                  <a:lnTo>
                    <a:pt x="4666" y="141515"/>
                  </a:lnTo>
                  <a:lnTo>
                    <a:pt x="2456" y="150306"/>
                  </a:lnTo>
                  <a:lnTo>
                    <a:pt x="982" y="159143"/>
                  </a:lnTo>
                  <a:lnTo>
                    <a:pt x="0" y="168010"/>
                  </a:lnTo>
                  <a:lnTo>
                    <a:pt x="338" y="176899"/>
                  </a:lnTo>
                  <a:lnTo>
                    <a:pt x="1554" y="185801"/>
                  </a:lnTo>
                  <a:lnTo>
                    <a:pt x="3358" y="194712"/>
                  </a:lnTo>
                  <a:lnTo>
                    <a:pt x="6545" y="203630"/>
                  </a:lnTo>
                  <a:lnTo>
                    <a:pt x="10654" y="212551"/>
                  </a:lnTo>
                  <a:lnTo>
                    <a:pt x="15378" y="221475"/>
                  </a:lnTo>
                  <a:lnTo>
                    <a:pt x="20511" y="229409"/>
                  </a:lnTo>
                  <a:lnTo>
                    <a:pt x="25918" y="236683"/>
                  </a:lnTo>
                  <a:lnTo>
                    <a:pt x="31507" y="243516"/>
                  </a:lnTo>
                  <a:lnTo>
                    <a:pt x="39201" y="250056"/>
                  </a:lnTo>
                  <a:lnTo>
                    <a:pt x="48299" y="256401"/>
                  </a:lnTo>
                  <a:lnTo>
                    <a:pt x="58334" y="262615"/>
                  </a:lnTo>
                  <a:lnTo>
                    <a:pt x="68992" y="268742"/>
                  </a:lnTo>
                  <a:lnTo>
                    <a:pt x="91418" y="280841"/>
                  </a:lnTo>
                  <a:lnTo>
                    <a:pt x="126356" y="298809"/>
                  </a:lnTo>
                  <a:lnTo>
                    <a:pt x="139145" y="303786"/>
                  </a:lnTo>
                  <a:lnTo>
                    <a:pt x="152632" y="308095"/>
                  </a:lnTo>
                  <a:lnTo>
                    <a:pt x="192670" y="318901"/>
                  </a:lnTo>
                  <a:lnTo>
                    <a:pt x="205183" y="322141"/>
                  </a:lnTo>
                  <a:lnTo>
                    <a:pt x="215508" y="324301"/>
                  </a:lnTo>
                  <a:lnTo>
                    <a:pt x="224377" y="325741"/>
                  </a:lnTo>
                  <a:lnTo>
                    <a:pt x="248067" y="328621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SMARTInkAnnotation14"/>
            <p:cNvSpPr/>
            <p:nvPr/>
          </p:nvSpPr>
          <p:spPr>
            <a:xfrm>
              <a:off x="5027414" y="2848570"/>
              <a:ext cx="116087" cy="196454"/>
            </a:xfrm>
            <a:custGeom>
              <a:avLst/>
              <a:gdLst/>
              <a:ahLst/>
              <a:cxnLst/>
              <a:rect l="0" t="0" r="0" b="0"/>
              <a:pathLst>
                <a:path w="116087" h="196454">
                  <a:moveTo>
                    <a:pt x="0" y="0"/>
                  </a:moveTo>
                  <a:lnTo>
                    <a:pt x="0" y="4740"/>
                  </a:lnTo>
                  <a:lnTo>
                    <a:pt x="991" y="7129"/>
                  </a:lnTo>
                  <a:lnTo>
                    <a:pt x="2645" y="9713"/>
                  </a:lnTo>
                  <a:lnTo>
                    <a:pt x="4740" y="12429"/>
                  </a:lnTo>
                  <a:lnTo>
                    <a:pt x="7129" y="16223"/>
                  </a:lnTo>
                  <a:lnTo>
                    <a:pt x="9713" y="20737"/>
                  </a:lnTo>
                  <a:lnTo>
                    <a:pt x="12428" y="25731"/>
                  </a:lnTo>
                  <a:lnTo>
                    <a:pt x="25731" y="51721"/>
                  </a:lnTo>
                  <a:lnTo>
                    <a:pt x="32036" y="61270"/>
                  </a:lnTo>
                  <a:lnTo>
                    <a:pt x="39217" y="70612"/>
                  </a:lnTo>
                  <a:lnTo>
                    <a:pt x="46980" y="79817"/>
                  </a:lnTo>
                  <a:lnTo>
                    <a:pt x="54141" y="90914"/>
                  </a:lnTo>
                  <a:lnTo>
                    <a:pt x="60899" y="103274"/>
                  </a:lnTo>
                  <a:lnTo>
                    <a:pt x="67388" y="116474"/>
                  </a:lnTo>
                  <a:lnTo>
                    <a:pt x="74691" y="129243"/>
                  </a:lnTo>
                  <a:lnTo>
                    <a:pt x="82536" y="141724"/>
                  </a:lnTo>
                  <a:lnTo>
                    <a:pt x="90742" y="154014"/>
                  </a:lnTo>
                  <a:lnTo>
                    <a:pt x="97206" y="164191"/>
                  </a:lnTo>
                  <a:lnTo>
                    <a:pt x="102506" y="172961"/>
                  </a:lnTo>
                  <a:lnTo>
                    <a:pt x="116086" y="196453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SMARTInkAnnotation15"/>
            <p:cNvSpPr/>
            <p:nvPr/>
          </p:nvSpPr>
          <p:spPr>
            <a:xfrm>
              <a:off x="5366743" y="2955726"/>
              <a:ext cx="410606" cy="513787"/>
            </a:xfrm>
            <a:custGeom>
              <a:avLst/>
              <a:gdLst/>
              <a:ahLst/>
              <a:cxnLst/>
              <a:rect l="0" t="0" r="0" b="0"/>
              <a:pathLst>
                <a:path w="410606" h="513787">
                  <a:moveTo>
                    <a:pt x="62507" y="0"/>
                  </a:moveTo>
                  <a:lnTo>
                    <a:pt x="57766" y="0"/>
                  </a:lnTo>
                  <a:lnTo>
                    <a:pt x="56370" y="992"/>
                  </a:lnTo>
                  <a:lnTo>
                    <a:pt x="55439" y="2646"/>
                  </a:lnTo>
                  <a:lnTo>
                    <a:pt x="54404" y="7129"/>
                  </a:lnTo>
                  <a:lnTo>
                    <a:pt x="53609" y="22123"/>
                  </a:lnTo>
                  <a:lnTo>
                    <a:pt x="48846" y="34887"/>
                  </a:lnTo>
                  <a:lnTo>
                    <a:pt x="45891" y="46497"/>
                  </a:lnTo>
                  <a:lnTo>
                    <a:pt x="45016" y="60961"/>
                  </a:lnTo>
                  <a:lnTo>
                    <a:pt x="42165" y="72073"/>
                  </a:lnTo>
                  <a:lnTo>
                    <a:pt x="38583" y="83626"/>
                  </a:lnTo>
                  <a:lnTo>
                    <a:pt x="36991" y="95376"/>
                  </a:lnTo>
                  <a:lnTo>
                    <a:pt x="33638" y="107212"/>
                  </a:lnTo>
                  <a:lnTo>
                    <a:pt x="31355" y="113147"/>
                  </a:lnTo>
                  <a:lnTo>
                    <a:pt x="28817" y="127678"/>
                  </a:lnTo>
                  <a:lnTo>
                    <a:pt x="26697" y="143066"/>
                  </a:lnTo>
                  <a:lnTo>
                    <a:pt x="22448" y="156520"/>
                  </a:lnTo>
                  <a:lnTo>
                    <a:pt x="14478" y="179991"/>
                  </a:lnTo>
                  <a:lnTo>
                    <a:pt x="12628" y="188455"/>
                  </a:lnTo>
                  <a:lnTo>
                    <a:pt x="11395" y="197074"/>
                  </a:lnTo>
                  <a:lnTo>
                    <a:pt x="10573" y="205797"/>
                  </a:lnTo>
                  <a:lnTo>
                    <a:pt x="9033" y="214589"/>
                  </a:lnTo>
                  <a:lnTo>
                    <a:pt x="7013" y="223426"/>
                  </a:lnTo>
                  <a:lnTo>
                    <a:pt x="4675" y="232295"/>
                  </a:lnTo>
                  <a:lnTo>
                    <a:pt x="3116" y="241183"/>
                  </a:lnTo>
                  <a:lnTo>
                    <a:pt x="2077" y="250086"/>
                  </a:lnTo>
                  <a:lnTo>
                    <a:pt x="1384" y="258997"/>
                  </a:lnTo>
                  <a:lnTo>
                    <a:pt x="922" y="267915"/>
                  </a:lnTo>
                  <a:lnTo>
                    <a:pt x="409" y="285761"/>
                  </a:lnTo>
                  <a:lnTo>
                    <a:pt x="23" y="347266"/>
                  </a:lnTo>
                  <a:lnTo>
                    <a:pt x="0" y="406393"/>
                  </a:lnTo>
                  <a:lnTo>
                    <a:pt x="2645" y="419076"/>
                  </a:lnTo>
                  <a:lnTo>
                    <a:pt x="6136" y="431326"/>
                  </a:lnTo>
                  <a:lnTo>
                    <a:pt x="7687" y="443386"/>
                  </a:lnTo>
                  <a:lnTo>
                    <a:pt x="8377" y="455360"/>
                  </a:lnTo>
                  <a:lnTo>
                    <a:pt x="8561" y="461331"/>
                  </a:lnTo>
                  <a:lnTo>
                    <a:pt x="10668" y="466304"/>
                  </a:lnTo>
                  <a:lnTo>
                    <a:pt x="14056" y="470612"/>
                  </a:lnTo>
                  <a:lnTo>
                    <a:pt x="23114" y="478043"/>
                  </a:lnTo>
                  <a:lnTo>
                    <a:pt x="33754" y="484654"/>
                  </a:lnTo>
                  <a:lnTo>
                    <a:pt x="45097" y="490900"/>
                  </a:lnTo>
                  <a:lnTo>
                    <a:pt x="62639" y="499994"/>
                  </a:lnTo>
                  <a:lnTo>
                    <a:pt x="68549" y="502993"/>
                  </a:lnTo>
                  <a:lnTo>
                    <a:pt x="75464" y="504993"/>
                  </a:lnTo>
                  <a:lnTo>
                    <a:pt x="83051" y="506327"/>
                  </a:lnTo>
                  <a:lnTo>
                    <a:pt x="91086" y="507215"/>
                  </a:lnTo>
                  <a:lnTo>
                    <a:pt x="98426" y="508799"/>
                  </a:lnTo>
                  <a:lnTo>
                    <a:pt x="105305" y="510848"/>
                  </a:lnTo>
                  <a:lnTo>
                    <a:pt x="111875" y="513206"/>
                  </a:lnTo>
                  <a:lnTo>
                    <a:pt x="119231" y="513786"/>
                  </a:lnTo>
                  <a:lnTo>
                    <a:pt x="127112" y="513180"/>
                  </a:lnTo>
                  <a:lnTo>
                    <a:pt x="135342" y="511784"/>
                  </a:lnTo>
                  <a:lnTo>
                    <a:pt x="143806" y="510854"/>
                  </a:lnTo>
                  <a:lnTo>
                    <a:pt x="152425" y="510234"/>
                  </a:lnTo>
                  <a:lnTo>
                    <a:pt x="161147" y="509820"/>
                  </a:lnTo>
                  <a:lnTo>
                    <a:pt x="168947" y="508552"/>
                  </a:lnTo>
                  <a:lnTo>
                    <a:pt x="176131" y="506714"/>
                  </a:lnTo>
                  <a:lnTo>
                    <a:pt x="259072" y="479187"/>
                  </a:lnTo>
                  <a:lnTo>
                    <a:pt x="268956" y="476224"/>
                  </a:lnTo>
                  <a:lnTo>
                    <a:pt x="290522" y="470285"/>
                  </a:lnTo>
                  <a:lnTo>
                    <a:pt x="299846" y="466320"/>
                  </a:lnTo>
                  <a:lnTo>
                    <a:pt x="308045" y="461693"/>
                  </a:lnTo>
                  <a:lnTo>
                    <a:pt x="315496" y="456623"/>
                  </a:lnTo>
                  <a:lnTo>
                    <a:pt x="322447" y="451260"/>
                  </a:lnTo>
                  <a:lnTo>
                    <a:pt x="329065" y="445699"/>
                  </a:lnTo>
                  <a:lnTo>
                    <a:pt x="341712" y="433237"/>
                  </a:lnTo>
                  <a:lnTo>
                    <a:pt x="359988" y="410478"/>
                  </a:lnTo>
                  <a:lnTo>
                    <a:pt x="371991" y="397078"/>
                  </a:lnTo>
                  <a:lnTo>
                    <a:pt x="381295" y="384508"/>
                  </a:lnTo>
                  <a:lnTo>
                    <a:pt x="388737" y="371314"/>
                  </a:lnTo>
                  <a:lnTo>
                    <a:pt x="401599" y="341237"/>
                  </a:lnTo>
                  <a:lnTo>
                    <a:pt x="406691" y="328270"/>
                  </a:lnTo>
                  <a:lnTo>
                    <a:pt x="408954" y="315893"/>
                  </a:lnTo>
                  <a:lnTo>
                    <a:pt x="409960" y="301131"/>
                  </a:lnTo>
                  <a:lnTo>
                    <a:pt x="410407" y="285641"/>
                  </a:lnTo>
                  <a:lnTo>
                    <a:pt x="410605" y="272142"/>
                  </a:lnTo>
                  <a:lnTo>
                    <a:pt x="408048" y="256881"/>
                  </a:lnTo>
                  <a:lnTo>
                    <a:pt x="405977" y="248645"/>
                  </a:lnTo>
                  <a:lnTo>
                    <a:pt x="403604" y="240177"/>
                  </a:lnTo>
                  <a:lnTo>
                    <a:pt x="398321" y="222831"/>
                  </a:lnTo>
                  <a:lnTo>
                    <a:pt x="390021" y="207846"/>
                  </a:lnTo>
                  <a:lnTo>
                    <a:pt x="379717" y="194572"/>
                  </a:lnTo>
                  <a:lnTo>
                    <a:pt x="368523" y="182057"/>
                  </a:lnTo>
                  <a:lnTo>
                    <a:pt x="361767" y="175942"/>
                  </a:lnTo>
                  <a:lnTo>
                    <a:pt x="354287" y="169881"/>
                  </a:lnTo>
                  <a:lnTo>
                    <a:pt x="346324" y="163855"/>
                  </a:lnTo>
                  <a:lnTo>
                    <a:pt x="337046" y="158846"/>
                  </a:lnTo>
                  <a:lnTo>
                    <a:pt x="326893" y="154515"/>
                  </a:lnTo>
                  <a:lnTo>
                    <a:pt x="316155" y="150635"/>
                  </a:lnTo>
                  <a:lnTo>
                    <a:pt x="306019" y="146064"/>
                  </a:lnTo>
                  <a:lnTo>
                    <a:pt x="296286" y="141032"/>
                  </a:lnTo>
                  <a:lnTo>
                    <a:pt x="286820" y="135693"/>
                  </a:lnTo>
                  <a:lnTo>
                    <a:pt x="277533" y="131142"/>
                  </a:lnTo>
                  <a:lnTo>
                    <a:pt x="268366" y="127116"/>
                  </a:lnTo>
                  <a:lnTo>
                    <a:pt x="259277" y="123439"/>
                  </a:lnTo>
                  <a:lnTo>
                    <a:pt x="249249" y="119996"/>
                  </a:lnTo>
                  <a:lnTo>
                    <a:pt x="238595" y="116708"/>
                  </a:lnTo>
                  <a:lnTo>
                    <a:pt x="227524" y="113524"/>
                  </a:lnTo>
                  <a:lnTo>
                    <a:pt x="217167" y="111401"/>
                  </a:lnTo>
                  <a:lnTo>
                    <a:pt x="207285" y="109987"/>
                  </a:lnTo>
                  <a:lnTo>
                    <a:pt x="197721" y="109043"/>
                  </a:lnTo>
                  <a:lnTo>
                    <a:pt x="189360" y="107422"/>
                  </a:lnTo>
                  <a:lnTo>
                    <a:pt x="181802" y="105349"/>
                  </a:lnTo>
                  <a:lnTo>
                    <a:pt x="160733" y="98227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SMARTInkAnnotation16"/>
            <p:cNvSpPr/>
            <p:nvPr/>
          </p:nvSpPr>
          <p:spPr>
            <a:xfrm>
              <a:off x="6170414" y="3018234"/>
              <a:ext cx="116042" cy="446485"/>
            </a:xfrm>
            <a:custGeom>
              <a:avLst/>
              <a:gdLst/>
              <a:ahLst/>
              <a:cxnLst/>
              <a:rect l="0" t="0" r="0" b="0"/>
              <a:pathLst>
                <a:path w="116042" h="446485">
                  <a:moveTo>
                    <a:pt x="89296" y="0"/>
                  </a:moveTo>
                  <a:lnTo>
                    <a:pt x="110287" y="20991"/>
                  </a:lnTo>
                  <a:lnTo>
                    <a:pt x="112219" y="24908"/>
                  </a:lnTo>
                  <a:lnTo>
                    <a:pt x="114367" y="34552"/>
                  </a:lnTo>
                  <a:lnTo>
                    <a:pt x="115322" y="48098"/>
                  </a:lnTo>
                  <a:lnTo>
                    <a:pt x="115746" y="64041"/>
                  </a:lnTo>
                  <a:lnTo>
                    <a:pt x="116041" y="112098"/>
                  </a:lnTo>
                  <a:lnTo>
                    <a:pt x="115063" y="123349"/>
                  </a:lnTo>
                  <a:lnTo>
                    <a:pt x="113419" y="134819"/>
                  </a:lnTo>
                  <a:lnTo>
                    <a:pt x="111331" y="146434"/>
                  </a:lnTo>
                  <a:lnTo>
                    <a:pt x="108948" y="158146"/>
                  </a:lnTo>
                  <a:lnTo>
                    <a:pt x="103652" y="181743"/>
                  </a:lnTo>
                  <a:lnTo>
                    <a:pt x="99860" y="194584"/>
                  </a:lnTo>
                  <a:lnTo>
                    <a:pt x="95346" y="208105"/>
                  </a:lnTo>
                  <a:lnTo>
                    <a:pt x="90353" y="222080"/>
                  </a:lnTo>
                  <a:lnTo>
                    <a:pt x="86032" y="236358"/>
                  </a:lnTo>
                  <a:lnTo>
                    <a:pt x="82159" y="250838"/>
                  </a:lnTo>
                  <a:lnTo>
                    <a:pt x="68814" y="304981"/>
                  </a:lnTo>
                  <a:lnTo>
                    <a:pt x="64728" y="318415"/>
                  </a:lnTo>
                  <a:lnTo>
                    <a:pt x="60019" y="332331"/>
                  </a:lnTo>
                  <a:lnTo>
                    <a:pt x="42943" y="380831"/>
                  </a:lnTo>
                  <a:lnTo>
                    <a:pt x="37559" y="390809"/>
                  </a:lnTo>
                  <a:lnTo>
                    <a:pt x="30992" y="400437"/>
                  </a:lnTo>
                  <a:lnTo>
                    <a:pt x="23638" y="409833"/>
                  </a:lnTo>
                  <a:lnTo>
                    <a:pt x="17743" y="418082"/>
                  </a:lnTo>
                  <a:lnTo>
                    <a:pt x="12820" y="425565"/>
                  </a:lnTo>
                  <a:lnTo>
                    <a:pt x="0" y="446484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SMARTInkAnnotation17"/>
            <p:cNvSpPr/>
            <p:nvPr/>
          </p:nvSpPr>
          <p:spPr>
            <a:xfrm>
              <a:off x="6090046" y="3251647"/>
              <a:ext cx="267892" cy="25549"/>
            </a:xfrm>
            <a:custGeom>
              <a:avLst/>
              <a:gdLst/>
              <a:ahLst/>
              <a:cxnLst/>
              <a:rect l="0" t="0" r="0" b="0"/>
              <a:pathLst>
                <a:path w="267892" h="25549">
                  <a:moveTo>
                    <a:pt x="0" y="7688"/>
                  </a:moveTo>
                  <a:lnTo>
                    <a:pt x="17169" y="7688"/>
                  </a:lnTo>
                  <a:lnTo>
                    <a:pt x="23353" y="6696"/>
                  </a:lnTo>
                  <a:lnTo>
                    <a:pt x="30452" y="5042"/>
                  </a:lnTo>
                  <a:lnTo>
                    <a:pt x="38160" y="2948"/>
                  </a:lnTo>
                  <a:lnTo>
                    <a:pt x="47268" y="1552"/>
                  </a:lnTo>
                  <a:lnTo>
                    <a:pt x="57309" y="621"/>
                  </a:lnTo>
                  <a:lnTo>
                    <a:pt x="67971" y="0"/>
                  </a:lnTo>
                  <a:lnTo>
                    <a:pt x="81034" y="578"/>
                  </a:lnTo>
                  <a:lnTo>
                    <a:pt x="95694" y="1956"/>
                  </a:lnTo>
                  <a:lnTo>
                    <a:pt x="111421" y="3867"/>
                  </a:lnTo>
                  <a:lnTo>
                    <a:pt x="144770" y="8636"/>
                  </a:lnTo>
                  <a:lnTo>
                    <a:pt x="161998" y="11296"/>
                  </a:lnTo>
                  <a:lnTo>
                    <a:pt x="178444" y="13071"/>
                  </a:lnTo>
                  <a:lnTo>
                    <a:pt x="194369" y="14253"/>
                  </a:lnTo>
                  <a:lnTo>
                    <a:pt x="209947" y="15041"/>
                  </a:lnTo>
                  <a:lnTo>
                    <a:pt x="223308" y="16559"/>
                  </a:lnTo>
                  <a:lnTo>
                    <a:pt x="235193" y="18563"/>
                  </a:lnTo>
                  <a:lnTo>
                    <a:pt x="267891" y="25548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SMARTInkAnnotation18"/>
            <p:cNvSpPr/>
            <p:nvPr/>
          </p:nvSpPr>
          <p:spPr>
            <a:xfrm>
              <a:off x="6661546" y="2987007"/>
              <a:ext cx="414469" cy="629517"/>
            </a:xfrm>
            <a:custGeom>
              <a:avLst/>
              <a:gdLst/>
              <a:ahLst/>
              <a:cxnLst/>
              <a:rect l="0" t="0" r="0" b="0"/>
              <a:pathLst>
                <a:path w="414469" h="629517">
                  <a:moveTo>
                    <a:pt x="0" y="629516"/>
                  </a:moveTo>
                  <a:lnTo>
                    <a:pt x="4740" y="624776"/>
                  </a:lnTo>
                  <a:lnTo>
                    <a:pt x="6137" y="621395"/>
                  </a:lnTo>
                  <a:lnTo>
                    <a:pt x="9095" y="607156"/>
                  </a:lnTo>
                  <a:lnTo>
                    <a:pt x="15814" y="590369"/>
                  </a:lnTo>
                  <a:lnTo>
                    <a:pt x="25080" y="571835"/>
                  </a:lnTo>
                  <a:lnTo>
                    <a:pt x="34629" y="556255"/>
                  </a:lnTo>
                  <a:lnTo>
                    <a:pt x="42842" y="536763"/>
                  </a:lnTo>
                  <a:lnTo>
                    <a:pt x="46420" y="526008"/>
                  </a:lnTo>
                  <a:lnTo>
                    <a:pt x="50790" y="514871"/>
                  </a:lnTo>
                  <a:lnTo>
                    <a:pt x="55689" y="503476"/>
                  </a:lnTo>
                  <a:lnTo>
                    <a:pt x="60939" y="491911"/>
                  </a:lnTo>
                  <a:lnTo>
                    <a:pt x="67415" y="480232"/>
                  </a:lnTo>
                  <a:lnTo>
                    <a:pt x="74710" y="468478"/>
                  </a:lnTo>
                  <a:lnTo>
                    <a:pt x="82548" y="456673"/>
                  </a:lnTo>
                  <a:lnTo>
                    <a:pt x="89758" y="444834"/>
                  </a:lnTo>
                  <a:lnTo>
                    <a:pt x="96551" y="432973"/>
                  </a:lnTo>
                  <a:lnTo>
                    <a:pt x="103062" y="421096"/>
                  </a:lnTo>
                  <a:lnTo>
                    <a:pt x="109388" y="408218"/>
                  </a:lnTo>
                  <a:lnTo>
                    <a:pt x="115589" y="394671"/>
                  </a:lnTo>
                  <a:lnTo>
                    <a:pt x="127772" y="366391"/>
                  </a:lnTo>
                  <a:lnTo>
                    <a:pt x="139800" y="337285"/>
                  </a:lnTo>
                  <a:lnTo>
                    <a:pt x="145787" y="323570"/>
                  </a:lnTo>
                  <a:lnTo>
                    <a:pt x="157730" y="297748"/>
                  </a:lnTo>
                  <a:lnTo>
                    <a:pt x="162700" y="284314"/>
                  </a:lnTo>
                  <a:lnTo>
                    <a:pt x="167006" y="270397"/>
                  </a:lnTo>
                  <a:lnTo>
                    <a:pt x="170868" y="256158"/>
                  </a:lnTo>
                  <a:lnTo>
                    <a:pt x="175428" y="241705"/>
                  </a:lnTo>
                  <a:lnTo>
                    <a:pt x="180452" y="227108"/>
                  </a:lnTo>
                  <a:lnTo>
                    <a:pt x="185786" y="212416"/>
                  </a:lnTo>
                  <a:lnTo>
                    <a:pt x="190334" y="198652"/>
                  </a:lnTo>
                  <a:lnTo>
                    <a:pt x="194359" y="185508"/>
                  </a:lnTo>
                  <a:lnTo>
                    <a:pt x="198033" y="172776"/>
                  </a:lnTo>
                  <a:lnTo>
                    <a:pt x="202467" y="160320"/>
                  </a:lnTo>
                  <a:lnTo>
                    <a:pt x="207409" y="148046"/>
                  </a:lnTo>
                  <a:lnTo>
                    <a:pt x="212687" y="135896"/>
                  </a:lnTo>
                  <a:lnTo>
                    <a:pt x="217197" y="124819"/>
                  </a:lnTo>
                  <a:lnTo>
                    <a:pt x="224855" y="104573"/>
                  </a:lnTo>
                  <a:lnTo>
                    <a:pt x="234212" y="85653"/>
                  </a:lnTo>
                  <a:lnTo>
                    <a:pt x="243993" y="68315"/>
                  </a:lnTo>
                  <a:lnTo>
                    <a:pt x="251648" y="53994"/>
                  </a:lnTo>
                  <a:lnTo>
                    <a:pt x="261002" y="41015"/>
                  </a:lnTo>
                  <a:lnTo>
                    <a:pt x="270782" y="28632"/>
                  </a:lnTo>
                  <a:lnTo>
                    <a:pt x="281866" y="12488"/>
                  </a:lnTo>
                  <a:lnTo>
                    <a:pt x="285146" y="9805"/>
                  </a:lnTo>
                  <a:lnTo>
                    <a:pt x="288325" y="8016"/>
                  </a:lnTo>
                  <a:lnTo>
                    <a:pt x="290442" y="5831"/>
                  </a:lnTo>
                  <a:lnTo>
                    <a:pt x="291855" y="3382"/>
                  </a:lnTo>
                  <a:lnTo>
                    <a:pt x="292796" y="758"/>
                  </a:lnTo>
                  <a:lnTo>
                    <a:pt x="294417" y="0"/>
                  </a:lnTo>
                  <a:lnTo>
                    <a:pt x="296488" y="487"/>
                  </a:lnTo>
                  <a:lnTo>
                    <a:pt x="298862" y="1804"/>
                  </a:lnTo>
                  <a:lnTo>
                    <a:pt x="300445" y="3674"/>
                  </a:lnTo>
                  <a:lnTo>
                    <a:pt x="301500" y="5913"/>
                  </a:lnTo>
                  <a:lnTo>
                    <a:pt x="305631" y="16450"/>
                  </a:lnTo>
                  <a:lnTo>
                    <a:pt x="307934" y="21376"/>
                  </a:lnTo>
                  <a:lnTo>
                    <a:pt x="310492" y="32140"/>
                  </a:lnTo>
                  <a:lnTo>
                    <a:pt x="312622" y="44531"/>
                  </a:lnTo>
                  <a:lnTo>
                    <a:pt x="333495" y="124194"/>
                  </a:lnTo>
                  <a:lnTo>
                    <a:pt x="339382" y="150267"/>
                  </a:lnTo>
                  <a:lnTo>
                    <a:pt x="351245" y="207428"/>
                  </a:lnTo>
                  <a:lnTo>
                    <a:pt x="355210" y="222116"/>
                  </a:lnTo>
                  <a:lnTo>
                    <a:pt x="359839" y="236869"/>
                  </a:lnTo>
                  <a:lnTo>
                    <a:pt x="364908" y="251665"/>
                  </a:lnTo>
                  <a:lnTo>
                    <a:pt x="369280" y="265498"/>
                  </a:lnTo>
                  <a:lnTo>
                    <a:pt x="376784" y="291452"/>
                  </a:lnTo>
                  <a:lnTo>
                    <a:pt x="381166" y="304921"/>
                  </a:lnTo>
                  <a:lnTo>
                    <a:pt x="386072" y="318862"/>
                  </a:lnTo>
                  <a:lnTo>
                    <a:pt x="391327" y="333116"/>
                  </a:lnTo>
                  <a:lnTo>
                    <a:pt x="395822" y="347580"/>
                  </a:lnTo>
                  <a:lnTo>
                    <a:pt x="399811" y="362184"/>
                  </a:lnTo>
                  <a:lnTo>
                    <a:pt x="403463" y="376880"/>
                  </a:lnTo>
                  <a:lnTo>
                    <a:pt x="406889" y="389655"/>
                  </a:lnTo>
                  <a:lnTo>
                    <a:pt x="413343" y="411786"/>
                  </a:lnTo>
                  <a:lnTo>
                    <a:pt x="414468" y="420863"/>
                  </a:lnTo>
                  <a:lnTo>
                    <a:pt x="414226" y="428898"/>
                  </a:lnTo>
                  <a:lnTo>
                    <a:pt x="410766" y="450922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SMARTInkAnnotation19"/>
            <p:cNvSpPr/>
            <p:nvPr/>
          </p:nvSpPr>
          <p:spPr>
            <a:xfrm>
              <a:off x="6777632" y="3259335"/>
              <a:ext cx="348259" cy="44650"/>
            </a:xfrm>
            <a:custGeom>
              <a:avLst/>
              <a:gdLst/>
              <a:ahLst/>
              <a:cxnLst/>
              <a:rect l="0" t="0" r="0" b="0"/>
              <a:pathLst>
                <a:path w="348259" h="44650">
                  <a:moveTo>
                    <a:pt x="0" y="44649"/>
                  </a:moveTo>
                  <a:lnTo>
                    <a:pt x="9481" y="39908"/>
                  </a:lnTo>
                  <a:lnTo>
                    <a:pt x="16243" y="37519"/>
                  </a:lnTo>
                  <a:lnTo>
                    <a:pt x="24719" y="34936"/>
                  </a:lnTo>
                  <a:lnTo>
                    <a:pt x="34339" y="32220"/>
                  </a:lnTo>
                  <a:lnTo>
                    <a:pt x="45713" y="28425"/>
                  </a:lnTo>
                  <a:lnTo>
                    <a:pt x="71580" y="18917"/>
                  </a:lnTo>
                  <a:lnTo>
                    <a:pt x="86415" y="15588"/>
                  </a:lnTo>
                  <a:lnTo>
                    <a:pt x="102258" y="13369"/>
                  </a:lnTo>
                  <a:lnTo>
                    <a:pt x="118774" y="11889"/>
                  </a:lnTo>
                  <a:lnTo>
                    <a:pt x="135737" y="9911"/>
                  </a:lnTo>
                  <a:lnTo>
                    <a:pt x="170460" y="5066"/>
                  </a:lnTo>
                  <a:lnTo>
                    <a:pt x="189047" y="3377"/>
                  </a:lnTo>
                  <a:lnTo>
                    <a:pt x="208383" y="2252"/>
                  </a:lnTo>
                  <a:lnTo>
                    <a:pt x="247395" y="1001"/>
                  </a:lnTo>
                  <a:lnTo>
                    <a:pt x="348258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SMARTInkAnnotation20"/>
            <p:cNvSpPr/>
            <p:nvPr/>
          </p:nvSpPr>
          <p:spPr>
            <a:xfrm>
              <a:off x="7286625" y="2956408"/>
              <a:ext cx="303610" cy="535100"/>
            </a:xfrm>
            <a:custGeom>
              <a:avLst/>
              <a:gdLst/>
              <a:ahLst/>
              <a:cxnLst/>
              <a:rect l="0" t="0" r="0" b="0"/>
              <a:pathLst>
                <a:path w="303610" h="535100">
                  <a:moveTo>
                    <a:pt x="0" y="535099"/>
                  </a:moveTo>
                  <a:lnTo>
                    <a:pt x="0" y="522670"/>
                  </a:lnTo>
                  <a:lnTo>
                    <a:pt x="991" y="519868"/>
                  </a:lnTo>
                  <a:lnTo>
                    <a:pt x="7128" y="509199"/>
                  </a:lnTo>
                  <a:lnTo>
                    <a:pt x="12428" y="495807"/>
                  </a:lnTo>
                  <a:lnTo>
                    <a:pt x="20737" y="482579"/>
                  </a:lnTo>
                  <a:lnTo>
                    <a:pt x="25730" y="476273"/>
                  </a:lnTo>
                  <a:lnTo>
                    <a:pt x="30052" y="468100"/>
                  </a:lnTo>
                  <a:lnTo>
                    <a:pt x="33925" y="458683"/>
                  </a:lnTo>
                  <a:lnTo>
                    <a:pt x="47270" y="419794"/>
                  </a:lnTo>
                  <a:lnTo>
                    <a:pt x="50364" y="409612"/>
                  </a:lnTo>
                  <a:lnTo>
                    <a:pt x="56450" y="387715"/>
                  </a:lnTo>
                  <a:lnTo>
                    <a:pt x="92272" y="246361"/>
                  </a:lnTo>
                  <a:lnTo>
                    <a:pt x="96241" y="234459"/>
                  </a:lnTo>
                  <a:lnTo>
                    <a:pt x="100872" y="222555"/>
                  </a:lnTo>
                  <a:lnTo>
                    <a:pt x="105943" y="210650"/>
                  </a:lnTo>
                  <a:lnTo>
                    <a:pt x="110316" y="198745"/>
                  </a:lnTo>
                  <a:lnTo>
                    <a:pt x="114224" y="186840"/>
                  </a:lnTo>
                  <a:lnTo>
                    <a:pt x="117820" y="174934"/>
                  </a:lnTo>
                  <a:lnTo>
                    <a:pt x="124464" y="151122"/>
                  </a:lnTo>
                  <a:lnTo>
                    <a:pt x="127623" y="139216"/>
                  </a:lnTo>
                  <a:lnTo>
                    <a:pt x="131715" y="128302"/>
                  </a:lnTo>
                  <a:lnTo>
                    <a:pt x="136428" y="118050"/>
                  </a:lnTo>
                  <a:lnTo>
                    <a:pt x="141553" y="108238"/>
                  </a:lnTo>
                  <a:lnTo>
                    <a:pt x="146954" y="98721"/>
                  </a:lnTo>
                  <a:lnTo>
                    <a:pt x="152539" y="89399"/>
                  </a:lnTo>
                  <a:lnTo>
                    <a:pt x="158248" y="80208"/>
                  </a:lnTo>
                  <a:lnTo>
                    <a:pt x="167236" y="64704"/>
                  </a:lnTo>
                  <a:lnTo>
                    <a:pt x="174538" y="51199"/>
                  </a:lnTo>
                  <a:lnTo>
                    <a:pt x="181090" y="38582"/>
                  </a:lnTo>
                  <a:lnTo>
                    <a:pt x="189955" y="26360"/>
                  </a:lnTo>
                  <a:lnTo>
                    <a:pt x="195098" y="20323"/>
                  </a:lnTo>
                  <a:lnTo>
                    <a:pt x="203458" y="10969"/>
                  </a:lnTo>
                  <a:lnTo>
                    <a:pt x="207075" y="7085"/>
                  </a:lnTo>
                  <a:lnTo>
                    <a:pt x="210480" y="4496"/>
                  </a:lnTo>
                  <a:lnTo>
                    <a:pt x="219019" y="852"/>
                  </a:lnTo>
                  <a:lnTo>
                    <a:pt x="221365" y="0"/>
                  </a:lnTo>
                  <a:lnTo>
                    <a:pt x="222983" y="765"/>
                  </a:lnTo>
                  <a:lnTo>
                    <a:pt x="227427" y="4261"/>
                  </a:lnTo>
                  <a:lnTo>
                    <a:pt x="229008" y="6582"/>
                  </a:lnTo>
                  <a:lnTo>
                    <a:pt x="230765" y="11807"/>
                  </a:lnTo>
                  <a:lnTo>
                    <a:pt x="231755" y="25067"/>
                  </a:lnTo>
                  <a:lnTo>
                    <a:pt x="232048" y="46304"/>
                  </a:lnTo>
                  <a:lnTo>
                    <a:pt x="234762" y="62865"/>
                  </a:lnTo>
                  <a:lnTo>
                    <a:pt x="244590" y="102490"/>
                  </a:lnTo>
                  <a:lnTo>
                    <a:pt x="246403" y="113740"/>
                  </a:lnTo>
                  <a:lnTo>
                    <a:pt x="247612" y="125209"/>
                  </a:lnTo>
                  <a:lnTo>
                    <a:pt x="248418" y="136824"/>
                  </a:lnTo>
                  <a:lnTo>
                    <a:pt x="249948" y="148535"/>
                  </a:lnTo>
                  <a:lnTo>
                    <a:pt x="251960" y="160312"/>
                  </a:lnTo>
                  <a:lnTo>
                    <a:pt x="254293" y="172132"/>
                  </a:lnTo>
                  <a:lnTo>
                    <a:pt x="259532" y="195848"/>
                  </a:lnTo>
                  <a:lnTo>
                    <a:pt x="279830" y="279119"/>
                  </a:lnTo>
                  <a:lnTo>
                    <a:pt x="281803" y="291024"/>
                  </a:lnTo>
                  <a:lnTo>
                    <a:pt x="283118" y="302929"/>
                  </a:lnTo>
                  <a:lnTo>
                    <a:pt x="283995" y="314835"/>
                  </a:lnTo>
                  <a:lnTo>
                    <a:pt x="285573" y="325749"/>
                  </a:lnTo>
                  <a:lnTo>
                    <a:pt x="287615" y="336001"/>
                  </a:lnTo>
                  <a:lnTo>
                    <a:pt x="289970" y="345812"/>
                  </a:lnTo>
                  <a:lnTo>
                    <a:pt x="295232" y="359360"/>
                  </a:lnTo>
                  <a:lnTo>
                    <a:pt x="303609" y="374365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SMARTInkAnnotation21"/>
            <p:cNvSpPr/>
            <p:nvPr/>
          </p:nvSpPr>
          <p:spPr>
            <a:xfrm>
              <a:off x="7277695" y="3036093"/>
              <a:ext cx="17860" cy="258962"/>
            </a:xfrm>
            <a:custGeom>
              <a:avLst/>
              <a:gdLst/>
              <a:ahLst/>
              <a:cxnLst/>
              <a:rect l="0" t="0" r="0" b="0"/>
              <a:pathLst>
                <a:path w="17860" h="258962">
                  <a:moveTo>
                    <a:pt x="17859" y="0"/>
                  </a:moveTo>
                  <a:lnTo>
                    <a:pt x="17859" y="12429"/>
                  </a:lnTo>
                  <a:lnTo>
                    <a:pt x="16867" y="16224"/>
                  </a:lnTo>
                  <a:lnTo>
                    <a:pt x="15213" y="20738"/>
                  </a:lnTo>
                  <a:lnTo>
                    <a:pt x="13119" y="25731"/>
                  </a:lnTo>
                  <a:lnTo>
                    <a:pt x="11722" y="31045"/>
                  </a:lnTo>
                  <a:lnTo>
                    <a:pt x="10791" y="36571"/>
                  </a:lnTo>
                  <a:lnTo>
                    <a:pt x="10171" y="42241"/>
                  </a:lnTo>
                  <a:lnTo>
                    <a:pt x="9757" y="48004"/>
                  </a:lnTo>
                  <a:lnTo>
                    <a:pt x="9481" y="53831"/>
                  </a:lnTo>
                  <a:lnTo>
                    <a:pt x="9174" y="66589"/>
                  </a:lnTo>
                  <a:lnTo>
                    <a:pt x="9039" y="82181"/>
                  </a:lnTo>
                  <a:lnTo>
                    <a:pt x="8010" y="90506"/>
                  </a:lnTo>
                  <a:lnTo>
                    <a:pt x="6333" y="99033"/>
                  </a:lnTo>
                  <a:lnTo>
                    <a:pt x="4222" y="107694"/>
                  </a:lnTo>
                  <a:lnTo>
                    <a:pt x="2814" y="115452"/>
                  </a:lnTo>
                  <a:lnTo>
                    <a:pt x="1876" y="122609"/>
                  </a:lnTo>
                  <a:lnTo>
                    <a:pt x="1250" y="129364"/>
                  </a:lnTo>
                  <a:lnTo>
                    <a:pt x="833" y="136844"/>
                  </a:lnTo>
                  <a:lnTo>
                    <a:pt x="370" y="153093"/>
                  </a:lnTo>
                  <a:lnTo>
                    <a:pt x="49" y="189555"/>
                  </a:lnTo>
                  <a:lnTo>
                    <a:pt x="0" y="258961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SMARTInkAnnotation22"/>
            <p:cNvSpPr/>
            <p:nvPr/>
          </p:nvSpPr>
          <p:spPr>
            <a:xfrm>
              <a:off x="7206257" y="3134320"/>
              <a:ext cx="98228" cy="26790"/>
            </a:xfrm>
            <a:custGeom>
              <a:avLst/>
              <a:gdLst/>
              <a:ahLst/>
              <a:cxnLst/>
              <a:rect l="0" t="0" r="0" b="0"/>
              <a:pathLst>
                <a:path w="98228" h="26790">
                  <a:moveTo>
                    <a:pt x="0" y="26789"/>
                  </a:moveTo>
                  <a:lnTo>
                    <a:pt x="7688" y="26789"/>
                  </a:lnTo>
                  <a:lnTo>
                    <a:pt x="8103" y="25797"/>
                  </a:lnTo>
                  <a:lnTo>
                    <a:pt x="8379" y="24143"/>
                  </a:lnTo>
                  <a:lnTo>
                    <a:pt x="8562" y="22048"/>
                  </a:lnTo>
                  <a:lnTo>
                    <a:pt x="9676" y="20652"/>
                  </a:lnTo>
                  <a:lnTo>
                    <a:pt x="11413" y="19721"/>
                  </a:lnTo>
                  <a:lnTo>
                    <a:pt x="13562" y="19100"/>
                  </a:lnTo>
                  <a:lnTo>
                    <a:pt x="15986" y="17694"/>
                  </a:lnTo>
                  <a:lnTo>
                    <a:pt x="18595" y="15765"/>
                  </a:lnTo>
                  <a:lnTo>
                    <a:pt x="21327" y="13486"/>
                  </a:lnTo>
                  <a:lnTo>
                    <a:pt x="25132" y="11967"/>
                  </a:lnTo>
                  <a:lnTo>
                    <a:pt x="29653" y="10955"/>
                  </a:lnTo>
                  <a:lnTo>
                    <a:pt x="34651" y="10280"/>
                  </a:lnTo>
                  <a:lnTo>
                    <a:pt x="40960" y="8837"/>
                  </a:lnTo>
                  <a:lnTo>
                    <a:pt x="48144" y="6884"/>
                  </a:lnTo>
                  <a:lnTo>
                    <a:pt x="55908" y="4589"/>
                  </a:lnTo>
                  <a:lnTo>
                    <a:pt x="62076" y="3059"/>
                  </a:lnTo>
                  <a:lnTo>
                    <a:pt x="67181" y="2039"/>
                  </a:lnTo>
                  <a:lnTo>
                    <a:pt x="71577" y="1359"/>
                  </a:lnTo>
                  <a:lnTo>
                    <a:pt x="76491" y="906"/>
                  </a:lnTo>
                  <a:lnTo>
                    <a:pt x="81752" y="604"/>
                  </a:lnTo>
                  <a:lnTo>
                    <a:pt x="98227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SMARTInkAnnotation23"/>
            <p:cNvSpPr/>
            <p:nvPr/>
          </p:nvSpPr>
          <p:spPr>
            <a:xfrm>
              <a:off x="7652742" y="2661046"/>
              <a:ext cx="35719" cy="241103"/>
            </a:xfrm>
            <a:custGeom>
              <a:avLst/>
              <a:gdLst/>
              <a:ahLst/>
              <a:cxnLst/>
              <a:rect l="0" t="0" r="0" b="0"/>
              <a:pathLst>
                <a:path w="35719" h="241103">
                  <a:moveTo>
                    <a:pt x="0" y="0"/>
                  </a:moveTo>
                  <a:lnTo>
                    <a:pt x="4739" y="0"/>
                  </a:lnTo>
                  <a:lnTo>
                    <a:pt x="6137" y="992"/>
                  </a:lnTo>
                  <a:lnTo>
                    <a:pt x="7067" y="2646"/>
                  </a:lnTo>
                  <a:lnTo>
                    <a:pt x="8102" y="7129"/>
                  </a:lnTo>
                  <a:lnTo>
                    <a:pt x="8561" y="12429"/>
                  </a:lnTo>
                  <a:lnTo>
                    <a:pt x="8766" y="18092"/>
                  </a:lnTo>
                  <a:lnTo>
                    <a:pt x="8897" y="29812"/>
                  </a:lnTo>
                  <a:lnTo>
                    <a:pt x="8929" y="102985"/>
                  </a:lnTo>
                  <a:lnTo>
                    <a:pt x="9921" y="110329"/>
                  </a:lnTo>
                  <a:lnTo>
                    <a:pt x="11575" y="118201"/>
                  </a:lnTo>
                  <a:lnTo>
                    <a:pt x="13669" y="126426"/>
                  </a:lnTo>
                  <a:lnTo>
                    <a:pt x="15066" y="133893"/>
                  </a:lnTo>
                  <a:lnTo>
                    <a:pt x="15997" y="140856"/>
                  </a:lnTo>
                  <a:lnTo>
                    <a:pt x="16617" y="147482"/>
                  </a:lnTo>
                  <a:lnTo>
                    <a:pt x="17032" y="154876"/>
                  </a:lnTo>
                  <a:lnTo>
                    <a:pt x="17491" y="171029"/>
                  </a:lnTo>
                  <a:lnTo>
                    <a:pt x="18606" y="178512"/>
                  </a:lnTo>
                  <a:lnTo>
                    <a:pt x="20342" y="185485"/>
                  </a:lnTo>
                  <a:lnTo>
                    <a:pt x="30256" y="215674"/>
                  </a:lnTo>
                  <a:lnTo>
                    <a:pt x="32076" y="222166"/>
                  </a:lnTo>
                  <a:lnTo>
                    <a:pt x="33291" y="227486"/>
                  </a:lnTo>
                  <a:lnTo>
                    <a:pt x="35718" y="241102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SMARTInkAnnotation24"/>
            <p:cNvSpPr/>
            <p:nvPr/>
          </p:nvSpPr>
          <p:spPr>
            <a:xfrm>
              <a:off x="7824252" y="3000752"/>
              <a:ext cx="283905" cy="240725"/>
            </a:xfrm>
            <a:custGeom>
              <a:avLst/>
              <a:gdLst/>
              <a:ahLst/>
              <a:cxnLst/>
              <a:rect l="0" t="0" r="0" b="0"/>
              <a:pathLst>
                <a:path w="283905" h="240725">
                  <a:moveTo>
                    <a:pt x="283904" y="17482"/>
                  </a:moveTo>
                  <a:lnTo>
                    <a:pt x="279163" y="12741"/>
                  </a:lnTo>
                  <a:lnTo>
                    <a:pt x="276775" y="11345"/>
                  </a:lnTo>
                  <a:lnTo>
                    <a:pt x="271475" y="9793"/>
                  </a:lnTo>
                  <a:lnTo>
                    <a:pt x="262913" y="8920"/>
                  </a:lnTo>
                  <a:lnTo>
                    <a:pt x="254400" y="6070"/>
                  </a:lnTo>
                  <a:lnTo>
                    <a:pt x="249352" y="3920"/>
                  </a:lnTo>
                  <a:lnTo>
                    <a:pt x="243009" y="2488"/>
                  </a:lnTo>
                  <a:lnTo>
                    <a:pt x="235805" y="1533"/>
                  </a:lnTo>
                  <a:lnTo>
                    <a:pt x="228026" y="896"/>
                  </a:lnTo>
                  <a:lnTo>
                    <a:pt x="219863" y="471"/>
                  </a:lnTo>
                  <a:lnTo>
                    <a:pt x="202855" y="0"/>
                  </a:lnTo>
                  <a:lnTo>
                    <a:pt x="194152" y="866"/>
                  </a:lnTo>
                  <a:lnTo>
                    <a:pt x="185374" y="2436"/>
                  </a:lnTo>
                  <a:lnTo>
                    <a:pt x="176545" y="4475"/>
                  </a:lnTo>
                  <a:lnTo>
                    <a:pt x="167683" y="6826"/>
                  </a:lnTo>
                  <a:lnTo>
                    <a:pt x="139996" y="14876"/>
                  </a:lnTo>
                  <a:lnTo>
                    <a:pt x="118411" y="20623"/>
                  </a:lnTo>
                  <a:lnTo>
                    <a:pt x="108091" y="24537"/>
                  </a:lnTo>
                  <a:lnTo>
                    <a:pt x="98234" y="29131"/>
                  </a:lnTo>
                  <a:lnTo>
                    <a:pt x="65767" y="46021"/>
                  </a:lnTo>
                  <a:lnTo>
                    <a:pt x="58113" y="51390"/>
                  </a:lnTo>
                  <a:lnTo>
                    <a:pt x="50033" y="57947"/>
                  </a:lnTo>
                  <a:lnTo>
                    <a:pt x="41669" y="65294"/>
                  </a:lnTo>
                  <a:lnTo>
                    <a:pt x="35101" y="72177"/>
                  </a:lnTo>
                  <a:lnTo>
                    <a:pt x="29732" y="78750"/>
                  </a:lnTo>
                  <a:lnTo>
                    <a:pt x="25158" y="85116"/>
                  </a:lnTo>
                  <a:lnTo>
                    <a:pt x="21117" y="91345"/>
                  </a:lnTo>
                  <a:lnTo>
                    <a:pt x="17432" y="97482"/>
                  </a:lnTo>
                  <a:lnTo>
                    <a:pt x="13981" y="103557"/>
                  </a:lnTo>
                  <a:lnTo>
                    <a:pt x="7504" y="115600"/>
                  </a:lnTo>
                  <a:lnTo>
                    <a:pt x="4387" y="121589"/>
                  </a:lnTo>
                  <a:lnTo>
                    <a:pt x="2309" y="128558"/>
                  </a:lnTo>
                  <a:lnTo>
                    <a:pt x="924" y="136181"/>
                  </a:lnTo>
                  <a:lnTo>
                    <a:pt x="0" y="144240"/>
                  </a:lnTo>
                  <a:lnTo>
                    <a:pt x="377" y="151597"/>
                  </a:lnTo>
                  <a:lnTo>
                    <a:pt x="1621" y="158485"/>
                  </a:lnTo>
                  <a:lnTo>
                    <a:pt x="3441" y="165062"/>
                  </a:lnTo>
                  <a:lnTo>
                    <a:pt x="6639" y="171431"/>
                  </a:lnTo>
                  <a:lnTo>
                    <a:pt x="10757" y="177662"/>
                  </a:lnTo>
                  <a:lnTo>
                    <a:pt x="15485" y="183800"/>
                  </a:lnTo>
                  <a:lnTo>
                    <a:pt x="20622" y="189876"/>
                  </a:lnTo>
                  <a:lnTo>
                    <a:pt x="26031" y="195911"/>
                  </a:lnTo>
                  <a:lnTo>
                    <a:pt x="37333" y="207909"/>
                  </a:lnTo>
                  <a:lnTo>
                    <a:pt x="48970" y="219856"/>
                  </a:lnTo>
                  <a:lnTo>
                    <a:pt x="54851" y="224827"/>
                  </a:lnTo>
                  <a:lnTo>
                    <a:pt x="60757" y="229134"/>
                  </a:lnTo>
                  <a:lnTo>
                    <a:pt x="78521" y="240724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SMARTInkAnnotation25"/>
            <p:cNvSpPr/>
            <p:nvPr/>
          </p:nvSpPr>
          <p:spPr>
            <a:xfrm>
              <a:off x="8295679" y="2911078"/>
              <a:ext cx="266091" cy="533858"/>
            </a:xfrm>
            <a:custGeom>
              <a:avLst/>
              <a:gdLst/>
              <a:ahLst/>
              <a:cxnLst/>
              <a:rect l="0" t="0" r="0" b="0"/>
              <a:pathLst>
                <a:path w="266091" h="533858">
                  <a:moveTo>
                    <a:pt x="0" y="0"/>
                  </a:moveTo>
                  <a:lnTo>
                    <a:pt x="4740" y="4740"/>
                  </a:lnTo>
                  <a:lnTo>
                    <a:pt x="6136" y="7129"/>
                  </a:lnTo>
                  <a:lnTo>
                    <a:pt x="11024" y="20737"/>
                  </a:lnTo>
                  <a:lnTo>
                    <a:pt x="16805" y="32036"/>
                  </a:lnTo>
                  <a:lnTo>
                    <a:pt x="21126" y="39217"/>
                  </a:lnTo>
                  <a:lnTo>
                    <a:pt x="25990" y="46980"/>
                  </a:lnTo>
                  <a:lnTo>
                    <a:pt x="30225" y="56125"/>
                  </a:lnTo>
                  <a:lnTo>
                    <a:pt x="34040" y="66190"/>
                  </a:lnTo>
                  <a:lnTo>
                    <a:pt x="37576" y="76868"/>
                  </a:lnTo>
                  <a:lnTo>
                    <a:pt x="40926" y="87956"/>
                  </a:lnTo>
                  <a:lnTo>
                    <a:pt x="47293" y="110860"/>
                  </a:lnTo>
                  <a:lnTo>
                    <a:pt x="65456" y="181634"/>
                  </a:lnTo>
                  <a:lnTo>
                    <a:pt x="67450" y="194511"/>
                  </a:lnTo>
                  <a:lnTo>
                    <a:pt x="68779" y="208057"/>
                  </a:lnTo>
                  <a:lnTo>
                    <a:pt x="69665" y="222048"/>
                  </a:lnTo>
                  <a:lnTo>
                    <a:pt x="71248" y="236337"/>
                  </a:lnTo>
                  <a:lnTo>
                    <a:pt x="73296" y="250823"/>
                  </a:lnTo>
                  <a:lnTo>
                    <a:pt x="75653" y="265442"/>
                  </a:lnTo>
                  <a:lnTo>
                    <a:pt x="77225" y="279156"/>
                  </a:lnTo>
                  <a:lnTo>
                    <a:pt x="78271" y="292268"/>
                  </a:lnTo>
                  <a:lnTo>
                    <a:pt x="78971" y="304978"/>
                  </a:lnTo>
                  <a:lnTo>
                    <a:pt x="79746" y="329684"/>
                  </a:lnTo>
                  <a:lnTo>
                    <a:pt x="79953" y="341828"/>
                  </a:lnTo>
                  <a:lnTo>
                    <a:pt x="81084" y="353893"/>
                  </a:lnTo>
                  <a:lnTo>
                    <a:pt x="82828" y="365905"/>
                  </a:lnTo>
                  <a:lnTo>
                    <a:pt x="84985" y="377882"/>
                  </a:lnTo>
                  <a:lnTo>
                    <a:pt x="86423" y="389836"/>
                  </a:lnTo>
                  <a:lnTo>
                    <a:pt x="87381" y="401773"/>
                  </a:lnTo>
                  <a:lnTo>
                    <a:pt x="88019" y="413700"/>
                  </a:lnTo>
                  <a:lnTo>
                    <a:pt x="89437" y="424628"/>
                  </a:lnTo>
                  <a:lnTo>
                    <a:pt x="91375" y="434890"/>
                  </a:lnTo>
                  <a:lnTo>
                    <a:pt x="93660" y="444708"/>
                  </a:lnTo>
                  <a:lnTo>
                    <a:pt x="96197" y="460908"/>
                  </a:lnTo>
                  <a:lnTo>
                    <a:pt x="98316" y="474723"/>
                  </a:lnTo>
                  <a:lnTo>
                    <a:pt x="102566" y="487477"/>
                  </a:lnTo>
                  <a:lnTo>
                    <a:pt x="107762" y="499761"/>
                  </a:lnTo>
                  <a:lnTo>
                    <a:pt x="113379" y="510842"/>
                  </a:lnTo>
                  <a:lnTo>
                    <a:pt x="119183" y="519075"/>
                  </a:lnTo>
                  <a:lnTo>
                    <a:pt x="125069" y="526041"/>
                  </a:lnTo>
                  <a:lnTo>
                    <a:pt x="128028" y="529287"/>
                  </a:lnTo>
                  <a:lnTo>
                    <a:pt x="130992" y="531452"/>
                  </a:lnTo>
                  <a:lnTo>
                    <a:pt x="136932" y="533857"/>
                  </a:lnTo>
                  <a:lnTo>
                    <a:pt x="140898" y="533506"/>
                  </a:lnTo>
                  <a:lnTo>
                    <a:pt x="145525" y="532280"/>
                  </a:lnTo>
                  <a:lnTo>
                    <a:pt x="150595" y="530470"/>
                  </a:lnTo>
                  <a:lnTo>
                    <a:pt x="155959" y="528272"/>
                  </a:lnTo>
                  <a:lnTo>
                    <a:pt x="161519" y="525814"/>
                  </a:lnTo>
                  <a:lnTo>
                    <a:pt x="172989" y="520437"/>
                  </a:lnTo>
                  <a:lnTo>
                    <a:pt x="184701" y="514740"/>
                  </a:lnTo>
                  <a:lnTo>
                    <a:pt x="190603" y="510839"/>
                  </a:lnTo>
                  <a:lnTo>
                    <a:pt x="196522" y="506255"/>
                  </a:lnTo>
                  <a:lnTo>
                    <a:pt x="202452" y="501214"/>
                  </a:lnTo>
                  <a:lnTo>
                    <a:pt x="207398" y="495869"/>
                  </a:lnTo>
                  <a:lnTo>
                    <a:pt x="215537" y="484639"/>
                  </a:lnTo>
                  <a:lnTo>
                    <a:pt x="230441" y="462419"/>
                  </a:lnTo>
                  <a:lnTo>
                    <a:pt x="234986" y="453139"/>
                  </a:lnTo>
                  <a:lnTo>
                    <a:pt x="239010" y="442983"/>
                  </a:lnTo>
                  <a:lnTo>
                    <a:pt x="252594" y="402908"/>
                  </a:lnTo>
                  <a:lnTo>
                    <a:pt x="255709" y="392628"/>
                  </a:lnTo>
                  <a:lnTo>
                    <a:pt x="261815" y="370624"/>
                  </a:lnTo>
                  <a:lnTo>
                    <a:pt x="263840" y="359200"/>
                  </a:lnTo>
                  <a:lnTo>
                    <a:pt x="265189" y="347615"/>
                  </a:lnTo>
                  <a:lnTo>
                    <a:pt x="266090" y="335923"/>
                  </a:lnTo>
                  <a:lnTo>
                    <a:pt x="265698" y="325151"/>
                  </a:lnTo>
                  <a:lnTo>
                    <a:pt x="264445" y="314994"/>
                  </a:lnTo>
                  <a:lnTo>
                    <a:pt x="262617" y="305246"/>
                  </a:lnTo>
                  <a:lnTo>
                    <a:pt x="261398" y="294779"/>
                  </a:lnTo>
                  <a:lnTo>
                    <a:pt x="260585" y="283832"/>
                  </a:lnTo>
                  <a:lnTo>
                    <a:pt x="260044" y="272565"/>
                  </a:lnTo>
                  <a:lnTo>
                    <a:pt x="258691" y="261084"/>
                  </a:lnTo>
                  <a:lnTo>
                    <a:pt x="256796" y="249463"/>
                  </a:lnTo>
                  <a:lnTo>
                    <a:pt x="254541" y="237746"/>
                  </a:lnTo>
                  <a:lnTo>
                    <a:pt x="252045" y="226958"/>
                  </a:lnTo>
                  <a:lnTo>
                    <a:pt x="249390" y="216790"/>
                  </a:lnTo>
                  <a:lnTo>
                    <a:pt x="246627" y="207034"/>
                  </a:lnTo>
                  <a:lnTo>
                    <a:pt x="240912" y="188257"/>
                  </a:lnTo>
                  <a:lnTo>
                    <a:pt x="237998" y="179083"/>
                  </a:lnTo>
                  <a:lnTo>
                    <a:pt x="234072" y="170982"/>
                  </a:lnTo>
                  <a:lnTo>
                    <a:pt x="229469" y="163598"/>
                  </a:lnTo>
                  <a:lnTo>
                    <a:pt x="224417" y="156690"/>
                  </a:lnTo>
                  <a:lnTo>
                    <a:pt x="213513" y="141077"/>
                  </a:lnTo>
                  <a:lnTo>
                    <a:pt x="207825" y="132747"/>
                  </a:lnTo>
                  <a:lnTo>
                    <a:pt x="202050" y="125209"/>
                  </a:lnTo>
                  <a:lnTo>
                    <a:pt x="196215" y="118199"/>
                  </a:lnTo>
                  <a:lnTo>
                    <a:pt x="190342" y="111541"/>
                  </a:lnTo>
                  <a:lnTo>
                    <a:pt x="178523" y="98852"/>
                  </a:lnTo>
                  <a:lnTo>
                    <a:pt x="154767" y="74538"/>
                  </a:lnTo>
                  <a:lnTo>
                    <a:pt x="136917" y="56591"/>
                  </a:lnTo>
                  <a:lnTo>
                    <a:pt x="131958" y="52610"/>
                  </a:lnTo>
                  <a:lnTo>
                    <a:pt x="127660" y="49956"/>
                  </a:lnTo>
                  <a:lnTo>
                    <a:pt x="116086" y="44648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SMARTInkAnnotation26"/>
            <p:cNvSpPr/>
            <p:nvPr/>
          </p:nvSpPr>
          <p:spPr>
            <a:xfrm>
              <a:off x="8304609" y="2705695"/>
              <a:ext cx="533740" cy="1276946"/>
            </a:xfrm>
            <a:custGeom>
              <a:avLst/>
              <a:gdLst/>
              <a:ahLst/>
              <a:cxnLst/>
              <a:rect l="0" t="0" r="0" b="0"/>
              <a:pathLst>
                <a:path w="533740" h="1276946">
                  <a:moveTo>
                    <a:pt x="285750" y="0"/>
                  </a:moveTo>
                  <a:lnTo>
                    <a:pt x="290490" y="0"/>
                  </a:lnTo>
                  <a:lnTo>
                    <a:pt x="292879" y="992"/>
                  </a:lnTo>
                  <a:lnTo>
                    <a:pt x="309134" y="12359"/>
                  </a:lnTo>
                  <a:lnTo>
                    <a:pt x="323924" y="23352"/>
                  </a:lnTo>
                  <a:lnTo>
                    <a:pt x="340419" y="38160"/>
                  </a:lnTo>
                  <a:lnTo>
                    <a:pt x="360317" y="57309"/>
                  </a:lnTo>
                  <a:lnTo>
                    <a:pt x="371181" y="67971"/>
                  </a:lnTo>
                  <a:lnTo>
                    <a:pt x="381399" y="80041"/>
                  </a:lnTo>
                  <a:lnTo>
                    <a:pt x="391188" y="93048"/>
                  </a:lnTo>
                  <a:lnTo>
                    <a:pt x="400691" y="106680"/>
                  </a:lnTo>
                  <a:lnTo>
                    <a:pt x="410002" y="120730"/>
                  </a:lnTo>
                  <a:lnTo>
                    <a:pt x="428285" y="149569"/>
                  </a:lnTo>
                  <a:lnTo>
                    <a:pt x="455313" y="193696"/>
                  </a:lnTo>
                  <a:lnTo>
                    <a:pt x="470582" y="228631"/>
                  </a:lnTo>
                  <a:lnTo>
                    <a:pt x="484976" y="267309"/>
                  </a:lnTo>
                  <a:lnTo>
                    <a:pt x="501295" y="307650"/>
                  </a:lnTo>
                  <a:lnTo>
                    <a:pt x="507830" y="328132"/>
                  </a:lnTo>
                  <a:lnTo>
                    <a:pt x="513178" y="348731"/>
                  </a:lnTo>
                  <a:lnTo>
                    <a:pt x="517736" y="369409"/>
                  </a:lnTo>
                  <a:lnTo>
                    <a:pt x="521766" y="390140"/>
                  </a:lnTo>
                  <a:lnTo>
                    <a:pt x="528891" y="431695"/>
                  </a:lnTo>
                  <a:lnTo>
                    <a:pt x="531188" y="452500"/>
                  </a:lnTo>
                  <a:lnTo>
                    <a:pt x="532718" y="473315"/>
                  </a:lnTo>
                  <a:lnTo>
                    <a:pt x="533739" y="494137"/>
                  </a:lnTo>
                  <a:lnTo>
                    <a:pt x="533428" y="514964"/>
                  </a:lnTo>
                  <a:lnTo>
                    <a:pt x="532229" y="535793"/>
                  </a:lnTo>
                  <a:lnTo>
                    <a:pt x="530436" y="556625"/>
                  </a:lnTo>
                  <a:lnTo>
                    <a:pt x="527257" y="577458"/>
                  </a:lnTo>
                  <a:lnTo>
                    <a:pt x="523153" y="598292"/>
                  </a:lnTo>
                  <a:lnTo>
                    <a:pt x="518433" y="619127"/>
                  </a:lnTo>
                  <a:lnTo>
                    <a:pt x="512309" y="639962"/>
                  </a:lnTo>
                  <a:lnTo>
                    <a:pt x="505250" y="660798"/>
                  </a:lnTo>
                  <a:lnTo>
                    <a:pt x="497568" y="681633"/>
                  </a:lnTo>
                  <a:lnTo>
                    <a:pt x="481095" y="723305"/>
                  </a:lnTo>
                  <a:lnTo>
                    <a:pt x="472534" y="744140"/>
                  </a:lnTo>
                  <a:lnTo>
                    <a:pt x="461866" y="764976"/>
                  </a:lnTo>
                  <a:lnTo>
                    <a:pt x="449795" y="785812"/>
                  </a:lnTo>
                  <a:lnTo>
                    <a:pt x="436785" y="806648"/>
                  </a:lnTo>
                  <a:lnTo>
                    <a:pt x="409100" y="848320"/>
                  </a:lnTo>
                  <a:lnTo>
                    <a:pt x="394772" y="869156"/>
                  </a:lnTo>
                  <a:lnTo>
                    <a:pt x="379268" y="889992"/>
                  </a:lnTo>
                  <a:lnTo>
                    <a:pt x="362978" y="910828"/>
                  </a:lnTo>
                  <a:lnTo>
                    <a:pt x="329003" y="953492"/>
                  </a:lnTo>
                  <a:lnTo>
                    <a:pt x="294059" y="998912"/>
                  </a:lnTo>
                  <a:lnTo>
                    <a:pt x="274423" y="1022137"/>
                  </a:lnTo>
                  <a:lnTo>
                    <a:pt x="253393" y="1045557"/>
                  </a:lnTo>
                  <a:lnTo>
                    <a:pt x="231437" y="1069108"/>
                  </a:lnTo>
                  <a:lnTo>
                    <a:pt x="207869" y="1092747"/>
                  </a:lnTo>
                  <a:lnTo>
                    <a:pt x="157871" y="1140178"/>
                  </a:lnTo>
                  <a:lnTo>
                    <a:pt x="111175" y="1182426"/>
                  </a:lnTo>
                  <a:lnTo>
                    <a:pt x="69255" y="1219061"/>
                  </a:lnTo>
                  <a:lnTo>
                    <a:pt x="0" y="1276945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SMARTInkAnnotation27"/>
            <p:cNvSpPr/>
            <p:nvPr/>
          </p:nvSpPr>
          <p:spPr>
            <a:xfrm>
              <a:off x="7438429" y="3170071"/>
              <a:ext cx="125017" cy="17828"/>
            </a:xfrm>
            <a:custGeom>
              <a:avLst/>
              <a:gdLst/>
              <a:ahLst/>
              <a:cxnLst/>
              <a:rect l="0" t="0" r="0" b="0"/>
              <a:pathLst>
                <a:path w="125017" h="17828">
                  <a:moveTo>
                    <a:pt x="0" y="17827"/>
                  </a:moveTo>
                  <a:lnTo>
                    <a:pt x="0" y="9265"/>
                  </a:lnTo>
                  <a:lnTo>
                    <a:pt x="2646" y="9061"/>
                  </a:lnTo>
                  <a:lnTo>
                    <a:pt x="7688" y="8930"/>
                  </a:lnTo>
                  <a:lnTo>
                    <a:pt x="9095" y="7926"/>
                  </a:lnTo>
                  <a:lnTo>
                    <a:pt x="11024" y="6266"/>
                  </a:lnTo>
                  <a:lnTo>
                    <a:pt x="13302" y="4166"/>
                  </a:lnTo>
                  <a:lnTo>
                    <a:pt x="15814" y="2767"/>
                  </a:lnTo>
                  <a:lnTo>
                    <a:pt x="18480" y="1834"/>
                  </a:lnTo>
                  <a:lnTo>
                    <a:pt x="21249" y="1211"/>
                  </a:lnTo>
                  <a:lnTo>
                    <a:pt x="25080" y="797"/>
                  </a:lnTo>
                  <a:lnTo>
                    <a:pt x="29619" y="520"/>
                  </a:lnTo>
                  <a:lnTo>
                    <a:pt x="38961" y="213"/>
                  </a:lnTo>
                  <a:lnTo>
                    <a:pt x="50790" y="40"/>
                  </a:lnTo>
                  <a:lnTo>
                    <a:pt x="60938" y="0"/>
                  </a:lnTo>
                  <a:lnTo>
                    <a:pt x="67415" y="981"/>
                  </a:lnTo>
                  <a:lnTo>
                    <a:pt x="74708" y="2628"/>
                  </a:lnTo>
                  <a:lnTo>
                    <a:pt x="82548" y="4717"/>
                  </a:lnTo>
                  <a:lnTo>
                    <a:pt x="89758" y="6111"/>
                  </a:lnTo>
                  <a:lnTo>
                    <a:pt x="96550" y="7039"/>
                  </a:lnTo>
                  <a:lnTo>
                    <a:pt x="103062" y="7659"/>
                  </a:lnTo>
                  <a:lnTo>
                    <a:pt x="108396" y="9064"/>
                  </a:lnTo>
                  <a:lnTo>
                    <a:pt x="112944" y="10992"/>
                  </a:lnTo>
                  <a:lnTo>
                    <a:pt x="125016" y="17827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SMARTInkAnnotation28"/>
            <p:cNvSpPr/>
            <p:nvPr/>
          </p:nvSpPr>
          <p:spPr>
            <a:xfrm>
              <a:off x="2786439" y="3187898"/>
              <a:ext cx="410389" cy="526732"/>
            </a:xfrm>
            <a:custGeom>
              <a:avLst/>
              <a:gdLst/>
              <a:ahLst/>
              <a:cxnLst/>
              <a:rect l="0" t="0" r="0" b="0"/>
              <a:pathLst>
                <a:path w="410389" h="526732">
                  <a:moveTo>
                    <a:pt x="26412" y="0"/>
                  </a:moveTo>
                  <a:lnTo>
                    <a:pt x="26412" y="25438"/>
                  </a:lnTo>
                  <a:lnTo>
                    <a:pt x="34100" y="34359"/>
                  </a:lnTo>
                  <a:lnTo>
                    <a:pt x="34790" y="37760"/>
                  </a:lnTo>
                  <a:lnTo>
                    <a:pt x="35293" y="53757"/>
                  </a:lnTo>
                  <a:lnTo>
                    <a:pt x="35332" y="65520"/>
                  </a:lnTo>
                  <a:lnTo>
                    <a:pt x="36327" y="68485"/>
                  </a:lnTo>
                  <a:lnTo>
                    <a:pt x="41477" y="77398"/>
                  </a:lnTo>
                  <a:lnTo>
                    <a:pt x="43029" y="83346"/>
                  </a:lnTo>
                  <a:lnTo>
                    <a:pt x="44026" y="96243"/>
                  </a:lnTo>
                  <a:lnTo>
                    <a:pt x="44162" y="105944"/>
                  </a:lnTo>
                  <a:lnTo>
                    <a:pt x="45191" y="110316"/>
                  </a:lnTo>
                  <a:lnTo>
                    <a:pt x="51325" y="124464"/>
                  </a:lnTo>
                  <a:lnTo>
                    <a:pt x="52645" y="136428"/>
                  </a:lnTo>
                  <a:lnTo>
                    <a:pt x="53036" y="149894"/>
                  </a:lnTo>
                  <a:lnTo>
                    <a:pt x="53091" y="153508"/>
                  </a:lnTo>
                  <a:lnTo>
                    <a:pt x="55798" y="162814"/>
                  </a:lnTo>
                  <a:lnTo>
                    <a:pt x="59316" y="173565"/>
                  </a:lnTo>
                  <a:lnTo>
                    <a:pt x="60880" y="184958"/>
                  </a:lnTo>
                  <a:lnTo>
                    <a:pt x="61575" y="196636"/>
                  </a:lnTo>
                  <a:lnTo>
                    <a:pt x="61760" y="202528"/>
                  </a:lnTo>
                  <a:lnTo>
                    <a:pt x="64612" y="214366"/>
                  </a:lnTo>
                  <a:lnTo>
                    <a:pt x="66761" y="220302"/>
                  </a:lnTo>
                  <a:lnTo>
                    <a:pt x="73156" y="225251"/>
                  </a:lnTo>
                  <a:lnTo>
                    <a:pt x="82379" y="229541"/>
                  </a:lnTo>
                  <a:lnTo>
                    <a:pt x="93489" y="233395"/>
                  </a:lnTo>
                  <a:lnTo>
                    <a:pt x="100895" y="237948"/>
                  </a:lnTo>
                  <a:lnTo>
                    <a:pt x="105833" y="242968"/>
                  </a:lnTo>
                  <a:lnTo>
                    <a:pt x="112312" y="253837"/>
                  </a:lnTo>
                  <a:lnTo>
                    <a:pt x="118498" y="265283"/>
                  </a:lnTo>
                  <a:lnTo>
                    <a:pt x="121910" y="276984"/>
                  </a:lnTo>
                  <a:lnTo>
                    <a:pt x="123830" y="292082"/>
                  </a:lnTo>
                  <a:lnTo>
                    <a:pt x="124100" y="295925"/>
                  </a:lnTo>
                  <a:lnTo>
                    <a:pt x="130669" y="316349"/>
                  </a:lnTo>
                  <a:lnTo>
                    <a:pt x="132709" y="332630"/>
                  </a:lnTo>
                  <a:lnTo>
                    <a:pt x="133186" y="340650"/>
                  </a:lnTo>
                  <a:lnTo>
                    <a:pt x="139630" y="361013"/>
                  </a:lnTo>
                  <a:lnTo>
                    <a:pt x="142640" y="377283"/>
                  </a:lnTo>
                  <a:lnTo>
                    <a:pt x="148383" y="389820"/>
                  </a:lnTo>
                  <a:lnTo>
                    <a:pt x="150525" y="404670"/>
                  </a:lnTo>
                  <a:lnTo>
                    <a:pt x="151160" y="416787"/>
                  </a:lnTo>
                  <a:lnTo>
                    <a:pt x="151308" y="427001"/>
                  </a:lnTo>
                  <a:lnTo>
                    <a:pt x="152340" y="431511"/>
                  </a:lnTo>
                  <a:lnTo>
                    <a:pt x="158480" y="445879"/>
                  </a:lnTo>
                  <a:lnTo>
                    <a:pt x="159986" y="458271"/>
                  </a:lnTo>
                  <a:lnTo>
                    <a:pt x="160247" y="472025"/>
                  </a:lnTo>
                  <a:lnTo>
                    <a:pt x="160324" y="483928"/>
                  </a:lnTo>
                  <a:lnTo>
                    <a:pt x="161328" y="487321"/>
                  </a:lnTo>
                  <a:lnTo>
                    <a:pt x="166488" y="496839"/>
                  </a:lnTo>
                  <a:lnTo>
                    <a:pt x="168918" y="507196"/>
                  </a:lnTo>
                  <a:lnTo>
                    <a:pt x="169255" y="516523"/>
                  </a:lnTo>
                  <a:lnTo>
                    <a:pt x="178107" y="526731"/>
                  </a:lnTo>
                  <a:lnTo>
                    <a:pt x="178184" y="522075"/>
                  </a:lnTo>
                  <a:lnTo>
                    <a:pt x="179187" y="520691"/>
                  </a:lnTo>
                  <a:lnTo>
                    <a:pt x="180848" y="519768"/>
                  </a:lnTo>
                  <a:lnTo>
                    <a:pt x="185902" y="518286"/>
                  </a:lnTo>
                  <a:lnTo>
                    <a:pt x="191518" y="518030"/>
                  </a:lnTo>
                  <a:lnTo>
                    <a:pt x="193037" y="517001"/>
                  </a:lnTo>
                  <a:lnTo>
                    <a:pt x="194050" y="515324"/>
                  </a:lnTo>
                  <a:lnTo>
                    <a:pt x="194725" y="513213"/>
                  </a:lnTo>
                  <a:lnTo>
                    <a:pt x="196168" y="511806"/>
                  </a:lnTo>
                  <a:lnTo>
                    <a:pt x="198122" y="510868"/>
                  </a:lnTo>
                  <a:lnTo>
                    <a:pt x="202938" y="509826"/>
                  </a:lnTo>
                  <a:lnTo>
                    <a:pt x="208386" y="509362"/>
                  </a:lnTo>
                  <a:lnTo>
                    <a:pt x="210236" y="508247"/>
                  </a:lnTo>
                  <a:lnTo>
                    <a:pt x="211469" y="506510"/>
                  </a:lnTo>
                  <a:lnTo>
                    <a:pt x="212291" y="504361"/>
                  </a:lnTo>
                  <a:lnTo>
                    <a:pt x="213831" y="502928"/>
                  </a:lnTo>
                  <a:lnTo>
                    <a:pt x="215850" y="501973"/>
                  </a:lnTo>
                  <a:lnTo>
                    <a:pt x="218189" y="501336"/>
                  </a:lnTo>
                  <a:lnTo>
                    <a:pt x="223433" y="497983"/>
                  </a:lnTo>
                  <a:lnTo>
                    <a:pt x="230143" y="492486"/>
                  </a:lnTo>
                  <a:lnTo>
                    <a:pt x="233706" y="491734"/>
                  </a:lnTo>
                  <a:lnTo>
                    <a:pt x="236046" y="491534"/>
                  </a:lnTo>
                  <a:lnTo>
                    <a:pt x="238597" y="490408"/>
                  </a:lnTo>
                  <a:lnTo>
                    <a:pt x="248002" y="483479"/>
                  </a:lnTo>
                  <a:lnTo>
                    <a:pt x="251566" y="482770"/>
                  </a:lnTo>
                  <a:lnTo>
                    <a:pt x="253905" y="482581"/>
                  </a:lnTo>
                  <a:lnTo>
                    <a:pt x="256457" y="481463"/>
                  </a:lnTo>
                  <a:lnTo>
                    <a:pt x="264789" y="476140"/>
                  </a:lnTo>
                  <a:lnTo>
                    <a:pt x="270602" y="474548"/>
                  </a:lnTo>
                  <a:lnTo>
                    <a:pt x="272549" y="473130"/>
                  </a:lnTo>
                  <a:lnTo>
                    <a:pt x="273847" y="471194"/>
                  </a:lnTo>
                  <a:lnTo>
                    <a:pt x="274712" y="468910"/>
                  </a:lnTo>
                  <a:lnTo>
                    <a:pt x="276281" y="467388"/>
                  </a:lnTo>
                  <a:lnTo>
                    <a:pt x="278320" y="466373"/>
                  </a:lnTo>
                  <a:lnTo>
                    <a:pt x="280670" y="465697"/>
                  </a:lnTo>
                  <a:lnTo>
                    <a:pt x="285929" y="462299"/>
                  </a:lnTo>
                  <a:lnTo>
                    <a:pt x="298553" y="451076"/>
                  </a:lnTo>
                  <a:lnTo>
                    <a:pt x="306586" y="443104"/>
                  </a:lnTo>
                  <a:lnTo>
                    <a:pt x="309437" y="441254"/>
                  </a:lnTo>
                  <a:lnTo>
                    <a:pt x="318190" y="437658"/>
                  </a:lnTo>
                  <a:lnTo>
                    <a:pt x="330036" y="428058"/>
                  </a:lnTo>
                  <a:lnTo>
                    <a:pt x="333008" y="425270"/>
                  </a:lnTo>
                  <a:lnTo>
                    <a:pt x="334989" y="422420"/>
                  </a:lnTo>
                  <a:lnTo>
                    <a:pt x="337190" y="416607"/>
                  </a:lnTo>
                  <a:lnTo>
                    <a:pt x="338769" y="414659"/>
                  </a:lnTo>
                  <a:lnTo>
                    <a:pt x="340814" y="413362"/>
                  </a:lnTo>
                  <a:lnTo>
                    <a:pt x="343170" y="412496"/>
                  </a:lnTo>
                  <a:lnTo>
                    <a:pt x="348433" y="408889"/>
                  </a:lnTo>
                  <a:lnTo>
                    <a:pt x="359896" y="398488"/>
                  </a:lnTo>
                  <a:lnTo>
                    <a:pt x="361844" y="395635"/>
                  </a:lnTo>
                  <a:lnTo>
                    <a:pt x="365578" y="386880"/>
                  </a:lnTo>
                  <a:lnTo>
                    <a:pt x="374733" y="375224"/>
                  </a:lnTo>
                  <a:lnTo>
                    <a:pt x="386976" y="362771"/>
                  </a:lnTo>
                  <a:lnTo>
                    <a:pt x="388827" y="359918"/>
                  </a:lnTo>
                  <a:lnTo>
                    <a:pt x="390884" y="354102"/>
                  </a:lnTo>
                  <a:lnTo>
                    <a:pt x="392042" y="345249"/>
                  </a:lnTo>
                  <a:lnTo>
                    <a:pt x="393196" y="342283"/>
                  </a:lnTo>
                  <a:lnTo>
                    <a:pt x="398569" y="333368"/>
                  </a:lnTo>
                  <a:lnTo>
                    <a:pt x="400175" y="327419"/>
                  </a:lnTo>
                  <a:lnTo>
                    <a:pt x="401290" y="312539"/>
                  </a:lnTo>
                  <a:lnTo>
                    <a:pt x="401346" y="309562"/>
                  </a:lnTo>
                  <a:lnTo>
                    <a:pt x="402376" y="306585"/>
                  </a:lnTo>
                  <a:lnTo>
                    <a:pt x="409138" y="296443"/>
                  </a:lnTo>
                  <a:lnTo>
                    <a:pt x="409832" y="292817"/>
                  </a:lnTo>
                  <a:lnTo>
                    <a:pt x="410340" y="276657"/>
                  </a:lnTo>
                  <a:lnTo>
                    <a:pt x="410388" y="242865"/>
                  </a:lnTo>
                  <a:lnTo>
                    <a:pt x="405427" y="241284"/>
                  </a:lnTo>
                  <a:lnTo>
                    <a:pt x="397159" y="239239"/>
                  </a:lnTo>
                  <a:lnTo>
                    <a:pt x="386686" y="236883"/>
                  </a:lnTo>
                  <a:lnTo>
                    <a:pt x="379704" y="234321"/>
                  </a:lnTo>
                  <a:lnTo>
                    <a:pt x="375049" y="231620"/>
                  </a:lnTo>
                  <a:lnTo>
                    <a:pt x="362838" y="220156"/>
                  </a:lnTo>
                  <a:lnTo>
                    <a:pt x="360829" y="217216"/>
                  </a:lnTo>
                  <a:lnTo>
                    <a:pt x="358596" y="211304"/>
                  </a:lnTo>
                  <a:lnTo>
                    <a:pt x="357163" y="199423"/>
                  </a:lnTo>
                  <a:lnTo>
                    <a:pt x="356857" y="184546"/>
                  </a:lnTo>
                  <a:lnTo>
                    <a:pt x="355849" y="181570"/>
                  </a:lnTo>
                  <a:lnTo>
                    <a:pt x="350683" y="172640"/>
                  </a:lnTo>
                  <a:lnTo>
                    <a:pt x="349126" y="166687"/>
                  </a:lnTo>
                  <a:lnTo>
                    <a:pt x="348249" y="157758"/>
                  </a:lnTo>
                  <a:lnTo>
                    <a:pt x="347135" y="154781"/>
                  </a:lnTo>
                  <a:lnTo>
                    <a:pt x="341817" y="145852"/>
                  </a:lnTo>
                  <a:lnTo>
                    <a:pt x="338808" y="136922"/>
                  </a:lnTo>
                  <a:lnTo>
                    <a:pt x="332074" y="127992"/>
                  </a:lnTo>
                  <a:lnTo>
                    <a:pt x="326634" y="122039"/>
                  </a:lnTo>
                  <a:lnTo>
                    <a:pt x="324787" y="119062"/>
                  </a:lnTo>
                  <a:lnTo>
                    <a:pt x="321194" y="110133"/>
                  </a:lnTo>
                  <a:lnTo>
                    <a:pt x="311594" y="98227"/>
                  </a:lnTo>
                  <a:lnTo>
                    <a:pt x="300143" y="86320"/>
                  </a:lnTo>
                  <a:lnTo>
                    <a:pt x="291293" y="77390"/>
                  </a:lnTo>
                  <a:lnTo>
                    <a:pt x="288327" y="75406"/>
                  </a:lnTo>
                  <a:lnTo>
                    <a:pt x="282386" y="73201"/>
                  </a:lnTo>
                  <a:lnTo>
                    <a:pt x="280405" y="71621"/>
                  </a:lnTo>
                  <a:lnTo>
                    <a:pt x="279084" y="69576"/>
                  </a:lnTo>
                  <a:lnTo>
                    <a:pt x="278204" y="67219"/>
                  </a:lnTo>
                  <a:lnTo>
                    <a:pt x="274580" y="61956"/>
                  </a:lnTo>
                  <a:lnTo>
                    <a:pt x="264169" y="50492"/>
                  </a:lnTo>
                  <a:lnTo>
                    <a:pt x="261315" y="48544"/>
                  </a:lnTo>
                  <a:lnTo>
                    <a:pt x="252558" y="44810"/>
                  </a:lnTo>
                  <a:lnTo>
                    <a:pt x="240710" y="35163"/>
                  </a:lnTo>
                  <a:lnTo>
                    <a:pt x="237738" y="32371"/>
                  </a:lnTo>
                  <a:lnTo>
                    <a:pt x="234765" y="30511"/>
                  </a:lnTo>
                  <a:lnTo>
                    <a:pt x="224847" y="26899"/>
                  </a:lnTo>
                  <a:lnTo>
                    <a:pt x="215147" y="22538"/>
                  </a:lnTo>
                  <a:lnTo>
                    <a:pt x="206867" y="19939"/>
                  </a:lnTo>
                  <a:lnTo>
                    <a:pt x="196627" y="18476"/>
                  </a:lnTo>
                  <a:lnTo>
                    <a:pt x="193467" y="18270"/>
                  </a:lnTo>
                  <a:lnTo>
                    <a:pt x="190368" y="17141"/>
                  </a:lnTo>
                  <a:lnTo>
                    <a:pt x="181266" y="11803"/>
                  </a:lnTo>
                  <a:lnTo>
                    <a:pt x="175272" y="10207"/>
                  </a:lnTo>
                  <a:lnTo>
                    <a:pt x="166655" y="9497"/>
                  </a:lnTo>
                  <a:lnTo>
                    <a:pt x="157203" y="9182"/>
                  </a:lnTo>
                  <a:lnTo>
                    <a:pt x="149695" y="9042"/>
                  </a:lnTo>
                  <a:lnTo>
                    <a:pt x="146304" y="8012"/>
                  </a:lnTo>
                  <a:lnTo>
                    <a:pt x="136790" y="2815"/>
                  </a:lnTo>
                  <a:lnTo>
                    <a:pt x="130701" y="1251"/>
                  </a:lnTo>
                  <a:lnTo>
                    <a:pt x="118707" y="247"/>
                  </a:lnTo>
                  <a:lnTo>
                    <a:pt x="106783" y="49"/>
                  </a:lnTo>
                  <a:lnTo>
                    <a:pt x="59154" y="0"/>
                  </a:lnTo>
                  <a:lnTo>
                    <a:pt x="57169" y="992"/>
                  </a:lnTo>
                  <a:lnTo>
                    <a:pt x="55847" y="2646"/>
                  </a:lnTo>
                  <a:lnTo>
                    <a:pt x="54965" y="4741"/>
                  </a:lnTo>
                  <a:lnTo>
                    <a:pt x="53385" y="6137"/>
                  </a:lnTo>
                  <a:lnTo>
                    <a:pt x="51339" y="7068"/>
                  </a:lnTo>
                  <a:lnTo>
                    <a:pt x="46420" y="8102"/>
                  </a:lnTo>
                  <a:lnTo>
                    <a:pt x="35452" y="8857"/>
                  </a:lnTo>
                  <a:lnTo>
                    <a:pt x="31091" y="8897"/>
                  </a:lnTo>
                  <a:lnTo>
                    <a:pt x="29531" y="9900"/>
                  </a:lnTo>
                  <a:lnTo>
                    <a:pt x="28491" y="11561"/>
                  </a:lnTo>
                  <a:lnTo>
                    <a:pt x="27798" y="13660"/>
                  </a:lnTo>
                  <a:lnTo>
                    <a:pt x="26344" y="15060"/>
                  </a:lnTo>
                  <a:lnTo>
                    <a:pt x="24382" y="15993"/>
                  </a:lnTo>
                  <a:lnTo>
                    <a:pt x="17886" y="17750"/>
                  </a:lnTo>
                  <a:lnTo>
                    <a:pt x="12862" y="17827"/>
                  </a:lnTo>
                  <a:lnTo>
                    <a:pt x="11425" y="18830"/>
                  </a:lnTo>
                  <a:lnTo>
                    <a:pt x="10467" y="20491"/>
                  </a:lnTo>
                  <a:lnTo>
                    <a:pt x="8931" y="25545"/>
                  </a:lnTo>
                  <a:lnTo>
                    <a:pt x="7812" y="25959"/>
                  </a:lnTo>
                  <a:lnTo>
                    <a:pt x="0" y="26757"/>
                  </a:lnTo>
                  <a:lnTo>
                    <a:pt x="8552" y="2678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SMARTInkAnnotation29"/>
            <p:cNvSpPr/>
            <p:nvPr/>
          </p:nvSpPr>
          <p:spPr>
            <a:xfrm>
              <a:off x="4036218" y="3687964"/>
              <a:ext cx="1839517" cy="107154"/>
            </a:xfrm>
            <a:custGeom>
              <a:avLst/>
              <a:gdLst/>
              <a:ahLst/>
              <a:cxnLst/>
              <a:rect l="0" t="0" r="0" b="0"/>
              <a:pathLst>
                <a:path w="1839517" h="107154">
                  <a:moveTo>
                    <a:pt x="0" y="107153"/>
                  </a:moveTo>
                  <a:lnTo>
                    <a:pt x="21250" y="107153"/>
                  </a:lnTo>
                  <a:lnTo>
                    <a:pt x="29619" y="104507"/>
                  </a:lnTo>
                  <a:lnTo>
                    <a:pt x="34629" y="102412"/>
                  </a:lnTo>
                  <a:lnTo>
                    <a:pt x="46420" y="99464"/>
                  </a:lnTo>
                  <a:lnTo>
                    <a:pt x="58334" y="96129"/>
                  </a:lnTo>
                  <a:lnTo>
                    <a:pt x="81777" y="88673"/>
                  </a:lnTo>
                  <a:lnTo>
                    <a:pt x="116365" y="77264"/>
                  </a:lnTo>
                  <a:lnTo>
                    <a:pt x="127186" y="74329"/>
                  </a:lnTo>
                  <a:lnTo>
                    <a:pt x="139361" y="71379"/>
                  </a:lnTo>
                  <a:lnTo>
                    <a:pt x="152439" y="68421"/>
                  </a:lnTo>
                  <a:lnTo>
                    <a:pt x="182844" y="62488"/>
                  </a:lnTo>
                  <a:lnTo>
                    <a:pt x="263306" y="47619"/>
                  </a:lnTo>
                  <a:lnTo>
                    <a:pt x="340774" y="35715"/>
                  </a:lnTo>
                  <a:lnTo>
                    <a:pt x="361128" y="32738"/>
                  </a:lnTo>
                  <a:lnTo>
                    <a:pt x="399618" y="29431"/>
                  </a:lnTo>
                  <a:lnTo>
                    <a:pt x="438553" y="26969"/>
                  </a:lnTo>
                  <a:lnTo>
                    <a:pt x="482317" y="22568"/>
                  </a:lnTo>
                  <a:lnTo>
                    <a:pt x="546839" y="14511"/>
                  </a:lnTo>
                  <a:lnTo>
                    <a:pt x="594274" y="11409"/>
                  </a:lnTo>
                  <a:lnTo>
                    <a:pt x="645122" y="9037"/>
                  </a:lnTo>
                  <a:lnTo>
                    <a:pt x="697486" y="4676"/>
                  </a:lnTo>
                  <a:lnTo>
                    <a:pt x="750526" y="2076"/>
                  </a:lnTo>
                  <a:lnTo>
                    <a:pt x="804856" y="921"/>
                  </a:lnTo>
                  <a:lnTo>
                    <a:pt x="1221509" y="0"/>
                  </a:lnTo>
                  <a:lnTo>
                    <a:pt x="1276119" y="2644"/>
                  </a:lnTo>
                  <a:lnTo>
                    <a:pt x="1303184" y="4738"/>
                  </a:lnTo>
                  <a:lnTo>
                    <a:pt x="1354422" y="7065"/>
                  </a:lnTo>
                  <a:lnTo>
                    <a:pt x="1427894" y="8375"/>
                  </a:lnTo>
                  <a:lnTo>
                    <a:pt x="1777680" y="8926"/>
                  </a:lnTo>
                  <a:lnTo>
                    <a:pt x="1797481" y="11572"/>
                  </a:lnTo>
                  <a:lnTo>
                    <a:pt x="1805539" y="13667"/>
                  </a:lnTo>
                  <a:lnTo>
                    <a:pt x="1819785" y="15994"/>
                  </a:lnTo>
                  <a:lnTo>
                    <a:pt x="1839516" y="17856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SMARTInkAnnotation30"/>
            <p:cNvSpPr/>
            <p:nvPr/>
          </p:nvSpPr>
          <p:spPr>
            <a:xfrm>
              <a:off x="7090171" y="3643312"/>
              <a:ext cx="1393033" cy="98228"/>
            </a:xfrm>
            <a:custGeom>
              <a:avLst/>
              <a:gdLst/>
              <a:ahLst/>
              <a:cxnLst/>
              <a:rect l="0" t="0" r="0" b="0"/>
              <a:pathLst>
                <a:path w="1393033" h="98228">
                  <a:moveTo>
                    <a:pt x="0" y="98227"/>
                  </a:moveTo>
                  <a:lnTo>
                    <a:pt x="4740" y="98227"/>
                  </a:lnTo>
                  <a:lnTo>
                    <a:pt x="12359" y="95581"/>
                  </a:lnTo>
                  <a:lnTo>
                    <a:pt x="17170" y="93486"/>
                  </a:lnTo>
                  <a:lnTo>
                    <a:pt x="27805" y="91158"/>
                  </a:lnTo>
                  <a:lnTo>
                    <a:pt x="41132" y="89132"/>
                  </a:lnTo>
                  <a:lnTo>
                    <a:pt x="50241" y="87203"/>
                  </a:lnTo>
                  <a:lnTo>
                    <a:pt x="60284" y="84924"/>
                  </a:lnTo>
                  <a:lnTo>
                    <a:pt x="69954" y="82413"/>
                  </a:lnTo>
                  <a:lnTo>
                    <a:pt x="79379" y="79747"/>
                  </a:lnTo>
                  <a:lnTo>
                    <a:pt x="88638" y="76977"/>
                  </a:lnTo>
                  <a:lnTo>
                    <a:pt x="109509" y="71253"/>
                  </a:lnTo>
                  <a:lnTo>
                    <a:pt x="120631" y="68338"/>
                  </a:lnTo>
                  <a:lnTo>
                    <a:pt x="132014" y="66395"/>
                  </a:lnTo>
                  <a:lnTo>
                    <a:pt x="167990" y="62667"/>
                  </a:lnTo>
                  <a:lnTo>
                    <a:pt x="181446" y="60630"/>
                  </a:lnTo>
                  <a:lnTo>
                    <a:pt x="195378" y="58279"/>
                  </a:lnTo>
                  <a:lnTo>
                    <a:pt x="224088" y="55668"/>
                  </a:lnTo>
                  <a:lnTo>
                    <a:pt x="253383" y="53515"/>
                  </a:lnTo>
                  <a:lnTo>
                    <a:pt x="268141" y="51552"/>
                  </a:lnTo>
                  <a:lnTo>
                    <a:pt x="282940" y="49250"/>
                  </a:lnTo>
                  <a:lnTo>
                    <a:pt x="312614" y="44048"/>
                  </a:lnTo>
                  <a:lnTo>
                    <a:pt x="327471" y="41272"/>
                  </a:lnTo>
                  <a:lnTo>
                    <a:pt x="342338" y="39420"/>
                  </a:lnTo>
                  <a:lnTo>
                    <a:pt x="387956" y="35823"/>
                  </a:lnTo>
                  <a:lnTo>
                    <a:pt x="404489" y="33804"/>
                  </a:lnTo>
                  <a:lnTo>
                    <a:pt x="421464" y="31466"/>
                  </a:lnTo>
                  <a:lnTo>
                    <a:pt x="456200" y="28868"/>
                  </a:lnTo>
                  <a:lnTo>
                    <a:pt x="492474" y="26720"/>
                  </a:lnTo>
                  <a:lnTo>
                    <a:pt x="511871" y="24759"/>
                  </a:lnTo>
                  <a:lnTo>
                    <a:pt x="531748" y="22459"/>
                  </a:lnTo>
                  <a:lnTo>
                    <a:pt x="569707" y="19903"/>
                  </a:lnTo>
                  <a:lnTo>
                    <a:pt x="606422" y="17776"/>
                  </a:lnTo>
                  <a:lnTo>
                    <a:pt x="624548" y="15819"/>
                  </a:lnTo>
                  <a:lnTo>
                    <a:pt x="642584" y="13523"/>
                  </a:lnTo>
                  <a:lnTo>
                    <a:pt x="681144" y="10971"/>
                  </a:lnTo>
                  <a:lnTo>
                    <a:pt x="720442" y="9837"/>
                  </a:lnTo>
                  <a:lnTo>
                    <a:pt x="757751" y="9333"/>
                  </a:lnTo>
                  <a:lnTo>
                    <a:pt x="794177" y="6463"/>
                  </a:lnTo>
                  <a:lnTo>
                    <a:pt x="812224" y="4309"/>
                  </a:lnTo>
                  <a:lnTo>
                    <a:pt x="848153" y="1915"/>
                  </a:lnTo>
                  <a:lnTo>
                    <a:pt x="883965" y="851"/>
                  </a:lnTo>
                  <a:lnTo>
                    <a:pt x="990197" y="75"/>
                  </a:lnTo>
                  <a:lnTo>
                    <a:pt x="1393032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SMARTInkAnnotation31"/>
            <p:cNvSpPr/>
            <p:nvPr/>
          </p:nvSpPr>
          <p:spPr>
            <a:xfrm>
              <a:off x="4830960" y="3795117"/>
              <a:ext cx="2571751" cy="338756"/>
            </a:xfrm>
            <a:custGeom>
              <a:avLst/>
              <a:gdLst/>
              <a:ahLst/>
              <a:cxnLst/>
              <a:rect l="0" t="0" r="0" b="0"/>
              <a:pathLst>
                <a:path w="2571751" h="338756">
                  <a:moveTo>
                    <a:pt x="0" y="17859"/>
                  </a:moveTo>
                  <a:lnTo>
                    <a:pt x="4740" y="17859"/>
                  </a:lnTo>
                  <a:lnTo>
                    <a:pt x="7129" y="18851"/>
                  </a:lnTo>
                  <a:lnTo>
                    <a:pt x="12429" y="22599"/>
                  </a:lnTo>
                  <a:lnTo>
                    <a:pt x="20738" y="30218"/>
                  </a:lnTo>
                  <a:lnTo>
                    <a:pt x="40875" y="49877"/>
                  </a:lnTo>
                  <a:lnTo>
                    <a:pt x="56450" y="65388"/>
                  </a:lnTo>
                  <a:lnTo>
                    <a:pt x="58469" y="68397"/>
                  </a:lnTo>
                  <a:lnTo>
                    <a:pt x="60713" y="74385"/>
                  </a:lnTo>
                  <a:lnTo>
                    <a:pt x="61976" y="83335"/>
                  </a:lnTo>
                  <a:lnTo>
                    <a:pt x="63146" y="86315"/>
                  </a:lnTo>
                  <a:lnTo>
                    <a:pt x="67091" y="92270"/>
                  </a:lnTo>
                  <a:lnTo>
                    <a:pt x="69505" y="100871"/>
                  </a:lnTo>
                  <a:lnTo>
                    <a:pt x="71571" y="111308"/>
                  </a:lnTo>
                  <a:lnTo>
                    <a:pt x="73511" y="116869"/>
                  </a:lnTo>
                  <a:lnTo>
                    <a:pt x="75797" y="122561"/>
                  </a:lnTo>
                  <a:lnTo>
                    <a:pt x="79305" y="128340"/>
                  </a:lnTo>
                  <a:lnTo>
                    <a:pt x="83628" y="134177"/>
                  </a:lnTo>
                  <a:lnTo>
                    <a:pt x="88494" y="140053"/>
                  </a:lnTo>
                  <a:lnTo>
                    <a:pt x="93723" y="146947"/>
                  </a:lnTo>
                  <a:lnTo>
                    <a:pt x="104824" y="162544"/>
                  </a:lnTo>
                  <a:lnTo>
                    <a:pt x="110562" y="169878"/>
                  </a:lnTo>
                  <a:lnTo>
                    <a:pt x="116372" y="176752"/>
                  </a:lnTo>
                  <a:lnTo>
                    <a:pt x="122231" y="183319"/>
                  </a:lnTo>
                  <a:lnTo>
                    <a:pt x="128120" y="190673"/>
                  </a:lnTo>
                  <a:lnTo>
                    <a:pt x="134031" y="198553"/>
                  </a:lnTo>
                  <a:lnTo>
                    <a:pt x="139955" y="206783"/>
                  </a:lnTo>
                  <a:lnTo>
                    <a:pt x="146882" y="214253"/>
                  </a:lnTo>
                  <a:lnTo>
                    <a:pt x="154476" y="221218"/>
                  </a:lnTo>
                  <a:lnTo>
                    <a:pt x="162515" y="227846"/>
                  </a:lnTo>
                  <a:lnTo>
                    <a:pt x="170852" y="234249"/>
                  </a:lnTo>
                  <a:lnTo>
                    <a:pt x="179386" y="240502"/>
                  </a:lnTo>
                  <a:lnTo>
                    <a:pt x="196805" y="252741"/>
                  </a:lnTo>
                  <a:lnTo>
                    <a:pt x="214469" y="264795"/>
                  </a:lnTo>
                  <a:lnTo>
                    <a:pt x="232242" y="274122"/>
                  </a:lnTo>
                  <a:lnTo>
                    <a:pt x="250062" y="282566"/>
                  </a:lnTo>
                  <a:lnTo>
                    <a:pt x="267905" y="292933"/>
                  </a:lnTo>
                  <a:lnTo>
                    <a:pt x="291048" y="301510"/>
                  </a:lnTo>
                  <a:lnTo>
                    <a:pt x="329323" y="311916"/>
                  </a:lnTo>
                  <a:lnTo>
                    <a:pt x="377811" y="324322"/>
                  </a:lnTo>
                  <a:lnTo>
                    <a:pt x="447241" y="329598"/>
                  </a:lnTo>
                  <a:lnTo>
                    <a:pt x="521990" y="336430"/>
                  </a:lnTo>
                  <a:lnTo>
                    <a:pt x="590164" y="338755"/>
                  </a:lnTo>
                  <a:lnTo>
                    <a:pt x="656215" y="334474"/>
                  </a:lnTo>
                  <a:lnTo>
                    <a:pt x="725156" y="331203"/>
                  </a:lnTo>
                  <a:lnTo>
                    <a:pt x="801980" y="327911"/>
                  </a:lnTo>
                  <a:lnTo>
                    <a:pt x="879516" y="318000"/>
                  </a:lnTo>
                  <a:lnTo>
                    <a:pt x="941017" y="314157"/>
                  </a:lnTo>
                  <a:lnTo>
                    <a:pt x="1024022" y="306721"/>
                  </a:lnTo>
                  <a:lnTo>
                    <a:pt x="1086470" y="303539"/>
                  </a:lnTo>
                  <a:lnTo>
                    <a:pt x="1148961" y="297745"/>
                  </a:lnTo>
                  <a:lnTo>
                    <a:pt x="1212456" y="294596"/>
                  </a:lnTo>
                  <a:lnTo>
                    <a:pt x="1280106" y="288812"/>
                  </a:lnTo>
                  <a:lnTo>
                    <a:pt x="1345571" y="285665"/>
                  </a:lnTo>
                  <a:lnTo>
                    <a:pt x="1413807" y="279881"/>
                  </a:lnTo>
                  <a:lnTo>
                    <a:pt x="1479444" y="277727"/>
                  </a:lnTo>
                  <a:lnTo>
                    <a:pt x="1547730" y="276096"/>
                  </a:lnTo>
                  <a:lnTo>
                    <a:pt x="1613383" y="269770"/>
                  </a:lnTo>
                  <a:lnTo>
                    <a:pt x="1681674" y="261612"/>
                  </a:lnTo>
                  <a:lnTo>
                    <a:pt x="1976428" y="220264"/>
                  </a:lnTo>
                  <a:lnTo>
                    <a:pt x="2018104" y="211666"/>
                  </a:lnTo>
                  <a:lnTo>
                    <a:pt x="2059780" y="201230"/>
                  </a:lnTo>
                  <a:lnTo>
                    <a:pt x="2101453" y="189976"/>
                  </a:lnTo>
                  <a:lnTo>
                    <a:pt x="2140479" y="181007"/>
                  </a:lnTo>
                  <a:lnTo>
                    <a:pt x="2177668" y="172721"/>
                  </a:lnTo>
                  <a:lnTo>
                    <a:pt x="2214040" y="162423"/>
                  </a:lnTo>
                  <a:lnTo>
                    <a:pt x="2231081" y="156899"/>
                  </a:lnTo>
                  <a:lnTo>
                    <a:pt x="2247403" y="151232"/>
                  </a:lnTo>
                  <a:lnTo>
                    <a:pt x="2278768" y="139644"/>
                  </a:lnTo>
                  <a:lnTo>
                    <a:pt x="2354293" y="110099"/>
                  </a:lnTo>
                  <a:lnTo>
                    <a:pt x="2368240" y="104157"/>
                  </a:lnTo>
                  <a:lnTo>
                    <a:pt x="2394319" y="92263"/>
                  </a:lnTo>
                  <a:lnTo>
                    <a:pt x="2431314" y="74411"/>
                  </a:lnTo>
                  <a:lnTo>
                    <a:pt x="2442408" y="68458"/>
                  </a:lnTo>
                  <a:lnTo>
                    <a:pt x="2452780" y="62506"/>
                  </a:lnTo>
                  <a:lnTo>
                    <a:pt x="2462671" y="56554"/>
                  </a:lnTo>
                  <a:lnTo>
                    <a:pt x="2481599" y="44648"/>
                  </a:lnTo>
                  <a:lnTo>
                    <a:pt x="2490814" y="38695"/>
                  </a:lnTo>
                  <a:lnTo>
                    <a:pt x="2506344" y="29434"/>
                  </a:lnTo>
                  <a:lnTo>
                    <a:pt x="2519860" y="22012"/>
                  </a:lnTo>
                  <a:lnTo>
                    <a:pt x="2538626" y="12254"/>
                  </a:lnTo>
                  <a:lnTo>
                    <a:pt x="2555762" y="4072"/>
                  </a:lnTo>
                  <a:lnTo>
                    <a:pt x="2571750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SMARTInkAnnotation32"/>
            <p:cNvSpPr/>
            <p:nvPr/>
          </p:nvSpPr>
          <p:spPr>
            <a:xfrm>
              <a:off x="5412740" y="4170701"/>
              <a:ext cx="346909" cy="454878"/>
            </a:xfrm>
            <a:custGeom>
              <a:avLst/>
              <a:gdLst/>
              <a:ahLst/>
              <a:cxnLst/>
              <a:rect l="0" t="0" r="0" b="0"/>
              <a:pathLst>
                <a:path w="346909" h="454878">
                  <a:moveTo>
                    <a:pt x="16510" y="454877"/>
                  </a:moveTo>
                  <a:lnTo>
                    <a:pt x="8821" y="454877"/>
                  </a:lnTo>
                  <a:lnTo>
                    <a:pt x="3207" y="450137"/>
                  </a:lnTo>
                  <a:lnTo>
                    <a:pt x="1688" y="446755"/>
                  </a:lnTo>
                  <a:lnTo>
                    <a:pt x="0" y="437707"/>
                  </a:lnTo>
                  <a:lnTo>
                    <a:pt x="1896" y="427071"/>
                  </a:lnTo>
                  <a:lnTo>
                    <a:pt x="37362" y="320880"/>
                  </a:lnTo>
                  <a:lnTo>
                    <a:pt x="40333" y="310975"/>
                  </a:lnTo>
                  <a:lnTo>
                    <a:pt x="46280" y="289386"/>
                  </a:lnTo>
                  <a:lnTo>
                    <a:pt x="55206" y="254919"/>
                  </a:lnTo>
                  <a:lnTo>
                    <a:pt x="59174" y="243189"/>
                  </a:lnTo>
                  <a:lnTo>
                    <a:pt x="63805" y="231400"/>
                  </a:lnTo>
                  <a:lnTo>
                    <a:pt x="68875" y="219572"/>
                  </a:lnTo>
                  <a:lnTo>
                    <a:pt x="73248" y="208710"/>
                  </a:lnTo>
                  <a:lnTo>
                    <a:pt x="80752" y="188703"/>
                  </a:lnTo>
                  <a:lnTo>
                    <a:pt x="85135" y="179201"/>
                  </a:lnTo>
                  <a:lnTo>
                    <a:pt x="90041" y="169890"/>
                  </a:lnTo>
                  <a:lnTo>
                    <a:pt x="95296" y="160706"/>
                  </a:lnTo>
                  <a:lnTo>
                    <a:pt x="99792" y="151606"/>
                  </a:lnTo>
                  <a:lnTo>
                    <a:pt x="103781" y="142564"/>
                  </a:lnTo>
                  <a:lnTo>
                    <a:pt x="107433" y="133558"/>
                  </a:lnTo>
                  <a:lnTo>
                    <a:pt x="111852" y="124579"/>
                  </a:lnTo>
                  <a:lnTo>
                    <a:pt x="116782" y="115615"/>
                  </a:lnTo>
                  <a:lnTo>
                    <a:pt x="122053" y="106663"/>
                  </a:lnTo>
                  <a:lnTo>
                    <a:pt x="133201" y="88779"/>
                  </a:lnTo>
                  <a:lnTo>
                    <a:pt x="138953" y="79843"/>
                  </a:lnTo>
                  <a:lnTo>
                    <a:pt x="144771" y="71901"/>
                  </a:lnTo>
                  <a:lnTo>
                    <a:pt x="150634" y="64622"/>
                  </a:lnTo>
                  <a:lnTo>
                    <a:pt x="161449" y="51242"/>
                  </a:lnTo>
                  <a:lnTo>
                    <a:pt x="169562" y="38681"/>
                  </a:lnTo>
                  <a:lnTo>
                    <a:pt x="179121" y="29131"/>
                  </a:lnTo>
                  <a:lnTo>
                    <a:pt x="188992" y="21578"/>
                  </a:lnTo>
                  <a:lnTo>
                    <a:pt x="196686" y="14914"/>
                  </a:lnTo>
                  <a:lnTo>
                    <a:pt x="206597" y="5584"/>
                  </a:lnTo>
                  <a:lnTo>
                    <a:pt x="211076" y="1276"/>
                  </a:lnTo>
                  <a:lnTo>
                    <a:pt x="212697" y="672"/>
                  </a:lnTo>
                  <a:lnTo>
                    <a:pt x="217144" y="0"/>
                  </a:lnTo>
                  <a:lnTo>
                    <a:pt x="218727" y="813"/>
                  </a:lnTo>
                  <a:lnTo>
                    <a:pt x="219782" y="2347"/>
                  </a:lnTo>
                  <a:lnTo>
                    <a:pt x="220485" y="4362"/>
                  </a:lnTo>
                  <a:lnTo>
                    <a:pt x="221475" y="16679"/>
                  </a:lnTo>
                  <a:lnTo>
                    <a:pt x="224353" y="27289"/>
                  </a:lnTo>
                  <a:lnTo>
                    <a:pt x="228939" y="39611"/>
                  </a:lnTo>
                  <a:lnTo>
                    <a:pt x="234284" y="55010"/>
                  </a:lnTo>
                  <a:lnTo>
                    <a:pt x="236107" y="63283"/>
                  </a:lnTo>
                  <a:lnTo>
                    <a:pt x="237322" y="71775"/>
                  </a:lnTo>
                  <a:lnTo>
                    <a:pt x="238132" y="80413"/>
                  </a:lnTo>
                  <a:lnTo>
                    <a:pt x="239664" y="89148"/>
                  </a:lnTo>
                  <a:lnTo>
                    <a:pt x="241677" y="97948"/>
                  </a:lnTo>
                  <a:lnTo>
                    <a:pt x="244012" y="106792"/>
                  </a:lnTo>
                  <a:lnTo>
                    <a:pt x="247552" y="116656"/>
                  </a:lnTo>
                  <a:lnTo>
                    <a:pt x="251897" y="127201"/>
                  </a:lnTo>
                  <a:lnTo>
                    <a:pt x="256779" y="138199"/>
                  </a:lnTo>
                  <a:lnTo>
                    <a:pt x="261025" y="149501"/>
                  </a:lnTo>
                  <a:lnTo>
                    <a:pt x="264848" y="161003"/>
                  </a:lnTo>
                  <a:lnTo>
                    <a:pt x="274969" y="193509"/>
                  </a:lnTo>
                  <a:lnTo>
                    <a:pt x="278113" y="203241"/>
                  </a:lnTo>
                  <a:lnTo>
                    <a:pt x="281201" y="213698"/>
                  </a:lnTo>
                  <a:lnTo>
                    <a:pt x="287277" y="235899"/>
                  </a:lnTo>
                  <a:lnTo>
                    <a:pt x="291280" y="247376"/>
                  </a:lnTo>
                  <a:lnTo>
                    <a:pt x="295931" y="258996"/>
                  </a:lnTo>
                  <a:lnTo>
                    <a:pt x="301017" y="270712"/>
                  </a:lnTo>
                  <a:lnTo>
                    <a:pt x="305400" y="282490"/>
                  </a:lnTo>
                  <a:lnTo>
                    <a:pt x="309314" y="294312"/>
                  </a:lnTo>
                  <a:lnTo>
                    <a:pt x="319563" y="327265"/>
                  </a:lnTo>
                  <a:lnTo>
                    <a:pt x="322725" y="337060"/>
                  </a:lnTo>
                  <a:lnTo>
                    <a:pt x="325825" y="345574"/>
                  </a:lnTo>
                  <a:lnTo>
                    <a:pt x="328884" y="353235"/>
                  </a:lnTo>
                  <a:lnTo>
                    <a:pt x="334928" y="367038"/>
                  </a:lnTo>
                  <a:lnTo>
                    <a:pt x="346908" y="39236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SMARTInkAnnotation33"/>
            <p:cNvSpPr/>
            <p:nvPr/>
          </p:nvSpPr>
          <p:spPr>
            <a:xfrm>
              <a:off x="5456039" y="4313157"/>
              <a:ext cx="223243" cy="17742"/>
            </a:xfrm>
            <a:custGeom>
              <a:avLst/>
              <a:gdLst/>
              <a:ahLst/>
              <a:cxnLst/>
              <a:rect l="0" t="0" r="0" b="0"/>
              <a:pathLst>
                <a:path w="223243" h="17742">
                  <a:moveTo>
                    <a:pt x="0" y="17741"/>
                  </a:moveTo>
                  <a:lnTo>
                    <a:pt x="4740" y="17741"/>
                  </a:lnTo>
                  <a:lnTo>
                    <a:pt x="7129" y="16748"/>
                  </a:lnTo>
                  <a:lnTo>
                    <a:pt x="9713" y="15095"/>
                  </a:lnTo>
                  <a:lnTo>
                    <a:pt x="12428" y="13000"/>
                  </a:lnTo>
                  <a:lnTo>
                    <a:pt x="16223" y="11604"/>
                  </a:lnTo>
                  <a:lnTo>
                    <a:pt x="20737" y="10673"/>
                  </a:lnTo>
                  <a:lnTo>
                    <a:pt x="25731" y="10053"/>
                  </a:lnTo>
                  <a:lnTo>
                    <a:pt x="31044" y="8646"/>
                  </a:lnTo>
                  <a:lnTo>
                    <a:pt x="36571" y="6716"/>
                  </a:lnTo>
                  <a:lnTo>
                    <a:pt x="42240" y="4439"/>
                  </a:lnTo>
                  <a:lnTo>
                    <a:pt x="49988" y="2919"/>
                  </a:lnTo>
                  <a:lnTo>
                    <a:pt x="59122" y="1906"/>
                  </a:lnTo>
                  <a:lnTo>
                    <a:pt x="69180" y="1231"/>
                  </a:lnTo>
                  <a:lnTo>
                    <a:pt x="79854" y="782"/>
                  </a:lnTo>
                  <a:lnTo>
                    <a:pt x="102298" y="282"/>
                  </a:lnTo>
                  <a:lnTo>
                    <a:pt x="137246" y="0"/>
                  </a:lnTo>
                  <a:lnTo>
                    <a:pt x="149044" y="952"/>
                  </a:lnTo>
                  <a:lnTo>
                    <a:pt x="160879" y="2580"/>
                  </a:lnTo>
                  <a:lnTo>
                    <a:pt x="172736" y="4656"/>
                  </a:lnTo>
                  <a:lnTo>
                    <a:pt x="183618" y="6041"/>
                  </a:lnTo>
                  <a:lnTo>
                    <a:pt x="193849" y="6965"/>
                  </a:lnTo>
                  <a:lnTo>
                    <a:pt x="223242" y="8811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SMARTInkAnnotation34"/>
            <p:cNvSpPr/>
            <p:nvPr/>
          </p:nvSpPr>
          <p:spPr>
            <a:xfrm>
              <a:off x="5893593" y="4170164"/>
              <a:ext cx="1" cy="232172"/>
            </a:xfrm>
            <a:custGeom>
              <a:avLst/>
              <a:gdLst/>
              <a:ahLst/>
              <a:cxnLst/>
              <a:rect l="0" t="0" r="0" b="0"/>
              <a:pathLst>
                <a:path w="1" h="232172">
                  <a:moveTo>
                    <a:pt x="0" y="0"/>
                  </a:moveTo>
                  <a:lnTo>
                    <a:pt x="0" y="232171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SMARTInkAnnotation35"/>
            <p:cNvSpPr/>
            <p:nvPr/>
          </p:nvSpPr>
          <p:spPr>
            <a:xfrm>
              <a:off x="6129826" y="4277320"/>
              <a:ext cx="299384" cy="364753"/>
            </a:xfrm>
            <a:custGeom>
              <a:avLst/>
              <a:gdLst/>
              <a:ahLst/>
              <a:cxnLst/>
              <a:rect l="0" t="0" r="0" b="0"/>
              <a:pathLst>
                <a:path w="299384" h="364753">
                  <a:moveTo>
                    <a:pt x="67377" y="0"/>
                  </a:moveTo>
                  <a:lnTo>
                    <a:pt x="67377" y="33678"/>
                  </a:lnTo>
                  <a:lnTo>
                    <a:pt x="64731" y="45064"/>
                  </a:lnTo>
                  <a:lnTo>
                    <a:pt x="62637" y="50878"/>
                  </a:lnTo>
                  <a:lnTo>
                    <a:pt x="61240" y="56739"/>
                  </a:lnTo>
                  <a:lnTo>
                    <a:pt x="60309" y="62631"/>
                  </a:lnTo>
                  <a:lnTo>
                    <a:pt x="59688" y="68543"/>
                  </a:lnTo>
                  <a:lnTo>
                    <a:pt x="58283" y="75461"/>
                  </a:lnTo>
                  <a:lnTo>
                    <a:pt x="56352" y="83050"/>
                  </a:lnTo>
                  <a:lnTo>
                    <a:pt x="54074" y="91085"/>
                  </a:lnTo>
                  <a:lnTo>
                    <a:pt x="52555" y="98426"/>
                  </a:lnTo>
                  <a:lnTo>
                    <a:pt x="51542" y="105305"/>
                  </a:lnTo>
                  <a:lnTo>
                    <a:pt x="50868" y="111875"/>
                  </a:lnTo>
                  <a:lnTo>
                    <a:pt x="49425" y="119231"/>
                  </a:lnTo>
                  <a:lnTo>
                    <a:pt x="47472" y="127113"/>
                  </a:lnTo>
                  <a:lnTo>
                    <a:pt x="45176" y="135343"/>
                  </a:lnTo>
                  <a:lnTo>
                    <a:pt x="42655" y="142815"/>
                  </a:lnTo>
                  <a:lnTo>
                    <a:pt x="39981" y="149780"/>
                  </a:lnTo>
                  <a:lnTo>
                    <a:pt x="37207" y="156407"/>
                  </a:lnTo>
                  <a:lnTo>
                    <a:pt x="34365" y="163803"/>
                  </a:lnTo>
                  <a:lnTo>
                    <a:pt x="28562" y="179957"/>
                  </a:lnTo>
                  <a:lnTo>
                    <a:pt x="25625" y="187440"/>
                  </a:lnTo>
                  <a:lnTo>
                    <a:pt x="22675" y="194413"/>
                  </a:lnTo>
                  <a:lnTo>
                    <a:pt x="19716" y="201046"/>
                  </a:lnTo>
                  <a:lnTo>
                    <a:pt x="17743" y="208444"/>
                  </a:lnTo>
                  <a:lnTo>
                    <a:pt x="16429" y="216354"/>
                  </a:lnTo>
                  <a:lnTo>
                    <a:pt x="15552" y="224603"/>
                  </a:lnTo>
                  <a:lnTo>
                    <a:pt x="13975" y="232086"/>
                  </a:lnTo>
                  <a:lnTo>
                    <a:pt x="11932" y="239060"/>
                  </a:lnTo>
                  <a:lnTo>
                    <a:pt x="9577" y="245694"/>
                  </a:lnTo>
                  <a:lnTo>
                    <a:pt x="8009" y="252100"/>
                  </a:lnTo>
                  <a:lnTo>
                    <a:pt x="6962" y="258356"/>
                  </a:lnTo>
                  <a:lnTo>
                    <a:pt x="6264" y="264510"/>
                  </a:lnTo>
                  <a:lnTo>
                    <a:pt x="4807" y="270598"/>
                  </a:lnTo>
                  <a:lnTo>
                    <a:pt x="2843" y="276641"/>
                  </a:lnTo>
                  <a:lnTo>
                    <a:pt x="542" y="282653"/>
                  </a:lnTo>
                  <a:lnTo>
                    <a:pt x="0" y="288647"/>
                  </a:lnTo>
                  <a:lnTo>
                    <a:pt x="630" y="294626"/>
                  </a:lnTo>
                  <a:lnTo>
                    <a:pt x="2043" y="300597"/>
                  </a:lnTo>
                  <a:lnTo>
                    <a:pt x="2986" y="306562"/>
                  </a:lnTo>
                  <a:lnTo>
                    <a:pt x="3613" y="312523"/>
                  </a:lnTo>
                  <a:lnTo>
                    <a:pt x="4032" y="318481"/>
                  </a:lnTo>
                  <a:lnTo>
                    <a:pt x="5303" y="323446"/>
                  </a:lnTo>
                  <a:lnTo>
                    <a:pt x="9360" y="331607"/>
                  </a:lnTo>
                  <a:lnTo>
                    <a:pt x="17225" y="341781"/>
                  </a:lnTo>
                  <a:lnTo>
                    <a:pt x="20051" y="343940"/>
                  </a:lnTo>
                  <a:lnTo>
                    <a:pt x="25837" y="346338"/>
                  </a:lnTo>
                  <a:lnTo>
                    <a:pt x="34363" y="350051"/>
                  </a:lnTo>
                  <a:lnTo>
                    <a:pt x="39414" y="352430"/>
                  </a:lnTo>
                  <a:lnTo>
                    <a:pt x="44766" y="354015"/>
                  </a:lnTo>
                  <a:lnTo>
                    <a:pt x="50319" y="355072"/>
                  </a:lnTo>
                  <a:lnTo>
                    <a:pt x="56005" y="355777"/>
                  </a:lnTo>
                  <a:lnTo>
                    <a:pt x="61779" y="357240"/>
                  </a:lnTo>
                  <a:lnTo>
                    <a:pt x="67614" y="359207"/>
                  </a:lnTo>
                  <a:lnTo>
                    <a:pt x="73488" y="361510"/>
                  </a:lnTo>
                  <a:lnTo>
                    <a:pt x="79388" y="363045"/>
                  </a:lnTo>
                  <a:lnTo>
                    <a:pt x="85306" y="364070"/>
                  </a:lnTo>
                  <a:lnTo>
                    <a:pt x="91236" y="364752"/>
                  </a:lnTo>
                  <a:lnTo>
                    <a:pt x="98165" y="364215"/>
                  </a:lnTo>
                  <a:lnTo>
                    <a:pt x="105761" y="362864"/>
                  </a:lnTo>
                  <a:lnTo>
                    <a:pt x="113803" y="360972"/>
                  </a:lnTo>
                  <a:lnTo>
                    <a:pt x="122139" y="359710"/>
                  </a:lnTo>
                  <a:lnTo>
                    <a:pt x="130675" y="358869"/>
                  </a:lnTo>
                  <a:lnTo>
                    <a:pt x="139341" y="358308"/>
                  </a:lnTo>
                  <a:lnTo>
                    <a:pt x="147103" y="356942"/>
                  </a:lnTo>
                  <a:lnTo>
                    <a:pt x="154262" y="355040"/>
                  </a:lnTo>
                  <a:lnTo>
                    <a:pt x="161019" y="352779"/>
                  </a:lnTo>
                  <a:lnTo>
                    <a:pt x="168500" y="351271"/>
                  </a:lnTo>
                  <a:lnTo>
                    <a:pt x="176464" y="350267"/>
                  </a:lnTo>
                  <a:lnTo>
                    <a:pt x="184749" y="349597"/>
                  </a:lnTo>
                  <a:lnTo>
                    <a:pt x="192258" y="347166"/>
                  </a:lnTo>
                  <a:lnTo>
                    <a:pt x="199248" y="343561"/>
                  </a:lnTo>
                  <a:lnTo>
                    <a:pt x="205892" y="339174"/>
                  </a:lnTo>
                  <a:lnTo>
                    <a:pt x="212306" y="335256"/>
                  </a:lnTo>
                  <a:lnTo>
                    <a:pt x="218567" y="331652"/>
                  </a:lnTo>
                  <a:lnTo>
                    <a:pt x="230814" y="325002"/>
                  </a:lnTo>
                  <a:lnTo>
                    <a:pt x="242872" y="318740"/>
                  </a:lnTo>
                  <a:lnTo>
                    <a:pt x="252200" y="310003"/>
                  </a:lnTo>
                  <a:lnTo>
                    <a:pt x="256077" y="304895"/>
                  </a:lnTo>
                  <a:lnTo>
                    <a:pt x="260645" y="300498"/>
                  </a:lnTo>
                  <a:lnTo>
                    <a:pt x="265676" y="296574"/>
                  </a:lnTo>
                  <a:lnTo>
                    <a:pt x="271013" y="292966"/>
                  </a:lnTo>
                  <a:lnTo>
                    <a:pt x="279590" y="283665"/>
                  </a:lnTo>
                  <a:lnTo>
                    <a:pt x="286709" y="273909"/>
                  </a:lnTo>
                  <a:lnTo>
                    <a:pt x="293180" y="266266"/>
                  </a:lnTo>
                  <a:lnTo>
                    <a:pt x="295303" y="261846"/>
                  </a:lnTo>
                  <a:lnTo>
                    <a:pt x="297662" y="251645"/>
                  </a:lnTo>
                  <a:lnTo>
                    <a:pt x="298709" y="240495"/>
                  </a:lnTo>
                  <a:lnTo>
                    <a:pt x="298989" y="234744"/>
                  </a:lnTo>
                  <a:lnTo>
                    <a:pt x="299300" y="223062"/>
                  </a:lnTo>
                  <a:lnTo>
                    <a:pt x="299383" y="217169"/>
                  </a:lnTo>
                  <a:lnTo>
                    <a:pt x="298446" y="211256"/>
                  </a:lnTo>
                  <a:lnTo>
                    <a:pt x="296829" y="205329"/>
                  </a:lnTo>
                  <a:lnTo>
                    <a:pt x="294759" y="199394"/>
                  </a:lnTo>
                  <a:lnTo>
                    <a:pt x="292387" y="193453"/>
                  </a:lnTo>
                  <a:lnTo>
                    <a:pt x="289813" y="187507"/>
                  </a:lnTo>
                  <a:lnTo>
                    <a:pt x="287105" y="181559"/>
                  </a:lnTo>
                  <a:lnTo>
                    <a:pt x="283315" y="175610"/>
                  </a:lnTo>
                  <a:lnTo>
                    <a:pt x="278804" y="169659"/>
                  </a:lnTo>
                  <a:lnTo>
                    <a:pt x="273813" y="163707"/>
                  </a:lnTo>
                  <a:lnTo>
                    <a:pt x="268501" y="157755"/>
                  </a:lnTo>
                  <a:lnTo>
                    <a:pt x="257307" y="145851"/>
                  </a:lnTo>
                  <a:lnTo>
                    <a:pt x="239848" y="127992"/>
                  </a:lnTo>
                  <a:lnTo>
                    <a:pt x="232960" y="122039"/>
                  </a:lnTo>
                  <a:lnTo>
                    <a:pt x="225390" y="116086"/>
                  </a:lnTo>
                  <a:lnTo>
                    <a:pt x="217367" y="110133"/>
                  </a:lnTo>
                  <a:lnTo>
                    <a:pt x="210035" y="104180"/>
                  </a:lnTo>
                  <a:lnTo>
                    <a:pt x="203161" y="98226"/>
                  </a:lnTo>
                  <a:lnTo>
                    <a:pt x="196595" y="92273"/>
                  </a:lnTo>
                  <a:lnTo>
                    <a:pt x="190233" y="87312"/>
                  </a:lnTo>
                  <a:lnTo>
                    <a:pt x="184008" y="83013"/>
                  </a:lnTo>
                  <a:lnTo>
                    <a:pt x="170806" y="74598"/>
                  </a:lnTo>
                  <a:lnTo>
                    <a:pt x="155017" y="64243"/>
                  </a:lnTo>
                  <a:lnTo>
                    <a:pt x="147632" y="59696"/>
                  </a:lnTo>
                  <a:lnTo>
                    <a:pt x="140724" y="55672"/>
                  </a:lnTo>
                  <a:lnTo>
                    <a:pt x="127757" y="48555"/>
                  </a:lnTo>
                  <a:lnTo>
                    <a:pt x="115379" y="42086"/>
                  </a:lnTo>
                  <a:lnTo>
                    <a:pt x="109300" y="39963"/>
                  </a:lnTo>
                  <a:lnTo>
                    <a:pt x="103264" y="38548"/>
                  </a:lnTo>
                  <a:lnTo>
                    <a:pt x="97254" y="37605"/>
                  </a:lnTo>
                  <a:lnTo>
                    <a:pt x="91264" y="35984"/>
                  </a:lnTo>
                  <a:lnTo>
                    <a:pt x="85286" y="33911"/>
                  </a:lnTo>
                  <a:lnTo>
                    <a:pt x="79316" y="31537"/>
                  </a:lnTo>
                  <a:lnTo>
                    <a:pt x="70038" y="28899"/>
                  </a:lnTo>
                  <a:lnTo>
                    <a:pt x="61615" y="27726"/>
                  </a:lnTo>
                  <a:lnTo>
                    <a:pt x="56590" y="27414"/>
                  </a:lnTo>
                  <a:lnTo>
                    <a:pt x="46707" y="27066"/>
                  </a:lnTo>
                  <a:lnTo>
                    <a:pt x="33836" y="26825"/>
                  </a:lnTo>
                  <a:lnTo>
                    <a:pt x="13802" y="26789"/>
                  </a:lnTo>
                  <a:lnTo>
                    <a:pt x="22719" y="26789"/>
                  </a:lnTo>
                  <a:lnTo>
                    <a:pt x="22725" y="22048"/>
                  </a:lnTo>
                  <a:lnTo>
                    <a:pt x="23718" y="20652"/>
                  </a:lnTo>
                  <a:lnTo>
                    <a:pt x="25372" y="19721"/>
                  </a:lnTo>
                  <a:lnTo>
                    <a:pt x="31658" y="1785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SMARTInkAnnotation36"/>
            <p:cNvSpPr/>
            <p:nvPr/>
          </p:nvSpPr>
          <p:spPr>
            <a:xfrm>
              <a:off x="2920007" y="3884414"/>
              <a:ext cx="2848526" cy="1239886"/>
            </a:xfrm>
            <a:custGeom>
              <a:avLst/>
              <a:gdLst/>
              <a:ahLst/>
              <a:cxnLst/>
              <a:rect l="0" t="0" r="0" b="0"/>
              <a:pathLst>
                <a:path w="2848526" h="1239886">
                  <a:moveTo>
                    <a:pt x="2803922" y="901898"/>
                  </a:moveTo>
                  <a:lnTo>
                    <a:pt x="2808663" y="906638"/>
                  </a:lnTo>
                  <a:lnTo>
                    <a:pt x="2811051" y="908035"/>
                  </a:lnTo>
                  <a:lnTo>
                    <a:pt x="2816351" y="909587"/>
                  </a:lnTo>
                  <a:lnTo>
                    <a:pt x="2824913" y="910460"/>
                  </a:lnTo>
                  <a:lnTo>
                    <a:pt x="2827838" y="911574"/>
                  </a:lnTo>
                  <a:lnTo>
                    <a:pt x="2833733" y="915459"/>
                  </a:lnTo>
                  <a:lnTo>
                    <a:pt x="2842631" y="923224"/>
                  </a:lnTo>
                  <a:lnTo>
                    <a:pt x="2844611" y="926037"/>
                  </a:lnTo>
                  <a:lnTo>
                    <a:pt x="2846811" y="931809"/>
                  </a:lnTo>
                  <a:lnTo>
                    <a:pt x="2848467" y="967739"/>
                  </a:lnTo>
                  <a:lnTo>
                    <a:pt x="2848525" y="979448"/>
                  </a:lnTo>
                  <a:lnTo>
                    <a:pt x="2845904" y="991265"/>
                  </a:lnTo>
                  <a:lnTo>
                    <a:pt x="2842425" y="1004124"/>
                  </a:lnTo>
                  <a:lnTo>
                    <a:pt x="2840878" y="1019762"/>
                  </a:lnTo>
                  <a:lnTo>
                    <a:pt x="2838481" y="1027106"/>
                  </a:lnTo>
                  <a:lnTo>
                    <a:pt x="2819632" y="1059289"/>
                  </a:lnTo>
                  <a:lnTo>
                    <a:pt x="2794318" y="1096441"/>
                  </a:lnTo>
                  <a:lnTo>
                    <a:pt x="2759215" y="1133902"/>
                  </a:lnTo>
                  <a:lnTo>
                    <a:pt x="2738751" y="1151879"/>
                  </a:lnTo>
                  <a:lnTo>
                    <a:pt x="2677976" y="1190458"/>
                  </a:lnTo>
                  <a:lnTo>
                    <a:pt x="2624254" y="1211185"/>
                  </a:lnTo>
                  <a:lnTo>
                    <a:pt x="2544724" y="1232280"/>
                  </a:lnTo>
                  <a:lnTo>
                    <a:pt x="2509172" y="1238576"/>
                  </a:lnTo>
                  <a:lnTo>
                    <a:pt x="2449702" y="1239885"/>
                  </a:lnTo>
                  <a:lnTo>
                    <a:pt x="2356654" y="1230181"/>
                  </a:lnTo>
                  <a:lnTo>
                    <a:pt x="2268072" y="1214252"/>
                  </a:lnTo>
                  <a:lnTo>
                    <a:pt x="2163957" y="1193590"/>
                  </a:lnTo>
                  <a:lnTo>
                    <a:pt x="2098292" y="1173571"/>
                  </a:lnTo>
                  <a:lnTo>
                    <a:pt x="2000312" y="1130825"/>
                  </a:lnTo>
                  <a:lnTo>
                    <a:pt x="1918519" y="1093734"/>
                  </a:lnTo>
                  <a:lnTo>
                    <a:pt x="1830406" y="1060162"/>
                  </a:lnTo>
                  <a:lnTo>
                    <a:pt x="1730482" y="1015905"/>
                  </a:lnTo>
                  <a:lnTo>
                    <a:pt x="1678225" y="987933"/>
                  </a:lnTo>
                  <a:lnTo>
                    <a:pt x="1611974" y="952407"/>
                  </a:lnTo>
                  <a:lnTo>
                    <a:pt x="1543987" y="918159"/>
                  </a:lnTo>
                  <a:lnTo>
                    <a:pt x="1491006" y="886652"/>
                  </a:lnTo>
                  <a:lnTo>
                    <a:pt x="1419771" y="848836"/>
                  </a:lnTo>
                  <a:lnTo>
                    <a:pt x="1353113" y="812703"/>
                  </a:lnTo>
                  <a:lnTo>
                    <a:pt x="1285046" y="770766"/>
                  </a:lnTo>
                  <a:lnTo>
                    <a:pt x="1232051" y="741005"/>
                  </a:lnTo>
                  <a:lnTo>
                    <a:pt x="1178646" y="708484"/>
                  </a:lnTo>
                  <a:lnTo>
                    <a:pt x="1125119" y="678564"/>
                  </a:lnTo>
                  <a:lnTo>
                    <a:pt x="1071556" y="645997"/>
                  </a:lnTo>
                  <a:lnTo>
                    <a:pt x="1017983" y="616062"/>
                  </a:lnTo>
                  <a:lnTo>
                    <a:pt x="964406" y="583491"/>
                  </a:lnTo>
                  <a:lnTo>
                    <a:pt x="851113" y="520983"/>
                  </a:lnTo>
                  <a:lnTo>
                    <a:pt x="795570" y="491047"/>
                  </a:lnTo>
                  <a:lnTo>
                    <a:pt x="741410" y="457483"/>
                  </a:lnTo>
                  <a:lnTo>
                    <a:pt x="687659" y="423395"/>
                  </a:lnTo>
                  <a:lnTo>
                    <a:pt x="634029" y="393010"/>
                  </a:lnTo>
                  <a:lnTo>
                    <a:pt x="580436" y="360304"/>
                  </a:lnTo>
                  <a:lnTo>
                    <a:pt x="526854" y="330329"/>
                  </a:lnTo>
                  <a:lnTo>
                    <a:pt x="473274" y="297746"/>
                  </a:lnTo>
                  <a:lnTo>
                    <a:pt x="401836" y="259566"/>
                  </a:lnTo>
                  <a:lnTo>
                    <a:pt x="335139" y="223361"/>
                  </a:lnTo>
                  <a:lnTo>
                    <a:pt x="275185" y="187547"/>
                  </a:lnTo>
                  <a:lnTo>
                    <a:pt x="224095" y="154455"/>
                  </a:lnTo>
                  <a:lnTo>
                    <a:pt x="164816" y="116251"/>
                  </a:lnTo>
                  <a:lnTo>
                    <a:pt x="125822" y="92563"/>
                  </a:lnTo>
                  <a:lnTo>
                    <a:pt x="108507" y="83803"/>
                  </a:lnTo>
                  <a:lnTo>
                    <a:pt x="51707" y="46915"/>
                  </a:lnTo>
                  <a:lnTo>
                    <a:pt x="43486" y="37057"/>
                  </a:lnTo>
                  <a:lnTo>
                    <a:pt x="38913" y="33634"/>
                  </a:lnTo>
                  <a:lnTo>
                    <a:pt x="33879" y="31352"/>
                  </a:lnTo>
                  <a:lnTo>
                    <a:pt x="23987" y="27825"/>
                  </a:lnTo>
                  <a:lnTo>
                    <a:pt x="12840" y="20260"/>
                  </a:lnTo>
                  <a:lnTo>
                    <a:pt x="1887" y="10618"/>
                  </a:lnTo>
                  <a:lnTo>
                    <a:pt x="1258" y="9062"/>
                  </a:lnTo>
                  <a:lnTo>
                    <a:pt x="1" y="3"/>
                  </a:lnTo>
                  <a:lnTo>
                    <a:pt x="0" y="0"/>
                  </a:lnTo>
                  <a:lnTo>
                    <a:pt x="8930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SMARTInkAnnotation37"/>
            <p:cNvSpPr/>
            <p:nvPr/>
          </p:nvSpPr>
          <p:spPr>
            <a:xfrm>
              <a:off x="3053953" y="4438220"/>
              <a:ext cx="517923" cy="607054"/>
            </a:xfrm>
            <a:custGeom>
              <a:avLst/>
              <a:gdLst/>
              <a:ahLst/>
              <a:cxnLst/>
              <a:rect l="0" t="0" r="0" b="0"/>
              <a:pathLst>
                <a:path w="517923" h="607054">
                  <a:moveTo>
                    <a:pt x="0" y="499897"/>
                  </a:moveTo>
                  <a:lnTo>
                    <a:pt x="4740" y="495157"/>
                  </a:lnTo>
                  <a:lnTo>
                    <a:pt x="6137" y="492768"/>
                  </a:lnTo>
                  <a:lnTo>
                    <a:pt x="9094" y="484665"/>
                  </a:lnTo>
                  <a:lnTo>
                    <a:pt x="18479" y="473039"/>
                  </a:lnTo>
                  <a:lnTo>
                    <a:pt x="24088" y="466132"/>
                  </a:lnTo>
                  <a:lnTo>
                    <a:pt x="33816" y="451087"/>
                  </a:lnTo>
                  <a:lnTo>
                    <a:pt x="47833" y="434061"/>
                  </a:lnTo>
                  <a:lnTo>
                    <a:pt x="59702" y="415456"/>
                  </a:lnTo>
                  <a:lnTo>
                    <a:pt x="122075" y="321256"/>
                  </a:lnTo>
                  <a:lnTo>
                    <a:pt x="131315" y="303423"/>
                  </a:lnTo>
                  <a:lnTo>
                    <a:pt x="139721" y="285575"/>
                  </a:lnTo>
                  <a:lnTo>
                    <a:pt x="155610" y="257800"/>
                  </a:lnTo>
                  <a:lnTo>
                    <a:pt x="167056" y="236194"/>
                  </a:lnTo>
                  <a:lnTo>
                    <a:pt x="172886" y="225868"/>
                  </a:lnTo>
                  <a:lnTo>
                    <a:pt x="178757" y="216008"/>
                  </a:lnTo>
                  <a:lnTo>
                    <a:pt x="190572" y="197114"/>
                  </a:lnTo>
                  <a:lnTo>
                    <a:pt x="202438" y="178795"/>
                  </a:lnTo>
                  <a:lnTo>
                    <a:pt x="211681" y="160732"/>
                  </a:lnTo>
                  <a:lnTo>
                    <a:pt x="220088" y="142781"/>
                  </a:lnTo>
                  <a:lnTo>
                    <a:pt x="239008" y="109650"/>
                  </a:lnTo>
                  <a:lnTo>
                    <a:pt x="247116" y="95274"/>
                  </a:lnTo>
                  <a:lnTo>
                    <a:pt x="261845" y="71438"/>
                  </a:lnTo>
                  <a:lnTo>
                    <a:pt x="269503" y="57786"/>
                  </a:lnTo>
                  <a:lnTo>
                    <a:pt x="282504" y="38989"/>
                  </a:lnTo>
                  <a:lnTo>
                    <a:pt x="291623" y="23893"/>
                  </a:lnTo>
                  <a:lnTo>
                    <a:pt x="306575" y="6211"/>
                  </a:lnTo>
                  <a:lnTo>
                    <a:pt x="309555" y="4085"/>
                  </a:lnTo>
                  <a:lnTo>
                    <a:pt x="319703" y="394"/>
                  </a:lnTo>
                  <a:lnTo>
                    <a:pt x="325686" y="0"/>
                  </a:lnTo>
                  <a:lnTo>
                    <a:pt x="327256" y="937"/>
                  </a:lnTo>
                  <a:lnTo>
                    <a:pt x="328304" y="2553"/>
                  </a:lnTo>
                  <a:lnTo>
                    <a:pt x="329002" y="4624"/>
                  </a:lnTo>
                  <a:lnTo>
                    <a:pt x="332423" y="9569"/>
                  </a:lnTo>
                  <a:lnTo>
                    <a:pt x="337251" y="16067"/>
                  </a:lnTo>
                  <a:lnTo>
                    <a:pt x="345548" y="30882"/>
                  </a:lnTo>
                  <a:lnTo>
                    <a:pt x="354290" y="48831"/>
                  </a:lnTo>
                  <a:lnTo>
                    <a:pt x="360199" y="64274"/>
                  </a:lnTo>
                  <a:lnTo>
                    <a:pt x="369104" y="89704"/>
                  </a:lnTo>
                  <a:lnTo>
                    <a:pt x="372077" y="99434"/>
                  </a:lnTo>
                  <a:lnTo>
                    <a:pt x="378026" y="120830"/>
                  </a:lnTo>
                  <a:lnTo>
                    <a:pt x="395883" y="190504"/>
                  </a:lnTo>
                  <a:lnTo>
                    <a:pt x="399851" y="203345"/>
                  </a:lnTo>
                  <a:lnTo>
                    <a:pt x="404482" y="216868"/>
                  </a:lnTo>
                  <a:lnTo>
                    <a:pt x="414918" y="245122"/>
                  </a:lnTo>
                  <a:lnTo>
                    <a:pt x="426171" y="274215"/>
                  </a:lnTo>
                  <a:lnTo>
                    <a:pt x="430957" y="288919"/>
                  </a:lnTo>
                  <a:lnTo>
                    <a:pt x="435141" y="303682"/>
                  </a:lnTo>
                  <a:lnTo>
                    <a:pt x="438922" y="318486"/>
                  </a:lnTo>
                  <a:lnTo>
                    <a:pt x="443427" y="333315"/>
                  </a:lnTo>
                  <a:lnTo>
                    <a:pt x="448415" y="348163"/>
                  </a:lnTo>
                  <a:lnTo>
                    <a:pt x="453724" y="363022"/>
                  </a:lnTo>
                  <a:lnTo>
                    <a:pt x="458256" y="377889"/>
                  </a:lnTo>
                  <a:lnTo>
                    <a:pt x="462269" y="392761"/>
                  </a:lnTo>
                  <a:lnTo>
                    <a:pt x="465937" y="407637"/>
                  </a:lnTo>
                  <a:lnTo>
                    <a:pt x="472659" y="437395"/>
                  </a:lnTo>
                  <a:lnTo>
                    <a:pt x="475840" y="452276"/>
                  </a:lnTo>
                  <a:lnTo>
                    <a:pt x="479945" y="466165"/>
                  </a:lnTo>
                  <a:lnTo>
                    <a:pt x="484667" y="479393"/>
                  </a:lnTo>
                  <a:lnTo>
                    <a:pt x="489798" y="492181"/>
                  </a:lnTo>
                  <a:lnTo>
                    <a:pt x="498146" y="514326"/>
                  </a:lnTo>
                  <a:lnTo>
                    <a:pt x="501761" y="524400"/>
                  </a:lnTo>
                  <a:lnTo>
                    <a:pt x="505164" y="535083"/>
                  </a:lnTo>
                  <a:lnTo>
                    <a:pt x="508424" y="546174"/>
                  </a:lnTo>
                  <a:lnTo>
                    <a:pt x="511590" y="557538"/>
                  </a:lnTo>
                  <a:lnTo>
                    <a:pt x="515108" y="575455"/>
                  </a:lnTo>
                  <a:lnTo>
                    <a:pt x="517088" y="594053"/>
                  </a:lnTo>
                  <a:lnTo>
                    <a:pt x="517922" y="607053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SMARTInkAnnotation38"/>
            <p:cNvSpPr/>
            <p:nvPr/>
          </p:nvSpPr>
          <p:spPr>
            <a:xfrm>
              <a:off x="3196828" y="4634507"/>
              <a:ext cx="294680" cy="80369"/>
            </a:xfrm>
            <a:custGeom>
              <a:avLst/>
              <a:gdLst/>
              <a:ahLst/>
              <a:cxnLst/>
              <a:rect l="0" t="0" r="0" b="0"/>
              <a:pathLst>
                <a:path w="294680" h="80369">
                  <a:moveTo>
                    <a:pt x="0" y="0"/>
                  </a:moveTo>
                  <a:lnTo>
                    <a:pt x="12428" y="0"/>
                  </a:lnTo>
                  <a:lnTo>
                    <a:pt x="17215" y="992"/>
                  </a:lnTo>
                  <a:lnTo>
                    <a:pt x="23383" y="2646"/>
                  </a:lnTo>
                  <a:lnTo>
                    <a:pt x="30471" y="4740"/>
                  </a:lnTo>
                  <a:lnTo>
                    <a:pt x="38173" y="6137"/>
                  </a:lnTo>
                  <a:lnTo>
                    <a:pt x="46285" y="7068"/>
                  </a:lnTo>
                  <a:lnTo>
                    <a:pt x="54669" y="7689"/>
                  </a:lnTo>
                  <a:lnTo>
                    <a:pt x="64227" y="10087"/>
                  </a:lnTo>
                  <a:lnTo>
                    <a:pt x="74568" y="13670"/>
                  </a:lnTo>
                  <a:lnTo>
                    <a:pt x="85431" y="18043"/>
                  </a:lnTo>
                  <a:lnTo>
                    <a:pt x="97633" y="21951"/>
                  </a:lnTo>
                  <a:lnTo>
                    <a:pt x="110729" y="25548"/>
                  </a:lnTo>
                  <a:lnTo>
                    <a:pt x="124421" y="28938"/>
                  </a:lnTo>
                  <a:lnTo>
                    <a:pt x="137518" y="33183"/>
                  </a:lnTo>
                  <a:lnTo>
                    <a:pt x="150217" y="37997"/>
                  </a:lnTo>
                  <a:lnTo>
                    <a:pt x="162652" y="43191"/>
                  </a:lnTo>
                  <a:lnTo>
                    <a:pt x="175903" y="47645"/>
                  </a:lnTo>
                  <a:lnTo>
                    <a:pt x="189699" y="51608"/>
                  </a:lnTo>
                  <a:lnTo>
                    <a:pt x="203856" y="55241"/>
                  </a:lnTo>
                  <a:lnTo>
                    <a:pt x="217263" y="59648"/>
                  </a:lnTo>
                  <a:lnTo>
                    <a:pt x="230170" y="64570"/>
                  </a:lnTo>
                  <a:lnTo>
                    <a:pt x="242744" y="69836"/>
                  </a:lnTo>
                  <a:lnTo>
                    <a:pt x="254102" y="73346"/>
                  </a:lnTo>
                  <a:lnTo>
                    <a:pt x="264651" y="75687"/>
                  </a:lnTo>
                  <a:lnTo>
                    <a:pt x="294679" y="80368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SMARTInkAnnotation39"/>
            <p:cNvSpPr/>
            <p:nvPr/>
          </p:nvSpPr>
          <p:spPr>
            <a:xfrm>
              <a:off x="3661171" y="4429125"/>
              <a:ext cx="133947" cy="348258"/>
            </a:xfrm>
            <a:custGeom>
              <a:avLst/>
              <a:gdLst/>
              <a:ahLst/>
              <a:cxnLst/>
              <a:rect l="0" t="0" r="0" b="0"/>
              <a:pathLst>
                <a:path w="133947" h="348258">
                  <a:moveTo>
                    <a:pt x="0" y="0"/>
                  </a:moveTo>
                  <a:lnTo>
                    <a:pt x="4741" y="9480"/>
                  </a:lnTo>
                  <a:lnTo>
                    <a:pt x="7069" y="19427"/>
                  </a:lnTo>
                  <a:lnTo>
                    <a:pt x="7689" y="24857"/>
                  </a:lnTo>
                  <a:lnTo>
                    <a:pt x="10087" y="31454"/>
                  </a:lnTo>
                  <a:lnTo>
                    <a:pt x="13670" y="38828"/>
                  </a:lnTo>
                  <a:lnTo>
                    <a:pt x="18043" y="46721"/>
                  </a:lnTo>
                  <a:lnTo>
                    <a:pt x="21951" y="55952"/>
                  </a:lnTo>
                  <a:lnTo>
                    <a:pt x="25548" y="66075"/>
                  </a:lnTo>
                  <a:lnTo>
                    <a:pt x="28939" y="76792"/>
                  </a:lnTo>
                  <a:lnTo>
                    <a:pt x="33183" y="88898"/>
                  </a:lnTo>
                  <a:lnTo>
                    <a:pt x="43191" y="115578"/>
                  </a:lnTo>
                  <a:lnTo>
                    <a:pt x="49630" y="130630"/>
                  </a:lnTo>
                  <a:lnTo>
                    <a:pt x="64722" y="163229"/>
                  </a:lnTo>
                  <a:lnTo>
                    <a:pt x="71922" y="181249"/>
                  </a:lnTo>
                  <a:lnTo>
                    <a:pt x="78705" y="200208"/>
                  </a:lnTo>
                  <a:lnTo>
                    <a:pt x="103852" y="275797"/>
                  </a:lnTo>
                  <a:lnTo>
                    <a:pt x="109915" y="292013"/>
                  </a:lnTo>
                  <a:lnTo>
                    <a:pt x="115940" y="306793"/>
                  </a:lnTo>
                  <a:lnTo>
                    <a:pt x="133946" y="348257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SMARTInkAnnotation40"/>
            <p:cNvSpPr/>
            <p:nvPr/>
          </p:nvSpPr>
          <p:spPr>
            <a:xfrm>
              <a:off x="6295429" y="2831283"/>
              <a:ext cx="866176" cy="945854"/>
            </a:xfrm>
            <a:custGeom>
              <a:avLst/>
              <a:gdLst/>
              <a:ahLst/>
              <a:cxnLst/>
              <a:rect l="0" t="0" r="0" b="0"/>
              <a:pathLst>
                <a:path w="866176" h="945854">
                  <a:moveTo>
                    <a:pt x="0" y="910256"/>
                  </a:moveTo>
                  <a:lnTo>
                    <a:pt x="9481" y="910256"/>
                  </a:lnTo>
                  <a:lnTo>
                    <a:pt x="19427" y="912902"/>
                  </a:lnTo>
                  <a:lnTo>
                    <a:pt x="24858" y="914996"/>
                  </a:lnTo>
                  <a:lnTo>
                    <a:pt x="46722" y="917944"/>
                  </a:lnTo>
                  <a:lnTo>
                    <a:pt x="72052" y="923558"/>
                  </a:lnTo>
                  <a:lnTo>
                    <a:pt x="98409" y="931505"/>
                  </a:lnTo>
                  <a:lnTo>
                    <a:pt x="118813" y="934582"/>
                  </a:lnTo>
                  <a:lnTo>
                    <a:pt x="141110" y="936943"/>
                  </a:lnTo>
                  <a:lnTo>
                    <a:pt x="164249" y="941299"/>
                  </a:lnTo>
                  <a:lnTo>
                    <a:pt x="185117" y="943896"/>
                  </a:lnTo>
                  <a:lnTo>
                    <a:pt x="205306" y="945051"/>
                  </a:lnTo>
                  <a:lnTo>
                    <a:pt x="227507" y="945564"/>
                  </a:lnTo>
                  <a:lnTo>
                    <a:pt x="262320" y="945853"/>
                  </a:lnTo>
                  <a:lnTo>
                    <a:pt x="285919" y="943274"/>
                  </a:lnTo>
                  <a:lnTo>
                    <a:pt x="308646" y="939813"/>
                  </a:lnTo>
                  <a:lnTo>
                    <a:pt x="328668" y="938275"/>
                  </a:lnTo>
                  <a:lnTo>
                    <a:pt x="350135" y="934946"/>
                  </a:lnTo>
                  <a:lnTo>
                    <a:pt x="372904" y="931151"/>
                  </a:lnTo>
                  <a:lnTo>
                    <a:pt x="396254" y="929464"/>
                  </a:lnTo>
                  <a:lnTo>
                    <a:pt x="417214" y="926069"/>
                  </a:lnTo>
                  <a:lnTo>
                    <a:pt x="437444" y="922245"/>
                  </a:lnTo>
                  <a:lnTo>
                    <a:pt x="459665" y="920545"/>
                  </a:lnTo>
                  <a:lnTo>
                    <a:pt x="482770" y="917144"/>
                  </a:lnTo>
                  <a:lnTo>
                    <a:pt x="506267" y="912325"/>
                  </a:lnTo>
                  <a:lnTo>
                    <a:pt x="529940" y="906876"/>
                  </a:lnTo>
                  <a:lnTo>
                    <a:pt x="551045" y="898500"/>
                  </a:lnTo>
                  <a:lnTo>
                    <a:pt x="570347" y="888164"/>
                  </a:lnTo>
                  <a:lnTo>
                    <a:pt x="588847" y="876956"/>
                  </a:lnTo>
                  <a:lnTo>
                    <a:pt x="615996" y="859489"/>
                  </a:lnTo>
                  <a:lnTo>
                    <a:pt x="636586" y="847674"/>
                  </a:lnTo>
                  <a:lnTo>
                    <a:pt x="656982" y="834817"/>
                  </a:lnTo>
                  <a:lnTo>
                    <a:pt x="680613" y="811836"/>
                  </a:lnTo>
                  <a:lnTo>
                    <a:pt x="705032" y="791026"/>
                  </a:lnTo>
                  <a:lnTo>
                    <a:pt x="734210" y="757830"/>
                  </a:lnTo>
                  <a:lnTo>
                    <a:pt x="756963" y="731478"/>
                  </a:lnTo>
                  <a:lnTo>
                    <a:pt x="769022" y="713721"/>
                  </a:lnTo>
                  <a:lnTo>
                    <a:pt x="782381" y="686989"/>
                  </a:lnTo>
                  <a:lnTo>
                    <a:pt x="798466" y="659225"/>
                  </a:lnTo>
                  <a:lnTo>
                    <a:pt x="809958" y="637621"/>
                  </a:lnTo>
                  <a:lnTo>
                    <a:pt x="827582" y="603146"/>
                  </a:lnTo>
                  <a:lnTo>
                    <a:pt x="836789" y="579625"/>
                  </a:lnTo>
                  <a:lnTo>
                    <a:pt x="844188" y="555942"/>
                  </a:lnTo>
                  <a:lnTo>
                    <a:pt x="850784" y="532186"/>
                  </a:lnTo>
                  <a:lnTo>
                    <a:pt x="860074" y="496500"/>
                  </a:lnTo>
                  <a:lnTo>
                    <a:pt x="863466" y="472695"/>
                  </a:lnTo>
                  <a:lnTo>
                    <a:pt x="864974" y="447893"/>
                  </a:lnTo>
                  <a:lnTo>
                    <a:pt x="865643" y="420334"/>
                  </a:lnTo>
                  <a:lnTo>
                    <a:pt x="866175" y="265615"/>
                  </a:lnTo>
                  <a:lnTo>
                    <a:pt x="863532" y="241095"/>
                  </a:lnTo>
                  <a:lnTo>
                    <a:pt x="859049" y="216968"/>
                  </a:lnTo>
                  <a:lnTo>
                    <a:pt x="853751" y="193016"/>
                  </a:lnTo>
                  <a:lnTo>
                    <a:pt x="845189" y="157218"/>
                  </a:lnTo>
                  <a:lnTo>
                    <a:pt x="836676" y="136033"/>
                  </a:lnTo>
                  <a:lnTo>
                    <a:pt x="820727" y="107372"/>
                  </a:lnTo>
                  <a:lnTo>
                    <a:pt x="806080" y="80028"/>
                  </a:lnTo>
                  <a:lnTo>
                    <a:pt x="802300" y="71021"/>
                  </a:lnTo>
                  <a:lnTo>
                    <a:pt x="790164" y="55721"/>
                  </a:lnTo>
                  <a:lnTo>
                    <a:pt x="769242" y="35951"/>
                  </a:lnTo>
                  <a:lnTo>
                    <a:pt x="762859" y="29729"/>
                  </a:lnTo>
                  <a:lnTo>
                    <a:pt x="747830" y="20171"/>
                  </a:lnTo>
                  <a:lnTo>
                    <a:pt x="722634" y="9212"/>
                  </a:lnTo>
                  <a:lnTo>
                    <a:pt x="705148" y="3776"/>
                  </a:lnTo>
                  <a:lnTo>
                    <a:pt x="678568" y="716"/>
                  </a:lnTo>
                  <a:lnTo>
                    <a:pt x="660758" y="0"/>
                  </a:lnTo>
                  <a:lnTo>
                    <a:pt x="640275" y="2328"/>
                  </a:lnTo>
                  <a:lnTo>
                    <a:pt x="618934" y="6669"/>
                  </a:lnTo>
                  <a:lnTo>
                    <a:pt x="599527" y="11907"/>
                  </a:lnTo>
                  <a:lnTo>
                    <a:pt x="578335" y="20187"/>
                  </a:lnTo>
                  <a:lnTo>
                    <a:pt x="554693" y="31474"/>
                  </a:lnTo>
                  <a:lnTo>
                    <a:pt x="527650" y="46412"/>
                  </a:lnTo>
                  <a:lnTo>
                    <a:pt x="501740" y="62974"/>
                  </a:lnTo>
                  <a:lnTo>
                    <a:pt x="476004" y="80256"/>
                  </a:lnTo>
                  <a:lnTo>
                    <a:pt x="448029" y="97859"/>
                  </a:lnTo>
                  <a:lnTo>
                    <a:pt x="421705" y="118250"/>
                  </a:lnTo>
                  <a:lnTo>
                    <a:pt x="396776" y="141534"/>
                  </a:lnTo>
                  <a:lnTo>
                    <a:pt x="345788" y="196905"/>
                  </a:lnTo>
                  <a:lnTo>
                    <a:pt x="331729" y="211446"/>
                  </a:lnTo>
                  <a:lnTo>
                    <a:pt x="305524" y="240832"/>
                  </a:lnTo>
                  <a:lnTo>
                    <a:pt x="292979" y="255614"/>
                  </a:lnTo>
                  <a:lnTo>
                    <a:pt x="281640" y="271422"/>
                  </a:lnTo>
                  <a:lnTo>
                    <a:pt x="271104" y="287913"/>
                  </a:lnTo>
                  <a:lnTo>
                    <a:pt x="261103" y="304861"/>
                  </a:lnTo>
                  <a:lnTo>
                    <a:pt x="239408" y="339566"/>
                  </a:lnTo>
                  <a:lnTo>
                    <a:pt x="228066" y="357155"/>
                  </a:lnTo>
                  <a:lnTo>
                    <a:pt x="217529" y="374835"/>
                  </a:lnTo>
                  <a:lnTo>
                    <a:pt x="207526" y="392574"/>
                  </a:lnTo>
                  <a:lnTo>
                    <a:pt x="197882" y="410353"/>
                  </a:lnTo>
                  <a:lnTo>
                    <a:pt x="188477" y="429151"/>
                  </a:lnTo>
                  <a:lnTo>
                    <a:pt x="170088" y="468559"/>
                  </a:lnTo>
                  <a:lnTo>
                    <a:pt x="162009" y="487799"/>
                  </a:lnTo>
                  <a:lnTo>
                    <a:pt x="154639" y="506579"/>
                  </a:lnTo>
                  <a:lnTo>
                    <a:pt x="147741" y="525052"/>
                  </a:lnTo>
                  <a:lnTo>
                    <a:pt x="140166" y="543320"/>
                  </a:lnTo>
                  <a:lnTo>
                    <a:pt x="132139" y="561452"/>
                  </a:lnTo>
                  <a:lnTo>
                    <a:pt x="123812" y="579494"/>
                  </a:lnTo>
                  <a:lnTo>
                    <a:pt x="117267" y="597474"/>
                  </a:lnTo>
                  <a:lnTo>
                    <a:pt x="111913" y="615414"/>
                  </a:lnTo>
                  <a:lnTo>
                    <a:pt x="107351" y="633328"/>
                  </a:lnTo>
                  <a:lnTo>
                    <a:pt x="103317" y="651223"/>
                  </a:lnTo>
                  <a:lnTo>
                    <a:pt x="96190" y="686982"/>
                  </a:lnTo>
                  <a:lnTo>
                    <a:pt x="93892" y="702867"/>
                  </a:lnTo>
                  <a:lnTo>
                    <a:pt x="91339" y="731101"/>
                  </a:lnTo>
                  <a:lnTo>
                    <a:pt x="90204" y="754233"/>
                  </a:lnTo>
                  <a:lnTo>
                    <a:pt x="89297" y="78524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SMARTInkAnnotation41"/>
            <p:cNvSpPr/>
            <p:nvPr/>
          </p:nvSpPr>
          <p:spPr>
            <a:xfrm>
              <a:off x="3679031" y="3724921"/>
              <a:ext cx="3482424" cy="2007938"/>
            </a:xfrm>
            <a:custGeom>
              <a:avLst/>
              <a:gdLst/>
              <a:ahLst/>
              <a:cxnLst/>
              <a:rect l="0" t="0" r="0" b="0"/>
              <a:pathLst>
                <a:path w="3482424" h="2007938">
                  <a:moveTo>
                    <a:pt x="3080742" y="7688"/>
                  </a:moveTo>
                  <a:lnTo>
                    <a:pt x="3080742" y="2947"/>
                  </a:lnTo>
                  <a:lnTo>
                    <a:pt x="3081733" y="1551"/>
                  </a:lnTo>
                  <a:lnTo>
                    <a:pt x="3083387" y="620"/>
                  </a:lnTo>
                  <a:lnTo>
                    <a:pt x="3085482" y="0"/>
                  </a:lnTo>
                  <a:lnTo>
                    <a:pt x="3087870" y="578"/>
                  </a:lnTo>
                  <a:lnTo>
                    <a:pt x="3093171" y="3866"/>
                  </a:lnTo>
                  <a:lnTo>
                    <a:pt x="3101479" y="5990"/>
                  </a:lnTo>
                  <a:lnTo>
                    <a:pt x="3106473" y="6555"/>
                  </a:lnTo>
                  <a:lnTo>
                    <a:pt x="3110795" y="7925"/>
                  </a:lnTo>
                  <a:lnTo>
                    <a:pt x="3154361" y="33389"/>
                  </a:lnTo>
                  <a:lnTo>
                    <a:pt x="3165717" y="44246"/>
                  </a:lnTo>
                  <a:lnTo>
                    <a:pt x="3221875" y="106720"/>
                  </a:lnTo>
                  <a:lnTo>
                    <a:pt x="3269927" y="173210"/>
                  </a:lnTo>
                  <a:lnTo>
                    <a:pt x="3306065" y="233814"/>
                  </a:lnTo>
                  <a:lnTo>
                    <a:pt x="3335373" y="286290"/>
                  </a:lnTo>
                  <a:lnTo>
                    <a:pt x="3360271" y="342003"/>
                  </a:lnTo>
                  <a:lnTo>
                    <a:pt x="3381653" y="400780"/>
                  </a:lnTo>
                  <a:lnTo>
                    <a:pt x="3400465" y="460162"/>
                  </a:lnTo>
                  <a:lnTo>
                    <a:pt x="3417459" y="509525"/>
                  </a:lnTo>
                  <a:lnTo>
                    <a:pt x="3430321" y="557114"/>
                  </a:lnTo>
                  <a:lnTo>
                    <a:pt x="3440415" y="607374"/>
                  </a:lnTo>
                  <a:lnTo>
                    <a:pt x="3476620" y="820300"/>
                  </a:lnTo>
                  <a:lnTo>
                    <a:pt x="3480812" y="873871"/>
                  </a:lnTo>
                  <a:lnTo>
                    <a:pt x="3482055" y="927447"/>
                  </a:lnTo>
                  <a:lnTo>
                    <a:pt x="3482423" y="976284"/>
                  </a:lnTo>
                  <a:lnTo>
                    <a:pt x="3477791" y="1031654"/>
                  </a:lnTo>
                  <a:lnTo>
                    <a:pt x="3473474" y="1099320"/>
                  </a:lnTo>
                  <a:lnTo>
                    <a:pt x="3466761" y="1150350"/>
                  </a:lnTo>
                  <a:lnTo>
                    <a:pt x="3452959" y="1212541"/>
                  </a:lnTo>
                  <a:lnTo>
                    <a:pt x="3426642" y="1286532"/>
                  </a:lnTo>
                  <a:lnTo>
                    <a:pt x="3406558" y="1340056"/>
                  </a:lnTo>
                  <a:lnTo>
                    <a:pt x="3379257" y="1393367"/>
                  </a:lnTo>
                  <a:lnTo>
                    <a:pt x="3342755" y="1473769"/>
                  </a:lnTo>
                  <a:lnTo>
                    <a:pt x="3311753" y="1521497"/>
                  </a:lnTo>
                  <a:lnTo>
                    <a:pt x="3259234" y="1585078"/>
                  </a:lnTo>
                  <a:lnTo>
                    <a:pt x="3196822" y="1657633"/>
                  </a:lnTo>
                  <a:lnTo>
                    <a:pt x="3136181" y="1713078"/>
                  </a:lnTo>
                  <a:lnTo>
                    <a:pt x="3116296" y="1730046"/>
                  </a:lnTo>
                  <a:lnTo>
                    <a:pt x="3031753" y="1789250"/>
                  </a:lnTo>
                  <a:lnTo>
                    <a:pt x="2934487" y="1844191"/>
                  </a:lnTo>
                  <a:lnTo>
                    <a:pt x="2888178" y="1869025"/>
                  </a:lnTo>
                  <a:lnTo>
                    <a:pt x="2857660" y="1891042"/>
                  </a:lnTo>
                  <a:lnTo>
                    <a:pt x="2753247" y="1938658"/>
                  </a:lnTo>
                  <a:lnTo>
                    <a:pt x="2645169" y="1975281"/>
                  </a:lnTo>
                  <a:lnTo>
                    <a:pt x="2566623" y="1994786"/>
                  </a:lnTo>
                  <a:lnTo>
                    <a:pt x="2465838" y="2006532"/>
                  </a:lnTo>
                  <a:lnTo>
                    <a:pt x="2366532" y="2007884"/>
                  </a:lnTo>
                  <a:lnTo>
                    <a:pt x="2234004" y="2007937"/>
                  </a:lnTo>
                  <a:lnTo>
                    <a:pt x="2125995" y="1996913"/>
                  </a:lnTo>
                  <a:lnTo>
                    <a:pt x="2020949" y="1980259"/>
                  </a:lnTo>
                  <a:lnTo>
                    <a:pt x="1922346" y="1957389"/>
                  </a:lnTo>
                  <a:lnTo>
                    <a:pt x="1896173" y="1953722"/>
                  </a:lnTo>
                  <a:lnTo>
                    <a:pt x="1797344" y="1927969"/>
                  </a:lnTo>
                  <a:lnTo>
                    <a:pt x="1699240" y="1906758"/>
                  </a:lnTo>
                  <a:lnTo>
                    <a:pt x="1595415" y="1876806"/>
                  </a:lnTo>
                  <a:lnTo>
                    <a:pt x="1491256" y="1845158"/>
                  </a:lnTo>
                  <a:lnTo>
                    <a:pt x="1387078" y="1817841"/>
                  </a:lnTo>
                  <a:lnTo>
                    <a:pt x="1291000" y="1787532"/>
                  </a:lnTo>
                  <a:lnTo>
                    <a:pt x="1187599" y="1751440"/>
                  </a:lnTo>
                  <a:lnTo>
                    <a:pt x="1157861" y="1742134"/>
                  </a:lnTo>
                  <a:lnTo>
                    <a:pt x="1053701" y="1695782"/>
                  </a:lnTo>
                  <a:lnTo>
                    <a:pt x="957211" y="1649009"/>
                  </a:lnTo>
                  <a:lnTo>
                    <a:pt x="839342" y="1594691"/>
                  </a:lnTo>
                  <a:lnTo>
                    <a:pt x="735208" y="1546948"/>
                  </a:lnTo>
                  <a:lnTo>
                    <a:pt x="639133" y="1496819"/>
                  </a:lnTo>
                  <a:lnTo>
                    <a:pt x="538378" y="1447279"/>
                  </a:lnTo>
                  <a:lnTo>
                    <a:pt x="431538" y="1397817"/>
                  </a:lnTo>
                  <a:lnTo>
                    <a:pt x="309648" y="1344166"/>
                  </a:lnTo>
                  <a:lnTo>
                    <a:pt x="183341" y="1286369"/>
                  </a:lnTo>
                  <a:lnTo>
                    <a:pt x="76214" y="1237412"/>
                  </a:lnTo>
                  <a:lnTo>
                    <a:pt x="63308" y="1233880"/>
                  </a:lnTo>
                  <a:lnTo>
                    <a:pt x="50957" y="1231319"/>
                  </a:lnTo>
                  <a:lnTo>
                    <a:pt x="29505" y="1224235"/>
                  </a:lnTo>
                  <a:lnTo>
                    <a:pt x="15419" y="1222542"/>
                  </a:lnTo>
                  <a:lnTo>
                    <a:pt x="12264" y="1221411"/>
                  </a:lnTo>
                  <a:lnTo>
                    <a:pt x="0" y="1213196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SMARTInkAnnotation42"/>
            <p:cNvSpPr/>
            <p:nvPr/>
          </p:nvSpPr>
          <p:spPr>
            <a:xfrm>
              <a:off x="5054203" y="5697140"/>
              <a:ext cx="53469" cy="455415"/>
            </a:xfrm>
            <a:custGeom>
              <a:avLst/>
              <a:gdLst/>
              <a:ahLst/>
              <a:cxnLst/>
              <a:rect l="0" t="0" r="0" b="0"/>
              <a:pathLst>
                <a:path w="53469" h="455415">
                  <a:moveTo>
                    <a:pt x="44648" y="0"/>
                  </a:moveTo>
                  <a:lnTo>
                    <a:pt x="44648" y="9481"/>
                  </a:lnTo>
                  <a:lnTo>
                    <a:pt x="45640" y="15250"/>
                  </a:lnTo>
                  <a:lnTo>
                    <a:pt x="47294" y="22074"/>
                  </a:lnTo>
                  <a:lnTo>
                    <a:pt x="49388" y="29598"/>
                  </a:lnTo>
                  <a:lnTo>
                    <a:pt x="50785" y="39576"/>
                  </a:lnTo>
                  <a:lnTo>
                    <a:pt x="51716" y="51189"/>
                  </a:lnTo>
                  <a:lnTo>
                    <a:pt x="52337" y="63892"/>
                  </a:lnTo>
                  <a:lnTo>
                    <a:pt x="53026" y="93880"/>
                  </a:lnTo>
                  <a:lnTo>
                    <a:pt x="53468" y="175861"/>
                  </a:lnTo>
                  <a:lnTo>
                    <a:pt x="51521" y="202569"/>
                  </a:lnTo>
                  <a:lnTo>
                    <a:pt x="48238" y="231288"/>
                  </a:lnTo>
                  <a:lnTo>
                    <a:pt x="44064" y="261348"/>
                  </a:lnTo>
                  <a:lnTo>
                    <a:pt x="39298" y="289326"/>
                  </a:lnTo>
                  <a:lnTo>
                    <a:pt x="34136" y="315916"/>
                  </a:lnTo>
                  <a:lnTo>
                    <a:pt x="28710" y="341579"/>
                  </a:lnTo>
                  <a:lnTo>
                    <a:pt x="23108" y="365633"/>
                  </a:lnTo>
                  <a:lnTo>
                    <a:pt x="0" y="455414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SMARTInkAnnotation43"/>
            <p:cNvSpPr/>
            <p:nvPr/>
          </p:nvSpPr>
          <p:spPr>
            <a:xfrm>
              <a:off x="991195" y="3634954"/>
              <a:ext cx="857251" cy="160164"/>
            </a:xfrm>
            <a:custGeom>
              <a:avLst/>
              <a:gdLst/>
              <a:ahLst/>
              <a:cxnLst/>
              <a:rect l="0" t="0" r="0" b="0"/>
              <a:pathLst>
                <a:path w="857251" h="160164">
                  <a:moveTo>
                    <a:pt x="0" y="160163"/>
                  </a:moveTo>
                  <a:lnTo>
                    <a:pt x="0" y="150681"/>
                  </a:lnTo>
                  <a:lnTo>
                    <a:pt x="992" y="146896"/>
                  </a:lnTo>
                  <a:lnTo>
                    <a:pt x="2646" y="143382"/>
                  </a:lnTo>
                  <a:lnTo>
                    <a:pt x="4740" y="140045"/>
                  </a:lnTo>
                  <a:lnTo>
                    <a:pt x="7129" y="135837"/>
                  </a:lnTo>
                  <a:lnTo>
                    <a:pt x="12429" y="125869"/>
                  </a:lnTo>
                  <a:lnTo>
                    <a:pt x="16223" y="120434"/>
                  </a:lnTo>
                  <a:lnTo>
                    <a:pt x="20737" y="114825"/>
                  </a:lnTo>
                  <a:lnTo>
                    <a:pt x="25731" y="109101"/>
                  </a:lnTo>
                  <a:lnTo>
                    <a:pt x="32037" y="103302"/>
                  </a:lnTo>
                  <a:lnTo>
                    <a:pt x="39217" y="97451"/>
                  </a:lnTo>
                  <a:lnTo>
                    <a:pt x="46981" y="91566"/>
                  </a:lnTo>
                  <a:lnTo>
                    <a:pt x="57117" y="84666"/>
                  </a:lnTo>
                  <a:lnTo>
                    <a:pt x="81609" y="69062"/>
                  </a:lnTo>
                  <a:lnTo>
                    <a:pt x="96078" y="61726"/>
                  </a:lnTo>
                  <a:lnTo>
                    <a:pt x="111677" y="54850"/>
                  </a:lnTo>
                  <a:lnTo>
                    <a:pt x="128029" y="48282"/>
                  </a:lnTo>
                  <a:lnTo>
                    <a:pt x="145876" y="41920"/>
                  </a:lnTo>
                  <a:lnTo>
                    <a:pt x="164720" y="35693"/>
                  </a:lnTo>
                  <a:lnTo>
                    <a:pt x="184227" y="29558"/>
                  </a:lnTo>
                  <a:lnTo>
                    <a:pt x="205169" y="24476"/>
                  </a:lnTo>
                  <a:lnTo>
                    <a:pt x="227069" y="20096"/>
                  </a:lnTo>
                  <a:lnTo>
                    <a:pt x="249606" y="16183"/>
                  </a:lnTo>
                  <a:lnTo>
                    <a:pt x="298459" y="9190"/>
                  </a:lnTo>
                  <a:lnTo>
                    <a:pt x="323988" y="5936"/>
                  </a:lnTo>
                  <a:lnTo>
                    <a:pt x="349937" y="3767"/>
                  </a:lnTo>
                  <a:lnTo>
                    <a:pt x="376167" y="2321"/>
                  </a:lnTo>
                  <a:lnTo>
                    <a:pt x="429122" y="714"/>
                  </a:lnTo>
                  <a:lnTo>
                    <a:pt x="482424" y="0"/>
                  </a:lnTo>
                  <a:lnTo>
                    <a:pt x="509140" y="801"/>
                  </a:lnTo>
                  <a:lnTo>
                    <a:pt x="535879" y="2328"/>
                  </a:lnTo>
                  <a:lnTo>
                    <a:pt x="589403" y="6671"/>
                  </a:lnTo>
                  <a:lnTo>
                    <a:pt x="642957" y="11907"/>
                  </a:lnTo>
                  <a:lnTo>
                    <a:pt x="668747" y="15685"/>
                  </a:lnTo>
                  <a:lnTo>
                    <a:pt x="693878" y="20189"/>
                  </a:lnTo>
                  <a:lnTo>
                    <a:pt x="740984" y="29491"/>
                  </a:lnTo>
                  <a:lnTo>
                    <a:pt x="781764" y="36933"/>
                  </a:lnTo>
                  <a:lnTo>
                    <a:pt x="798988" y="41298"/>
                  </a:lnTo>
                  <a:lnTo>
                    <a:pt x="814440" y="46193"/>
                  </a:lnTo>
                  <a:lnTo>
                    <a:pt x="857250" y="61936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SMARTInkAnnotation44"/>
            <p:cNvSpPr/>
            <p:nvPr/>
          </p:nvSpPr>
          <p:spPr>
            <a:xfrm>
              <a:off x="1062632" y="1259085"/>
              <a:ext cx="294681" cy="44650"/>
            </a:xfrm>
            <a:custGeom>
              <a:avLst/>
              <a:gdLst/>
              <a:ahLst/>
              <a:cxnLst/>
              <a:rect l="0" t="0" r="0" b="0"/>
              <a:pathLst>
                <a:path w="294681" h="44650">
                  <a:moveTo>
                    <a:pt x="0" y="44649"/>
                  </a:moveTo>
                  <a:lnTo>
                    <a:pt x="7689" y="36960"/>
                  </a:lnTo>
                  <a:lnTo>
                    <a:pt x="13670" y="36271"/>
                  </a:lnTo>
                  <a:lnTo>
                    <a:pt x="18043" y="36087"/>
                  </a:lnTo>
                  <a:lnTo>
                    <a:pt x="21951" y="34972"/>
                  </a:lnTo>
                  <a:lnTo>
                    <a:pt x="25548" y="33237"/>
                  </a:lnTo>
                  <a:lnTo>
                    <a:pt x="28938" y="31088"/>
                  </a:lnTo>
                  <a:lnTo>
                    <a:pt x="33183" y="29655"/>
                  </a:lnTo>
                  <a:lnTo>
                    <a:pt x="37997" y="28700"/>
                  </a:lnTo>
                  <a:lnTo>
                    <a:pt x="43191" y="28063"/>
                  </a:lnTo>
                  <a:lnTo>
                    <a:pt x="49630" y="27638"/>
                  </a:lnTo>
                  <a:lnTo>
                    <a:pt x="56899" y="27356"/>
                  </a:lnTo>
                  <a:lnTo>
                    <a:pt x="64722" y="27167"/>
                  </a:lnTo>
                  <a:lnTo>
                    <a:pt x="72914" y="26049"/>
                  </a:lnTo>
                  <a:lnTo>
                    <a:pt x="81351" y="24311"/>
                  </a:lnTo>
                  <a:lnTo>
                    <a:pt x="89953" y="22161"/>
                  </a:lnTo>
                  <a:lnTo>
                    <a:pt x="99656" y="20727"/>
                  </a:lnTo>
                  <a:lnTo>
                    <a:pt x="110094" y="19771"/>
                  </a:lnTo>
                  <a:lnTo>
                    <a:pt x="121021" y="19134"/>
                  </a:lnTo>
                  <a:lnTo>
                    <a:pt x="132275" y="17717"/>
                  </a:lnTo>
                  <a:lnTo>
                    <a:pt x="143746" y="15780"/>
                  </a:lnTo>
                  <a:lnTo>
                    <a:pt x="155362" y="13497"/>
                  </a:lnTo>
                  <a:lnTo>
                    <a:pt x="167075" y="11975"/>
                  </a:lnTo>
                  <a:lnTo>
                    <a:pt x="178852" y="10960"/>
                  </a:lnTo>
                  <a:lnTo>
                    <a:pt x="190672" y="10283"/>
                  </a:lnTo>
                  <a:lnTo>
                    <a:pt x="214389" y="9531"/>
                  </a:lnTo>
                  <a:lnTo>
                    <a:pt x="226270" y="9331"/>
                  </a:lnTo>
                  <a:lnTo>
                    <a:pt x="237167" y="8205"/>
                  </a:lnTo>
                  <a:lnTo>
                    <a:pt x="247408" y="6462"/>
                  </a:lnTo>
                  <a:lnTo>
                    <a:pt x="257213" y="4308"/>
                  </a:lnTo>
                  <a:lnTo>
                    <a:pt x="265733" y="2872"/>
                  </a:lnTo>
                  <a:lnTo>
                    <a:pt x="273398" y="1915"/>
                  </a:lnTo>
                  <a:lnTo>
                    <a:pt x="294680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SMARTInkAnnotation45"/>
            <p:cNvSpPr/>
            <p:nvPr/>
          </p:nvSpPr>
          <p:spPr>
            <a:xfrm>
              <a:off x="3170039" y="1316788"/>
              <a:ext cx="285751" cy="31595"/>
            </a:xfrm>
            <a:custGeom>
              <a:avLst/>
              <a:gdLst/>
              <a:ahLst/>
              <a:cxnLst/>
              <a:rect l="0" t="0" r="0" b="0"/>
              <a:pathLst>
                <a:path w="285751" h="31595">
                  <a:moveTo>
                    <a:pt x="0" y="31594"/>
                  </a:moveTo>
                  <a:lnTo>
                    <a:pt x="12428" y="19165"/>
                  </a:lnTo>
                  <a:lnTo>
                    <a:pt x="16223" y="16363"/>
                  </a:lnTo>
                  <a:lnTo>
                    <a:pt x="20737" y="13503"/>
                  </a:lnTo>
                  <a:lnTo>
                    <a:pt x="25731" y="10603"/>
                  </a:lnTo>
                  <a:lnTo>
                    <a:pt x="31044" y="8671"/>
                  </a:lnTo>
                  <a:lnTo>
                    <a:pt x="36571" y="7382"/>
                  </a:lnTo>
                  <a:lnTo>
                    <a:pt x="42240" y="6523"/>
                  </a:lnTo>
                  <a:lnTo>
                    <a:pt x="48996" y="4958"/>
                  </a:lnTo>
                  <a:lnTo>
                    <a:pt x="56476" y="2923"/>
                  </a:lnTo>
                  <a:lnTo>
                    <a:pt x="64440" y="574"/>
                  </a:lnTo>
                  <a:lnTo>
                    <a:pt x="74710" y="0"/>
                  </a:lnTo>
                  <a:lnTo>
                    <a:pt x="86517" y="609"/>
                  </a:lnTo>
                  <a:lnTo>
                    <a:pt x="99350" y="2008"/>
                  </a:lnTo>
                  <a:lnTo>
                    <a:pt x="112866" y="2940"/>
                  </a:lnTo>
                  <a:lnTo>
                    <a:pt x="126838" y="3562"/>
                  </a:lnTo>
                  <a:lnTo>
                    <a:pt x="141113" y="3976"/>
                  </a:lnTo>
                  <a:lnTo>
                    <a:pt x="156583" y="5245"/>
                  </a:lnTo>
                  <a:lnTo>
                    <a:pt x="172849" y="7083"/>
                  </a:lnTo>
                  <a:lnTo>
                    <a:pt x="189647" y="9300"/>
                  </a:lnTo>
                  <a:lnTo>
                    <a:pt x="204814" y="11770"/>
                  </a:lnTo>
                  <a:lnTo>
                    <a:pt x="218894" y="14410"/>
                  </a:lnTo>
                  <a:lnTo>
                    <a:pt x="232250" y="17161"/>
                  </a:lnTo>
                  <a:lnTo>
                    <a:pt x="244130" y="19988"/>
                  </a:lnTo>
                  <a:lnTo>
                    <a:pt x="255027" y="22865"/>
                  </a:lnTo>
                  <a:lnTo>
                    <a:pt x="285750" y="31594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9727" t="35170" r="18272" b="32415"/>
          <a:stretch/>
        </p:blipFill>
        <p:spPr bwMode="auto">
          <a:xfrm>
            <a:off x="228600" y="488373"/>
            <a:ext cx="7582222" cy="7412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262577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4800" y="457200"/>
            <a:ext cx="5867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2.5---2.7 )Draw the Logic diagrams of 2.2—2.4.</a:t>
            </a:r>
            <a:endParaRPr lang="en-US" sz="2000" dirty="0"/>
          </a:p>
        </p:txBody>
      </p:sp>
      <p:sp>
        <p:nvSpPr>
          <p:cNvPr id="3" name="SMARTInkAnnotation617"/>
          <p:cNvSpPr/>
          <p:nvPr/>
        </p:nvSpPr>
        <p:spPr>
          <a:xfrm>
            <a:off x="1187648" y="1455539"/>
            <a:ext cx="526853" cy="732235"/>
          </a:xfrm>
          <a:custGeom>
            <a:avLst/>
            <a:gdLst/>
            <a:ahLst/>
            <a:cxnLst/>
            <a:rect l="0" t="0" r="0" b="0"/>
            <a:pathLst>
              <a:path w="526853" h="732235">
                <a:moveTo>
                  <a:pt x="526852" y="0"/>
                </a:moveTo>
                <a:lnTo>
                  <a:pt x="526852" y="7688"/>
                </a:lnTo>
                <a:lnTo>
                  <a:pt x="522111" y="13302"/>
                </a:lnTo>
                <a:lnTo>
                  <a:pt x="520715" y="16805"/>
                </a:lnTo>
                <a:lnTo>
                  <a:pt x="515828" y="36686"/>
                </a:lnTo>
                <a:lnTo>
                  <a:pt x="508372" y="56510"/>
                </a:lnTo>
                <a:lnTo>
                  <a:pt x="505602" y="64462"/>
                </a:lnTo>
                <a:lnTo>
                  <a:pt x="494587" y="81236"/>
                </a:lnTo>
                <a:lnTo>
                  <a:pt x="479769" y="98612"/>
                </a:lnTo>
                <a:lnTo>
                  <a:pt x="463262" y="116257"/>
                </a:lnTo>
                <a:lnTo>
                  <a:pt x="454693" y="127114"/>
                </a:lnTo>
                <a:lnTo>
                  <a:pt x="446004" y="139313"/>
                </a:lnTo>
                <a:lnTo>
                  <a:pt x="437234" y="152406"/>
                </a:lnTo>
                <a:lnTo>
                  <a:pt x="427419" y="165104"/>
                </a:lnTo>
                <a:lnTo>
                  <a:pt x="416907" y="177538"/>
                </a:lnTo>
                <a:lnTo>
                  <a:pt x="405930" y="189796"/>
                </a:lnTo>
                <a:lnTo>
                  <a:pt x="383150" y="216645"/>
                </a:lnTo>
                <a:lnTo>
                  <a:pt x="371520" y="230750"/>
                </a:lnTo>
                <a:lnTo>
                  <a:pt x="359797" y="246107"/>
                </a:lnTo>
                <a:lnTo>
                  <a:pt x="348013" y="262298"/>
                </a:lnTo>
                <a:lnTo>
                  <a:pt x="336188" y="279045"/>
                </a:lnTo>
                <a:lnTo>
                  <a:pt x="323344" y="296162"/>
                </a:lnTo>
                <a:lnTo>
                  <a:pt x="257211" y="379431"/>
                </a:lnTo>
                <a:lnTo>
                  <a:pt x="244896" y="395829"/>
                </a:lnTo>
                <a:lnTo>
                  <a:pt x="220629" y="429924"/>
                </a:lnTo>
                <a:lnTo>
                  <a:pt x="148860" y="535895"/>
                </a:lnTo>
                <a:lnTo>
                  <a:pt x="127676" y="568904"/>
                </a:lnTo>
                <a:lnTo>
                  <a:pt x="89822" y="630518"/>
                </a:lnTo>
                <a:lnTo>
                  <a:pt x="80717" y="643587"/>
                </a:lnTo>
                <a:lnTo>
                  <a:pt x="71671" y="655277"/>
                </a:lnTo>
                <a:lnTo>
                  <a:pt x="62664" y="666046"/>
                </a:lnTo>
                <a:lnTo>
                  <a:pt x="47363" y="685950"/>
                </a:lnTo>
                <a:lnTo>
                  <a:pt x="33949" y="702734"/>
                </a:lnTo>
                <a:lnTo>
                  <a:pt x="21372" y="713500"/>
                </a:lnTo>
                <a:lnTo>
                  <a:pt x="11814" y="721593"/>
                </a:lnTo>
                <a:lnTo>
                  <a:pt x="0" y="73223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MARTInkAnnotation618"/>
          <p:cNvSpPr/>
          <p:nvPr/>
        </p:nvSpPr>
        <p:spPr>
          <a:xfrm>
            <a:off x="1303734" y="1607343"/>
            <a:ext cx="348259" cy="455415"/>
          </a:xfrm>
          <a:custGeom>
            <a:avLst/>
            <a:gdLst/>
            <a:ahLst/>
            <a:cxnLst/>
            <a:rect l="0" t="0" r="0" b="0"/>
            <a:pathLst>
              <a:path w="348259" h="455415">
                <a:moveTo>
                  <a:pt x="0" y="0"/>
                </a:moveTo>
                <a:lnTo>
                  <a:pt x="80949" y="80949"/>
                </a:lnTo>
                <a:lnTo>
                  <a:pt x="88693" y="90677"/>
                </a:lnTo>
                <a:lnTo>
                  <a:pt x="95839" y="101131"/>
                </a:lnTo>
                <a:lnTo>
                  <a:pt x="126308" y="151166"/>
                </a:lnTo>
                <a:lnTo>
                  <a:pt x="133815" y="164277"/>
                </a:lnTo>
                <a:lnTo>
                  <a:pt x="154853" y="202684"/>
                </a:lnTo>
                <a:lnTo>
                  <a:pt x="171019" y="230642"/>
                </a:lnTo>
                <a:lnTo>
                  <a:pt x="179497" y="244050"/>
                </a:lnTo>
                <a:lnTo>
                  <a:pt x="188125" y="256958"/>
                </a:lnTo>
                <a:lnTo>
                  <a:pt x="196854" y="269532"/>
                </a:lnTo>
                <a:lnTo>
                  <a:pt x="205650" y="282876"/>
                </a:lnTo>
                <a:lnTo>
                  <a:pt x="223361" y="310931"/>
                </a:lnTo>
                <a:lnTo>
                  <a:pt x="232251" y="324366"/>
                </a:lnTo>
                <a:lnTo>
                  <a:pt x="250066" y="349876"/>
                </a:lnTo>
                <a:lnTo>
                  <a:pt x="258984" y="361243"/>
                </a:lnTo>
                <a:lnTo>
                  <a:pt x="267906" y="371797"/>
                </a:lnTo>
                <a:lnTo>
                  <a:pt x="276831" y="381810"/>
                </a:lnTo>
                <a:lnTo>
                  <a:pt x="294684" y="400873"/>
                </a:lnTo>
                <a:lnTo>
                  <a:pt x="335899" y="442970"/>
                </a:lnTo>
                <a:lnTo>
                  <a:pt x="348258" y="45541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InkAnnotation619"/>
          <p:cNvSpPr/>
          <p:nvPr/>
        </p:nvSpPr>
        <p:spPr>
          <a:xfrm>
            <a:off x="1919882" y="1509117"/>
            <a:ext cx="588087" cy="861109"/>
          </a:xfrm>
          <a:custGeom>
            <a:avLst/>
            <a:gdLst/>
            <a:ahLst/>
            <a:cxnLst/>
            <a:rect l="0" t="0" r="0" b="0"/>
            <a:pathLst>
              <a:path w="588087" h="861109">
                <a:moveTo>
                  <a:pt x="142875" y="0"/>
                </a:moveTo>
                <a:lnTo>
                  <a:pt x="142875" y="4740"/>
                </a:lnTo>
                <a:lnTo>
                  <a:pt x="143868" y="7129"/>
                </a:lnTo>
                <a:lnTo>
                  <a:pt x="147616" y="12428"/>
                </a:lnTo>
                <a:lnTo>
                  <a:pt x="149012" y="16223"/>
                </a:lnTo>
                <a:lnTo>
                  <a:pt x="153899" y="36571"/>
                </a:lnTo>
                <a:lnTo>
                  <a:pt x="156178" y="42240"/>
                </a:lnTo>
                <a:lnTo>
                  <a:pt x="159384" y="64440"/>
                </a:lnTo>
                <a:lnTo>
                  <a:pt x="160135" y="83872"/>
                </a:lnTo>
                <a:lnTo>
                  <a:pt x="159476" y="105737"/>
                </a:lnTo>
                <a:lnTo>
                  <a:pt x="155875" y="128684"/>
                </a:lnTo>
                <a:lnTo>
                  <a:pt x="148322" y="154758"/>
                </a:lnTo>
                <a:lnTo>
                  <a:pt x="143530" y="168656"/>
                </a:lnTo>
                <a:lnTo>
                  <a:pt x="135560" y="194682"/>
                </a:lnTo>
                <a:lnTo>
                  <a:pt x="127718" y="220471"/>
                </a:lnTo>
                <a:lnTo>
                  <a:pt x="122848" y="234293"/>
                </a:lnTo>
                <a:lnTo>
                  <a:pt x="117618" y="248468"/>
                </a:lnTo>
                <a:lnTo>
                  <a:pt x="106514" y="274803"/>
                </a:lnTo>
                <a:lnTo>
                  <a:pt x="95957" y="299736"/>
                </a:lnTo>
                <a:lnTo>
                  <a:pt x="87958" y="324046"/>
                </a:lnTo>
                <a:lnTo>
                  <a:pt x="83741" y="348080"/>
                </a:lnTo>
                <a:lnTo>
                  <a:pt x="81867" y="370999"/>
                </a:lnTo>
                <a:lnTo>
                  <a:pt x="81034" y="391107"/>
                </a:lnTo>
                <a:lnTo>
                  <a:pt x="82796" y="399644"/>
                </a:lnTo>
                <a:lnTo>
                  <a:pt x="90046" y="414421"/>
                </a:lnTo>
                <a:lnTo>
                  <a:pt x="105284" y="433897"/>
                </a:lnTo>
                <a:lnTo>
                  <a:pt x="119223" y="443536"/>
                </a:lnTo>
                <a:lnTo>
                  <a:pt x="136332" y="451127"/>
                </a:lnTo>
                <a:lnTo>
                  <a:pt x="146450" y="454540"/>
                </a:lnTo>
                <a:lnTo>
                  <a:pt x="157165" y="457808"/>
                </a:lnTo>
                <a:lnTo>
                  <a:pt x="170261" y="459986"/>
                </a:lnTo>
                <a:lnTo>
                  <a:pt x="184945" y="461439"/>
                </a:lnTo>
                <a:lnTo>
                  <a:pt x="200687" y="462407"/>
                </a:lnTo>
                <a:lnTo>
                  <a:pt x="217136" y="464045"/>
                </a:lnTo>
                <a:lnTo>
                  <a:pt x="234054" y="466128"/>
                </a:lnTo>
                <a:lnTo>
                  <a:pt x="251286" y="468510"/>
                </a:lnTo>
                <a:lnTo>
                  <a:pt x="268727" y="470098"/>
                </a:lnTo>
                <a:lnTo>
                  <a:pt x="286308" y="471156"/>
                </a:lnTo>
                <a:lnTo>
                  <a:pt x="303981" y="471862"/>
                </a:lnTo>
                <a:lnTo>
                  <a:pt x="322709" y="474317"/>
                </a:lnTo>
                <a:lnTo>
                  <a:pt x="342140" y="477938"/>
                </a:lnTo>
                <a:lnTo>
                  <a:pt x="362038" y="482336"/>
                </a:lnTo>
                <a:lnTo>
                  <a:pt x="400024" y="489869"/>
                </a:lnTo>
                <a:lnTo>
                  <a:pt x="472916" y="502789"/>
                </a:lnTo>
                <a:lnTo>
                  <a:pt x="488910" y="506841"/>
                </a:lnTo>
                <a:lnTo>
                  <a:pt x="503542" y="511527"/>
                </a:lnTo>
                <a:lnTo>
                  <a:pt x="517265" y="516635"/>
                </a:lnTo>
                <a:lnTo>
                  <a:pt x="529390" y="522025"/>
                </a:lnTo>
                <a:lnTo>
                  <a:pt x="540450" y="527603"/>
                </a:lnTo>
                <a:lnTo>
                  <a:pt x="550800" y="533305"/>
                </a:lnTo>
                <a:lnTo>
                  <a:pt x="567592" y="544933"/>
                </a:lnTo>
                <a:lnTo>
                  <a:pt x="574848" y="550812"/>
                </a:lnTo>
                <a:lnTo>
                  <a:pt x="579685" y="556716"/>
                </a:lnTo>
                <a:lnTo>
                  <a:pt x="582910" y="562636"/>
                </a:lnTo>
                <a:lnTo>
                  <a:pt x="586493" y="574505"/>
                </a:lnTo>
                <a:lnTo>
                  <a:pt x="588086" y="586395"/>
                </a:lnTo>
                <a:lnTo>
                  <a:pt x="586526" y="593336"/>
                </a:lnTo>
                <a:lnTo>
                  <a:pt x="574850" y="617327"/>
                </a:lnTo>
                <a:lnTo>
                  <a:pt x="564390" y="634531"/>
                </a:lnTo>
                <a:lnTo>
                  <a:pt x="547835" y="652100"/>
                </a:lnTo>
                <a:lnTo>
                  <a:pt x="537864" y="660952"/>
                </a:lnTo>
                <a:lnTo>
                  <a:pt x="527248" y="669830"/>
                </a:lnTo>
                <a:lnTo>
                  <a:pt x="504869" y="687632"/>
                </a:lnTo>
                <a:lnTo>
                  <a:pt x="492353" y="696546"/>
                </a:lnTo>
                <a:lnTo>
                  <a:pt x="479048" y="705465"/>
                </a:lnTo>
                <a:lnTo>
                  <a:pt x="465217" y="714388"/>
                </a:lnTo>
                <a:lnTo>
                  <a:pt x="450043" y="723313"/>
                </a:lnTo>
                <a:lnTo>
                  <a:pt x="433974" y="732240"/>
                </a:lnTo>
                <a:lnTo>
                  <a:pt x="417308" y="741168"/>
                </a:lnTo>
                <a:lnTo>
                  <a:pt x="401237" y="749104"/>
                </a:lnTo>
                <a:lnTo>
                  <a:pt x="385562" y="756379"/>
                </a:lnTo>
                <a:lnTo>
                  <a:pt x="370151" y="763214"/>
                </a:lnTo>
                <a:lnTo>
                  <a:pt x="337152" y="778745"/>
                </a:lnTo>
                <a:lnTo>
                  <a:pt x="320018" y="787054"/>
                </a:lnTo>
                <a:lnTo>
                  <a:pt x="302642" y="794578"/>
                </a:lnTo>
                <a:lnTo>
                  <a:pt x="285105" y="801578"/>
                </a:lnTo>
                <a:lnTo>
                  <a:pt x="218926" y="827071"/>
                </a:lnTo>
                <a:lnTo>
                  <a:pt x="203498" y="832169"/>
                </a:lnTo>
                <a:lnTo>
                  <a:pt x="188251" y="836561"/>
                </a:lnTo>
                <a:lnTo>
                  <a:pt x="95816" y="860061"/>
                </a:lnTo>
                <a:lnTo>
                  <a:pt x="84713" y="861108"/>
                </a:lnTo>
                <a:lnTo>
                  <a:pt x="74335" y="860814"/>
                </a:lnTo>
                <a:lnTo>
                  <a:pt x="64439" y="859626"/>
                </a:lnTo>
                <a:lnTo>
                  <a:pt x="48153" y="855660"/>
                </a:lnTo>
                <a:lnTo>
                  <a:pt x="41032" y="853213"/>
                </a:lnTo>
                <a:lnTo>
                  <a:pt x="34300" y="848606"/>
                </a:lnTo>
                <a:lnTo>
                  <a:pt x="21528" y="835548"/>
                </a:lnTo>
                <a:lnTo>
                  <a:pt x="7923" y="816203"/>
                </a:lnTo>
                <a:lnTo>
                  <a:pt x="3521" y="803949"/>
                </a:lnTo>
                <a:lnTo>
                  <a:pt x="0" y="78581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InkAnnotation620"/>
          <p:cNvSpPr/>
          <p:nvPr/>
        </p:nvSpPr>
        <p:spPr>
          <a:xfrm>
            <a:off x="2741414" y="1660921"/>
            <a:ext cx="120619" cy="455415"/>
          </a:xfrm>
          <a:custGeom>
            <a:avLst/>
            <a:gdLst/>
            <a:ahLst/>
            <a:cxnLst/>
            <a:rect l="0" t="0" r="0" b="0"/>
            <a:pathLst>
              <a:path w="120619" h="455415">
                <a:moveTo>
                  <a:pt x="62507" y="0"/>
                </a:moveTo>
                <a:lnTo>
                  <a:pt x="67248" y="4741"/>
                </a:lnTo>
                <a:lnTo>
                  <a:pt x="70629" y="7130"/>
                </a:lnTo>
                <a:lnTo>
                  <a:pt x="74867" y="9714"/>
                </a:lnTo>
                <a:lnTo>
                  <a:pt x="79677" y="12429"/>
                </a:lnTo>
                <a:lnTo>
                  <a:pt x="83875" y="15232"/>
                </a:lnTo>
                <a:lnTo>
                  <a:pt x="87667" y="18092"/>
                </a:lnTo>
                <a:lnTo>
                  <a:pt x="91186" y="20991"/>
                </a:lnTo>
                <a:lnTo>
                  <a:pt x="95518" y="25901"/>
                </a:lnTo>
                <a:lnTo>
                  <a:pt x="100389" y="32150"/>
                </a:lnTo>
                <a:lnTo>
                  <a:pt x="105621" y="39293"/>
                </a:lnTo>
                <a:lnTo>
                  <a:pt x="109109" y="47031"/>
                </a:lnTo>
                <a:lnTo>
                  <a:pt x="111435" y="55167"/>
                </a:lnTo>
                <a:lnTo>
                  <a:pt x="112985" y="63567"/>
                </a:lnTo>
                <a:lnTo>
                  <a:pt x="115011" y="72144"/>
                </a:lnTo>
                <a:lnTo>
                  <a:pt x="117353" y="80838"/>
                </a:lnTo>
                <a:lnTo>
                  <a:pt x="119907" y="89611"/>
                </a:lnTo>
                <a:lnTo>
                  <a:pt x="120618" y="99428"/>
                </a:lnTo>
                <a:lnTo>
                  <a:pt x="120099" y="109942"/>
                </a:lnTo>
                <a:lnTo>
                  <a:pt x="118761" y="120920"/>
                </a:lnTo>
                <a:lnTo>
                  <a:pt x="117869" y="132207"/>
                </a:lnTo>
                <a:lnTo>
                  <a:pt x="117275" y="143701"/>
                </a:lnTo>
                <a:lnTo>
                  <a:pt x="116878" y="155332"/>
                </a:lnTo>
                <a:lnTo>
                  <a:pt x="115622" y="167055"/>
                </a:lnTo>
                <a:lnTo>
                  <a:pt x="113792" y="178839"/>
                </a:lnTo>
                <a:lnTo>
                  <a:pt x="111580" y="190663"/>
                </a:lnTo>
                <a:lnTo>
                  <a:pt x="108121" y="202515"/>
                </a:lnTo>
                <a:lnTo>
                  <a:pt x="103830" y="214385"/>
                </a:lnTo>
                <a:lnTo>
                  <a:pt x="98986" y="226268"/>
                </a:lnTo>
                <a:lnTo>
                  <a:pt x="94764" y="238158"/>
                </a:lnTo>
                <a:lnTo>
                  <a:pt x="90957" y="250053"/>
                </a:lnTo>
                <a:lnTo>
                  <a:pt x="87427" y="261952"/>
                </a:lnTo>
                <a:lnTo>
                  <a:pt x="83089" y="273854"/>
                </a:lnTo>
                <a:lnTo>
                  <a:pt x="78213" y="285757"/>
                </a:lnTo>
                <a:lnTo>
                  <a:pt x="72977" y="297661"/>
                </a:lnTo>
                <a:lnTo>
                  <a:pt x="61869" y="321471"/>
                </a:lnTo>
                <a:lnTo>
                  <a:pt x="38569" y="369095"/>
                </a:lnTo>
                <a:lnTo>
                  <a:pt x="33650" y="380008"/>
                </a:lnTo>
                <a:lnTo>
                  <a:pt x="29378" y="390261"/>
                </a:lnTo>
                <a:lnTo>
                  <a:pt x="25538" y="400072"/>
                </a:lnTo>
                <a:lnTo>
                  <a:pt x="20994" y="408598"/>
                </a:lnTo>
                <a:lnTo>
                  <a:pt x="15980" y="416266"/>
                </a:lnTo>
                <a:lnTo>
                  <a:pt x="10653" y="423362"/>
                </a:lnTo>
                <a:lnTo>
                  <a:pt x="7102" y="430077"/>
                </a:lnTo>
                <a:lnTo>
                  <a:pt x="4735" y="436539"/>
                </a:lnTo>
                <a:lnTo>
                  <a:pt x="0" y="45541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InkAnnotation621"/>
          <p:cNvSpPr/>
          <p:nvPr/>
        </p:nvSpPr>
        <p:spPr>
          <a:xfrm>
            <a:off x="2571750" y="1794867"/>
            <a:ext cx="348258" cy="133946"/>
          </a:xfrm>
          <a:custGeom>
            <a:avLst/>
            <a:gdLst/>
            <a:ahLst/>
            <a:cxnLst/>
            <a:rect l="0" t="0" r="0" b="0"/>
            <a:pathLst>
              <a:path w="348258" h="133946">
                <a:moveTo>
                  <a:pt x="0" y="133945"/>
                </a:moveTo>
                <a:lnTo>
                  <a:pt x="4740" y="133945"/>
                </a:lnTo>
                <a:lnTo>
                  <a:pt x="7129" y="131960"/>
                </a:lnTo>
                <a:lnTo>
                  <a:pt x="9713" y="128653"/>
                </a:lnTo>
                <a:lnTo>
                  <a:pt x="12428" y="124464"/>
                </a:lnTo>
                <a:lnTo>
                  <a:pt x="17215" y="120679"/>
                </a:lnTo>
                <a:lnTo>
                  <a:pt x="23383" y="117163"/>
                </a:lnTo>
                <a:lnTo>
                  <a:pt x="30471" y="113828"/>
                </a:lnTo>
                <a:lnTo>
                  <a:pt x="40158" y="108627"/>
                </a:lnTo>
                <a:lnTo>
                  <a:pt x="64150" y="94911"/>
                </a:lnTo>
                <a:lnTo>
                  <a:pt x="105548" y="70455"/>
                </a:lnTo>
                <a:lnTo>
                  <a:pt x="121959" y="62845"/>
                </a:lnTo>
                <a:lnTo>
                  <a:pt x="139845" y="55787"/>
                </a:lnTo>
                <a:lnTo>
                  <a:pt x="158714" y="49097"/>
                </a:lnTo>
                <a:lnTo>
                  <a:pt x="179231" y="42653"/>
                </a:lnTo>
                <a:lnTo>
                  <a:pt x="223194" y="30202"/>
                </a:lnTo>
                <a:lnTo>
                  <a:pt x="243054" y="24103"/>
                </a:lnTo>
                <a:lnTo>
                  <a:pt x="261254" y="18053"/>
                </a:lnTo>
                <a:lnTo>
                  <a:pt x="278349" y="12035"/>
                </a:lnTo>
                <a:lnTo>
                  <a:pt x="293714" y="8023"/>
                </a:lnTo>
                <a:lnTo>
                  <a:pt x="307926" y="5349"/>
                </a:lnTo>
                <a:lnTo>
                  <a:pt x="348257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InkAnnotation622"/>
          <p:cNvSpPr/>
          <p:nvPr/>
        </p:nvSpPr>
        <p:spPr>
          <a:xfrm>
            <a:off x="3303984" y="1562849"/>
            <a:ext cx="625079" cy="517686"/>
          </a:xfrm>
          <a:custGeom>
            <a:avLst/>
            <a:gdLst/>
            <a:ahLst/>
            <a:cxnLst/>
            <a:rect l="0" t="0" r="0" b="0"/>
            <a:pathLst>
              <a:path w="625079" h="517686">
                <a:moveTo>
                  <a:pt x="0" y="44494"/>
                </a:moveTo>
                <a:lnTo>
                  <a:pt x="4740" y="44494"/>
                </a:lnTo>
                <a:lnTo>
                  <a:pt x="7129" y="43502"/>
                </a:lnTo>
                <a:lnTo>
                  <a:pt x="17215" y="37365"/>
                </a:lnTo>
                <a:lnTo>
                  <a:pt x="30472" y="32065"/>
                </a:lnTo>
                <a:lnTo>
                  <a:pt x="48931" y="26403"/>
                </a:lnTo>
                <a:lnTo>
                  <a:pt x="70364" y="20579"/>
                </a:lnTo>
                <a:lnTo>
                  <a:pt x="93119" y="14683"/>
                </a:lnTo>
                <a:lnTo>
                  <a:pt x="119108" y="8755"/>
                </a:lnTo>
                <a:lnTo>
                  <a:pt x="132983" y="5785"/>
                </a:lnTo>
                <a:lnTo>
                  <a:pt x="147194" y="3806"/>
                </a:lnTo>
                <a:lnTo>
                  <a:pt x="161629" y="2486"/>
                </a:lnTo>
                <a:lnTo>
                  <a:pt x="176214" y="1606"/>
                </a:lnTo>
                <a:lnTo>
                  <a:pt x="205648" y="628"/>
                </a:lnTo>
                <a:lnTo>
                  <a:pt x="255485" y="0"/>
                </a:lnTo>
                <a:lnTo>
                  <a:pt x="265574" y="941"/>
                </a:lnTo>
                <a:lnTo>
                  <a:pt x="284720" y="4632"/>
                </a:lnTo>
                <a:lnTo>
                  <a:pt x="303152" y="9580"/>
                </a:lnTo>
                <a:lnTo>
                  <a:pt x="319281" y="15086"/>
                </a:lnTo>
                <a:lnTo>
                  <a:pt x="329757" y="20841"/>
                </a:lnTo>
                <a:lnTo>
                  <a:pt x="337720" y="29351"/>
                </a:lnTo>
                <a:lnTo>
                  <a:pt x="341232" y="34399"/>
                </a:lnTo>
                <a:lnTo>
                  <a:pt x="345135" y="45299"/>
                </a:lnTo>
                <a:lnTo>
                  <a:pt x="346870" y="56758"/>
                </a:lnTo>
                <a:lnTo>
                  <a:pt x="347641" y="68466"/>
                </a:lnTo>
                <a:lnTo>
                  <a:pt x="342692" y="82930"/>
                </a:lnTo>
                <a:lnTo>
                  <a:pt x="338594" y="90954"/>
                </a:lnTo>
                <a:lnTo>
                  <a:pt x="333878" y="99280"/>
                </a:lnTo>
                <a:lnTo>
                  <a:pt x="328749" y="107807"/>
                </a:lnTo>
                <a:lnTo>
                  <a:pt x="323346" y="116468"/>
                </a:lnTo>
                <a:lnTo>
                  <a:pt x="316767" y="125219"/>
                </a:lnTo>
                <a:lnTo>
                  <a:pt x="309405" y="134029"/>
                </a:lnTo>
                <a:lnTo>
                  <a:pt x="301520" y="142880"/>
                </a:lnTo>
                <a:lnTo>
                  <a:pt x="282175" y="163297"/>
                </a:lnTo>
                <a:lnTo>
                  <a:pt x="271460" y="174298"/>
                </a:lnTo>
                <a:lnTo>
                  <a:pt x="260349" y="184608"/>
                </a:lnTo>
                <a:lnTo>
                  <a:pt x="248972" y="194458"/>
                </a:lnTo>
                <a:lnTo>
                  <a:pt x="237419" y="204001"/>
                </a:lnTo>
                <a:lnTo>
                  <a:pt x="226740" y="214332"/>
                </a:lnTo>
                <a:lnTo>
                  <a:pt x="216644" y="225188"/>
                </a:lnTo>
                <a:lnTo>
                  <a:pt x="206937" y="236395"/>
                </a:lnTo>
                <a:lnTo>
                  <a:pt x="196497" y="247834"/>
                </a:lnTo>
                <a:lnTo>
                  <a:pt x="174314" y="271128"/>
                </a:lnTo>
                <a:lnTo>
                  <a:pt x="139512" y="306555"/>
                </a:lnTo>
                <a:lnTo>
                  <a:pt x="128727" y="318420"/>
                </a:lnTo>
                <a:lnTo>
                  <a:pt x="118560" y="330299"/>
                </a:lnTo>
                <a:lnTo>
                  <a:pt x="108805" y="342187"/>
                </a:lnTo>
                <a:lnTo>
                  <a:pt x="99326" y="353089"/>
                </a:lnTo>
                <a:lnTo>
                  <a:pt x="90030" y="363333"/>
                </a:lnTo>
                <a:lnTo>
                  <a:pt x="80856" y="373140"/>
                </a:lnTo>
                <a:lnTo>
                  <a:pt x="72755" y="383646"/>
                </a:lnTo>
                <a:lnTo>
                  <a:pt x="65370" y="394619"/>
                </a:lnTo>
                <a:lnTo>
                  <a:pt x="58463" y="405903"/>
                </a:lnTo>
                <a:lnTo>
                  <a:pt x="51874" y="415410"/>
                </a:lnTo>
                <a:lnTo>
                  <a:pt x="39261" y="431265"/>
                </a:lnTo>
                <a:lnTo>
                  <a:pt x="34111" y="439263"/>
                </a:lnTo>
                <a:lnTo>
                  <a:pt x="29686" y="447572"/>
                </a:lnTo>
                <a:lnTo>
                  <a:pt x="23116" y="463749"/>
                </a:lnTo>
                <a:lnTo>
                  <a:pt x="20195" y="477554"/>
                </a:lnTo>
                <a:lnTo>
                  <a:pt x="20409" y="483021"/>
                </a:lnTo>
                <a:lnTo>
                  <a:pt x="21543" y="487658"/>
                </a:lnTo>
                <a:lnTo>
                  <a:pt x="27880" y="501570"/>
                </a:lnTo>
                <a:lnTo>
                  <a:pt x="30493" y="506969"/>
                </a:lnTo>
                <a:lnTo>
                  <a:pt x="35212" y="510569"/>
                </a:lnTo>
                <a:lnTo>
                  <a:pt x="41333" y="512969"/>
                </a:lnTo>
                <a:lnTo>
                  <a:pt x="56074" y="515635"/>
                </a:lnTo>
                <a:lnTo>
                  <a:pt x="72546" y="516820"/>
                </a:lnTo>
                <a:lnTo>
                  <a:pt x="89790" y="517346"/>
                </a:lnTo>
                <a:lnTo>
                  <a:pt x="134594" y="517685"/>
                </a:lnTo>
                <a:lnTo>
                  <a:pt x="147276" y="516720"/>
                </a:lnTo>
                <a:lnTo>
                  <a:pt x="159699" y="515085"/>
                </a:lnTo>
                <a:lnTo>
                  <a:pt x="171951" y="513003"/>
                </a:lnTo>
                <a:lnTo>
                  <a:pt x="185079" y="511614"/>
                </a:lnTo>
                <a:lnTo>
                  <a:pt x="198792" y="510689"/>
                </a:lnTo>
                <a:lnTo>
                  <a:pt x="212895" y="510072"/>
                </a:lnTo>
                <a:lnTo>
                  <a:pt x="228251" y="508668"/>
                </a:lnTo>
                <a:lnTo>
                  <a:pt x="244440" y="506740"/>
                </a:lnTo>
                <a:lnTo>
                  <a:pt x="261186" y="504463"/>
                </a:lnTo>
                <a:lnTo>
                  <a:pt x="293023" y="499287"/>
                </a:lnTo>
                <a:lnTo>
                  <a:pt x="308458" y="496517"/>
                </a:lnTo>
                <a:lnTo>
                  <a:pt x="323709" y="494671"/>
                </a:lnTo>
                <a:lnTo>
                  <a:pt x="338837" y="493440"/>
                </a:lnTo>
                <a:lnTo>
                  <a:pt x="353883" y="492620"/>
                </a:lnTo>
                <a:lnTo>
                  <a:pt x="368875" y="491081"/>
                </a:lnTo>
                <a:lnTo>
                  <a:pt x="383831" y="489062"/>
                </a:lnTo>
                <a:lnTo>
                  <a:pt x="398762" y="486724"/>
                </a:lnTo>
                <a:lnTo>
                  <a:pt x="413677" y="485166"/>
                </a:lnTo>
                <a:lnTo>
                  <a:pt x="428582" y="484127"/>
                </a:lnTo>
                <a:lnTo>
                  <a:pt x="443479" y="483434"/>
                </a:lnTo>
                <a:lnTo>
                  <a:pt x="457379" y="481980"/>
                </a:lnTo>
                <a:lnTo>
                  <a:pt x="470615" y="480019"/>
                </a:lnTo>
                <a:lnTo>
                  <a:pt x="483407" y="477719"/>
                </a:lnTo>
                <a:lnTo>
                  <a:pt x="494912" y="476186"/>
                </a:lnTo>
                <a:lnTo>
                  <a:pt x="505559" y="475164"/>
                </a:lnTo>
                <a:lnTo>
                  <a:pt x="515633" y="474482"/>
                </a:lnTo>
                <a:lnTo>
                  <a:pt x="534764" y="471079"/>
                </a:lnTo>
                <a:lnTo>
                  <a:pt x="552196" y="467252"/>
                </a:lnTo>
                <a:lnTo>
                  <a:pt x="566558" y="465551"/>
                </a:lnTo>
                <a:lnTo>
                  <a:pt x="585801" y="459852"/>
                </a:lnTo>
                <a:lnTo>
                  <a:pt x="599329" y="456620"/>
                </a:lnTo>
                <a:lnTo>
                  <a:pt x="615893" y="455439"/>
                </a:lnTo>
                <a:lnTo>
                  <a:pt x="618955" y="455379"/>
                </a:lnTo>
                <a:lnTo>
                  <a:pt x="620996" y="454347"/>
                </a:lnTo>
                <a:lnTo>
                  <a:pt x="622356" y="452667"/>
                </a:lnTo>
                <a:lnTo>
                  <a:pt x="625078" y="44633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InkAnnotation623"/>
          <p:cNvSpPr/>
          <p:nvPr/>
        </p:nvSpPr>
        <p:spPr>
          <a:xfrm>
            <a:off x="2241351" y="1330523"/>
            <a:ext cx="187525" cy="223243"/>
          </a:xfrm>
          <a:custGeom>
            <a:avLst/>
            <a:gdLst/>
            <a:ahLst/>
            <a:cxnLst/>
            <a:rect l="0" t="0" r="0" b="0"/>
            <a:pathLst>
              <a:path w="187525" h="223243">
                <a:moveTo>
                  <a:pt x="0" y="0"/>
                </a:moveTo>
                <a:lnTo>
                  <a:pt x="0" y="4740"/>
                </a:lnTo>
                <a:lnTo>
                  <a:pt x="992" y="7129"/>
                </a:lnTo>
                <a:lnTo>
                  <a:pt x="7129" y="16223"/>
                </a:lnTo>
                <a:lnTo>
                  <a:pt x="9714" y="20737"/>
                </a:lnTo>
                <a:lnTo>
                  <a:pt x="12429" y="25731"/>
                </a:lnTo>
                <a:lnTo>
                  <a:pt x="15231" y="30052"/>
                </a:lnTo>
                <a:lnTo>
                  <a:pt x="18092" y="33926"/>
                </a:lnTo>
                <a:lnTo>
                  <a:pt x="20991" y="37500"/>
                </a:lnTo>
                <a:lnTo>
                  <a:pt x="24908" y="41867"/>
                </a:lnTo>
                <a:lnTo>
                  <a:pt x="34552" y="52011"/>
                </a:lnTo>
                <a:lnTo>
                  <a:pt x="38910" y="57494"/>
                </a:lnTo>
                <a:lnTo>
                  <a:pt x="42807" y="63134"/>
                </a:lnTo>
                <a:lnTo>
                  <a:pt x="50775" y="75685"/>
                </a:lnTo>
                <a:lnTo>
                  <a:pt x="60931" y="91184"/>
                </a:lnTo>
                <a:lnTo>
                  <a:pt x="66418" y="98493"/>
                </a:lnTo>
                <a:lnTo>
                  <a:pt x="72060" y="105349"/>
                </a:lnTo>
                <a:lnTo>
                  <a:pt x="77805" y="111905"/>
                </a:lnTo>
                <a:lnTo>
                  <a:pt x="83620" y="118259"/>
                </a:lnTo>
                <a:lnTo>
                  <a:pt x="95373" y="130612"/>
                </a:lnTo>
                <a:lnTo>
                  <a:pt x="100293" y="136684"/>
                </a:lnTo>
                <a:lnTo>
                  <a:pt x="104565" y="142716"/>
                </a:lnTo>
                <a:lnTo>
                  <a:pt x="108406" y="148722"/>
                </a:lnTo>
                <a:lnTo>
                  <a:pt x="112950" y="154711"/>
                </a:lnTo>
                <a:lnTo>
                  <a:pt x="117964" y="160687"/>
                </a:lnTo>
                <a:lnTo>
                  <a:pt x="127835" y="171627"/>
                </a:lnTo>
                <a:lnTo>
                  <a:pt x="135529" y="179797"/>
                </a:lnTo>
                <a:lnTo>
                  <a:pt x="151621" y="196219"/>
                </a:lnTo>
                <a:lnTo>
                  <a:pt x="176827" y="221474"/>
                </a:lnTo>
                <a:lnTo>
                  <a:pt x="178408" y="222064"/>
                </a:lnTo>
                <a:lnTo>
                  <a:pt x="182810" y="222718"/>
                </a:lnTo>
                <a:lnTo>
                  <a:pt x="187524" y="22324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InkAnnotation624"/>
          <p:cNvSpPr/>
          <p:nvPr/>
        </p:nvSpPr>
        <p:spPr>
          <a:xfrm>
            <a:off x="1312664" y="2848570"/>
            <a:ext cx="250032" cy="526852"/>
          </a:xfrm>
          <a:custGeom>
            <a:avLst/>
            <a:gdLst/>
            <a:ahLst/>
            <a:cxnLst/>
            <a:rect l="0" t="0" r="0" b="0"/>
            <a:pathLst>
              <a:path w="250032" h="526852">
                <a:moveTo>
                  <a:pt x="250031" y="0"/>
                </a:moveTo>
                <a:lnTo>
                  <a:pt x="245290" y="0"/>
                </a:lnTo>
                <a:lnTo>
                  <a:pt x="243894" y="992"/>
                </a:lnTo>
                <a:lnTo>
                  <a:pt x="242963" y="2646"/>
                </a:lnTo>
                <a:lnTo>
                  <a:pt x="241928" y="7129"/>
                </a:lnTo>
                <a:lnTo>
                  <a:pt x="241469" y="12429"/>
                </a:lnTo>
                <a:lnTo>
                  <a:pt x="236470" y="25731"/>
                </a:lnTo>
                <a:lnTo>
                  <a:pt x="231436" y="36571"/>
                </a:lnTo>
                <a:lnTo>
                  <a:pt x="224899" y="48004"/>
                </a:lnTo>
                <a:lnTo>
                  <a:pt x="220378" y="53830"/>
                </a:lnTo>
                <a:lnTo>
                  <a:pt x="215379" y="59699"/>
                </a:lnTo>
                <a:lnTo>
                  <a:pt x="211055" y="66589"/>
                </a:lnTo>
                <a:lnTo>
                  <a:pt x="203604" y="82181"/>
                </a:lnTo>
                <a:lnTo>
                  <a:pt x="200228" y="90506"/>
                </a:lnTo>
                <a:lnTo>
                  <a:pt x="196985" y="99032"/>
                </a:lnTo>
                <a:lnTo>
                  <a:pt x="193831" y="107693"/>
                </a:lnTo>
                <a:lnTo>
                  <a:pt x="189744" y="116444"/>
                </a:lnTo>
                <a:lnTo>
                  <a:pt x="185035" y="125254"/>
                </a:lnTo>
                <a:lnTo>
                  <a:pt x="179911" y="134104"/>
                </a:lnTo>
                <a:lnTo>
                  <a:pt x="175503" y="143973"/>
                </a:lnTo>
                <a:lnTo>
                  <a:pt x="171572" y="154521"/>
                </a:lnTo>
                <a:lnTo>
                  <a:pt x="167959" y="165522"/>
                </a:lnTo>
                <a:lnTo>
                  <a:pt x="163567" y="176824"/>
                </a:lnTo>
                <a:lnTo>
                  <a:pt x="158653" y="188328"/>
                </a:lnTo>
                <a:lnTo>
                  <a:pt x="153394" y="199966"/>
                </a:lnTo>
                <a:lnTo>
                  <a:pt x="148895" y="211693"/>
                </a:lnTo>
                <a:lnTo>
                  <a:pt x="144904" y="223481"/>
                </a:lnTo>
                <a:lnTo>
                  <a:pt x="141251" y="235307"/>
                </a:lnTo>
                <a:lnTo>
                  <a:pt x="136831" y="248152"/>
                </a:lnTo>
                <a:lnTo>
                  <a:pt x="126629" y="275654"/>
                </a:lnTo>
                <a:lnTo>
                  <a:pt x="121130" y="288941"/>
                </a:lnTo>
                <a:lnTo>
                  <a:pt x="115480" y="301768"/>
                </a:lnTo>
                <a:lnTo>
                  <a:pt x="103910" y="326604"/>
                </a:lnTo>
                <a:lnTo>
                  <a:pt x="74378" y="386845"/>
                </a:lnTo>
                <a:lnTo>
                  <a:pt x="69429" y="397795"/>
                </a:lnTo>
                <a:lnTo>
                  <a:pt x="65137" y="408072"/>
                </a:lnTo>
                <a:lnTo>
                  <a:pt x="61284" y="417899"/>
                </a:lnTo>
                <a:lnTo>
                  <a:pt x="56731" y="427428"/>
                </a:lnTo>
                <a:lnTo>
                  <a:pt x="51711" y="436756"/>
                </a:lnTo>
                <a:lnTo>
                  <a:pt x="46380" y="445952"/>
                </a:lnTo>
                <a:lnTo>
                  <a:pt x="41834" y="455059"/>
                </a:lnTo>
                <a:lnTo>
                  <a:pt x="37811" y="464107"/>
                </a:lnTo>
                <a:lnTo>
                  <a:pt x="30695" y="480114"/>
                </a:lnTo>
                <a:lnTo>
                  <a:pt x="24226" y="490535"/>
                </a:lnTo>
                <a:lnTo>
                  <a:pt x="18043" y="501119"/>
                </a:lnTo>
                <a:lnTo>
                  <a:pt x="11988" y="511447"/>
                </a:lnTo>
                <a:lnTo>
                  <a:pt x="5989" y="519343"/>
                </a:lnTo>
                <a:lnTo>
                  <a:pt x="0" y="52685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InkAnnotation625"/>
          <p:cNvSpPr/>
          <p:nvPr/>
        </p:nvSpPr>
        <p:spPr>
          <a:xfrm>
            <a:off x="1321593" y="3027164"/>
            <a:ext cx="214314" cy="357188"/>
          </a:xfrm>
          <a:custGeom>
            <a:avLst/>
            <a:gdLst/>
            <a:ahLst/>
            <a:cxnLst/>
            <a:rect l="0" t="0" r="0" b="0"/>
            <a:pathLst>
              <a:path w="214314" h="357188">
                <a:moveTo>
                  <a:pt x="0" y="0"/>
                </a:moveTo>
                <a:lnTo>
                  <a:pt x="4741" y="9481"/>
                </a:lnTo>
                <a:lnTo>
                  <a:pt x="9714" y="16781"/>
                </a:lnTo>
                <a:lnTo>
                  <a:pt x="12429" y="20117"/>
                </a:lnTo>
                <a:lnTo>
                  <a:pt x="15231" y="25317"/>
                </a:lnTo>
                <a:lnTo>
                  <a:pt x="18092" y="31761"/>
                </a:lnTo>
                <a:lnTo>
                  <a:pt x="20991" y="39033"/>
                </a:lnTo>
                <a:lnTo>
                  <a:pt x="23916" y="45866"/>
                </a:lnTo>
                <a:lnTo>
                  <a:pt x="29812" y="58749"/>
                </a:lnTo>
                <a:lnTo>
                  <a:pt x="33765" y="65955"/>
                </a:lnTo>
                <a:lnTo>
                  <a:pt x="38385" y="73735"/>
                </a:lnTo>
                <a:lnTo>
                  <a:pt x="48810" y="90318"/>
                </a:lnTo>
                <a:lnTo>
                  <a:pt x="60058" y="107610"/>
                </a:lnTo>
                <a:lnTo>
                  <a:pt x="65836" y="117380"/>
                </a:lnTo>
                <a:lnTo>
                  <a:pt x="71672" y="127863"/>
                </a:lnTo>
                <a:lnTo>
                  <a:pt x="77547" y="138820"/>
                </a:lnTo>
                <a:lnTo>
                  <a:pt x="84440" y="149101"/>
                </a:lnTo>
                <a:lnTo>
                  <a:pt x="92012" y="158932"/>
                </a:lnTo>
                <a:lnTo>
                  <a:pt x="100037" y="168462"/>
                </a:lnTo>
                <a:lnTo>
                  <a:pt x="107371" y="177792"/>
                </a:lnTo>
                <a:lnTo>
                  <a:pt x="114245" y="186989"/>
                </a:lnTo>
                <a:lnTo>
                  <a:pt x="120812" y="196097"/>
                </a:lnTo>
                <a:lnTo>
                  <a:pt x="127174" y="206137"/>
                </a:lnTo>
                <a:lnTo>
                  <a:pt x="133400" y="216800"/>
                </a:lnTo>
                <a:lnTo>
                  <a:pt x="139535" y="227877"/>
                </a:lnTo>
                <a:lnTo>
                  <a:pt x="151643" y="250768"/>
                </a:lnTo>
                <a:lnTo>
                  <a:pt x="157650" y="262429"/>
                </a:lnTo>
                <a:lnTo>
                  <a:pt x="163639" y="273179"/>
                </a:lnTo>
                <a:lnTo>
                  <a:pt x="169616" y="283322"/>
                </a:lnTo>
                <a:lnTo>
                  <a:pt x="181549" y="302530"/>
                </a:lnTo>
                <a:lnTo>
                  <a:pt x="193467" y="320989"/>
                </a:lnTo>
                <a:lnTo>
                  <a:pt x="198431" y="329086"/>
                </a:lnTo>
                <a:lnTo>
                  <a:pt x="202733" y="336469"/>
                </a:lnTo>
                <a:lnTo>
                  <a:pt x="214313" y="35718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InkAnnotation626"/>
          <p:cNvSpPr/>
          <p:nvPr/>
        </p:nvSpPr>
        <p:spPr>
          <a:xfrm>
            <a:off x="1393031" y="3527226"/>
            <a:ext cx="53579" cy="2527103"/>
          </a:xfrm>
          <a:custGeom>
            <a:avLst/>
            <a:gdLst/>
            <a:ahLst/>
            <a:cxnLst/>
            <a:rect l="0" t="0" r="0" b="0"/>
            <a:pathLst>
              <a:path w="53579" h="2527103">
                <a:moveTo>
                  <a:pt x="53578" y="0"/>
                </a:moveTo>
                <a:lnTo>
                  <a:pt x="53578" y="37576"/>
                </a:lnTo>
                <a:lnTo>
                  <a:pt x="52586" y="42911"/>
                </a:lnTo>
                <a:lnTo>
                  <a:pt x="50932" y="49443"/>
                </a:lnTo>
                <a:lnTo>
                  <a:pt x="48837" y="56775"/>
                </a:lnTo>
                <a:lnTo>
                  <a:pt x="47441" y="63647"/>
                </a:lnTo>
                <a:lnTo>
                  <a:pt x="45889" y="76574"/>
                </a:lnTo>
                <a:lnTo>
                  <a:pt x="44680" y="151938"/>
                </a:lnTo>
                <a:lnTo>
                  <a:pt x="43677" y="161816"/>
                </a:lnTo>
                <a:lnTo>
                  <a:pt x="42017" y="172369"/>
                </a:lnTo>
                <a:lnTo>
                  <a:pt x="39917" y="183374"/>
                </a:lnTo>
                <a:lnTo>
                  <a:pt x="38518" y="195671"/>
                </a:lnTo>
                <a:lnTo>
                  <a:pt x="36963" y="222564"/>
                </a:lnTo>
                <a:lnTo>
                  <a:pt x="36087" y="260855"/>
                </a:lnTo>
                <a:lnTo>
                  <a:pt x="34972" y="274114"/>
                </a:lnTo>
                <a:lnTo>
                  <a:pt x="33236" y="287915"/>
                </a:lnTo>
                <a:lnTo>
                  <a:pt x="31087" y="302076"/>
                </a:lnTo>
                <a:lnTo>
                  <a:pt x="29654" y="316478"/>
                </a:lnTo>
                <a:lnTo>
                  <a:pt x="28062" y="345709"/>
                </a:lnTo>
                <a:lnTo>
                  <a:pt x="27040" y="412026"/>
                </a:lnTo>
                <a:lnTo>
                  <a:pt x="26799" y="558430"/>
                </a:lnTo>
                <a:lnTo>
                  <a:pt x="25803" y="578662"/>
                </a:lnTo>
                <a:lnTo>
                  <a:pt x="24147" y="599095"/>
                </a:lnTo>
                <a:lnTo>
                  <a:pt x="22051" y="619662"/>
                </a:lnTo>
                <a:lnTo>
                  <a:pt x="20654" y="640319"/>
                </a:lnTo>
                <a:lnTo>
                  <a:pt x="19101" y="681792"/>
                </a:lnTo>
                <a:lnTo>
                  <a:pt x="18227" y="748928"/>
                </a:lnTo>
                <a:lnTo>
                  <a:pt x="19097" y="772137"/>
                </a:lnTo>
                <a:lnTo>
                  <a:pt x="20669" y="795547"/>
                </a:lnTo>
                <a:lnTo>
                  <a:pt x="22709" y="819091"/>
                </a:lnTo>
                <a:lnTo>
                  <a:pt x="24069" y="843717"/>
                </a:lnTo>
                <a:lnTo>
                  <a:pt x="25580" y="894891"/>
                </a:lnTo>
                <a:lnTo>
                  <a:pt x="26683" y="1050924"/>
                </a:lnTo>
                <a:lnTo>
                  <a:pt x="26780" y="1218934"/>
                </a:lnTo>
                <a:lnTo>
                  <a:pt x="25791" y="1248193"/>
                </a:lnTo>
                <a:lnTo>
                  <a:pt x="24139" y="1277621"/>
                </a:lnTo>
                <a:lnTo>
                  <a:pt x="22045" y="1307161"/>
                </a:lnTo>
                <a:lnTo>
                  <a:pt x="20650" y="1336777"/>
                </a:lnTo>
                <a:lnTo>
                  <a:pt x="19100" y="1396141"/>
                </a:lnTo>
                <a:lnTo>
                  <a:pt x="17694" y="1425862"/>
                </a:lnTo>
                <a:lnTo>
                  <a:pt x="11967" y="1515096"/>
                </a:lnTo>
                <a:lnTo>
                  <a:pt x="10280" y="1574613"/>
                </a:lnTo>
                <a:lnTo>
                  <a:pt x="9009" y="1782962"/>
                </a:lnTo>
                <a:lnTo>
                  <a:pt x="8940" y="1927048"/>
                </a:lnTo>
                <a:lnTo>
                  <a:pt x="9929" y="1954426"/>
                </a:lnTo>
                <a:lnTo>
                  <a:pt x="11580" y="1981607"/>
                </a:lnTo>
                <a:lnTo>
                  <a:pt x="13673" y="2008657"/>
                </a:lnTo>
                <a:lnTo>
                  <a:pt x="15068" y="2035620"/>
                </a:lnTo>
                <a:lnTo>
                  <a:pt x="16619" y="2089392"/>
                </a:lnTo>
                <a:lnTo>
                  <a:pt x="17750" y="2245528"/>
                </a:lnTo>
                <a:lnTo>
                  <a:pt x="16794" y="2269932"/>
                </a:lnTo>
                <a:lnTo>
                  <a:pt x="15165" y="2294139"/>
                </a:lnTo>
                <a:lnTo>
                  <a:pt x="13086" y="2318215"/>
                </a:lnTo>
                <a:lnTo>
                  <a:pt x="11701" y="2343195"/>
                </a:lnTo>
                <a:lnTo>
                  <a:pt x="10161" y="2394764"/>
                </a:lnTo>
                <a:lnTo>
                  <a:pt x="9295" y="2455038"/>
                </a:lnTo>
                <a:lnTo>
                  <a:pt x="8181" y="2471121"/>
                </a:lnTo>
                <a:lnTo>
                  <a:pt x="6446" y="2485813"/>
                </a:lnTo>
                <a:lnTo>
                  <a:pt x="0" y="252710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InkAnnotation627"/>
          <p:cNvSpPr/>
          <p:nvPr/>
        </p:nvSpPr>
        <p:spPr>
          <a:xfrm>
            <a:off x="2089560" y="3013467"/>
            <a:ext cx="321410" cy="522690"/>
          </a:xfrm>
          <a:custGeom>
            <a:avLst/>
            <a:gdLst/>
            <a:ahLst/>
            <a:cxnLst/>
            <a:rect l="0" t="0" r="0" b="0"/>
            <a:pathLst>
              <a:path w="321410" h="522690">
                <a:moveTo>
                  <a:pt x="44635" y="4767"/>
                </a:moveTo>
                <a:lnTo>
                  <a:pt x="44635" y="9507"/>
                </a:lnTo>
                <a:lnTo>
                  <a:pt x="43642" y="11896"/>
                </a:lnTo>
                <a:lnTo>
                  <a:pt x="38498" y="19998"/>
                </a:lnTo>
                <a:lnTo>
                  <a:pt x="33611" y="34271"/>
                </a:lnTo>
                <a:lnTo>
                  <a:pt x="31332" y="39319"/>
                </a:lnTo>
                <a:lnTo>
                  <a:pt x="28801" y="50220"/>
                </a:lnTo>
                <a:lnTo>
                  <a:pt x="26683" y="62671"/>
                </a:lnTo>
                <a:lnTo>
                  <a:pt x="22435" y="78127"/>
                </a:lnTo>
                <a:lnTo>
                  <a:pt x="17240" y="92272"/>
                </a:lnTo>
                <a:lnTo>
                  <a:pt x="11623" y="106166"/>
                </a:lnTo>
                <a:lnTo>
                  <a:pt x="5820" y="122263"/>
                </a:lnTo>
                <a:lnTo>
                  <a:pt x="2579" y="136693"/>
                </a:lnTo>
                <a:lnTo>
                  <a:pt x="1139" y="150713"/>
                </a:lnTo>
                <a:lnTo>
                  <a:pt x="498" y="166866"/>
                </a:lnTo>
                <a:lnTo>
                  <a:pt x="88" y="193368"/>
                </a:lnTo>
                <a:lnTo>
                  <a:pt x="0" y="217224"/>
                </a:lnTo>
                <a:lnTo>
                  <a:pt x="987" y="220819"/>
                </a:lnTo>
                <a:lnTo>
                  <a:pt x="2638" y="223216"/>
                </a:lnTo>
                <a:lnTo>
                  <a:pt x="4731" y="224813"/>
                </a:lnTo>
                <a:lnTo>
                  <a:pt x="6126" y="226871"/>
                </a:lnTo>
                <a:lnTo>
                  <a:pt x="8549" y="235417"/>
                </a:lnTo>
                <a:lnTo>
                  <a:pt x="9663" y="234932"/>
                </a:lnTo>
                <a:lnTo>
                  <a:pt x="18581" y="227025"/>
                </a:lnTo>
                <a:lnTo>
                  <a:pt x="33818" y="212004"/>
                </a:lnTo>
                <a:lnTo>
                  <a:pt x="60053" y="185797"/>
                </a:lnTo>
                <a:lnTo>
                  <a:pt x="65828" y="179032"/>
                </a:lnTo>
                <a:lnTo>
                  <a:pt x="71662" y="171545"/>
                </a:lnTo>
                <a:lnTo>
                  <a:pt x="77536" y="163577"/>
                </a:lnTo>
                <a:lnTo>
                  <a:pt x="83436" y="156281"/>
                </a:lnTo>
                <a:lnTo>
                  <a:pt x="89354" y="149433"/>
                </a:lnTo>
                <a:lnTo>
                  <a:pt x="95283" y="142883"/>
                </a:lnTo>
                <a:lnTo>
                  <a:pt x="107164" y="130313"/>
                </a:lnTo>
                <a:lnTo>
                  <a:pt x="113110" y="124183"/>
                </a:lnTo>
                <a:lnTo>
                  <a:pt x="120050" y="118112"/>
                </a:lnTo>
                <a:lnTo>
                  <a:pt x="127654" y="112080"/>
                </a:lnTo>
                <a:lnTo>
                  <a:pt x="135700" y="106075"/>
                </a:lnTo>
                <a:lnTo>
                  <a:pt x="143048" y="99094"/>
                </a:lnTo>
                <a:lnTo>
                  <a:pt x="149931" y="91464"/>
                </a:lnTo>
                <a:lnTo>
                  <a:pt x="156504" y="83401"/>
                </a:lnTo>
                <a:lnTo>
                  <a:pt x="162871" y="77033"/>
                </a:lnTo>
                <a:lnTo>
                  <a:pt x="169100" y="71796"/>
                </a:lnTo>
                <a:lnTo>
                  <a:pt x="175236" y="67312"/>
                </a:lnTo>
                <a:lnTo>
                  <a:pt x="181312" y="62339"/>
                </a:lnTo>
                <a:lnTo>
                  <a:pt x="187347" y="57039"/>
                </a:lnTo>
                <a:lnTo>
                  <a:pt x="193354" y="51521"/>
                </a:lnTo>
                <a:lnTo>
                  <a:pt x="205321" y="40098"/>
                </a:lnTo>
                <a:lnTo>
                  <a:pt x="211290" y="34274"/>
                </a:lnTo>
                <a:lnTo>
                  <a:pt x="217254" y="29399"/>
                </a:lnTo>
                <a:lnTo>
                  <a:pt x="223215" y="25157"/>
                </a:lnTo>
                <a:lnTo>
                  <a:pt x="229172" y="21337"/>
                </a:lnTo>
                <a:lnTo>
                  <a:pt x="238438" y="14446"/>
                </a:lnTo>
                <a:lnTo>
                  <a:pt x="242298" y="11220"/>
                </a:lnTo>
                <a:lnTo>
                  <a:pt x="246855" y="9069"/>
                </a:lnTo>
                <a:lnTo>
                  <a:pt x="251878" y="7635"/>
                </a:lnTo>
                <a:lnTo>
                  <a:pt x="257211" y="6679"/>
                </a:lnTo>
                <a:lnTo>
                  <a:pt x="265782" y="2970"/>
                </a:lnTo>
                <a:lnTo>
                  <a:pt x="269457" y="593"/>
                </a:lnTo>
                <a:lnTo>
                  <a:pt x="272899" y="0"/>
                </a:lnTo>
                <a:lnTo>
                  <a:pt x="276186" y="596"/>
                </a:lnTo>
                <a:lnTo>
                  <a:pt x="282484" y="3905"/>
                </a:lnTo>
                <a:lnTo>
                  <a:pt x="291608" y="11347"/>
                </a:lnTo>
                <a:lnTo>
                  <a:pt x="297606" y="16951"/>
                </a:lnTo>
                <a:lnTo>
                  <a:pt x="306562" y="30426"/>
                </a:lnTo>
                <a:lnTo>
                  <a:pt x="312521" y="41306"/>
                </a:lnTo>
                <a:lnTo>
                  <a:pt x="315499" y="46986"/>
                </a:lnTo>
                <a:lnTo>
                  <a:pt x="318808" y="61234"/>
                </a:lnTo>
                <a:lnTo>
                  <a:pt x="320278" y="77488"/>
                </a:lnTo>
                <a:lnTo>
                  <a:pt x="320671" y="85990"/>
                </a:lnTo>
                <a:lnTo>
                  <a:pt x="321107" y="103374"/>
                </a:lnTo>
                <a:lnTo>
                  <a:pt x="321409" y="152432"/>
                </a:lnTo>
                <a:lnTo>
                  <a:pt x="320432" y="163734"/>
                </a:lnTo>
                <a:lnTo>
                  <a:pt x="318789" y="175237"/>
                </a:lnTo>
                <a:lnTo>
                  <a:pt x="316701" y="186875"/>
                </a:lnTo>
                <a:lnTo>
                  <a:pt x="314317" y="197609"/>
                </a:lnTo>
                <a:lnTo>
                  <a:pt x="311736" y="207742"/>
                </a:lnTo>
                <a:lnTo>
                  <a:pt x="309022" y="217474"/>
                </a:lnTo>
                <a:lnTo>
                  <a:pt x="305229" y="227931"/>
                </a:lnTo>
                <a:lnTo>
                  <a:pt x="300716" y="238871"/>
                </a:lnTo>
                <a:lnTo>
                  <a:pt x="295723" y="250133"/>
                </a:lnTo>
                <a:lnTo>
                  <a:pt x="291402" y="261610"/>
                </a:lnTo>
                <a:lnTo>
                  <a:pt x="287529" y="273230"/>
                </a:lnTo>
                <a:lnTo>
                  <a:pt x="283955" y="284946"/>
                </a:lnTo>
                <a:lnTo>
                  <a:pt x="279588" y="295732"/>
                </a:lnTo>
                <a:lnTo>
                  <a:pt x="274692" y="305900"/>
                </a:lnTo>
                <a:lnTo>
                  <a:pt x="263961" y="326127"/>
                </a:lnTo>
                <a:lnTo>
                  <a:pt x="252576" y="348346"/>
                </a:lnTo>
                <a:lnTo>
                  <a:pt x="245770" y="358835"/>
                </a:lnTo>
                <a:lnTo>
                  <a:pt x="238257" y="368805"/>
                </a:lnTo>
                <a:lnTo>
                  <a:pt x="230271" y="378427"/>
                </a:lnTo>
                <a:lnTo>
                  <a:pt x="227923" y="387819"/>
                </a:lnTo>
                <a:lnTo>
                  <a:pt x="229335" y="397057"/>
                </a:lnTo>
                <a:lnTo>
                  <a:pt x="233253" y="406192"/>
                </a:lnTo>
                <a:lnTo>
                  <a:pt x="233880" y="414266"/>
                </a:lnTo>
                <a:lnTo>
                  <a:pt x="232314" y="421634"/>
                </a:lnTo>
                <a:lnTo>
                  <a:pt x="229286" y="428529"/>
                </a:lnTo>
                <a:lnTo>
                  <a:pt x="224290" y="436104"/>
                </a:lnTo>
                <a:lnTo>
                  <a:pt x="217983" y="444130"/>
                </a:lnTo>
                <a:lnTo>
                  <a:pt x="210802" y="452457"/>
                </a:lnTo>
                <a:lnTo>
                  <a:pt x="203038" y="459992"/>
                </a:lnTo>
                <a:lnTo>
                  <a:pt x="194885" y="467000"/>
                </a:lnTo>
                <a:lnTo>
                  <a:pt x="186474" y="473657"/>
                </a:lnTo>
                <a:lnTo>
                  <a:pt x="177889" y="479087"/>
                </a:lnTo>
                <a:lnTo>
                  <a:pt x="169190" y="483698"/>
                </a:lnTo>
                <a:lnTo>
                  <a:pt x="160414" y="487766"/>
                </a:lnTo>
                <a:lnTo>
                  <a:pt x="151586" y="491469"/>
                </a:lnTo>
                <a:lnTo>
                  <a:pt x="142725" y="494930"/>
                </a:lnTo>
                <a:lnTo>
                  <a:pt x="133841" y="498230"/>
                </a:lnTo>
                <a:lnTo>
                  <a:pt x="125934" y="501422"/>
                </a:lnTo>
                <a:lnTo>
                  <a:pt x="118678" y="504542"/>
                </a:lnTo>
                <a:lnTo>
                  <a:pt x="111856" y="507614"/>
                </a:lnTo>
                <a:lnTo>
                  <a:pt x="104332" y="510655"/>
                </a:lnTo>
                <a:lnTo>
                  <a:pt x="88034" y="516679"/>
                </a:lnTo>
                <a:lnTo>
                  <a:pt x="80513" y="518682"/>
                </a:lnTo>
                <a:lnTo>
                  <a:pt x="73515" y="520017"/>
                </a:lnTo>
                <a:lnTo>
                  <a:pt x="66864" y="520908"/>
                </a:lnTo>
                <a:lnTo>
                  <a:pt x="56830" y="521897"/>
                </a:lnTo>
                <a:lnTo>
                  <a:pt x="44635" y="52268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InkAnnotation628"/>
          <p:cNvSpPr/>
          <p:nvPr/>
        </p:nvSpPr>
        <p:spPr>
          <a:xfrm>
            <a:off x="2125265" y="3723679"/>
            <a:ext cx="178595" cy="1964532"/>
          </a:xfrm>
          <a:custGeom>
            <a:avLst/>
            <a:gdLst/>
            <a:ahLst/>
            <a:cxnLst/>
            <a:rect l="0" t="0" r="0" b="0"/>
            <a:pathLst>
              <a:path w="178595" h="1964532">
                <a:moveTo>
                  <a:pt x="178594" y="0"/>
                </a:moveTo>
                <a:lnTo>
                  <a:pt x="178594" y="207251"/>
                </a:lnTo>
                <a:lnTo>
                  <a:pt x="173853" y="259515"/>
                </a:lnTo>
                <a:lnTo>
                  <a:pt x="170906" y="312703"/>
                </a:lnTo>
                <a:lnTo>
                  <a:pt x="170032" y="370906"/>
                </a:lnTo>
                <a:lnTo>
                  <a:pt x="169697" y="499009"/>
                </a:lnTo>
                <a:lnTo>
                  <a:pt x="167033" y="542920"/>
                </a:lnTo>
                <a:lnTo>
                  <a:pt x="162542" y="586579"/>
                </a:lnTo>
                <a:lnTo>
                  <a:pt x="157238" y="632441"/>
                </a:lnTo>
                <a:lnTo>
                  <a:pt x="154220" y="679283"/>
                </a:lnTo>
                <a:lnTo>
                  <a:pt x="150894" y="726560"/>
                </a:lnTo>
                <a:lnTo>
                  <a:pt x="147229" y="750280"/>
                </a:lnTo>
                <a:lnTo>
                  <a:pt x="142801" y="774030"/>
                </a:lnTo>
                <a:lnTo>
                  <a:pt x="135235" y="821586"/>
                </a:lnTo>
                <a:lnTo>
                  <a:pt x="128566" y="870173"/>
                </a:lnTo>
                <a:lnTo>
                  <a:pt x="122294" y="921532"/>
                </a:lnTo>
                <a:lnTo>
                  <a:pt x="118240" y="947730"/>
                </a:lnTo>
                <a:lnTo>
                  <a:pt x="113553" y="974124"/>
                </a:lnTo>
                <a:lnTo>
                  <a:pt x="108444" y="1000651"/>
                </a:lnTo>
                <a:lnTo>
                  <a:pt x="104046" y="1027265"/>
                </a:lnTo>
                <a:lnTo>
                  <a:pt x="96514" y="1080648"/>
                </a:lnTo>
                <a:lnTo>
                  <a:pt x="77502" y="1241240"/>
                </a:lnTo>
                <a:lnTo>
                  <a:pt x="50605" y="1495631"/>
                </a:lnTo>
                <a:lnTo>
                  <a:pt x="46635" y="1523939"/>
                </a:lnTo>
                <a:lnTo>
                  <a:pt x="42004" y="1551740"/>
                </a:lnTo>
                <a:lnTo>
                  <a:pt x="36933" y="1579205"/>
                </a:lnTo>
                <a:lnTo>
                  <a:pt x="32559" y="1606444"/>
                </a:lnTo>
                <a:lnTo>
                  <a:pt x="25054" y="1660522"/>
                </a:lnTo>
                <a:lnTo>
                  <a:pt x="15251" y="1741171"/>
                </a:lnTo>
                <a:lnTo>
                  <a:pt x="11739" y="1794814"/>
                </a:lnTo>
                <a:lnTo>
                  <a:pt x="9186" y="1845446"/>
                </a:lnTo>
                <a:lnTo>
                  <a:pt x="3163" y="1905434"/>
                </a:lnTo>
                <a:lnTo>
                  <a:pt x="0" y="196453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InkAnnotation629"/>
          <p:cNvSpPr/>
          <p:nvPr/>
        </p:nvSpPr>
        <p:spPr>
          <a:xfrm>
            <a:off x="2312789" y="3857627"/>
            <a:ext cx="455415" cy="383974"/>
          </a:xfrm>
          <a:custGeom>
            <a:avLst/>
            <a:gdLst/>
            <a:ahLst/>
            <a:cxnLst/>
            <a:rect l="0" t="0" r="0" b="0"/>
            <a:pathLst>
              <a:path w="455415" h="383974">
                <a:moveTo>
                  <a:pt x="0" y="125013"/>
                </a:moveTo>
                <a:lnTo>
                  <a:pt x="25989" y="99023"/>
                </a:lnTo>
                <a:lnTo>
                  <a:pt x="36686" y="90972"/>
                </a:lnTo>
                <a:lnTo>
                  <a:pt x="47063" y="84087"/>
                </a:lnTo>
                <a:lnTo>
                  <a:pt x="59475" y="74632"/>
                </a:lnTo>
                <a:lnTo>
                  <a:pt x="69758" y="68556"/>
                </a:lnTo>
                <a:lnTo>
                  <a:pt x="83589" y="62549"/>
                </a:lnTo>
                <a:lnTo>
                  <a:pt x="91445" y="59558"/>
                </a:lnTo>
                <a:lnTo>
                  <a:pt x="105465" y="56234"/>
                </a:lnTo>
                <a:lnTo>
                  <a:pt x="119303" y="53765"/>
                </a:lnTo>
                <a:lnTo>
                  <a:pt x="127160" y="51717"/>
                </a:lnTo>
                <a:lnTo>
                  <a:pt x="135375" y="49360"/>
                </a:lnTo>
                <a:lnTo>
                  <a:pt x="142836" y="46797"/>
                </a:lnTo>
                <a:lnTo>
                  <a:pt x="156417" y="41302"/>
                </a:lnTo>
                <a:lnTo>
                  <a:pt x="163809" y="39440"/>
                </a:lnTo>
                <a:lnTo>
                  <a:pt x="171714" y="38199"/>
                </a:lnTo>
                <a:lnTo>
                  <a:pt x="179960" y="37371"/>
                </a:lnTo>
                <a:lnTo>
                  <a:pt x="188435" y="35827"/>
                </a:lnTo>
                <a:lnTo>
                  <a:pt x="197060" y="33806"/>
                </a:lnTo>
                <a:lnTo>
                  <a:pt x="205787" y="31466"/>
                </a:lnTo>
                <a:lnTo>
                  <a:pt x="214582" y="29907"/>
                </a:lnTo>
                <a:lnTo>
                  <a:pt x="223422" y="28866"/>
                </a:lnTo>
                <a:lnTo>
                  <a:pt x="232291" y="28173"/>
                </a:lnTo>
                <a:lnTo>
                  <a:pt x="241181" y="26718"/>
                </a:lnTo>
                <a:lnTo>
                  <a:pt x="250084" y="24756"/>
                </a:lnTo>
                <a:lnTo>
                  <a:pt x="258996" y="22457"/>
                </a:lnTo>
                <a:lnTo>
                  <a:pt x="267914" y="20923"/>
                </a:lnTo>
                <a:lnTo>
                  <a:pt x="276836" y="19901"/>
                </a:lnTo>
                <a:lnTo>
                  <a:pt x="285760" y="19220"/>
                </a:lnTo>
                <a:lnTo>
                  <a:pt x="293694" y="17773"/>
                </a:lnTo>
                <a:lnTo>
                  <a:pt x="307802" y="13520"/>
                </a:lnTo>
                <a:lnTo>
                  <a:pt x="315334" y="11989"/>
                </a:lnTo>
                <a:lnTo>
                  <a:pt x="323332" y="10969"/>
                </a:lnTo>
                <a:lnTo>
                  <a:pt x="331640" y="10288"/>
                </a:lnTo>
                <a:lnTo>
                  <a:pt x="339164" y="9834"/>
                </a:lnTo>
                <a:lnTo>
                  <a:pt x="352815" y="9331"/>
                </a:lnTo>
                <a:lnTo>
                  <a:pt x="365497" y="6460"/>
                </a:lnTo>
                <a:lnTo>
                  <a:pt x="377747" y="2870"/>
                </a:lnTo>
                <a:lnTo>
                  <a:pt x="389807" y="1274"/>
                </a:lnTo>
                <a:lnTo>
                  <a:pt x="403012" y="376"/>
                </a:lnTo>
                <a:lnTo>
                  <a:pt x="416363" y="72"/>
                </a:lnTo>
                <a:lnTo>
                  <a:pt x="440517" y="0"/>
                </a:lnTo>
                <a:lnTo>
                  <a:pt x="442506" y="992"/>
                </a:lnTo>
                <a:lnTo>
                  <a:pt x="443832" y="2645"/>
                </a:lnTo>
                <a:lnTo>
                  <a:pt x="444716" y="4739"/>
                </a:lnTo>
                <a:lnTo>
                  <a:pt x="452272" y="15229"/>
                </a:lnTo>
                <a:lnTo>
                  <a:pt x="454017" y="20988"/>
                </a:lnTo>
                <a:lnTo>
                  <a:pt x="455000" y="29809"/>
                </a:lnTo>
                <a:lnTo>
                  <a:pt x="455230" y="38382"/>
                </a:lnTo>
                <a:lnTo>
                  <a:pt x="455414" y="162129"/>
                </a:lnTo>
                <a:lnTo>
                  <a:pt x="454422" y="169601"/>
                </a:lnTo>
                <a:lnTo>
                  <a:pt x="452768" y="176566"/>
                </a:lnTo>
                <a:lnTo>
                  <a:pt x="450673" y="183194"/>
                </a:lnTo>
                <a:lnTo>
                  <a:pt x="449277" y="190590"/>
                </a:lnTo>
                <a:lnTo>
                  <a:pt x="448346" y="198497"/>
                </a:lnTo>
                <a:lnTo>
                  <a:pt x="447725" y="206744"/>
                </a:lnTo>
                <a:lnTo>
                  <a:pt x="447311" y="214227"/>
                </a:lnTo>
                <a:lnTo>
                  <a:pt x="446852" y="227833"/>
                </a:lnTo>
                <a:lnTo>
                  <a:pt x="446516" y="272480"/>
                </a:lnTo>
                <a:lnTo>
                  <a:pt x="446484" y="377972"/>
                </a:lnTo>
                <a:lnTo>
                  <a:pt x="445492" y="379972"/>
                </a:lnTo>
                <a:lnTo>
                  <a:pt x="443838" y="381307"/>
                </a:lnTo>
                <a:lnTo>
                  <a:pt x="437587" y="383960"/>
                </a:lnTo>
                <a:lnTo>
                  <a:pt x="442706" y="383971"/>
                </a:lnTo>
                <a:lnTo>
                  <a:pt x="440505" y="383973"/>
                </a:lnTo>
                <a:lnTo>
                  <a:pt x="439522" y="382981"/>
                </a:lnTo>
                <a:lnTo>
                  <a:pt x="438866" y="381328"/>
                </a:lnTo>
                <a:lnTo>
                  <a:pt x="437555" y="37504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InkAnnotation630"/>
          <p:cNvSpPr/>
          <p:nvPr/>
        </p:nvSpPr>
        <p:spPr>
          <a:xfrm>
            <a:off x="2544960" y="4188023"/>
            <a:ext cx="500064" cy="23005"/>
          </a:xfrm>
          <a:custGeom>
            <a:avLst/>
            <a:gdLst/>
            <a:ahLst/>
            <a:cxnLst/>
            <a:rect l="0" t="0" r="0" b="0"/>
            <a:pathLst>
              <a:path w="500064" h="23005">
                <a:moveTo>
                  <a:pt x="0" y="0"/>
                </a:moveTo>
                <a:lnTo>
                  <a:pt x="25990" y="0"/>
                </a:lnTo>
                <a:lnTo>
                  <a:pt x="31218" y="992"/>
                </a:lnTo>
                <a:lnTo>
                  <a:pt x="36687" y="2646"/>
                </a:lnTo>
                <a:lnTo>
                  <a:pt x="42317" y="4740"/>
                </a:lnTo>
                <a:lnTo>
                  <a:pt x="48055" y="6136"/>
                </a:lnTo>
                <a:lnTo>
                  <a:pt x="53865" y="7068"/>
                </a:lnTo>
                <a:lnTo>
                  <a:pt x="59723" y="7688"/>
                </a:lnTo>
                <a:lnTo>
                  <a:pt x="74168" y="8378"/>
                </a:lnTo>
                <a:lnTo>
                  <a:pt x="82188" y="8562"/>
                </a:lnTo>
                <a:lnTo>
                  <a:pt x="90511" y="9676"/>
                </a:lnTo>
                <a:lnTo>
                  <a:pt x="99036" y="11412"/>
                </a:lnTo>
                <a:lnTo>
                  <a:pt x="107696" y="13562"/>
                </a:lnTo>
                <a:lnTo>
                  <a:pt x="116446" y="14994"/>
                </a:lnTo>
                <a:lnTo>
                  <a:pt x="125256" y="15949"/>
                </a:lnTo>
                <a:lnTo>
                  <a:pt x="134105" y="16586"/>
                </a:lnTo>
                <a:lnTo>
                  <a:pt x="142982" y="17010"/>
                </a:lnTo>
                <a:lnTo>
                  <a:pt x="160782" y="17482"/>
                </a:lnTo>
                <a:lnTo>
                  <a:pt x="281194" y="17856"/>
                </a:lnTo>
                <a:lnTo>
                  <a:pt x="291642" y="18850"/>
                </a:lnTo>
                <a:lnTo>
                  <a:pt x="301585" y="20504"/>
                </a:lnTo>
                <a:lnTo>
                  <a:pt x="311189" y="22599"/>
                </a:lnTo>
                <a:lnTo>
                  <a:pt x="320569" y="23004"/>
                </a:lnTo>
                <a:lnTo>
                  <a:pt x="329799" y="22281"/>
                </a:lnTo>
                <a:lnTo>
                  <a:pt x="338929" y="20807"/>
                </a:lnTo>
                <a:lnTo>
                  <a:pt x="347991" y="19824"/>
                </a:lnTo>
                <a:lnTo>
                  <a:pt x="357010" y="19169"/>
                </a:lnTo>
                <a:lnTo>
                  <a:pt x="373976" y="18441"/>
                </a:lnTo>
                <a:lnTo>
                  <a:pt x="388131" y="18118"/>
                </a:lnTo>
                <a:lnTo>
                  <a:pt x="500063" y="1785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InkAnnotation631"/>
          <p:cNvSpPr/>
          <p:nvPr/>
        </p:nvSpPr>
        <p:spPr>
          <a:xfrm>
            <a:off x="2625328" y="4205882"/>
            <a:ext cx="437555" cy="303574"/>
          </a:xfrm>
          <a:custGeom>
            <a:avLst/>
            <a:gdLst/>
            <a:ahLst/>
            <a:cxnLst/>
            <a:rect l="0" t="0" r="0" b="0"/>
            <a:pathLst>
              <a:path w="437555" h="303574">
                <a:moveTo>
                  <a:pt x="437554" y="8930"/>
                </a:moveTo>
                <a:lnTo>
                  <a:pt x="437554" y="69893"/>
                </a:lnTo>
                <a:lnTo>
                  <a:pt x="436562" y="75369"/>
                </a:lnTo>
                <a:lnTo>
                  <a:pt x="434908" y="81003"/>
                </a:lnTo>
                <a:lnTo>
                  <a:pt x="432814" y="86745"/>
                </a:lnTo>
                <a:lnTo>
                  <a:pt x="431417" y="92557"/>
                </a:lnTo>
                <a:lnTo>
                  <a:pt x="430486" y="98415"/>
                </a:lnTo>
                <a:lnTo>
                  <a:pt x="429866" y="104306"/>
                </a:lnTo>
                <a:lnTo>
                  <a:pt x="428460" y="110217"/>
                </a:lnTo>
                <a:lnTo>
                  <a:pt x="426530" y="116142"/>
                </a:lnTo>
                <a:lnTo>
                  <a:pt x="424252" y="122077"/>
                </a:lnTo>
                <a:lnTo>
                  <a:pt x="422733" y="129009"/>
                </a:lnTo>
                <a:lnTo>
                  <a:pt x="421720" y="136608"/>
                </a:lnTo>
                <a:lnTo>
                  <a:pt x="421045" y="144650"/>
                </a:lnTo>
                <a:lnTo>
                  <a:pt x="418610" y="151996"/>
                </a:lnTo>
                <a:lnTo>
                  <a:pt x="415003" y="158877"/>
                </a:lnTo>
                <a:lnTo>
                  <a:pt x="410614" y="165450"/>
                </a:lnTo>
                <a:lnTo>
                  <a:pt x="406696" y="171815"/>
                </a:lnTo>
                <a:lnTo>
                  <a:pt x="403091" y="178043"/>
                </a:lnTo>
                <a:lnTo>
                  <a:pt x="396441" y="190256"/>
                </a:lnTo>
                <a:lnTo>
                  <a:pt x="390177" y="202298"/>
                </a:lnTo>
                <a:lnTo>
                  <a:pt x="384086" y="211618"/>
                </a:lnTo>
                <a:lnTo>
                  <a:pt x="381073" y="215493"/>
                </a:lnTo>
                <a:lnTo>
                  <a:pt x="379064" y="220061"/>
                </a:lnTo>
                <a:lnTo>
                  <a:pt x="377724" y="225090"/>
                </a:lnTo>
                <a:lnTo>
                  <a:pt x="376832" y="230428"/>
                </a:lnTo>
                <a:lnTo>
                  <a:pt x="375245" y="235970"/>
                </a:lnTo>
                <a:lnTo>
                  <a:pt x="373194" y="241649"/>
                </a:lnTo>
                <a:lnTo>
                  <a:pt x="370835" y="247420"/>
                </a:lnTo>
                <a:lnTo>
                  <a:pt x="365568" y="256477"/>
                </a:lnTo>
                <a:lnTo>
                  <a:pt x="359920" y="263810"/>
                </a:lnTo>
                <a:lnTo>
                  <a:pt x="354102" y="270377"/>
                </a:lnTo>
                <a:lnTo>
                  <a:pt x="352154" y="273517"/>
                </a:lnTo>
                <a:lnTo>
                  <a:pt x="348420" y="282677"/>
                </a:lnTo>
                <a:lnTo>
                  <a:pt x="341418" y="292015"/>
                </a:lnTo>
                <a:lnTo>
                  <a:pt x="340721" y="292903"/>
                </a:lnTo>
                <a:lnTo>
                  <a:pt x="339947" y="296536"/>
                </a:lnTo>
                <a:lnTo>
                  <a:pt x="339740" y="298894"/>
                </a:lnTo>
                <a:lnTo>
                  <a:pt x="338611" y="300466"/>
                </a:lnTo>
                <a:lnTo>
                  <a:pt x="336865" y="301514"/>
                </a:lnTo>
                <a:lnTo>
                  <a:pt x="330510" y="303573"/>
                </a:lnTo>
                <a:lnTo>
                  <a:pt x="330408" y="295918"/>
                </a:lnTo>
                <a:lnTo>
                  <a:pt x="327757" y="289938"/>
                </a:lnTo>
                <a:lnTo>
                  <a:pt x="324263" y="281659"/>
                </a:lnTo>
                <a:lnTo>
                  <a:pt x="322711" y="274672"/>
                </a:lnTo>
                <a:lnTo>
                  <a:pt x="319374" y="265612"/>
                </a:lnTo>
                <a:lnTo>
                  <a:pt x="317096" y="260419"/>
                </a:lnTo>
                <a:lnTo>
                  <a:pt x="313592" y="254972"/>
                </a:lnTo>
                <a:lnTo>
                  <a:pt x="309272" y="249357"/>
                </a:lnTo>
                <a:lnTo>
                  <a:pt x="304408" y="243628"/>
                </a:lnTo>
                <a:lnTo>
                  <a:pt x="300173" y="237825"/>
                </a:lnTo>
                <a:lnTo>
                  <a:pt x="296357" y="231972"/>
                </a:lnTo>
                <a:lnTo>
                  <a:pt x="292821" y="226086"/>
                </a:lnTo>
                <a:lnTo>
                  <a:pt x="288480" y="220177"/>
                </a:lnTo>
                <a:lnTo>
                  <a:pt x="283601" y="214254"/>
                </a:lnTo>
                <a:lnTo>
                  <a:pt x="278364" y="208320"/>
                </a:lnTo>
                <a:lnTo>
                  <a:pt x="267253" y="196436"/>
                </a:lnTo>
                <a:lnTo>
                  <a:pt x="261513" y="190489"/>
                </a:lnTo>
                <a:lnTo>
                  <a:pt x="254709" y="184539"/>
                </a:lnTo>
                <a:lnTo>
                  <a:pt x="247196" y="178589"/>
                </a:lnTo>
                <a:lnTo>
                  <a:pt x="239212" y="172637"/>
                </a:lnTo>
                <a:lnTo>
                  <a:pt x="231904" y="165693"/>
                </a:lnTo>
                <a:lnTo>
                  <a:pt x="225048" y="158087"/>
                </a:lnTo>
                <a:lnTo>
                  <a:pt x="218493" y="150040"/>
                </a:lnTo>
                <a:lnTo>
                  <a:pt x="211146" y="142691"/>
                </a:lnTo>
                <a:lnTo>
                  <a:pt x="203272" y="135807"/>
                </a:lnTo>
                <a:lnTo>
                  <a:pt x="195046" y="129234"/>
                </a:lnTo>
                <a:lnTo>
                  <a:pt x="187577" y="122867"/>
                </a:lnTo>
                <a:lnTo>
                  <a:pt x="180614" y="116637"/>
                </a:lnTo>
                <a:lnTo>
                  <a:pt x="173987" y="110501"/>
                </a:lnTo>
                <a:lnTo>
                  <a:pt x="166593" y="104425"/>
                </a:lnTo>
                <a:lnTo>
                  <a:pt x="158687" y="98390"/>
                </a:lnTo>
                <a:lnTo>
                  <a:pt x="150439" y="92383"/>
                </a:lnTo>
                <a:lnTo>
                  <a:pt x="133338" y="80416"/>
                </a:lnTo>
                <a:lnTo>
                  <a:pt x="124611" y="74447"/>
                </a:lnTo>
                <a:lnTo>
                  <a:pt x="116808" y="69475"/>
                </a:lnTo>
                <a:lnTo>
                  <a:pt x="109622" y="65168"/>
                </a:lnTo>
                <a:lnTo>
                  <a:pt x="96345" y="56745"/>
                </a:lnTo>
                <a:lnTo>
                  <a:pt x="90027" y="51721"/>
                </a:lnTo>
                <a:lnTo>
                  <a:pt x="83831" y="46387"/>
                </a:lnTo>
                <a:lnTo>
                  <a:pt x="71654" y="37814"/>
                </a:lnTo>
                <a:lnTo>
                  <a:pt x="59627" y="30697"/>
                </a:lnTo>
                <a:lnTo>
                  <a:pt x="47667" y="24227"/>
                </a:lnTo>
                <a:lnTo>
                  <a:pt x="35737" y="20689"/>
                </a:lnTo>
                <a:lnTo>
                  <a:pt x="29778" y="19746"/>
                </a:lnTo>
                <a:lnTo>
                  <a:pt x="20510" y="16052"/>
                </a:lnTo>
                <a:lnTo>
                  <a:pt x="16650" y="13678"/>
                </a:lnTo>
                <a:lnTo>
                  <a:pt x="14076" y="11103"/>
                </a:lnTo>
                <a:lnTo>
                  <a:pt x="12361" y="8395"/>
                </a:lnTo>
                <a:lnTo>
                  <a:pt x="11217" y="5596"/>
                </a:lnTo>
                <a:lnTo>
                  <a:pt x="9462" y="3731"/>
                </a:lnTo>
                <a:lnTo>
                  <a:pt x="7300" y="2488"/>
                </a:ln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InkAnnotation632"/>
          <p:cNvSpPr/>
          <p:nvPr/>
        </p:nvSpPr>
        <p:spPr>
          <a:xfrm>
            <a:off x="2875361" y="4446984"/>
            <a:ext cx="196329" cy="133800"/>
          </a:xfrm>
          <a:custGeom>
            <a:avLst/>
            <a:gdLst/>
            <a:ahLst/>
            <a:cxnLst/>
            <a:rect l="0" t="0" r="0" b="0"/>
            <a:pathLst>
              <a:path w="196329" h="133800">
                <a:moveTo>
                  <a:pt x="8928" y="0"/>
                </a:moveTo>
                <a:lnTo>
                  <a:pt x="4187" y="0"/>
                </a:lnTo>
                <a:lnTo>
                  <a:pt x="2791" y="992"/>
                </a:lnTo>
                <a:lnTo>
                  <a:pt x="1859" y="2645"/>
                </a:lnTo>
                <a:lnTo>
                  <a:pt x="1239" y="4740"/>
                </a:lnTo>
                <a:lnTo>
                  <a:pt x="825" y="7129"/>
                </a:lnTo>
                <a:lnTo>
                  <a:pt x="549" y="9713"/>
                </a:lnTo>
                <a:lnTo>
                  <a:pt x="365" y="12429"/>
                </a:lnTo>
                <a:lnTo>
                  <a:pt x="243" y="15231"/>
                </a:lnTo>
                <a:lnTo>
                  <a:pt x="106" y="20990"/>
                </a:lnTo>
                <a:lnTo>
                  <a:pt x="0" y="55317"/>
                </a:lnTo>
                <a:lnTo>
                  <a:pt x="992" y="58706"/>
                </a:lnTo>
                <a:lnTo>
                  <a:pt x="2645" y="61957"/>
                </a:lnTo>
                <a:lnTo>
                  <a:pt x="4739" y="65118"/>
                </a:lnTo>
                <a:lnTo>
                  <a:pt x="6135" y="68216"/>
                </a:lnTo>
                <a:lnTo>
                  <a:pt x="7066" y="71275"/>
                </a:lnTo>
                <a:lnTo>
                  <a:pt x="7686" y="74305"/>
                </a:lnTo>
                <a:lnTo>
                  <a:pt x="9092" y="78311"/>
                </a:lnTo>
                <a:lnTo>
                  <a:pt x="11022" y="82965"/>
                </a:lnTo>
                <a:lnTo>
                  <a:pt x="13300" y="88052"/>
                </a:lnTo>
                <a:lnTo>
                  <a:pt x="15811" y="92436"/>
                </a:lnTo>
                <a:lnTo>
                  <a:pt x="18477" y="96350"/>
                </a:lnTo>
                <a:lnTo>
                  <a:pt x="21247" y="99952"/>
                </a:lnTo>
                <a:lnTo>
                  <a:pt x="24086" y="103346"/>
                </a:lnTo>
                <a:lnTo>
                  <a:pt x="26971" y="106600"/>
                </a:lnTo>
                <a:lnTo>
                  <a:pt x="29886" y="109762"/>
                </a:lnTo>
                <a:lnTo>
                  <a:pt x="33813" y="111870"/>
                </a:lnTo>
                <a:lnTo>
                  <a:pt x="38417" y="113275"/>
                </a:lnTo>
                <a:lnTo>
                  <a:pt x="43470" y="114212"/>
                </a:lnTo>
                <a:lnTo>
                  <a:pt x="47831" y="115828"/>
                </a:lnTo>
                <a:lnTo>
                  <a:pt x="51730" y="117899"/>
                </a:lnTo>
                <a:lnTo>
                  <a:pt x="55322" y="120272"/>
                </a:lnTo>
                <a:lnTo>
                  <a:pt x="58708" y="122845"/>
                </a:lnTo>
                <a:lnTo>
                  <a:pt x="61958" y="125553"/>
                </a:lnTo>
                <a:lnTo>
                  <a:pt x="65117" y="128351"/>
                </a:lnTo>
                <a:lnTo>
                  <a:pt x="69208" y="130215"/>
                </a:lnTo>
                <a:lnTo>
                  <a:pt x="73919" y="131458"/>
                </a:lnTo>
                <a:lnTo>
                  <a:pt x="79044" y="132287"/>
                </a:lnTo>
                <a:lnTo>
                  <a:pt x="84445" y="132840"/>
                </a:lnTo>
                <a:lnTo>
                  <a:pt x="90030" y="133208"/>
                </a:lnTo>
                <a:lnTo>
                  <a:pt x="100536" y="133617"/>
                </a:lnTo>
                <a:lnTo>
                  <a:pt x="108512" y="133799"/>
                </a:lnTo>
                <a:lnTo>
                  <a:pt x="113020" y="132855"/>
                </a:lnTo>
                <a:lnTo>
                  <a:pt x="118010" y="131235"/>
                </a:lnTo>
                <a:lnTo>
                  <a:pt x="123321" y="129161"/>
                </a:lnTo>
                <a:lnTo>
                  <a:pt x="127854" y="126787"/>
                </a:lnTo>
                <a:lnTo>
                  <a:pt x="131868" y="124212"/>
                </a:lnTo>
                <a:lnTo>
                  <a:pt x="135536" y="121503"/>
                </a:lnTo>
                <a:lnTo>
                  <a:pt x="139966" y="119698"/>
                </a:lnTo>
                <a:lnTo>
                  <a:pt x="144904" y="118493"/>
                </a:lnTo>
                <a:lnTo>
                  <a:pt x="150180" y="117691"/>
                </a:lnTo>
                <a:lnTo>
                  <a:pt x="154689" y="116163"/>
                </a:lnTo>
                <a:lnTo>
                  <a:pt x="158688" y="114153"/>
                </a:lnTo>
                <a:lnTo>
                  <a:pt x="162346" y="111821"/>
                </a:lnTo>
                <a:lnTo>
                  <a:pt x="165777" y="109274"/>
                </a:lnTo>
                <a:lnTo>
                  <a:pt x="169056" y="106584"/>
                </a:lnTo>
                <a:lnTo>
                  <a:pt x="172235" y="103798"/>
                </a:lnTo>
                <a:lnTo>
                  <a:pt x="175346" y="100948"/>
                </a:lnTo>
                <a:lnTo>
                  <a:pt x="181448" y="95137"/>
                </a:lnTo>
                <a:lnTo>
                  <a:pt x="183473" y="92198"/>
                </a:lnTo>
                <a:lnTo>
                  <a:pt x="184822" y="89246"/>
                </a:lnTo>
                <a:lnTo>
                  <a:pt x="185722" y="86287"/>
                </a:lnTo>
                <a:lnTo>
                  <a:pt x="187314" y="84313"/>
                </a:lnTo>
                <a:lnTo>
                  <a:pt x="189367" y="82998"/>
                </a:lnTo>
                <a:lnTo>
                  <a:pt x="191729" y="82121"/>
                </a:lnTo>
                <a:lnTo>
                  <a:pt x="193302" y="80544"/>
                </a:lnTo>
                <a:lnTo>
                  <a:pt x="194352" y="78501"/>
                </a:lnTo>
                <a:lnTo>
                  <a:pt x="195051" y="76146"/>
                </a:lnTo>
                <a:lnTo>
                  <a:pt x="195518" y="73584"/>
                </a:lnTo>
                <a:lnTo>
                  <a:pt x="195829" y="70885"/>
                </a:lnTo>
                <a:lnTo>
                  <a:pt x="196328" y="64163"/>
                </a:lnTo>
                <a:lnTo>
                  <a:pt x="193750" y="60597"/>
                </a:lnTo>
                <a:lnTo>
                  <a:pt x="191674" y="58258"/>
                </a:lnTo>
                <a:lnTo>
                  <a:pt x="189297" y="56698"/>
                </a:lnTo>
                <a:lnTo>
                  <a:pt x="184011" y="54964"/>
                </a:lnTo>
                <a:lnTo>
                  <a:pt x="178354" y="51548"/>
                </a:lnTo>
                <a:lnTo>
                  <a:pt x="175457" y="49248"/>
                </a:lnTo>
                <a:lnTo>
                  <a:pt x="171541" y="47715"/>
                </a:lnTo>
                <a:lnTo>
                  <a:pt x="166946" y="46692"/>
                </a:lnTo>
                <a:lnTo>
                  <a:pt x="161898" y="46011"/>
                </a:lnTo>
                <a:lnTo>
                  <a:pt x="157540" y="45557"/>
                </a:lnTo>
                <a:lnTo>
                  <a:pt x="153643" y="45254"/>
                </a:lnTo>
                <a:lnTo>
                  <a:pt x="150053" y="45052"/>
                </a:lnTo>
                <a:lnTo>
                  <a:pt x="143418" y="44827"/>
                </a:lnTo>
                <a:lnTo>
                  <a:pt x="131459" y="44701"/>
                </a:lnTo>
                <a:lnTo>
                  <a:pt x="116084" y="4464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InkAnnotation633"/>
          <p:cNvSpPr/>
          <p:nvPr/>
        </p:nvSpPr>
        <p:spPr>
          <a:xfrm>
            <a:off x="2902148" y="4580929"/>
            <a:ext cx="107156" cy="1580556"/>
          </a:xfrm>
          <a:custGeom>
            <a:avLst/>
            <a:gdLst/>
            <a:ahLst/>
            <a:cxnLst/>
            <a:rect l="0" t="0" r="0" b="0"/>
            <a:pathLst>
              <a:path w="107156" h="1580556">
                <a:moveTo>
                  <a:pt x="98227" y="0"/>
                </a:moveTo>
                <a:lnTo>
                  <a:pt x="90538" y="0"/>
                </a:lnTo>
                <a:lnTo>
                  <a:pt x="90124" y="992"/>
                </a:lnTo>
                <a:lnTo>
                  <a:pt x="89406" y="12429"/>
                </a:lnTo>
                <a:lnTo>
                  <a:pt x="89329" y="20991"/>
                </a:lnTo>
                <a:lnTo>
                  <a:pt x="91957" y="29503"/>
                </a:lnTo>
                <a:lnTo>
                  <a:pt x="94047" y="34552"/>
                </a:lnTo>
                <a:lnTo>
                  <a:pt x="96988" y="51138"/>
                </a:lnTo>
                <a:lnTo>
                  <a:pt x="98118" y="98796"/>
                </a:lnTo>
                <a:lnTo>
                  <a:pt x="100824" y="116339"/>
                </a:lnTo>
                <a:lnTo>
                  <a:pt x="102935" y="125185"/>
                </a:lnTo>
                <a:lnTo>
                  <a:pt x="105905" y="151855"/>
                </a:lnTo>
                <a:lnTo>
                  <a:pt x="106909" y="200799"/>
                </a:lnTo>
                <a:lnTo>
                  <a:pt x="107155" y="403640"/>
                </a:lnTo>
                <a:lnTo>
                  <a:pt x="104510" y="438356"/>
                </a:lnTo>
                <a:lnTo>
                  <a:pt x="102416" y="455949"/>
                </a:lnTo>
                <a:lnTo>
                  <a:pt x="100088" y="494017"/>
                </a:lnTo>
                <a:lnTo>
                  <a:pt x="99054" y="534086"/>
                </a:lnTo>
                <a:lnTo>
                  <a:pt x="98594" y="575046"/>
                </a:lnTo>
                <a:lnTo>
                  <a:pt x="95744" y="619047"/>
                </a:lnTo>
                <a:lnTo>
                  <a:pt x="91170" y="665062"/>
                </a:lnTo>
                <a:lnTo>
                  <a:pt x="85830" y="711971"/>
                </a:lnTo>
                <a:lnTo>
                  <a:pt x="84009" y="736585"/>
                </a:lnTo>
                <a:lnTo>
                  <a:pt x="82795" y="761924"/>
                </a:lnTo>
                <a:lnTo>
                  <a:pt x="81986" y="787747"/>
                </a:lnTo>
                <a:lnTo>
                  <a:pt x="80454" y="813891"/>
                </a:lnTo>
                <a:lnTo>
                  <a:pt x="76106" y="866753"/>
                </a:lnTo>
                <a:lnTo>
                  <a:pt x="56479" y="1053737"/>
                </a:lnTo>
                <a:lnTo>
                  <a:pt x="14883" y="1428750"/>
                </a:lnTo>
                <a:lnTo>
                  <a:pt x="11575" y="1474390"/>
                </a:lnTo>
                <a:lnTo>
                  <a:pt x="9113" y="1513527"/>
                </a:lnTo>
                <a:lnTo>
                  <a:pt x="7068" y="1530908"/>
                </a:lnTo>
                <a:lnTo>
                  <a:pt x="0" y="158055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InkAnnotation634"/>
          <p:cNvSpPr/>
          <p:nvPr/>
        </p:nvSpPr>
        <p:spPr>
          <a:xfrm>
            <a:off x="3536156" y="3162505"/>
            <a:ext cx="410766" cy="552246"/>
          </a:xfrm>
          <a:custGeom>
            <a:avLst/>
            <a:gdLst/>
            <a:ahLst/>
            <a:cxnLst/>
            <a:rect l="0" t="0" r="0" b="0"/>
            <a:pathLst>
              <a:path w="410766" h="552246">
                <a:moveTo>
                  <a:pt x="0" y="52182"/>
                </a:moveTo>
                <a:lnTo>
                  <a:pt x="24858" y="39753"/>
                </a:lnTo>
                <a:lnTo>
                  <a:pt x="32447" y="36951"/>
                </a:lnTo>
                <a:lnTo>
                  <a:pt x="41474" y="34090"/>
                </a:lnTo>
                <a:lnTo>
                  <a:pt x="62089" y="28266"/>
                </a:lnTo>
                <a:lnTo>
                  <a:pt x="119399" y="13473"/>
                </a:lnTo>
                <a:lnTo>
                  <a:pt x="130201" y="11493"/>
                </a:lnTo>
                <a:lnTo>
                  <a:pt x="140378" y="10174"/>
                </a:lnTo>
                <a:lnTo>
                  <a:pt x="150140" y="9293"/>
                </a:lnTo>
                <a:lnTo>
                  <a:pt x="160617" y="7714"/>
                </a:lnTo>
                <a:lnTo>
                  <a:pt x="171570" y="5670"/>
                </a:lnTo>
                <a:lnTo>
                  <a:pt x="182841" y="3314"/>
                </a:lnTo>
                <a:lnTo>
                  <a:pt x="193331" y="1744"/>
                </a:lnTo>
                <a:lnTo>
                  <a:pt x="203301" y="698"/>
                </a:lnTo>
                <a:lnTo>
                  <a:pt x="212925" y="0"/>
                </a:lnTo>
                <a:lnTo>
                  <a:pt x="222317" y="526"/>
                </a:lnTo>
                <a:lnTo>
                  <a:pt x="231555" y="1870"/>
                </a:lnTo>
                <a:lnTo>
                  <a:pt x="240690" y="3758"/>
                </a:lnTo>
                <a:lnTo>
                  <a:pt x="249757" y="5016"/>
                </a:lnTo>
                <a:lnTo>
                  <a:pt x="258778" y="5856"/>
                </a:lnTo>
                <a:lnTo>
                  <a:pt x="267769" y="6415"/>
                </a:lnTo>
                <a:lnTo>
                  <a:pt x="275746" y="7780"/>
                </a:lnTo>
                <a:lnTo>
                  <a:pt x="283050" y="9682"/>
                </a:lnTo>
                <a:lnTo>
                  <a:pt x="289903" y="11943"/>
                </a:lnTo>
                <a:lnTo>
                  <a:pt x="296456" y="14442"/>
                </a:lnTo>
                <a:lnTo>
                  <a:pt x="309029" y="19864"/>
                </a:lnTo>
                <a:lnTo>
                  <a:pt x="321231" y="22936"/>
                </a:lnTo>
                <a:lnTo>
                  <a:pt x="327263" y="23755"/>
                </a:lnTo>
                <a:lnTo>
                  <a:pt x="332277" y="26285"/>
                </a:lnTo>
                <a:lnTo>
                  <a:pt x="336612" y="29957"/>
                </a:lnTo>
                <a:lnTo>
                  <a:pt x="343082" y="38335"/>
                </a:lnTo>
                <a:lnTo>
                  <a:pt x="347716" y="48630"/>
                </a:lnTo>
                <a:lnTo>
                  <a:pt x="352317" y="54903"/>
                </a:lnTo>
                <a:lnTo>
                  <a:pt x="353940" y="58957"/>
                </a:lnTo>
                <a:lnTo>
                  <a:pt x="355744" y="68753"/>
                </a:lnTo>
                <a:lnTo>
                  <a:pt x="353900" y="79721"/>
                </a:lnTo>
                <a:lnTo>
                  <a:pt x="349773" y="91211"/>
                </a:lnTo>
                <a:lnTo>
                  <a:pt x="344631" y="102932"/>
                </a:lnTo>
                <a:lnTo>
                  <a:pt x="339039" y="114756"/>
                </a:lnTo>
                <a:lnTo>
                  <a:pt x="333246" y="127617"/>
                </a:lnTo>
                <a:lnTo>
                  <a:pt x="327365" y="143256"/>
                </a:lnTo>
                <a:lnTo>
                  <a:pt x="318797" y="157482"/>
                </a:lnTo>
                <a:lnTo>
                  <a:pt x="308375" y="170419"/>
                </a:lnTo>
                <a:lnTo>
                  <a:pt x="297128" y="182784"/>
                </a:lnTo>
                <a:lnTo>
                  <a:pt x="274900" y="205642"/>
                </a:lnTo>
                <a:lnTo>
                  <a:pt x="249462" y="231266"/>
                </a:lnTo>
                <a:lnTo>
                  <a:pt x="244691" y="240033"/>
                </a:lnTo>
                <a:lnTo>
                  <a:pt x="242502" y="248853"/>
                </a:lnTo>
                <a:lnTo>
                  <a:pt x="242035" y="257710"/>
                </a:lnTo>
                <a:lnTo>
                  <a:pt x="238748" y="265599"/>
                </a:lnTo>
                <a:lnTo>
                  <a:pt x="227157" y="279656"/>
                </a:lnTo>
                <a:lnTo>
                  <a:pt x="195462" y="311979"/>
                </a:lnTo>
                <a:lnTo>
                  <a:pt x="178153" y="329374"/>
                </a:lnTo>
                <a:lnTo>
                  <a:pt x="168378" y="338180"/>
                </a:lnTo>
                <a:lnTo>
                  <a:pt x="157892" y="347027"/>
                </a:lnTo>
                <a:lnTo>
                  <a:pt x="146934" y="355901"/>
                </a:lnTo>
                <a:lnTo>
                  <a:pt x="137643" y="363802"/>
                </a:lnTo>
                <a:lnTo>
                  <a:pt x="129465" y="371054"/>
                </a:lnTo>
                <a:lnTo>
                  <a:pt x="122029" y="377873"/>
                </a:lnTo>
                <a:lnTo>
                  <a:pt x="105828" y="393386"/>
                </a:lnTo>
                <a:lnTo>
                  <a:pt x="56999" y="441699"/>
                </a:lnTo>
                <a:lnTo>
                  <a:pt x="47492" y="453834"/>
                </a:lnTo>
                <a:lnTo>
                  <a:pt x="39959" y="465843"/>
                </a:lnTo>
                <a:lnTo>
                  <a:pt x="33304" y="477794"/>
                </a:lnTo>
                <a:lnTo>
                  <a:pt x="32124" y="482767"/>
                </a:lnTo>
                <a:lnTo>
                  <a:pt x="32330" y="487074"/>
                </a:lnTo>
                <a:lnTo>
                  <a:pt x="34212" y="495499"/>
                </a:lnTo>
                <a:lnTo>
                  <a:pt x="35049" y="505857"/>
                </a:lnTo>
                <a:lnTo>
                  <a:pt x="36264" y="510406"/>
                </a:lnTo>
                <a:lnTo>
                  <a:pt x="40260" y="518105"/>
                </a:lnTo>
                <a:lnTo>
                  <a:pt x="47989" y="524835"/>
                </a:lnTo>
                <a:lnTo>
                  <a:pt x="52829" y="528018"/>
                </a:lnTo>
                <a:lnTo>
                  <a:pt x="59031" y="530140"/>
                </a:lnTo>
                <a:lnTo>
                  <a:pt x="66143" y="531555"/>
                </a:lnTo>
                <a:lnTo>
                  <a:pt x="73861" y="532498"/>
                </a:lnTo>
                <a:lnTo>
                  <a:pt x="81983" y="533127"/>
                </a:lnTo>
                <a:lnTo>
                  <a:pt x="90374" y="533547"/>
                </a:lnTo>
                <a:lnTo>
                  <a:pt x="98944" y="533826"/>
                </a:lnTo>
                <a:lnTo>
                  <a:pt x="108627" y="535005"/>
                </a:lnTo>
                <a:lnTo>
                  <a:pt x="119050" y="536782"/>
                </a:lnTo>
                <a:lnTo>
                  <a:pt x="129969" y="538960"/>
                </a:lnTo>
                <a:lnTo>
                  <a:pt x="141216" y="540412"/>
                </a:lnTo>
                <a:lnTo>
                  <a:pt x="152683" y="541379"/>
                </a:lnTo>
                <a:lnTo>
                  <a:pt x="164296" y="542024"/>
                </a:lnTo>
                <a:lnTo>
                  <a:pt x="190429" y="542742"/>
                </a:lnTo>
                <a:lnTo>
                  <a:pt x="204343" y="542933"/>
                </a:lnTo>
                <a:lnTo>
                  <a:pt x="218581" y="544052"/>
                </a:lnTo>
                <a:lnTo>
                  <a:pt x="233033" y="545791"/>
                </a:lnTo>
                <a:lnTo>
                  <a:pt x="247628" y="547942"/>
                </a:lnTo>
                <a:lnTo>
                  <a:pt x="262320" y="549376"/>
                </a:lnTo>
                <a:lnTo>
                  <a:pt x="277075" y="550332"/>
                </a:lnTo>
                <a:lnTo>
                  <a:pt x="305707" y="551395"/>
                </a:lnTo>
                <a:lnTo>
                  <a:pt x="344138" y="551993"/>
                </a:lnTo>
                <a:lnTo>
                  <a:pt x="410765" y="55224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InkAnnotation635"/>
          <p:cNvSpPr/>
          <p:nvPr/>
        </p:nvSpPr>
        <p:spPr>
          <a:xfrm>
            <a:off x="3527226" y="3411620"/>
            <a:ext cx="294681" cy="26310"/>
          </a:xfrm>
          <a:custGeom>
            <a:avLst/>
            <a:gdLst/>
            <a:ahLst/>
            <a:cxnLst/>
            <a:rect l="0" t="0" r="0" b="0"/>
            <a:pathLst>
              <a:path w="294681" h="26310">
                <a:moveTo>
                  <a:pt x="0" y="26309"/>
                </a:moveTo>
                <a:lnTo>
                  <a:pt x="7688" y="18621"/>
                </a:lnTo>
                <a:lnTo>
                  <a:pt x="13670" y="17931"/>
                </a:lnTo>
                <a:lnTo>
                  <a:pt x="18043" y="17747"/>
                </a:lnTo>
                <a:lnTo>
                  <a:pt x="19966" y="16632"/>
                </a:lnTo>
                <a:lnTo>
                  <a:pt x="20256" y="14897"/>
                </a:lnTo>
                <a:lnTo>
                  <a:pt x="19457" y="12748"/>
                </a:lnTo>
                <a:lnTo>
                  <a:pt x="21901" y="10323"/>
                </a:lnTo>
                <a:lnTo>
                  <a:pt x="26507" y="7714"/>
                </a:lnTo>
                <a:lnTo>
                  <a:pt x="32554" y="4983"/>
                </a:lnTo>
                <a:lnTo>
                  <a:pt x="41546" y="3162"/>
                </a:lnTo>
                <a:lnTo>
                  <a:pt x="52502" y="1948"/>
                </a:lnTo>
                <a:lnTo>
                  <a:pt x="64767" y="1139"/>
                </a:lnTo>
                <a:lnTo>
                  <a:pt x="78897" y="599"/>
                </a:lnTo>
                <a:lnTo>
                  <a:pt x="110472" y="0"/>
                </a:lnTo>
                <a:lnTo>
                  <a:pt x="127226" y="832"/>
                </a:lnTo>
                <a:lnTo>
                  <a:pt x="144349" y="2379"/>
                </a:lnTo>
                <a:lnTo>
                  <a:pt x="161717" y="4403"/>
                </a:lnTo>
                <a:lnTo>
                  <a:pt x="177264" y="5752"/>
                </a:lnTo>
                <a:lnTo>
                  <a:pt x="191598" y="6651"/>
                </a:lnTo>
                <a:lnTo>
                  <a:pt x="205122" y="7251"/>
                </a:lnTo>
                <a:lnTo>
                  <a:pt x="221085" y="8642"/>
                </a:lnTo>
                <a:lnTo>
                  <a:pt x="294680" y="1738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InkAnnotation636"/>
          <p:cNvSpPr/>
          <p:nvPr/>
        </p:nvSpPr>
        <p:spPr>
          <a:xfrm>
            <a:off x="3545085" y="3964781"/>
            <a:ext cx="187492" cy="2196704"/>
          </a:xfrm>
          <a:custGeom>
            <a:avLst/>
            <a:gdLst/>
            <a:ahLst/>
            <a:cxnLst/>
            <a:rect l="0" t="0" r="0" b="0"/>
            <a:pathLst>
              <a:path w="187492" h="2196704">
                <a:moveTo>
                  <a:pt x="178594" y="0"/>
                </a:moveTo>
                <a:lnTo>
                  <a:pt x="178594" y="17169"/>
                </a:lnTo>
                <a:lnTo>
                  <a:pt x="181240" y="27805"/>
                </a:lnTo>
                <a:lnTo>
                  <a:pt x="183335" y="33419"/>
                </a:lnTo>
                <a:lnTo>
                  <a:pt x="186282" y="55542"/>
                </a:lnTo>
                <a:lnTo>
                  <a:pt x="187491" y="117746"/>
                </a:lnTo>
                <a:lnTo>
                  <a:pt x="184864" y="132037"/>
                </a:lnTo>
                <a:lnTo>
                  <a:pt x="181380" y="145003"/>
                </a:lnTo>
                <a:lnTo>
                  <a:pt x="176111" y="197187"/>
                </a:lnTo>
                <a:lnTo>
                  <a:pt x="171575" y="223459"/>
                </a:lnTo>
                <a:lnTo>
                  <a:pt x="169776" y="290503"/>
                </a:lnTo>
                <a:lnTo>
                  <a:pt x="168694" y="335710"/>
                </a:lnTo>
                <a:lnTo>
                  <a:pt x="163534" y="367030"/>
                </a:lnTo>
                <a:lnTo>
                  <a:pt x="158642" y="418405"/>
                </a:lnTo>
                <a:lnTo>
                  <a:pt x="153155" y="467065"/>
                </a:lnTo>
                <a:lnTo>
                  <a:pt x="145935" y="522024"/>
                </a:lnTo>
                <a:lnTo>
                  <a:pt x="143480" y="580652"/>
                </a:lnTo>
                <a:lnTo>
                  <a:pt x="138254" y="640004"/>
                </a:lnTo>
                <a:lnTo>
                  <a:pt x="134797" y="706629"/>
                </a:lnTo>
                <a:lnTo>
                  <a:pt x="134058" y="794898"/>
                </a:lnTo>
                <a:lnTo>
                  <a:pt x="129239" y="848367"/>
                </a:lnTo>
                <a:lnTo>
                  <a:pt x="124858" y="920759"/>
                </a:lnTo>
                <a:lnTo>
                  <a:pt x="119126" y="980467"/>
                </a:lnTo>
                <a:lnTo>
                  <a:pt x="116987" y="1042146"/>
                </a:lnTo>
                <a:lnTo>
                  <a:pt x="115361" y="1105400"/>
                </a:lnTo>
                <a:lnTo>
                  <a:pt x="110029" y="1172980"/>
                </a:lnTo>
                <a:lnTo>
                  <a:pt x="107015" y="1238423"/>
                </a:lnTo>
                <a:lnTo>
                  <a:pt x="101272" y="1306651"/>
                </a:lnTo>
                <a:lnTo>
                  <a:pt x="98137" y="1372288"/>
                </a:lnTo>
                <a:lnTo>
                  <a:pt x="93887" y="1418208"/>
                </a:lnTo>
                <a:lnTo>
                  <a:pt x="88692" y="1462429"/>
                </a:lnTo>
                <a:lnTo>
                  <a:pt x="77271" y="1552150"/>
                </a:lnTo>
                <a:lnTo>
                  <a:pt x="73166" y="1617889"/>
                </a:lnTo>
                <a:lnTo>
                  <a:pt x="69560" y="1662963"/>
                </a:lnTo>
                <a:lnTo>
                  <a:pt x="61952" y="1732964"/>
                </a:lnTo>
                <a:lnTo>
                  <a:pt x="50492" y="1827728"/>
                </a:lnTo>
                <a:lnTo>
                  <a:pt x="46380" y="1894341"/>
                </a:lnTo>
                <a:lnTo>
                  <a:pt x="42772" y="1939619"/>
                </a:lnTo>
                <a:lnTo>
                  <a:pt x="37862" y="1985209"/>
                </a:lnTo>
                <a:lnTo>
                  <a:pt x="32372" y="2028622"/>
                </a:lnTo>
                <a:lnTo>
                  <a:pt x="23703" y="2087370"/>
                </a:lnTo>
                <a:lnTo>
                  <a:pt x="17811" y="2121652"/>
                </a:lnTo>
                <a:lnTo>
                  <a:pt x="14851" y="2137739"/>
                </a:lnTo>
                <a:lnTo>
                  <a:pt x="11885" y="2151441"/>
                </a:lnTo>
                <a:lnTo>
                  <a:pt x="8916" y="2163552"/>
                </a:lnTo>
                <a:lnTo>
                  <a:pt x="0" y="219670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InkAnnotation637"/>
          <p:cNvSpPr/>
          <p:nvPr/>
        </p:nvSpPr>
        <p:spPr>
          <a:xfrm>
            <a:off x="1366242" y="5161407"/>
            <a:ext cx="3161110" cy="142828"/>
          </a:xfrm>
          <a:custGeom>
            <a:avLst/>
            <a:gdLst/>
            <a:ahLst/>
            <a:cxnLst/>
            <a:rect l="0" t="0" r="0" b="0"/>
            <a:pathLst>
              <a:path w="3161110" h="142828">
                <a:moveTo>
                  <a:pt x="0" y="26741"/>
                </a:moveTo>
                <a:lnTo>
                  <a:pt x="13561" y="26741"/>
                </a:lnTo>
                <a:lnTo>
                  <a:pt x="15986" y="25749"/>
                </a:lnTo>
                <a:lnTo>
                  <a:pt x="21326" y="22001"/>
                </a:lnTo>
                <a:lnTo>
                  <a:pt x="27007" y="19673"/>
                </a:lnTo>
                <a:lnTo>
                  <a:pt x="35783" y="18362"/>
                </a:lnTo>
                <a:lnTo>
                  <a:pt x="95405" y="17814"/>
                </a:lnTo>
                <a:lnTo>
                  <a:pt x="107225" y="20458"/>
                </a:lnTo>
                <a:lnTo>
                  <a:pt x="119093" y="23948"/>
                </a:lnTo>
                <a:lnTo>
                  <a:pt x="170449" y="26577"/>
                </a:lnTo>
                <a:lnTo>
                  <a:pt x="208279" y="25727"/>
                </a:lnTo>
                <a:lnTo>
                  <a:pt x="224529" y="21991"/>
                </a:lnTo>
                <a:lnTo>
                  <a:pt x="276933" y="18178"/>
                </a:lnTo>
                <a:lnTo>
                  <a:pt x="498411" y="17811"/>
                </a:lnTo>
                <a:lnTo>
                  <a:pt x="519834" y="15166"/>
                </a:lnTo>
                <a:lnTo>
                  <a:pt x="554207" y="10743"/>
                </a:lnTo>
                <a:lnTo>
                  <a:pt x="647920" y="8954"/>
                </a:lnTo>
                <a:lnTo>
                  <a:pt x="941835" y="8882"/>
                </a:lnTo>
                <a:lnTo>
                  <a:pt x="964958" y="6236"/>
                </a:lnTo>
                <a:lnTo>
                  <a:pt x="997642" y="1813"/>
                </a:lnTo>
                <a:lnTo>
                  <a:pt x="1095873" y="0"/>
                </a:lnTo>
                <a:lnTo>
                  <a:pt x="1116102" y="966"/>
                </a:lnTo>
                <a:lnTo>
                  <a:pt x="1138321" y="4702"/>
                </a:lnTo>
                <a:lnTo>
                  <a:pt x="1230934" y="8772"/>
                </a:lnTo>
                <a:lnTo>
                  <a:pt x="1325931" y="8879"/>
                </a:lnTo>
                <a:lnTo>
                  <a:pt x="1348988" y="11526"/>
                </a:lnTo>
                <a:lnTo>
                  <a:pt x="1381635" y="15949"/>
                </a:lnTo>
                <a:lnTo>
                  <a:pt x="1412805" y="19905"/>
                </a:lnTo>
                <a:lnTo>
                  <a:pt x="1435554" y="23703"/>
                </a:lnTo>
                <a:lnTo>
                  <a:pt x="1506215" y="27466"/>
                </a:lnTo>
                <a:lnTo>
                  <a:pt x="1529986" y="31362"/>
                </a:lnTo>
                <a:lnTo>
                  <a:pt x="1577584" y="35812"/>
                </a:lnTo>
                <a:lnTo>
                  <a:pt x="1601393" y="40033"/>
                </a:lnTo>
                <a:lnTo>
                  <a:pt x="1696640" y="44422"/>
                </a:lnTo>
                <a:lnTo>
                  <a:pt x="1732359" y="47193"/>
                </a:lnTo>
                <a:lnTo>
                  <a:pt x="1768078" y="51652"/>
                </a:lnTo>
                <a:lnTo>
                  <a:pt x="1864320" y="54449"/>
                </a:lnTo>
                <a:lnTo>
                  <a:pt x="1904191" y="59645"/>
                </a:lnTo>
                <a:lnTo>
                  <a:pt x="2014478" y="63378"/>
                </a:lnTo>
                <a:lnTo>
                  <a:pt x="2038654" y="67168"/>
                </a:lnTo>
                <a:lnTo>
                  <a:pt x="2134183" y="71225"/>
                </a:lnTo>
                <a:lnTo>
                  <a:pt x="2172556" y="73986"/>
                </a:lnTo>
                <a:lnTo>
                  <a:pt x="2212699" y="78442"/>
                </a:lnTo>
                <a:lnTo>
                  <a:pt x="2285837" y="82800"/>
                </a:lnTo>
                <a:lnTo>
                  <a:pt x="2309739" y="86382"/>
                </a:lnTo>
                <a:lnTo>
                  <a:pt x="2345509" y="89391"/>
                </a:lnTo>
                <a:lnTo>
                  <a:pt x="2369334" y="93612"/>
                </a:lnTo>
                <a:lnTo>
                  <a:pt x="2440780" y="97778"/>
                </a:lnTo>
                <a:lnTo>
                  <a:pt x="2464593" y="100646"/>
                </a:lnTo>
                <a:lnTo>
                  <a:pt x="2487413" y="104236"/>
                </a:lnTo>
                <a:lnTo>
                  <a:pt x="2585885" y="108025"/>
                </a:lnTo>
                <a:lnTo>
                  <a:pt x="2605813" y="111816"/>
                </a:lnTo>
                <a:lnTo>
                  <a:pt x="2696354" y="115928"/>
                </a:lnTo>
                <a:lnTo>
                  <a:pt x="2866419" y="116038"/>
                </a:lnTo>
                <a:lnTo>
                  <a:pt x="2884284" y="118683"/>
                </a:lnTo>
                <a:lnTo>
                  <a:pt x="2911076" y="123106"/>
                </a:lnTo>
                <a:lnTo>
                  <a:pt x="3007210" y="124953"/>
                </a:lnTo>
                <a:lnTo>
                  <a:pt x="3032703" y="124965"/>
                </a:lnTo>
                <a:lnTo>
                  <a:pt x="3044839" y="127612"/>
                </a:lnTo>
                <a:lnTo>
                  <a:pt x="3056847" y="131104"/>
                </a:lnTo>
                <a:lnTo>
                  <a:pt x="3109513" y="133825"/>
                </a:lnTo>
                <a:lnTo>
                  <a:pt x="3117672" y="133865"/>
                </a:lnTo>
                <a:lnTo>
                  <a:pt x="3121237" y="134868"/>
                </a:lnTo>
                <a:lnTo>
                  <a:pt x="3127844" y="138628"/>
                </a:lnTo>
                <a:lnTo>
                  <a:pt x="3136733" y="140960"/>
                </a:lnTo>
                <a:lnTo>
                  <a:pt x="3161109" y="14282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InkAnnotation638"/>
          <p:cNvSpPr/>
          <p:nvPr/>
        </p:nvSpPr>
        <p:spPr>
          <a:xfrm>
            <a:off x="3018234" y="5009554"/>
            <a:ext cx="1375173" cy="98228"/>
          </a:xfrm>
          <a:custGeom>
            <a:avLst/>
            <a:gdLst/>
            <a:ahLst/>
            <a:cxnLst/>
            <a:rect l="0" t="0" r="0" b="0"/>
            <a:pathLst>
              <a:path w="1375173" h="98228">
                <a:moveTo>
                  <a:pt x="0" y="0"/>
                </a:moveTo>
                <a:lnTo>
                  <a:pt x="4740" y="4740"/>
                </a:lnTo>
                <a:lnTo>
                  <a:pt x="7129" y="6137"/>
                </a:lnTo>
                <a:lnTo>
                  <a:pt x="15231" y="9094"/>
                </a:lnTo>
                <a:lnTo>
                  <a:pt x="18091" y="11024"/>
                </a:lnTo>
                <a:lnTo>
                  <a:pt x="20990" y="13302"/>
                </a:lnTo>
                <a:lnTo>
                  <a:pt x="23915" y="14822"/>
                </a:lnTo>
                <a:lnTo>
                  <a:pt x="29811" y="16509"/>
                </a:lnTo>
                <a:lnTo>
                  <a:pt x="48810" y="18585"/>
                </a:lnTo>
                <a:lnTo>
                  <a:pt x="54368" y="20327"/>
                </a:lnTo>
                <a:lnTo>
                  <a:pt x="60058" y="22481"/>
                </a:lnTo>
                <a:lnTo>
                  <a:pt x="72806" y="25513"/>
                </a:lnTo>
                <a:lnTo>
                  <a:pt x="110387" y="26714"/>
                </a:lnTo>
                <a:lnTo>
                  <a:pt x="428260" y="26789"/>
                </a:lnTo>
                <a:lnTo>
                  <a:pt x="446322" y="24144"/>
                </a:lnTo>
                <a:lnTo>
                  <a:pt x="455306" y="22049"/>
                </a:lnTo>
                <a:lnTo>
                  <a:pt x="486911" y="19101"/>
                </a:lnTo>
                <a:lnTo>
                  <a:pt x="527010" y="18105"/>
                </a:lnTo>
                <a:lnTo>
                  <a:pt x="559530" y="18925"/>
                </a:lnTo>
                <a:lnTo>
                  <a:pt x="569473" y="20554"/>
                </a:lnTo>
                <a:lnTo>
                  <a:pt x="579078" y="22632"/>
                </a:lnTo>
                <a:lnTo>
                  <a:pt x="611559" y="25558"/>
                </a:lnTo>
                <a:lnTo>
                  <a:pt x="646318" y="26424"/>
                </a:lnTo>
                <a:lnTo>
                  <a:pt x="681752" y="26680"/>
                </a:lnTo>
                <a:lnTo>
                  <a:pt x="705498" y="29387"/>
                </a:lnTo>
                <a:lnTo>
                  <a:pt x="717387" y="31497"/>
                </a:lnTo>
                <a:lnTo>
                  <a:pt x="753081" y="34468"/>
                </a:lnTo>
                <a:lnTo>
                  <a:pt x="788792" y="35348"/>
                </a:lnTo>
                <a:lnTo>
                  <a:pt x="812603" y="38200"/>
                </a:lnTo>
                <a:lnTo>
                  <a:pt x="824508" y="40349"/>
                </a:lnTo>
                <a:lnTo>
                  <a:pt x="872133" y="44791"/>
                </a:lnTo>
                <a:lnTo>
                  <a:pt x="884039" y="46728"/>
                </a:lnTo>
                <a:lnTo>
                  <a:pt x="895945" y="49012"/>
                </a:lnTo>
                <a:lnTo>
                  <a:pt x="919758" y="51549"/>
                </a:lnTo>
                <a:lnTo>
                  <a:pt x="962642" y="53178"/>
                </a:lnTo>
                <a:lnTo>
                  <a:pt x="984127" y="56046"/>
                </a:lnTo>
                <a:lnTo>
                  <a:pt x="995413" y="58200"/>
                </a:lnTo>
                <a:lnTo>
                  <a:pt x="1025518" y="61231"/>
                </a:lnTo>
                <a:lnTo>
                  <a:pt x="1058030" y="62129"/>
                </a:lnTo>
                <a:lnTo>
                  <a:pt x="1078446" y="64985"/>
                </a:lnTo>
                <a:lnTo>
                  <a:pt x="1088057" y="67136"/>
                </a:lnTo>
                <a:lnTo>
                  <a:pt x="1115807" y="70163"/>
                </a:lnTo>
                <a:lnTo>
                  <a:pt x="1151850" y="72178"/>
                </a:lnTo>
                <a:lnTo>
                  <a:pt x="1160806" y="73916"/>
                </a:lnTo>
                <a:lnTo>
                  <a:pt x="1169753" y="76066"/>
                </a:lnTo>
                <a:lnTo>
                  <a:pt x="1191827" y="79093"/>
                </a:lnTo>
                <a:lnTo>
                  <a:pt x="1230201" y="80200"/>
                </a:lnTo>
                <a:lnTo>
                  <a:pt x="1301988" y="80366"/>
                </a:lnTo>
                <a:lnTo>
                  <a:pt x="1306539" y="81359"/>
                </a:lnTo>
                <a:lnTo>
                  <a:pt x="1310565" y="83012"/>
                </a:lnTo>
                <a:lnTo>
                  <a:pt x="1314241" y="85107"/>
                </a:lnTo>
                <a:lnTo>
                  <a:pt x="1320971" y="87434"/>
                </a:lnTo>
                <a:lnTo>
                  <a:pt x="1332985" y="88745"/>
                </a:lnTo>
                <a:lnTo>
                  <a:pt x="1350081" y="89188"/>
                </a:lnTo>
                <a:lnTo>
                  <a:pt x="1352492" y="90216"/>
                </a:lnTo>
                <a:lnTo>
                  <a:pt x="1354099" y="91894"/>
                </a:lnTo>
                <a:lnTo>
                  <a:pt x="1355170" y="94005"/>
                </a:lnTo>
                <a:lnTo>
                  <a:pt x="1356876" y="95412"/>
                </a:lnTo>
                <a:lnTo>
                  <a:pt x="1359006" y="96350"/>
                </a:lnTo>
                <a:lnTo>
                  <a:pt x="1364018" y="97393"/>
                </a:lnTo>
                <a:lnTo>
                  <a:pt x="1375172" y="9822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InkAnnotation639"/>
          <p:cNvSpPr/>
          <p:nvPr/>
        </p:nvSpPr>
        <p:spPr>
          <a:xfrm>
            <a:off x="4455914" y="4848855"/>
            <a:ext cx="571487" cy="651833"/>
          </a:xfrm>
          <a:custGeom>
            <a:avLst/>
            <a:gdLst/>
            <a:ahLst/>
            <a:cxnLst/>
            <a:rect l="0" t="0" r="0" b="0"/>
            <a:pathLst>
              <a:path w="571487" h="651833">
                <a:moveTo>
                  <a:pt x="80367" y="35684"/>
                </a:moveTo>
                <a:lnTo>
                  <a:pt x="80367" y="157843"/>
                </a:lnTo>
                <a:lnTo>
                  <a:pt x="77721" y="172328"/>
                </a:lnTo>
                <a:lnTo>
                  <a:pt x="74230" y="187695"/>
                </a:lnTo>
                <a:lnTo>
                  <a:pt x="72678" y="201140"/>
                </a:lnTo>
                <a:lnTo>
                  <a:pt x="71989" y="216376"/>
                </a:lnTo>
                <a:lnTo>
                  <a:pt x="71600" y="241688"/>
                </a:lnTo>
                <a:lnTo>
                  <a:pt x="70517" y="259202"/>
                </a:lnTo>
                <a:lnTo>
                  <a:pt x="66729" y="276908"/>
                </a:lnTo>
                <a:lnTo>
                  <a:pt x="64384" y="294699"/>
                </a:lnTo>
                <a:lnTo>
                  <a:pt x="63341" y="312528"/>
                </a:lnTo>
                <a:lnTo>
                  <a:pt x="62878" y="330374"/>
                </a:lnTo>
                <a:lnTo>
                  <a:pt x="62617" y="357155"/>
                </a:lnTo>
                <a:lnTo>
                  <a:pt x="59910" y="375013"/>
                </a:lnTo>
                <a:lnTo>
                  <a:pt x="56392" y="392871"/>
                </a:lnTo>
                <a:lnTo>
                  <a:pt x="54828" y="410731"/>
                </a:lnTo>
                <a:lnTo>
                  <a:pt x="54134" y="428590"/>
                </a:lnTo>
                <a:lnTo>
                  <a:pt x="52833" y="445457"/>
                </a:lnTo>
                <a:lnTo>
                  <a:pt x="48947" y="459569"/>
                </a:lnTo>
                <a:lnTo>
                  <a:pt x="46559" y="475100"/>
                </a:lnTo>
                <a:lnTo>
                  <a:pt x="44505" y="490933"/>
                </a:lnTo>
                <a:lnTo>
                  <a:pt x="40285" y="504584"/>
                </a:lnTo>
                <a:lnTo>
                  <a:pt x="37748" y="519912"/>
                </a:lnTo>
                <a:lnTo>
                  <a:pt x="36620" y="535654"/>
                </a:lnTo>
                <a:lnTo>
                  <a:pt x="35985" y="554681"/>
                </a:lnTo>
                <a:lnTo>
                  <a:pt x="35837" y="563344"/>
                </a:lnTo>
                <a:lnTo>
                  <a:pt x="33125" y="573146"/>
                </a:lnTo>
                <a:lnTo>
                  <a:pt x="28666" y="587177"/>
                </a:lnTo>
                <a:lnTo>
                  <a:pt x="26861" y="606916"/>
                </a:lnTo>
                <a:lnTo>
                  <a:pt x="26789" y="623765"/>
                </a:lnTo>
                <a:lnTo>
                  <a:pt x="27781" y="624191"/>
                </a:lnTo>
                <a:lnTo>
                  <a:pt x="35883" y="624968"/>
                </a:lnTo>
                <a:lnTo>
                  <a:pt x="43298" y="625033"/>
                </a:lnTo>
                <a:lnTo>
                  <a:pt x="51510" y="631178"/>
                </a:lnTo>
                <a:lnTo>
                  <a:pt x="59800" y="634137"/>
                </a:lnTo>
                <a:lnTo>
                  <a:pt x="65603" y="638345"/>
                </a:lnTo>
                <a:lnTo>
                  <a:pt x="69532" y="639865"/>
                </a:lnTo>
                <a:lnTo>
                  <a:pt x="83551" y="642002"/>
                </a:lnTo>
                <a:lnTo>
                  <a:pt x="91042" y="642502"/>
                </a:lnTo>
                <a:lnTo>
                  <a:pt x="94429" y="643628"/>
                </a:lnTo>
                <a:lnTo>
                  <a:pt x="100838" y="647524"/>
                </a:lnTo>
                <a:lnTo>
                  <a:pt x="109640" y="649917"/>
                </a:lnTo>
                <a:lnTo>
                  <a:pt x="125751" y="651265"/>
                </a:lnTo>
                <a:lnTo>
                  <a:pt x="143093" y="651664"/>
                </a:lnTo>
                <a:lnTo>
                  <a:pt x="272494" y="651832"/>
                </a:lnTo>
                <a:lnTo>
                  <a:pt x="287796" y="649186"/>
                </a:lnTo>
                <a:lnTo>
                  <a:pt x="303526" y="645695"/>
                </a:lnTo>
                <a:lnTo>
                  <a:pt x="317132" y="644143"/>
                </a:lnTo>
                <a:lnTo>
                  <a:pt x="332440" y="640807"/>
                </a:lnTo>
                <a:lnTo>
                  <a:pt x="348172" y="636018"/>
                </a:lnTo>
                <a:lnTo>
                  <a:pt x="369178" y="627743"/>
                </a:lnTo>
                <a:lnTo>
                  <a:pt x="385337" y="621943"/>
                </a:lnTo>
                <a:lnTo>
                  <a:pt x="399795" y="616059"/>
                </a:lnTo>
                <a:lnTo>
                  <a:pt x="412835" y="609144"/>
                </a:lnTo>
                <a:lnTo>
                  <a:pt x="431332" y="595086"/>
                </a:lnTo>
                <a:lnTo>
                  <a:pt x="443388" y="587586"/>
                </a:lnTo>
                <a:lnTo>
                  <a:pt x="455360" y="578299"/>
                </a:lnTo>
                <a:lnTo>
                  <a:pt x="467296" y="568549"/>
                </a:lnTo>
                <a:lnTo>
                  <a:pt x="479215" y="560909"/>
                </a:lnTo>
                <a:lnTo>
                  <a:pt x="491128" y="551559"/>
                </a:lnTo>
                <a:lnTo>
                  <a:pt x="503036" y="540790"/>
                </a:lnTo>
                <a:lnTo>
                  <a:pt x="519905" y="523570"/>
                </a:lnTo>
                <a:lnTo>
                  <a:pt x="531628" y="505901"/>
                </a:lnTo>
                <a:lnTo>
                  <a:pt x="541386" y="488097"/>
                </a:lnTo>
                <a:lnTo>
                  <a:pt x="550561" y="469262"/>
                </a:lnTo>
                <a:lnTo>
                  <a:pt x="559563" y="446263"/>
                </a:lnTo>
                <a:lnTo>
                  <a:pt x="567522" y="426440"/>
                </a:lnTo>
                <a:lnTo>
                  <a:pt x="570321" y="407007"/>
                </a:lnTo>
                <a:lnTo>
                  <a:pt x="570976" y="391216"/>
                </a:lnTo>
                <a:lnTo>
                  <a:pt x="571344" y="370332"/>
                </a:lnTo>
                <a:lnTo>
                  <a:pt x="571486" y="328711"/>
                </a:lnTo>
                <a:lnTo>
                  <a:pt x="568848" y="314416"/>
                </a:lnTo>
                <a:lnTo>
                  <a:pt x="559069" y="284329"/>
                </a:lnTo>
                <a:lnTo>
                  <a:pt x="553407" y="269885"/>
                </a:lnTo>
                <a:lnTo>
                  <a:pt x="544641" y="250597"/>
                </a:lnTo>
                <a:lnTo>
                  <a:pt x="532791" y="226302"/>
                </a:lnTo>
                <a:lnTo>
                  <a:pt x="519130" y="208359"/>
                </a:lnTo>
                <a:lnTo>
                  <a:pt x="502515" y="190475"/>
                </a:lnTo>
                <a:lnTo>
                  <a:pt x="489765" y="172608"/>
                </a:lnTo>
                <a:lnTo>
                  <a:pt x="480272" y="163346"/>
                </a:lnTo>
                <a:lnTo>
                  <a:pt x="463771" y="149908"/>
                </a:lnTo>
                <a:lnTo>
                  <a:pt x="446314" y="133359"/>
                </a:lnTo>
                <a:lnTo>
                  <a:pt x="440418" y="127590"/>
                </a:lnTo>
                <a:lnTo>
                  <a:pt x="425928" y="118534"/>
                </a:lnTo>
                <a:lnTo>
                  <a:pt x="410559" y="110209"/>
                </a:lnTo>
                <a:lnTo>
                  <a:pt x="390750" y="95357"/>
                </a:lnTo>
                <a:lnTo>
                  <a:pt x="378387" y="87672"/>
                </a:lnTo>
                <a:lnTo>
                  <a:pt x="363633" y="80948"/>
                </a:lnTo>
                <a:lnTo>
                  <a:pt x="347154" y="74653"/>
                </a:lnTo>
                <a:lnTo>
                  <a:pt x="329907" y="68547"/>
                </a:lnTo>
                <a:lnTo>
                  <a:pt x="314966" y="62527"/>
                </a:lnTo>
                <a:lnTo>
                  <a:pt x="301711" y="56544"/>
                </a:lnTo>
                <a:lnTo>
                  <a:pt x="289206" y="50577"/>
                </a:lnTo>
                <a:lnTo>
                  <a:pt x="274387" y="44618"/>
                </a:lnTo>
                <a:lnTo>
                  <a:pt x="258872" y="38662"/>
                </a:lnTo>
                <a:lnTo>
                  <a:pt x="245361" y="32708"/>
                </a:lnTo>
                <a:lnTo>
                  <a:pt x="230096" y="29400"/>
                </a:lnTo>
                <a:lnTo>
                  <a:pt x="214382" y="26938"/>
                </a:lnTo>
                <a:lnTo>
                  <a:pt x="200783" y="22536"/>
                </a:lnTo>
                <a:lnTo>
                  <a:pt x="185479" y="19919"/>
                </a:lnTo>
                <a:lnTo>
                  <a:pt x="169748" y="17763"/>
                </a:lnTo>
                <a:lnTo>
                  <a:pt x="156141" y="13498"/>
                </a:lnTo>
                <a:lnTo>
                  <a:pt x="143479" y="10940"/>
                </a:lnTo>
                <a:lnTo>
                  <a:pt x="131237" y="8812"/>
                </a:lnTo>
                <a:lnTo>
                  <a:pt x="119181" y="4558"/>
                </a:lnTo>
                <a:lnTo>
                  <a:pt x="107209" y="2007"/>
                </a:lnTo>
                <a:lnTo>
                  <a:pt x="95273" y="872"/>
                </a:lnTo>
                <a:lnTo>
                  <a:pt x="78389" y="234"/>
                </a:lnTo>
                <a:lnTo>
                  <a:pt x="60647" y="18"/>
                </a:lnTo>
                <a:lnTo>
                  <a:pt x="55314" y="0"/>
                </a:lnTo>
                <a:lnTo>
                  <a:pt x="50766" y="981"/>
                </a:lnTo>
                <a:lnTo>
                  <a:pt x="36339" y="7037"/>
                </a:lnTo>
                <a:lnTo>
                  <a:pt x="23935" y="8528"/>
                </a:lnTo>
                <a:lnTo>
                  <a:pt x="14919" y="8785"/>
                </a:lnTo>
                <a:lnTo>
                  <a:pt x="12922" y="9814"/>
                </a:lnTo>
                <a:lnTo>
                  <a:pt x="11591" y="11492"/>
                </a:lnTo>
                <a:lnTo>
                  <a:pt x="9455" y="16573"/>
                </a:lnTo>
                <a:lnTo>
                  <a:pt x="8287" y="16990"/>
                </a:lnTo>
                <a:lnTo>
                  <a:pt x="0" y="1782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InkAnnotation640"/>
          <p:cNvSpPr/>
          <p:nvPr/>
        </p:nvSpPr>
        <p:spPr>
          <a:xfrm>
            <a:off x="5098851" y="5188148"/>
            <a:ext cx="598290" cy="71438"/>
          </a:xfrm>
          <a:custGeom>
            <a:avLst/>
            <a:gdLst/>
            <a:ahLst/>
            <a:cxnLst/>
            <a:rect l="0" t="0" r="0" b="0"/>
            <a:pathLst>
              <a:path w="598290" h="71438">
                <a:moveTo>
                  <a:pt x="0" y="0"/>
                </a:moveTo>
                <a:lnTo>
                  <a:pt x="12429" y="0"/>
                </a:lnTo>
                <a:lnTo>
                  <a:pt x="16223" y="992"/>
                </a:lnTo>
                <a:lnTo>
                  <a:pt x="20738" y="2646"/>
                </a:lnTo>
                <a:lnTo>
                  <a:pt x="25731" y="4740"/>
                </a:lnTo>
                <a:lnTo>
                  <a:pt x="30052" y="6137"/>
                </a:lnTo>
                <a:lnTo>
                  <a:pt x="41867" y="8102"/>
                </a:lnTo>
                <a:lnTo>
                  <a:pt x="57495" y="8684"/>
                </a:lnTo>
                <a:lnTo>
                  <a:pt x="75685" y="9849"/>
                </a:lnTo>
                <a:lnTo>
                  <a:pt x="83199" y="11526"/>
                </a:lnTo>
                <a:lnTo>
                  <a:pt x="91184" y="13637"/>
                </a:lnTo>
                <a:lnTo>
                  <a:pt x="98493" y="15045"/>
                </a:lnTo>
                <a:lnTo>
                  <a:pt x="111904" y="16609"/>
                </a:lnTo>
                <a:lnTo>
                  <a:pt x="118260" y="18017"/>
                </a:lnTo>
                <a:lnTo>
                  <a:pt x="124480" y="19949"/>
                </a:lnTo>
                <a:lnTo>
                  <a:pt x="130612" y="22229"/>
                </a:lnTo>
                <a:lnTo>
                  <a:pt x="137676" y="23749"/>
                </a:lnTo>
                <a:lnTo>
                  <a:pt x="153462" y="25438"/>
                </a:lnTo>
                <a:lnTo>
                  <a:pt x="167755" y="26189"/>
                </a:lnTo>
                <a:lnTo>
                  <a:pt x="181714" y="27515"/>
                </a:lnTo>
                <a:lnTo>
                  <a:pt x="189604" y="29257"/>
                </a:lnTo>
                <a:lnTo>
                  <a:pt x="197840" y="31410"/>
                </a:lnTo>
                <a:lnTo>
                  <a:pt x="205315" y="32847"/>
                </a:lnTo>
                <a:lnTo>
                  <a:pt x="218913" y="34442"/>
                </a:lnTo>
                <a:lnTo>
                  <a:pt x="234216" y="35151"/>
                </a:lnTo>
                <a:lnTo>
                  <a:pt x="249948" y="36459"/>
                </a:lnTo>
                <a:lnTo>
                  <a:pt x="256921" y="38196"/>
                </a:lnTo>
                <a:lnTo>
                  <a:pt x="263554" y="40347"/>
                </a:lnTo>
                <a:lnTo>
                  <a:pt x="269961" y="41781"/>
                </a:lnTo>
                <a:lnTo>
                  <a:pt x="282370" y="43374"/>
                </a:lnTo>
                <a:lnTo>
                  <a:pt x="289450" y="44791"/>
                </a:lnTo>
                <a:lnTo>
                  <a:pt x="297146" y="46728"/>
                </a:lnTo>
                <a:lnTo>
                  <a:pt x="305254" y="49011"/>
                </a:lnTo>
                <a:lnTo>
                  <a:pt x="312643" y="50533"/>
                </a:lnTo>
                <a:lnTo>
                  <a:pt x="326145" y="52225"/>
                </a:lnTo>
                <a:lnTo>
                  <a:pt x="341406" y="52977"/>
                </a:lnTo>
                <a:lnTo>
                  <a:pt x="364088" y="53399"/>
                </a:lnTo>
                <a:lnTo>
                  <a:pt x="389529" y="53542"/>
                </a:lnTo>
                <a:lnTo>
                  <a:pt x="395615" y="54547"/>
                </a:lnTo>
                <a:lnTo>
                  <a:pt x="401657" y="56208"/>
                </a:lnTo>
                <a:lnTo>
                  <a:pt x="407670" y="58308"/>
                </a:lnTo>
                <a:lnTo>
                  <a:pt x="413663" y="59708"/>
                </a:lnTo>
                <a:lnTo>
                  <a:pt x="431578" y="61678"/>
                </a:lnTo>
                <a:lnTo>
                  <a:pt x="449454" y="62262"/>
                </a:lnTo>
                <a:lnTo>
                  <a:pt x="489397" y="62498"/>
                </a:lnTo>
                <a:lnTo>
                  <a:pt x="493944" y="63494"/>
                </a:lnTo>
                <a:lnTo>
                  <a:pt x="497968" y="65149"/>
                </a:lnTo>
                <a:lnTo>
                  <a:pt x="501643" y="67245"/>
                </a:lnTo>
                <a:lnTo>
                  <a:pt x="505085" y="68643"/>
                </a:lnTo>
                <a:lnTo>
                  <a:pt x="514669" y="70610"/>
                </a:lnTo>
                <a:lnTo>
                  <a:pt x="532780" y="71364"/>
                </a:lnTo>
                <a:lnTo>
                  <a:pt x="597047" y="71437"/>
                </a:lnTo>
                <a:lnTo>
                  <a:pt x="590491" y="71437"/>
                </a:lnTo>
                <a:lnTo>
                  <a:pt x="598289" y="7143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InkAnnotation641"/>
          <p:cNvSpPr/>
          <p:nvPr/>
        </p:nvSpPr>
        <p:spPr>
          <a:xfrm>
            <a:off x="3670101" y="4366617"/>
            <a:ext cx="1732360" cy="151805"/>
          </a:xfrm>
          <a:custGeom>
            <a:avLst/>
            <a:gdLst/>
            <a:ahLst/>
            <a:cxnLst/>
            <a:rect l="0" t="0" r="0" b="0"/>
            <a:pathLst>
              <a:path w="1732360" h="151805">
                <a:moveTo>
                  <a:pt x="0" y="26789"/>
                </a:moveTo>
                <a:lnTo>
                  <a:pt x="0" y="18227"/>
                </a:lnTo>
                <a:lnTo>
                  <a:pt x="2646" y="15377"/>
                </a:lnTo>
                <a:lnTo>
                  <a:pt x="8562" y="9306"/>
                </a:lnTo>
                <a:lnTo>
                  <a:pt x="8766" y="6451"/>
                </a:lnTo>
                <a:lnTo>
                  <a:pt x="8820" y="4301"/>
                </a:lnTo>
                <a:lnTo>
                  <a:pt x="9849" y="2867"/>
                </a:lnTo>
                <a:lnTo>
                  <a:pt x="11527" y="1911"/>
                </a:lnTo>
                <a:lnTo>
                  <a:pt x="16609" y="377"/>
                </a:lnTo>
                <a:lnTo>
                  <a:pt x="68485" y="0"/>
                </a:lnTo>
                <a:lnTo>
                  <a:pt x="117821" y="0"/>
                </a:lnTo>
                <a:lnTo>
                  <a:pt x="127110" y="2645"/>
                </a:lnTo>
                <a:lnTo>
                  <a:pt x="137853" y="6136"/>
                </a:lnTo>
                <a:lnTo>
                  <a:pt x="172722" y="8684"/>
                </a:lnTo>
                <a:lnTo>
                  <a:pt x="184583" y="8820"/>
                </a:lnTo>
                <a:lnTo>
                  <a:pt x="196469" y="11527"/>
                </a:lnTo>
                <a:lnTo>
                  <a:pt x="211671" y="15982"/>
                </a:lnTo>
                <a:lnTo>
                  <a:pt x="241654" y="17694"/>
                </a:lnTo>
                <a:lnTo>
                  <a:pt x="265023" y="17827"/>
                </a:lnTo>
                <a:lnTo>
                  <a:pt x="276869" y="15199"/>
                </a:lnTo>
                <a:lnTo>
                  <a:pt x="288748" y="11716"/>
                </a:lnTo>
                <a:lnTo>
                  <a:pt x="337467" y="9093"/>
                </a:lnTo>
                <a:lnTo>
                  <a:pt x="647301" y="8929"/>
                </a:lnTo>
                <a:lnTo>
                  <a:pt x="682044" y="13670"/>
                </a:lnTo>
                <a:lnTo>
                  <a:pt x="734151" y="17307"/>
                </a:lnTo>
                <a:lnTo>
                  <a:pt x="768521" y="20341"/>
                </a:lnTo>
                <a:lnTo>
                  <a:pt x="803840" y="24878"/>
                </a:lnTo>
                <a:lnTo>
                  <a:pt x="851330" y="26412"/>
                </a:lnTo>
                <a:lnTo>
                  <a:pt x="875125" y="29267"/>
                </a:lnTo>
                <a:lnTo>
                  <a:pt x="898929" y="33843"/>
                </a:lnTo>
                <a:lnTo>
                  <a:pt x="922737" y="39185"/>
                </a:lnTo>
                <a:lnTo>
                  <a:pt x="958454" y="43029"/>
                </a:lnTo>
                <a:lnTo>
                  <a:pt x="982266" y="46574"/>
                </a:lnTo>
                <a:lnTo>
                  <a:pt x="1006078" y="50465"/>
                </a:lnTo>
                <a:lnTo>
                  <a:pt x="1041797" y="53648"/>
                </a:lnTo>
                <a:lnTo>
                  <a:pt x="1065609" y="57908"/>
                </a:lnTo>
                <a:lnTo>
                  <a:pt x="1112242" y="62591"/>
                </a:lnTo>
                <a:lnTo>
                  <a:pt x="1132306" y="66844"/>
                </a:lnTo>
                <a:lnTo>
                  <a:pt x="1165077" y="74816"/>
                </a:lnTo>
                <a:lnTo>
                  <a:pt x="1199923" y="78722"/>
                </a:lnTo>
                <a:lnTo>
                  <a:pt x="1223531" y="82282"/>
                </a:lnTo>
                <a:lnTo>
                  <a:pt x="1235382" y="84620"/>
                </a:lnTo>
                <a:lnTo>
                  <a:pt x="1259134" y="89864"/>
                </a:lnTo>
                <a:lnTo>
                  <a:pt x="1282920" y="94510"/>
                </a:lnTo>
                <a:lnTo>
                  <a:pt x="1327882" y="97492"/>
                </a:lnTo>
                <a:lnTo>
                  <a:pt x="1359176" y="100654"/>
                </a:lnTo>
                <a:lnTo>
                  <a:pt x="1390938" y="105230"/>
                </a:lnTo>
                <a:lnTo>
                  <a:pt x="1437404" y="106902"/>
                </a:lnTo>
                <a:lnTo>
                  <a:pt x="1464387" y="108073"/>
                </a:lnTo>
                <a:lnTo>
                  <a:pt x="1490241" y="113270"/>
                </a:lnTo>
                <a:lnTo>
                  <a:pt x="1542740" y="115921"/>
                </a:lnTo>
                <a:lnTo>
                  <a:pt x="1556803" y="117004"/>
                </a:lnTo>
                <a:lnTo>
                  <a:pt x="1572975" y="120793"/>
                </a:lnTo>
                <a:lnTo>
                  <a:pt x="1608152" y="124644"/>
                </a:lnTo>
                <a:lnTo>
                  <a:pt x="1623348" y="124905"/>
                </a:lnTo>
                <a:lnTo>
                  <a:pt x="1627935" y="125934"/>
                </a:lnTo>
                <a:lnTo>
                  <a:pt x="1635677" y="129723"/>
                </a:lnTo>
                <a:lnTo>
                  <a:pt x="1645072" y="132068"/>
                </a:lnTo>
                <a:lnTo>
                  <a:pt x="1672423" y="133835"/>
                </a:lnTo>
                <a:lnTo>
                  <a:pt x="1675535" y="134864"/>
                </a:lnTo>
                <a:lnTo>
                  <a:pt x="1681638" y="138653"/>
                </a:lnTo>
                <a:lnTo>
                  <a:pt x="1687658" y="140998"/>
                </a:lnTo>
                <a:lnTo>
                  <a:pt x="1699606" y="142504"/>
                </a:lnTo>
                <a:lnTo>
                  <a:pt x="1701594" y="143620"/>
                </a:lnTo>
                <a:lnTo>
                  <a:pt x="1702920" y="145356"/>
                </a:lnTo>
                <a:lnTo>
                  <a:pt x="1703803" y="147505"/>
                </a:lnTo>
                <a:lnTo>
                  <a:pt x="1705384" y="148938"/>
                </a:lnTo>
                <a:lnTo>
                  <a:pt x="1707431" y="149894"/>
                </a:lnTo>
                <a:lnTo>
                  <a:pt x="1713104" y="151427"/>
                </a:lnTo>
                <a:lnTo>
                  <a:pt x="1732359" y="15180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InkAnnotation642"/>
          <p:cNvSpPr/>
          <p:nvPr/>
        </p:nvSpPr>
        <p:spPr>
          <a:xfrm>
            <a:off x="5375673" y="4482703"/>
            <a:ext cx="446484" cy="517923"/>
          </a:xfrm>
          <a:custGeom>
            <a:avLst/>
            <a:gdLst/>
            <a:ahLst/>
            <a:cxnLst/>
            <a:rect l="0" t="0" r="0" b="0"/>
            <a:pathLst>
              <a:path w="446484" h="517923">
                <a:moveTo>
                  <a:pt x="44647" y="0"/>
                </a:moveTo>
                <a:lnTo>
                  <a:pt x="44647" y="12428"/>
                </a:lnTo>
                <a:lnTo>
                  <a:pt x="43655" y="15231"/>
                </a:lnTo>
                <a:lnTo>
                  <a:pt x="38510" y="23915"/>
                </a:lnTo>
                <a:lnTo>
                  <a:pt x="33623" y="38384"/>
                </a:lnTo>
                <a:lnTo>
                  <a:pt x="29826" y="47817"/>
                </a:lnTo>
                <a:lnTo>
                  <a:pt x="26696" y="59698"/>
                </a:lnTo>
                <a:lnTo>
                  <a:pt x="20917" y="75345"/>
                </a:lnTo>
                <a:lnTo>
                  <a:pt x="19218" y="86734"/>
                </a:lnTo>
                <a:lnTo>
                  <a:pt x="18462" y="101056"/>
                </a:lnTo>
                <a:lnTo>
                  <a:pt x="17134" y="116351"/>
                </a:lnTo>
                <a:lnTo>
                  <a:pt x="13236" y="129763"/>
                </a:lnTo>
                <a:lnTo>
                  <a:pt x="10843" y="142339"/>
                </a:lnTo>
                <a:lnTo>
                  <a:pt x="9780" y="155535"/>
                </a:lnTo>
                <a:lnTo>
                  <a:pt x="9306" y="171321"/>
                </a:lnTo>
                <a:lnTo>
                  <a:pt x="9040" y="196943"/>
                </a:lnTo>
                <a:lnTo>
                  <a:pt x="6331" y="211884"/>
                </a:lnTo>
                <a:lnTo>
                  <a:pt x="2813" y="226132"/>
                </a:lnTo>
                <a:lnTo>
                  <a:pt x="1875" y="234098"/>
                </a:lnTo>
                <a:lnTo>
                  <a:pt x="1249" y="242386"/>
                </a:lnTo>
                <a:lnTo>
                  <a:pt x="832" y="250887"/>
                </a:lnTo>
                <a:lnTo>
                  <a:pt x="369" y="268271"/>
                </a:lnTo>
                <a:lnTo>
                  <a:pt x="31" y="313813"/>
                </a:lnTo>
                <a:lnTo>
                  <a:pt x="0" y="371948"/>
                </a:lnTo>
                <a:lnTo>
                  <a:pt x="991" y="376949"/>
                </a:lnTo>
                <a:lnTo>
                  <a:pt x="4739" y="385153"/>
                </a:lnTo>
                <a:lnTo>
                  <a:pt x="12427" y="395349"/>
                </a:lnTo>
                <a:lnTo>
                  <a:pt x="14237" y="399496"/>
                </a:lnTo>
                <a:lnTo>
                  <a:pt x="16249" y="409394"/>
                </a:lnTo>
                <a:lnTo>
                  <a:pt x="17777" y="412828"/>
                </a:lnTo>
                <a:lnTo>
                  <a:pt x="19788" y="415117"/>
                </a:lnTo>
                <a:lnTo>
                  <a:pt x="30005" y="420984"/>
                </a:lnTo>
                <a:lnTo>
                  <a:pt x="39132" y="425229"/>
                </a:lnTo>
                <a:lnTo>
                  <a:pt x="49848" y="428610"/>
                </a:lnTo>
                <a:lnTo>
                  <a:pt x="56219" y="432918"/>
                </a:lnTo>
                <a:lnTo>
                  <a:pt x="65004" y="435494"/>
                </a:lnTo>
                <a:lnTo>
                  <a:pt x="75522" y="436638"/>
                </a:lnTo>
                <a:lnTo>
                  <a:pt x="86812" y="437147"/>
                </a:lnTo>
                <a:lnTo>
                  <a:pt x="104324" y="437434"/>
                </a:lnTo>
                <a:lnTo>
                  <a:pt x="144650" y="437543"/>
                </a:lnTo>
                <a:lnTo>
                  <a:pt x="152987" y="438539"/>
                </a:lnTo>
                <a:lnTo>
                  <a:pt x="161523" y="440196"/>
                </a:lnTo>
                <a:lnTo>
                  <a:pt x="170189" y="442291"/>
                </a:lnTo>
                <a:lnTo>
                  <a:pt x="178943" y="443689"/>
                </a:lnTo>
                <a:lnTo>
                  <a:pt x="187756" y="444621"/>
                </a:lnTo>
                <a:lnTo>
                  <a:pt x="196607" y="445242"/>
                </a:lnTo>
                <a:lnTo>
                  <a:pt x="206477" y="446648"/>
                </a:lnTo>
                <a:lnTo>
                  <a:pt x="217025" y="448578"/>
                </a:lnTo>
                <a:lnTo>
                  <a:pt x="228027" y="450857"/>
                </a:lnTo>
                <a:lnTo>
                  <a:pt x="238338" y="452376"/>
                </a:lnTo>
                <a:lnTo>
                  <a:pt x="248188" y="453388"/>
                </a:lnTo>
                <a:lnTo>
                  <a:pt x="257732" y="454063"/>
                </a:lnTo>
                <a:lnTo>
                  <a:pt x="267070" y="455506"/>
                </a:lnTo>
                <a:lnTo>
                  <a:pt x="276273" y="457460"/>
                </a:lnTo>
                <a:lnTo>
                  <a:pt x="285385" y="459754"/>
                </a:lnTo>
                <a:lnTo>
                  <a:pt x="293443" y="462276"/>
                </a:lnTo>
                <a:lnTo>
                  <a:pt x="300800" y="464950"/>
                </a:lnTo>
                <a:lnTo>
                  <a:pt x="307689" y="467724"/>
                </a:lnTo>
                <a:lnTo>
                  <a:pt x="315258" y="469573"/>
                </a:lnTo>
                <a:lnTo>
                  <a:pt x="323281" y="470807"/>
                </a:lnTo>
                <a:lnTo>
                  <a:pt x="331606" y="471629"/>
                </a:lnTo>
                <a:lnTo>
                  <a:pt x="340133" y="473169"/>
                </a:lnTo>
                <a:lnTo>
                  <a:pt x="348793" y="475188"/>
                </a:lnTo>
                <a:lnTo>
                  <a:pt x="357544" y="477526"/>
                </a:lnTo>
                <a:lnTo>
                  <a:pt x="365363" y="480077"/>
                </a:lnTo>
                <a:lnTo>
                  <a:pt x="372558" y="482770"/>
                </a:lnTo>
                <a:lnTo>
                  <a:pt x="385846" y="488408"/>
                </a:lnTo>
                <a:lnTo>
                  <a:pt x="398366" y="494221"/>
                </a:lnTo>
                <a:lnTo>
                  <a:pt x="410545" y="497465"/>
                </a:lnTo>
                <a:lnTo>
                  <a:pt x="416571" y="498331"/>
                </a:lnTo>
                <a:lnTo>
                  <a:pt x="425913" y="501938"/>
                </a:lnTo>
                <a:lnTo>
                  <a:pt x="436750" y="509548"/>
                </a:lnTo>
                <a:lnTo>
                  <a:pt x="446483" y="51792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InkAnnotation643"/>
          <p:cNvSpPr/>
          <p:nvPr/>
        </p:nvSpPr>
        <p:spPr>
          <a:xfrm>
            <a:off x="5697140" y="4589859"/>
            <a:ext cx="1227940" cy="1134070"/>
          </a:xfrm>
          <a:custGeom>
            <a:avLst/>
            <a:gdLst/>
            <a:ahLst/>
            <a:cxnLst/>
            <a:rect l="0" t="0" r="0" b="0"/>
            <a:pathLst>
              <a:path w="1227940" h="1134070">
                <a:moveTo>
                  <a:pt x="0" y="0"/>
                </a:moveTo>
                <a:lnTo>
                  <a:pt x="34629" y="0"/>
                </a:lnTo>
                <a:lnTo>
                  <a:pt x="45487" y="2645"/>
                </a:lnTo>
                <a:lnTo>
                  <a:pt x="56927" y="6137"/>
                </a:lnTo>
                <a:lnTo>
                  <a:pt x="74524" y="9094"/>
                </a:lnTo>
                <a:lnTo>
                  <a:pt x="110143" y="24088"/>
                </a:lnTo>
                <a:lnTo>
                  <a:pt x="144641" y="43472"/>
                </a:lnTo>
                <a:lnTo>
                  <a:pt x="177950" y="64848"/>
                </a:lnTo>
                <a:lnTo>
                  <a:pt x="199349" y="78304"/>
                </a:lnTo>
                <a:lnTo>
                  <a:pt x="235389" y="105866"/>
                </a:lnTo>
                <a:lnTo>
                  <a:pt x="266199" y="127280"/>
                </a:lnTo>
                <a:lnTo>
                  <a:pt x="313309" y="169962"/>
                </a:lnTo>
                <a:lnTo>
                  <a:pt x="345399" y="196541"/>
                </a:lnTo>
                <a:lnTo>
                  <a:pt x="374199" y="223268"/>
                </a:lnTo>
                <a:lnTo>
                  <a:pt x="400593" y="250038"/>
                </a:lnTo>
                <a:lnTo>
                  <a:pt x="422414" y="276822"/>
                </a:lnTo>
                <a:lnTo>
                  <a:pt x="446297" y="303610"/>
                </a:lnTo>
                <a:lnTo>
                  <a:pt x="466383" y="331391"/>
                </a:lnTo>
                <a:lnTo>
                  <a:pt x="484902" y="364316"/>
                </a:lnTo>
                <a:lnTo>
                  <a:pt x="508938" y="410998"/>
                </a:lnTo>
                <a:lnTo>
                  <a:pt x="526835" y="443907"/>
                </a:lnTo>
                <a:lnTo>
                  <a:pt x="537758" y="464191"/>
                </a:lnTo>
                <a:lnTo>
                  <a:pt x="549486" y="497922"/>
                </a:lnTo>
                <a:lnTo>
                  <a:pt x="559245" y="533052"/>
                </a:lnTo>
                <a:lnTo>
                  <a:pt x="574431" y="592368"/>
                </a:lnTo>
                <a:lnTo>
                  <a:pt x="577763" y="616163"/>
                </a:lnTo>
                <a:lnTo>
                  <a:pt x="579639" y="649226"/>
                </a:lnTo>
                <a:lnTo>
                  <a:pt x="579086" y="669545"/>
                </a:lnTo>
                <a:lnTo>
                  <a:pt x="573196" y="702304"/>
                </a:lnTo>
                <a:lnTo>
                  <a:pt x="565168" y="731304"/>
                </a:lnTo>
                <a:lnTo>
                  <a:pt x="556505" y="759739"/>
                </a:lnTo>
                <a:lnTo>
                  <a:pt x="546662" y="790875"/>
                </a:lnTo>
                <a:lnTo>
                  <a:pt x="528707" y="822825"/>
                </a:lnTo>
                <a:lnTo>
                  <a:pt x="510571" y="857505"/>
                </a:lnTo>
                <a:lnTo>
                  <a:pt x="487880" y="886882"/>
                </a:lnTo>
                <a:lnTo>
                  <a:pt x="469223" y="910678"/>
                </a:lnTo>
                <a:lnTo>
                  <a:pt x="432832" y="943158"/>
                </a:lnTo>
                <a:lnTo>
                  <a:pt x="399352" y="966213"/>
                </a:lnTo>
                <a:lnTo>
                  <a:pt x="362998" y="988272"/>
                </a:lnTo>
                <a:lnTo>
                  <a:pt x="329782" y="1007007"/>
                </a:lnTo>
                <a:lnTo>
                  <a:pt x="313258" y="1015089"/>
                </a:lnTo>
                <a:lnTo>
                  <a:pt x="280283" y="1037459"/>
                </a:lnTo>
                <a:lnTo>
                  <a:pt x="244121" y="1056559"/>
                </a:lnTo>
                <a:lnTo>
                  <a:pt x="226411" y="1067570"/>
                </a:lnTo>
                <a:lnTo>
                  <a:pt x="211502" y="1071371"/>
                </a:lnTo>
                <a:lnTo>
                  <a:pt x="200361" y="1077348"/>
                </a:lnTo>
                <a:lnTo>
                  <a:pt x="193890" y="1079094"/>
                </a:lnTo>
                <a:lnTo>
                  <a:pt x="191768" y="1080552"/>
                </a:lnTo>
                <a:lnTo>
                  <a:pt x="190353" y="1082517"/>
                </a:lnTo>
                <a:lnTo>
                  <a:pt x="189410" y="1084818"/>
                </a:lnTo>
                <a:lnTo>
                  <a:pt x="187789" y="1086353"/>
                </a:lnTo>
                <a:lnTo>
                  <a:pt x="185716" y="1087375"/>
                </a:lnTo>
                <a:lnTo>
                  <a:pt x="178630" y="1089411"/>
                </a:lnTo>
                <a:lnTo>
                  <a:pt x="199844" y="1089421"/>
                </a:lnTo>
                <a:lnTo>
                  <a:pt x="202682" y="1090414"/>
                </a:lnTo>
                <a:lnTo>
                  <a:pt x="211418" y="1095558"/>
                </a:lnTo>
                <a:lnTo>
                  <a:pt x="217325" y="1097110"/>
                </a:lnTo>
                <a:lnTo>
                  <a:pt x="250817" y="1098302"/>
                </a:lnTo>
                <a:lnTo>
                  <a:pt x="256508" y="1098319"/>
                </a:lnTo>
                <a:lnTo>
                  <a:pt x="268123" y="1100982"/>
                </a:lnTo>
                <a:lnTo>
                  <a:pt x="279900" y="1104482"/>
                </a:lnTo>
                <a:lnTo>
                  <a:pt x="315525" y="1107035"/>
                </a:lnTo>
                <a:lnTo>
                  <a:pt x="334370" y="1108200"/>
                </a:lnTo>
                <a:lnTo>
                  <a:pt x="370830" y="1114960"/>
                </a:lnTo>
                <a:lnTo>
                  <a:pt x="403759" y="1116956"/>
                </a:lnTo>
                <a:lnTo>
                  <a:pt x="435038" y="1122274"/>
                </a:lnTo>
                <a:lnTo>
                  <a:pt x="464590" y="1125283"/>
                </a:lnTo>
                <a:lnTo>
                  <a:pt x="498041" y="1131025"/>
                </a:lnTo>
                <a:lnTo>
                  <a:pt x="533088" y="1133168"/>
                </a:lnTo>
                <a:lnTo>
                  <a:pt x="567615" y="1133803"/>
                </a:lnTo>
                <a:lnTo>
                  <a:pt x="762009" y="1134069"/>
                </a:lnTo>
                <a:lnTo>
                  <a:pt x="797722" y="1129329"/>
                </a:lnTo>
                <a:lnTo>
                  <a:pt x="833438" y="1121641"/>
                </a:lnTo>
                <a:lnTo>
                  <a:pt x="864416" y="1117819"/>
                </a:lnTo>
                <a:lnTo>
                  <a:pt x="897186" y="1107206"/>
                </a:lnTo>
                <a:lnTo>
                  <a:pt x="927292" y="1096234"/>
                </a:lnTo>
                <a:lnTo>
                  <a:pt x="959804" y="1086699"/>
                </a:lnTo>
                <a:lnTo>
                  <a:pt x="989831" y="1077591"/>
                </a:lnTo>
                <a:lnTo>
                  <a:pt x="1026645" y="1064632"/>
                </a:lnTo>
                <a:lnTo>
                  <a:pt x="1062579" y="1043992"/>
                </a:lnTo>
                <a:lnTo>
                  <a:pt x="1093601" y="1020806"/>
                </a:lnTo>
                <a:lnTo>
                  <a:pt x="1131975" y="991175"/>
                </a:lnTo>
                <a:lnTo>
                  <a:pt x="1145045" y="978287"/>
                </a:lnTo>
                <a:lnTo>
                  <a:pt x="1169605" y="948406"/>
                </a:lnTo>
                <a:lnTo>
                  <a:pt x="1193565" y="918361"/>
                </a:lnTo>
                <a:lnTo>
                  <a:pt x="1210278" y="883763"/>
                </a:lnTo>
                <a:lnTo>
                  <a:pt x="1216888" y="866056"/>
                </a:lnTo>
                <a:lnTo>
                  <a:pt x="1221447" y="834614"/>
                </a:lnTo>
                <a:lnTo>
                  <a:pt x="1222798" y="804902"/>
                </a:lnTo>
                <a:lnTo>
                  <a:pt x="1227939" y="772507"/>
                </a:lnTo>
                <a:lnTo>
                  <a:pt x="1227714" y="749472"/>
                </a:lnTo>
                <a:lnTo>
                  <a:pt x="1224656" y="714190"/>
                </a:lnTo>
                <a:lnTo>
                  <a:pt x="1223939" y="690480"/>
                </a:lnTo>
                <a:lnTo>
                  <a:pt x="1223622" y="666713"/>
                </a:lnTo>
                <a:lnTo>
                  <a:pt x="1220835" y="642921"/>
                </a:lnTo>
                <a:lnTo>
                  <a:pt x="1215296" y="620110"/>
                </a:lnTo>
                <a:lnTo>
                  <a:pt x="1202014" y="589541"/>
                </a:lnTo>
                <a:lnTo>
                  <a:pt x="1190361" y="555789"/>
                </a:lnTo>
                <a:lnTo>
                  <a:pt x="1174783" y="521644"/>
                </a:lnTo>
                <a:lnTo>
                  <a:pt x="1156606" y="491244"/>
                </a:lnTo>
                <a:lnTo>
                  <a:pt x="1120391" y="438941"/>
                </a:lnTo>
                <a:lnTo>
                  <a:pt x="1096945" y="411176"/>
                </a:lnTo>
                <a:lnTo>
                  <a:pt x="1071146" y="384098"/>
                </a:lnTo>
                <a:lnTo>
                  <a:pt x="991185" y="303612"/>
                </a:lnTo>
                <a:lnTo>
                  <a:pt x="959663" y="276821"/>
                </a:lnTo>
                <a:lnTo>
                  <a:pt x="929928" y="250032"/>
                </a:lnTo>
                <a:lnTo>
                  <a:pt x="897525" y="227982"/>
                </a:lnTo>
                <a:lnTo>
                  <a:pt x="862789" y="208882"/>
                </a:lnTo>
                <a:lnTo>
                  <a:pt x="827362" y="190655"/>
                </a:lnTo>
                <a:lnTo>
                  <a:pt x="775006" y="160754"/>
                </a:lnTo>
                <a:lnTo>
                  <a:pt x="740608" y="145527"/>
                </a:lnTo>
                <a:lnTo>
                  <a:pt x="705280" y="132086"/>
                </a:lnTo>
                <a:lnTo>
                  <a:pt x="669677" y="118181"/>
                </a:lnTo>
                <a:lnTo>
                  <a:pt x="631348" y="105131"/>
                </a:lnTo>
                <a:lnTo>
                  <a:pt x="604052" y="95342"/>
                </a:lnTo>
                <a:lnTo>
                  <a:pt x="566372" y="84253"/>
                </a:lnTo>
                <a:lnTo>
                  <a:pt x="529081" y="74684"/>
                </a:lnTo>
                <a:lnTo>
                  <a:pt x="462640" y="59566"/>
                </a:lnTo>
                <a:lnTo>
                  <a:pt x="426026" y="55352"/>
                </a:lnTo>
                <a:lnTo>
                  <a:pt x="379090" y="47792"/>
                </a:lnTo>
                <a:lnTo>
                  <a:pt x="348464" y="44588"/>
                </a:lnTo>
                <a:lnTo>
                  <a:pt x="315686" y="38787"/>
                </a:lnTo>
                <a:lnTo>
                  <a:pt x="285691" y="35636"/>
                </a:lnTo>
                <a:lnTo>
                  <a:pt x="253100" y="29851"/>
                </a:lnTo>
                <a:lnTo>
                  <a:pt x="223159" y="27696"/>
                </a:lnTo>
                <a:lnTo>
                  <a:pt x="190586" y="27057"/>
                </a:lnTo>
                <a:lnTo>
                  <a:pt x="102635" y="26792"/>
                </a:lnTo>
                <a:lnTo>
                  <a:pt x="89933" y="29436"/>
                </a:lnTo>
                <a:lnTo>
                  <a:pt x="53634" y="42235"/>
                </a:lnTo>
                <a:lnTo>
                  <a:pt x="47662" y="43039"/>
                </a:lnTo>
                <a:lnTo>
                  <a:pt x="38381" y="46579"/>
                </a:lnTo>
                <a:lnTo>
                  <a:pt x="30949" y="50467"/>
                </a:lnTo>
                <a:lnTo>
                  <a:pt x="24338" y="52195"/>
                </a:lnTo>
                <a:lnTo>
                  <a:pt x="15038" y="53169"/>
                </a:lnTo>
                <a:lnTo>
                  <a:pt x="13002" y="54297"/>
                </a:lnTo>
                <a:lnTo>
                  <a:pt x="11644" y="56042"/>
                </a:lnTo>
                <a:lnTo>
                  <a:pt x="8930" y="6250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InkAnnotation644"/>
          <p:cNvSpPr/>
          <p:nvPr/>
        </p:nvSpPr>
        <p:spPr>
          <a:xfrm>
            <a:off x="6974085" y="5170289"/>
            <a:ext cx="651869" cy="71438"/>
          </a:xfrm>
          <a:custGeom>
            <a:avLst/>
            <a:gdLst/>
            <a:ahLst/>
            <a:cxnLst/>
            <a:rect l="0" t="0" r="0" b="0"/>
            <a:pathLst>
              <a:path w="651869" h="71438">
                <a:moveTo>
                  <a:pt x="0" y="0"/>
                </a:moveTo>
                <a:lnTo>
                  <a:pt x="72129" y="0"/>
                </a:lnTo>
                <a:lnTo>
                  <a:pt x="81820" y="991"/>
                </a:lnTo>
                <a:lnTo>
                  <a:pt x="92250" y="2645"/>
                </a:lnTo>
                <a:lnTo>
                  <a:pt x="103172" y="4740"/>
                </a:lnTo>
                <a:lnTo>
                  <a:pt x="114422" y="6136"/>
                </a:lnTo>
                <a:lnTo>
                  <a:pt x="125890" y="7067"/>
                </a:lnTo>
                <a:lnTo>
                  <a:pt x="137506" y="7688"/>
                </a:lnTo>
                <a:lnTo>
                  <a:pt x="148225" y="9094"/>
                </a:lnTo>
                <a:lnTo>
                  <a:pt x="158348" y="11024"/>
                </a:lnTo>
                <a:lnTo>
                  <a:pt x="168074" y="13302"/>
                </a:lnTo>
                <a:lnTo>
                  <a:pt x="178525" y="14821"/>
                </a:lnTo>
                <a:lnTo>
                  <a:pt x="189463" y="15833"/>
                </a:lnTo>
                <a:lnTo>
                  <a:pt x="200723" y="16509"/>
                </a:lnTo>
                <a:lnTo>
                  <a:pt x="211206" y="17951"/>
                </a:lnTo>
                <a:lnTo>
                  <a:pt x="221171" y="19905"/>
                </a:lnTo>
                <a:lnTo>
                  <a:pt x="230791" y="22199"/>
                </a:lnTo>
                <a:lnTo>
                  <a:pt x="241173" y="23729"/>
                </a:lnTo>
                <a:lnTo>
                  <a:pt x="252063" y="24749"/>
                </a:lnTo>
                <a:lnTo>
                  <a:pt x="263292" y="25429"/>
                </a:lnTo>
                <a:lnTo>
                  <a:pt x="274747" y="26874"/>
                </a:lnTo>
                <a:lnTo>
                  <a:pt x="286353" y="28830"/>
                </a:lnTo>
                <a:lnTo>
                  <a:pt x="298058" y="31126"/>
                </a:lnTo>
                <a:lnTo>
                  <a:pt x="308838" y="32656"/>
                </a:lnTo>
                <a:lnTo>
                  <a:pt x="328754" y="34357"/>
                </a:lnTo>
                <a:lnTo>
                  <a:pt x="339224" y="35803"/>
                </a:lnTo>
                <a:lnTo>
                  <a:pt x="350173" y="37760"/>
                </a:lnTo>
                <a:lnTo>
                  <a:pt x="361440" y="40055"/>
                </a:lnTo>
                <a:lnTo>
                  <a:pt x="371930" y="41586"/>
                </a:lnTo>
                <a:lnTo>
                  <a:pt x="391522" y="43287"/>
                </a:lnTo>
                <a:lnTo>
                  <a:pt x="400913" y="44733"/>
                </a:lnTo>
                <a:lnTo>
                  <a:pt x="410151" y="46689"/>
                </a:lnTo>
                <a:lnTo>
                  <a:pt x="419286" y="48985"/>
                </a:lnTo>
                <a:lnTo>
                  <a:pt x="428351" y="50516"/>
                </a:lnTo>
                <a:lnTo>
                  <a:pt x="446363" y="52217"/>
                </a:lnTo>
                <a:lnTo>
                  <a:pt x="464290" y="52973"/>
                </a:lnTo>
                <a:lnTo>
                  <a:pt x="482180" y="54301"/>
                </a:lnTo>
                <a:lnTo>
                  <a:pt x="491117" y="56044"/>
                </a:lnTo>
                <a:lnTo>
                  <a:pt x="500052" y="58199"/>
                </a:lnTo>
                <a:lnTo>
                  <a:pt x="508986" y="59635"/>
                </a:lnTo>
                <a:lnTo>
                  <a:pt x="526848" y="61230"/>
                </a:lnTo>
                <a:lnTo>
                  <a:pt x="542064" y="61940"/>
                </a:lnTo>
                <a:lnTo>
                  <a:pt x="555441" y="63248"/>
                </a:lnTo>
                <a:lnTo>
                  <a:pt x="561786" y="64985"/>
                </a:lnTo>
                <a:lnTo>
                  <a:pt x="568001" y="67136"/>
                </a:lnTo>
                <a:lnTo>
                  <a:pt x="574128" y="68569"/>
                </a:lnTo>
                <a:lnTo>
                  <a:pt x="591240" y="70587"/>
                </a:lnTo>
                <a:lnTo>
                  <a:pt x="609061" y="71269"/>
                </a:lnTo>
                <a:lnTo>
                  <a:pt x="651868" y="7143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Freeform 30"/>
          <p:cNvSpPr/>
          <p:nvPr/>
        </p:nvSpPr>
        <p:spPr>
          <a:xfrm>
            <a:off x="1803796" y="2062757"/>
            <a:ext cx="9715" cy="1"/>
          </a:xfrm>
          <a:custGeom>
            <a:avLst/>
            <a:gdLst/>
            <a:ahLst/>
            <a:cxnLst/>
            <a:rect l="0" t="0" r="0" b="0"/>
            <a:pathLst>
              <a:path w="9715" h="1">
                <a:moveTo>
                  <a:pt x="8930" y="0"/>
                </a:moveTo>
                <a:lnTo>
                  <a:pt x="0" y="0"/>
                </a:lnTo>
                <a:lnTo>
                  <a:pt x="9714" y="0"/>
                </a:lnTo>
                <a:close/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InkAnnotation646"/>
          <p:cNvSpPr/>
          <p:nvPr/>
        </p:nvSpPr>
        <p:spPr>
          <a:xfrm>
            <a:off x="1169789" y="1491257"/>
            <a:ext cx="1464433" cy="1134072"/>
          </a:xfrm>
          <a:custGeom>
            <a:avLst/>
            <a:gdLst/>
            <a:ahLst/>
            <a:cxnLst/>
            <a:rect l="0" t="0" r="0" b="0"/>
            <a:pathLst>
              <a:path w="1464433" h="1134072">
                <a:moveTo>
                  <a:pt x="0" y="1134071"/>
                </a:moveTo>
                <a:lnTo>
                  <a:pt x="4740" y="1129330"/>
                </a:lnTo>
                <a:lnTo>
                  <a:pt x="7129" y="1127934"/>
                </a:lnTo>
                <a:lnTo>
                  <a:pt x="12428" y="1126382"/>
                </a:lnTo>
                <a:lnTo>
                  <a:pt x="31044" y="1124394"/>
                </a:lnTo>
                <a:lnTo>
                  <a:pt x="48996" y="1119077"/>
                </a:lnTo>
                <a:lnTo>
                  <a:pt x="105737" y="1110326"/>
                </a:lnTo>
                <a:lnTo>
                  <a:pt x="149466" y="1107883"/>
                </a:lnTo>
                <a:lnTo>
                  <a:pt x="183192" y="1104814"/>
                </a:lnTo>
                <a:lnTo>
                  <a:pt x="221958" y="1100266"/>
                </a:lnTo>
                <a:lnTo>
                  <a:pt x="261226" y="1098919"/>
                </a:lnTo>
                <a:lnTo>
                  <a:pt x="318939" y="1098464"/>
                </a:lnTo>
                <a:lnTo>
                  <a:pt x="363273" y="1103125"/>
                </a:lnTo>
                <a:lnTo>
                  <a:pt x="407828" y="1101310"/>
                </a:lnTo>
                <a:lnTo>
                  <a:pt x="452449" y="1099228"/>
                </a:lnTo>
                <a:lnTo>
                  <a:pt x="518107" y="1098525"/>
                </a:lnTo>
                <a:lnTo>
                  <a:pt x="705568" y="1098354"/>
                </a:lnTo>
                <a:lnTo>
                  <a:pt x="741218" y="1095707"/>
                </a:lnTo>
                <a:lnTo>
                  <a:pt x="775914" y="1092215"/>
                </a:lnTo>
                <a:lnTo>
                  <a:pt x="807871" y="1090664"/>
                </a:lnTo>
                <a:lnTo>
                  <a:pt x="841257" y="1087328"/>
                </a:lnTo>
                <a:lnTo>
                  <a:pt x="874946" y="1082538"/>
                </a:lnTo>
                <a:lnTo>
                  <a:pt x="906456" y="1077102"/>
                </a:lnTo>
                <a:lnTo>
                  <a:pt x="939642" y="1074025"/>
                </a:lnTo>
                <a:lnTo>
                  <a:pt x="973243" y="1071665"/>
                </a:lnTo>
                <a:lnTo>
                  <a:pt x="1004714" y="1067308"/>
                </a:lnTo>
                <a:lnTo>
                  <a:pt x="1050322" y="1054537"/>
                </a:lnTo>
                <a:lnTo>
                  <a:pt x="1090514" y="1042926"/>
                </a:lnTo>
                <a:lnTo>
                  <a:pt x="1127559" y="1028462"/>
                </a:lnTo>
                <a:lnTo>
                  <a:pt x="1163670" y="1011608"/>
                </a:lnTo>
                <a:lnTo>
                  <a:pt x="1205291" y="987143"/>
                </a:lnTo>
                <a:lnTo>
                  <a:pt x="1257685" y="950754"/>
                </a:lnTo>
                <a:lnTo>
                  <a:pt x="1293535" y="918825"/>
                </a:lnTo>
                <a:lnTo>
                  <a:pt x="1323400" y="883855"/>
                </a:lnTo>
                <a:lnTo>
                  <a:pt x="1346272" y="857196"/>
                </a:lnTo>
                <a:lnTo>
                  <a:pt x="1365616" y="830445"/>
                </a:lnTo>
                <a:lnTo>
                  <a:pt x="1383916" y="801021"/>
                </a:lnTo>
                <a:lnTo>
                  <a:pt x="1399260" y="767168"/>
                </a:lnTo>
                <a:lnTo>
                  <a:pt x="1412735" y="732002"/>
                </a:lnTo>
                <a:lnTo>
                  <a:pt x="1422624" y="708319"/>
                </a:lnTo>
                <a:lnTo>
                  <a:pt x="1430327" y="684564"/>
                </a:lnTo>
                <a:lnTo>
                  <a:pt x="1437057" y="660777"/>
                </a:lnTo>
                <a:lnTo>
                  <a:pt x="1449462" y="613168"/>
                </a:lnTo>
                <a:lnTo>
                  <a:pt x="1452838" y="589358"/>
                </a:lnTo>
                <a:lnTo>
                  <a:pt x="1455330" y="565546"/>
                </a:lnTo>
                <a:lnTo>
                  <a:pt x="1459746" y="541734"/>
                </a:lnTo>
                <a:lnTo>
                  <a:pt x="1462369" y="515276"/>
                </a:lnTo>
                <a:lnTo>
                  <a:pt x="1463536" y="487973"/>
                </a:lnTo>
                <a:lnTo>
                  <a:pt x="1464192" y="449296"/>
                </a:lnTo>
                <a:lnTo>
                  <a:pt x="1464432" y="382350"/>
                </a:lnTo>
                <a:lnTo>
                  <a:pt x="1461806" y="355142"/>
                </a:lnTo>
                <a:lnTo>
                  <a:pt x="1458324" y="327505"/>
                </a:lnTo>
                <a:lnTo>
                  <a:pt x="1456777" y="301993"/>
                </a:lnTo>
                <a:lnTo>
                  <a:pt x="1453443" y="274779"/>
                </a:lnTo>
                <a:lnTo>
                  <a:pt x="1447662" y="247140"/>
                </a:lnTo>
                <a:lnTo>
                  <a:pt x="1438478" y="221627"/>
                </a:lnTo>
                <a:lnTo>
                  <a:pt x="1430427" y="194412"/>
                </a:lnTo>
                <a:lnTo>
                  <a:pt x="1422550" y="166773"/>
                </a:lnTo>
                <a:lnTo>
                  <a:pt x="1412434" y="141259"/>
                </a:lnTo>
                <a:lnTo>
                  <a:pt x="1401324" y="116691"/>
                </a:lnTo>
                <a:lnTo>
                  <a:pt x="1383913" y="80547"/>
                </a:lnTo>
                <a:lnTo>
                  <a:pt x="1366186" y="47348"/>
                </a:lnTo>
                <a:lnTo>
                  <a:pt x="1351011" y="21305"/>
                </a:lnTo>
                <a:lnTo>
                  <a:pt x="1339453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InkAnnotation647"/>
          <p:cNvSpPr/>
          <p:nvPr/>
        </p:nvSpPr>
        <p:spPr>
          <a:xfrm>
            <a:off x="1009589" y="1250677"/>
            <a:ext cx="1240693" cy="1481805"/>
          </a:xfrm>
          <a:custGeom>
            <a:avLst/>
            <a:gdLst/>
            <a:ahLst/>
            <a:cxnLst/>
            <a:rect l="0" t="0" r="0" b="0"/>
            <a:pathLst>
              <a:path w="1240693" h="1481805">
                <a:moveTo>
                  <a:pt x="1240692" y="44127"/>
                </a:moveTo>
                <a:lnTo>
                  <a:pt x="1235951" y="44127"/>
                </a:lnTo>
                <a:lnTo>
                  <a:pt x="1200527" y="34413"/>
                </a:lnTo>
                <a:lnTo>
                  <a:pt x="1162645" y="26036"/>
                </a:lnTo>
                <a:lnTo>
                  <a:pt x="1051540" y="5418"/>
                </a:lnTo>
                <a:lnTo>
                  <a:pt x="1016726" y="2119"/>
                </a:lnTo>
                <a:lnTo>
                  <a:pt x="981409" y="652"/>
                </a:lnTo>
                <a:lnTo>
                  <a:pt x="945869" y="0"/>
                </a:lnTo>
                <a:lnTo>
                  <a:pt x="907584" y="2356"/>
                </a:lnTo>
                <a:lnTo>
                  <a:pt x="887651" y="4374"/>
                </a:lnTo>
                <a:lnTo>
                  <a:pt x="849628" y="9261"/>
                </a:lnTo>
                <a:lnTo>
                  <a:pt x="812886" y="15733"/>
                </a:lnTo>
                <a:lnTo>
                  <a:pt x="776712" y="25224"/>
                </a:lnTo>
                <a:lnTo>
                  <a:pt x="740791" y="36056"/>
                </a:lnTo>
                <a:lnTo>
                  <a:pt x="669224" y="59180"/>
                </a:lnTo>
                <a:lnTo>
                  <a:pt x="633487" y="73638"/>
                </a:lnTo>
                <a:lnTo>
                  <a:pt x="597761" y="90977"/>
                </a:lnTo>
                <a:lnTo>
                  <a:pt x="562038" y="111913"/>
                </a:lnTo>
                <a:lnTo>
                  <a:pt x="513199" y="141272"/>
                </a:lnTo>
                <a:lnTo>
                  <a:pt x="479807" y="162378"/>
                </a:lnTo>
                <a:lnTo>
                  <a:pt x="447107" y="185980"/>
                </a:lnTo>
                <a:lnTo>
                  <a:pt x="405392" y="226166"/>
                </a:lnTo>
                <a:lnTo>
                  <a:pt x="376661" y="251372"/>
                </a:lnTo>
                <a:lnTo>
                  <a:pt x="347355" y="281095"/>
                </a:lnTo>
                <a:lnTo>
                  <a:pt x="318786" y="313157"/>
                </a:lnTo>
                <a:lnTo>
                  <a:pt x="292859" y="343943"/>
                </a:lnTo>
                <a:lnTo>
                  <a:pt x="265462" y="374163"/>
                </a:lnTo>
                <a:lnTo>
                  <a:pt x="237740" y="405122"/>
                </a:lnTo>
                <a:lnTo>
                  <a:pt x="212191" y="438726"/>
                </a:lnTo>
                <a:lnTo>
                  <a:pt x="187606" y="476150"/>
                </a:lnTo>
                <a:lnTo>
                  <a:pt x="164443" y="514942"/>
                </a:lnTo>
                <a:lnTo>
                  <a:pt x="144226" y="552027"/>
                </a:lnTo>
                <a:lnTo>
                  <a:pt x="116110" y="606374"/>
                </a:lnTo>
                <a:lnTo>
                  <a:pt x="100586" y="644918"/>
                </a:lnTo>
                <a:lnTo>
                  <a:pt x="86080" y="684208"/>
                </a:lnTo>
                <a:lnTo>
                  <a:pt x="69711" y="721514"/>
                </a:lnTo>
                <a:lnTo>
                  <a:pt x="57805" y="760584"/>
                </a:lnTo>
                <a:lnTo>
                  <a:pt x="48214" y="800107"/>
                </a:lnTo>
                <a:lnTo>
                  <a:pt x="37337" y="837517"/>
                </a:lnTo>
                <a:lnTo>
                  <a:pt x="28534" y="876633"/>
                </a:lnTo>
                <a:lnTo>
                  <a:pt x="14798" y="953595"/>
                </a:lnTo>
                <a:lnTo>
                  <a:pt x="5552" y="1008130"/>
                </a:lnTo>
                <a:lnTo>
                  <a:pt x="2170" y="1044073"/>
                </a:lnTo>
                <a:lnTo>
                  <a:pt x="667" y="1078899"/>
                </a:lnTo>
                <a:lnTo>
                  <a:pt x="0" y="1110914"/>
                </a:lnTo>
                <a:lnTo>
                  <a:pt x="4364" y="1156828"/>
                </a:lnTo>
                <a:lnTo>
                  <a:pt x="8591" y="1216787"/>
                </a:lnTo>
                <a:lnTo>
                  <a:pt x="15288" y="1260518"/>
                </a:lnTo>
                <a:lnTo>
                  <a:pt x="24548" y="1298059"/>
                </a:lnTo>
                <a:lnTo>
                  <a:pt x="44953" y="1337914"/>
                </a:lnTo>
                <a:lnTo>
                  <a:pt x="73990" y="1382454"/>
                </a:lnTo>
                <a:lnTo>
                  <a:pt x="103659" y="1415782"/>
                </a:lnTo>
                <a:lnTo>
                  <a:pt x="118204" y="1425343"/>
                </a:lnTo>
                <a:lnTo>
                  <a:pt x="133597" y="1433891"/>
                </a:lnTo>
                <a:lnTo>
                  <a:pt x="154412" y="1448868"/>
                </a:lnTo>
                <a:lnTo>
                  <a:pt x="191592" y="1466506"/>
                </a:lnTo>
                <a:lnTo>
                  <a:pt x="204248" y="1470046"/>
                </a:lnTo>
                <a:lnTo>
                  <a:pt x="240671" y="1473497"/>
                </a:lnTo>
                <a:lnTo>
                  <a:pt x="268190" y="1480516"/>
                </a:lnTo>
                <a:lnTo>
                  <a:pt x="305628" y="1481773"/>
                </a:lnTo>
                <a:lnTo>
                  <a:pt x="316185" y="1481804"/>
                </a:lnTo>
                <a:lnTo>
                  <a:pt x="317768" y="1480813"/>
                </a:lnTo>
                <a:lnTo>
                  <a:pt x="318823" y="1479160"/>
                </a:lnTo>
                <a:lnTo>
                  <a:pt x="319527" y="1477065"/>
                </a:lnTo>
                <a:lnTo>
                  <a:pt x="320988" y="1475669"/>
                </a:lnTo>
                <a:lnTo>
                  <a:pt x="322954" y="1474739"/>
                </a:lnTo>
                <a:lnTo>
                  <a:pt x="325258" y="1474118"/>
                </a:lnTo>
                <a:lnTo>
                  <a:pt x="326793" y="1472712"/>
                </a:lnTo>
                <a:lnTo>
                  <a:pt x="327816" y="1470783"/>
                </a:lnTo>
                <a:lnTo>
                  <a:pt x="329744" y="1464347"/>
                </a:lnTo>
                <a:lnTo>
                  <a:pt x="337542" y="1456294"/>
                </a:lnTo>
                <a:lnTo>
                  <a:pt x="338237" y="1452939"/>
                </a:lnTo>
                <a:lnTo>
                  <a:pt x="338793" y="144608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InkAnnotation648"/>
          <p:cNvSpPr/>
          <p:nvPr/>
        </p:nvSpPr>
        <p:spPr>
          <a:xfrm>
            <a:off x="3027164" y="2384226"/>
            <a:ext cx="866180" cy="285751"/>
          </a:xfrm>
          <a:custGeom>
            <a:avLst/>
            <a:gdLst/>
            <a:ahLst/>
            <a:cxnLst/>
            <a:rect l="0" t="0" r="0" b="0"/>
            <a:pathLst>
              <a:path w="866180" h="285751">
                <a:moveTo>
                  <a:pt x="0" y="285750"/>
                </a:moveTo>
                <a:lnTo>
                  <a:pt x="4740" y="285750"/>
                </a:lnTo>
                <a:lnTo>
                  <a:pt x="29489" y="278621"/>
                </a:lnTo>
                <a:lnTo>
                  <a:pt x="45848" y="273321"/>
                </a:lnTo>
                <a:lnTo>
                  <a:pt x="68332" y="265013"/>
                </a:lnTo>
                <a:lnTo>
                  <a:pt x="138681" y="237746"/>
                </a:lnTo>
                <a:lnTo>
                  <a:pt x="187934" y="220153"/>
                </a:lnTo>
                <a:lnTo>
                  <a:pt x="235380" y="202373"/>
                </a:lnTo>
                <a:lnTo>
                  <a:pt x="285708" y="184537"/>
                </a:lnTo>
                <a:lnTo>
                  <a:pt x="333473" y="166685"/>
                </a:lnTo>
                <a:lnTo>
                  <a:pt x="402442" y="142874"/>
                </a:lnTo>
                <a:lnTo>
                  <a:pt x="420100" y="136922"/>
                </a:lnTo>
                <a:lnTo>
                  <a:pt x="458239" y="125015"/>
                </a:lnTo>
                <a:lnTo>
                  <a:pt x="497349" y="113109"/>
                </a:lnTo>
                <a:lnTo>
                  <a:pt x="678609" y="53578"/>
                </a:lnTo>
                <a:lnTo>
                  <a:pt x="696484" y="47625"/>
                </a:lnTo>
                <a:lnTo>
                  <a:pt x="713361" y="42664"/>
                </a:lnTo>
                <a:lnTo>
                  <a:pt x="729574" y="38365"/>
                </a:lnTo>
                <a:lnTo>
                  <a:pt x="745344" y="34506"/>
                </a:lnTo>
                <a:lnTo>
                  <a:pt x="759825" y="29949"/>
                </a:lnTo>
                <a:lnTo>
                  <a:pt x="773448" y="24927"/>
                </a:lnTo>
                <a:lnTo>
                  <a:pt x="786500" y="19595"/>
                </a:lnTo>
                <a:lnTo>
                  <a:pt x="811584" y="11024"/>
                </a:lnTo>
                <a:lnTo>
                  <a:pt x="833977" y="4900"/>
                </a:lnTo>
                <a:lnTo>
                  <a:pt x="842727" y="3266"/>
                </a:lnTo>
                <a:lnTo>
                  <a:pt x="866179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798211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70335"/>
          <a:stretch/>
        </p:blipFill>
        <p:spPr bwMode="auto">
          <a:xfrm>
            <a:off x="-1" y="304800"/>
            <a:ext cx="9144001" cy="4294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57" name="Group 56"/>
          <p:cNvGrpSpPr/>
          <p:nvPr/>
        </p:nvGrpSpPr>
        <p:grpSpPr>
          <a:xfrm>
            <a:off x="973335" y="750129"/>
            <a:ext cx="7393783" cy="5000590"/>
            <a:chOff x="973335" y="750129"/>
            <a:chExt cx="7393783" cy="5000590"/>
          </a:xfrm>
        </p:grpSpPr>
        <p:sp>
          <p:nvSpPr>
            <p:cNvPr id="3" name="SMARTInkAnnotation649"/>
            <p:cNvSpPr/>
            <p:nvPr/>
          </p:nvSpPr>
          <p:spPr>
            <a:xfrm>
              <a:off x="1125150" y="1741302"/>
              <a:ext cx="482194" cy="553628"/>
            </a:xfrm>
            <a:custGeom>
              <a:avLst/>
              <a:gdLst/>
              <a:ahLst/>
              <a:cxnLst/>
              <a:rect l="0" t="0" r="0" b="0"/>
              <a:pathLst>
                <a:path w="482194" h="553628">
                  <a:moveTo>
                    <a:pt x="62498" y="553627"/>
                  </a:moveTo>
                  <a:lnTo>
                    <a:pt x="57757" y="553627"/>
                  </a:lnTo>
                  <a:lnTo>
                    <a:pt x="56361" y="552635"/>
                  </a:lnTo>
                  <a:lnTo>
                    <a:pt x="55430" y="550981"/>
                  </a:lnTo>
                  <a:lnTo>
                    <a:pt x="53677" y="545065"/>
                  </a:lnTo>
                  <a:lnTo>
                    <a:pt x="53575" y="529488"/>
                  </a:lnTo>
                  <a:lnTo>
                    <a:pt x="53568" y="493561"/>
                  </a:lnTo>
                  <a:lnTo>
                    <a:pt x="50922" y="481952"/>
                  </a:lnTo>
                  <a:lnTo>
                    <a:pt x="47431" y="469185"/>
                  </a:lnTo>
                  <a:lnTo>
                    <a:pt x="45880" y="453590"/>
                  </a:lnTo>
                  <a:lnTo>
                    <a:pt x="45190" y="436736"/>
                  </a:lnTo>
                  <a:lnTo>
                    <a:pt x="45006" y="428075"/>
                  </a:lnTo>
                  <a:lnTo>
                    <a:pt x="43891" y="419324"/>
                  </a:lnTo>
                  <a:lnTo>
                    <a:pt x="42156" y="410513"/>
                  </a:lnTo>
                  <a:lnTo>
                    <a:pt x="40007" y="401663"/>
                  </a:lnTo>
                  <a:lnTo>
                    <a:pt x="38574" y="392787"/>
                  </a:lnTo>
                  <a:lnTo>
                    <a:pt x="37619" y="383892"/>
                  </a:lnTo>
                  <a:lnTo>
                    <a:pt x="36982" y="374986"/>
                  </a:lnTo>
                  <a:lnTo>
                    <a:pt x="35565" y="365080"/>
                  </a:lnTo>
                  <a:lnTo>
                    <a:pt x="33629" y="354507"/>
                  </a:lnTo>
                  <a:lnTo>
                    <a:pt x="31346" y="343490"/>
                  </a:lnTo>
                  <a:lnTo>
                    <a:pt x="29823" y="333169"/>
                  </a:lnTo>
                  <a:lnTo>
                    <a:pt x="28809" y="323311"/>
                  </a:lnTo>
                  <a:lnTo>
                    <a:pt x="28132" y="313763"/>
                  </a:lnTo>
                  <a:lnTo>
                    <a:pt x="27681" y="304420"/>
                  </a:lnTo>
                  <a:lnTo>
                    <a:pt x="27180" y="286103"/>
                  </a:lnTo>
                  <a:lnTo>
                    <a:pt x="26054" y="276059"/>
                  </a:lnTo>
                  <a:lnTo>
                    <a:pt x="24311" y="265394"/>
                  </a:lnTo>
                  <a:lnTo>
                    <a:pt x="22157" y="254316"/>
                  </a:lnTo>
                  <a:lnTo>
                    <a:pt x="20721" y="243953"/>
                  </a:lnTo>
                  <a:lnTo>
                    <a:pt x="19764" y="234069"/>
                  </a:lnTo>
                  <a:lnTo>
                    <a:pt x="19126" y="224502"/>
                  </a:lnTo>
                  <a:lnTo>
                    <a:pt x="18700" y="215148"/>
                  </a:lnTo>
                  <a:lnTo>
                    <a:pt x="18228" y="196817"/>
                  </a:lnTo>
                  <a:lnTo>
                    <a:pt x="17962" y="169762"/>
                  </a:lnTo>
                  <a:lnTo>
                    <a:pt x="15253" y="154487"/>
                  </a:lnTo>
                  <a:lnTo>
                    <a:pt x="11735" y="140091"/>
                  </a:lnTo>
                  <a:lnTo>
                    <a:pt x="10171" y="123771"/>
                  </a:lnTo>
                  <a:lnTo>
                    <a:pt x="9476" y="109241"/>
                  </a:lnTo>
                  <a:lnTo>
                    <a:pt x="9084" y="92551"/>
                  </a:lnTo>
                  <a:lnTo>
                    <a:pt x="9029" y="88485"/>
                  </a:lnTo>
                  <a:lnTo>
                    <a:pt x="6323" y="78676"/>
                  </a:lnTo>
                  <a:lnTo>
                    <a:pt x="1866" y="64643"/>
                  </a:lnTo>
                  <a:lnTo>
                    <a:pt x="63" y="47860"/>
                  </a:lnTo>
                  <a:lnTo>
                    <a:pt x="0" y="40319"/>
                  </a:lnTo>
                  <a:lnTo>
                    <a:pt x="989" y="38781"/>
                  </a:lnTo>
                  <a:lnTo>
                    <a:pt x="2640" y="37756"/>
                  </a:lnTo>
                  <a:lnTo>
                    <a:pt x="7121" y="36617"/>
                  </a:lnTo>
                  <a:lnTo>
                    <a:pt x="12420" y="36110"/>
                  </a:lnTo>
                  <a:lnTo>
                    <a:pt x="15222" y="34983"/>
                  </a:lnTo>
                  <a:lnTo>
                    <a:pt x="20981" y="31085"/>
                  </a:lnTo>
                  <a:lnTo>
                    <a:pt x="32140" y="28691"/>
                  </a:lnTo>
                  <a:lnTo>
                    <a:pt x="47021" y="26635"/>
                  </a:lnTo>
                  <a:lnTo>
                    <a:pt x="55157" y="24697"/>
                  </a:lnTo>
                  <a:lnTo>
                    <a:pt x="63557" y="22413"/>
                  </a:lnTo>
                  <a:lnTo>
                    <a:pt x="74118" y="19899"/>
                  </a:lnTo>
                  <a:lnTo>
                    <a:pt x="112684" y="11619"/>
                  </a:lnTo>
                  <a:lnTo>
                    <a:pt x="141027" y="5818"/>
                  </a:lnTo>
                  <a:lnTo>
                    <a:pt x="156522" y="3874"/>
                  </a:lnTo>
                  <a:lnTo>
                    <a:pt x="172806" y="2578"/>
                  </a:lnTo>
                  <a:lnTo>
                    <a:pt x="189615" y="1714"/>
                  </a:lnTo>
                  <a:lnTo>
                    <a:pt x="224166" y="754"/>
                  </a:lnTo>
                  <a:lnTo>
                    <a:pt x="365899" y="7"/>
                  </a:lnTo>
                  <a:lnTo>
                    <a:pt x="380851" y="0"/>
                  </a:lnTo>
                  <a:lnTo>
                    <a:pt x="394788" y="987"/>
                  </a:lnTo>
                  <a:lnTo>
                    <a:pt x="408048" y="2638"/>
                  </a:lnTo>
                  <a:lnTo>
                    <a:pt x="420857" y="4731"/>
                  </a:lnTo>
                  <a:lnTo>
                    <a:pt x="432373" y="6126"/>
                  </a:lnTo>
                  <a:lnTo>
                    <a:pt x="443026" y="7056"/>
                  </a:lnTo>
                  <a:lnTo>
                    <a:pt x="460817" y="8089"/>
                  </a:lnTo>
                  <a:lnTo>
                    <a:pt x="482193" y="8916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SMARTInkAnnotation650"/>
            <p:cNvSpPr/>
            <p:nvPr/>
          </p:nvSpPr>
          <p:spPr>
            <a:xfrm>
              <a:off x="1080492" y="2044898"/>
              <a:ext cx="258962" cy="62509"/>
            </a:xfrm>
            <a:custGeom>
              <a:avLst/>
              <a:gdLst/>
              <a:ahLst/>
              <a:cxnLst/>
              <a:rect l="0" t="0" r="0" b="0"/>
              <a:pathLst>
                <a:path w="258962" h="62509">
                  <a:moveTo>
                    <a:pt x="0" y="62508"/>
                  </a:moveTo>
                  <a:lnTo>
                    <a:pt x="4740" y="57767"/>
                  </a:lnTo>
                  <a:lnTo>
                    <a:pt x="7129" y="56371"/>
                  </a:lnTo>
                  <a:lnTo>
                    <a:pt x="16223" y="53413"/>
                  </a:lnTo>
                  <a:lnTo>
                    <a:pt x="20737" y="51484"/>
                  </a:lnTo>
                  <a:lnTo>
                    <a:pt x="25731" y="49205"/>
                  </a:lnTo>
                  <a:lnTo>
                    <a:pt x="31044" y="47686"/>
                  </a:lnTo>
                  <a:lnTo>
                    <a:pt x="36571" y="46674"/>
                  </a:lnTo>
                  <a:lnTo>
                    <a:pt x="42240" y="45998"/>
                  </a:lnTo>
                  <a:lnTo>
                    <a:pt x="49988" y="44556"/>
                  </a:lnTo>
                  <a:lnTo>
                    <a:pt x="69180" y="40308"/>
                  </a:lnTo>
                  <a:lnTo>
                    <a:pt x="150036" y="20756"/>
                  </a:lnTo>
                  <a:lnTo>
                    <a:pt x="203563" y="8914"/>
                  </a:lnTo>
                  <a:lnTo>
                    <a:pt x="216076" y="5943"/>
                  </a:lnTo>
                  <a:lnTo>
                    <a:pt x="226402" y="3962"/>
                  </a:lnTo>
                  <a:lnTo>
                    <a:pt x="235271" y="2641"/>
                  </a:lnTo>
                  <a:lnTo>
                    <a:pt x="258961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SMARTInkAnnotation651"/>
            <p:cNvSpPr/>
            <p:nvPr/>
          </p:nvSpPr>
          <p:spPr>
            <a:xfrm>
              <a:off x="1634132" y="2018521"/>
              <a:ext cx="321470" cy="35308"/>
            </a:xfrm>
            <a:custGeom>
              <a:avLst/>
              <a:gdLst/>
              <a:ahLst/>
              <a:cxnLst/>
              <a:rect l="0" t="0" r="0" b="0"/>
              <a:pathLst>
                <a:path w="321470" h="35308">
                  <a:moveTo>
                    <a:pt x="0" y="35307"/>
                  </a:moveTo>
                  <a:lnTo>
                    <a:pt x="4741" y="35307"/>
                  </a:lnTo>
                  <a:lnTo>
                    <a:pt x="8122" y="34314"/>
                  </a:lnTo>
                  <a:lnTo>
                    <a:pt x="12360" y="32661"/>
                  </a:lnTo>
                  <a:lnTo>
                    <a:pt x="17170" y="30566"/>
                  </a:lnTo>
                  <a:lnTo>
                    <a:pt x="23353" y="28177"/>
                  </a:lnTo>
                  <a:lnTo>
                    <a:pt x="38161" y="22878"/>
                  </a:lnTo>
                  <a:lnTo>
                    <a:pt x="48261" y="20075"/>
                  </a:lnTo>
                  <a:lnTo>
                    <a:pt x="59955" y="17215"/>
                  </a:lnTo>
                  <a:lnTo>
                    <a:pt x="72712" y="14316"/>
                  </a:lnTo>
                  <a:lnTo>
                    <a:pt x="86178" y="12383"/>
                  </a:lnTo>
                  <a:lnTo>
                    <a:pt x="100116" y="11095"/>
                  </a:lnTo>
                  <a:lnTo>
                    <a:pt x="114369" y="10236"/>
                  </a:lnTo>
                  <a:lnTo>
                    <a:pt x="129825" y="8671"/>
                  </a:lnTo>
                  <a:lnTo>
                    <a:pt x="146081" y="6635"/>
                  </a:lnTo>
                  <a:lnTo>
                    <a:pt x="162872" y="4286"/>
                  </a:lnTo>
                  <a:lnTo>
                    <a:pt x="180019" y="2720"/>
                  </a:lnTo>
                  <a:lnTo>
                    <a:pt x="197403" y="1676"/>
                  </a:lnTo>
                  <a:lnTo>
                    <a:pt x="231602" y="516"/>
                  </a:lnTo>
                  <a:lnTo>
                    <a:pt x="263338" y="0"/>
                  </a:lnTo>
                  <a:lnTo>
                    <a:pt x="276762" y="855"/>
                  </a:lnTo>
                  <a:lnTo>
                    <a:pt x="288688" y="2417"/>
                  </a:lnTo>
                  <a:lnTo>
                    <a:pt x="321469" y="8518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SMARTInkAnnotation652"/>
            <p:cNvSpPr/>
            <p:nvPr/>
          </p:nvSpPr>
          <p:spPr>
            <a:xfrm>
              <a:off x="1643062" y="2223492"/>
              <a:ext cx="303610" cy="35719"/>
            </a:xfrm>
            <a:custGeom>
              <a:avLst/>
              <a:gdLst/>
              <a:ahLst/>
              <a:cxnLst/>
              <a:rect l="0" t="0" r="0" b="0"/>
              <a:pathLst>
                <a:path w="303610" h="35719">
                  <a:moveTo>
                    <a:pt x="0" y="35718"/>
                  </a:moveTo>
                  <a:lnTo>
                    <a:pt x="38160" y="35718"/>
                  </a:lnTo>
                  <a:lnTo>
                    <a:pt x="47268" y="34726"/>
                  </a:lnTo>
                  <a:lnTo>
                    <a:pt x="57309" y="33072"/>
                  </a:lnTo>
                  <a:lnTo>
                    <a:pt x="67972" y="30978"/>
                  </a:lnTo>
                  <a:lnTo>
                    <a:pt x="98340" y="26005"/>
                  </a:lnTo>
                  <a:lnTo>
                    <a:pt x="230937" y="5907"/>
                  </a:lnTo>
                  <a:lnTo>
                    <a:pt x="247224" y="3938"/>
                  </a:lnTo>
                  <a:lnTo>
                    <a:pt x="262050" y="2625"/>
                  </a:lnTo>
                  <a:lnTo>
                    <a:pt x="303609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SMARTInkAnnotation653"/>
            <p:cNvSpPr/>
            <p:nvPr/>
          </p:nvSpPr>
          <p:spPr>
            <a:xfrm>
              <a:off x="2455664" y="1839515"/>
              <a:ext cx="696516" cy="383675"/>
            </a:xfrm>
            <a:custGeom>
              <a:avLst/>
              <a:gdLst/>
              <a:ahLst/>
              <a:cxnLst/>
              <a:rect l="0" t="0" r="0" b="0"/>
              <a:pathLst>
                <a:path w="696516" h="383675">
                  <a:moveTo>
                    <a:pt x="0" y="142875"/>
                  </a:moveTo>
                  <a:lnTo>
                    <a:pt x="0" y="147616"/>
                  </a:lnTo>
                  <a:lnTo>
                    <a:pt x="992" y="149012"/>
                  </a:lnTo>
                  <a:lnTo>
                    <a:pt x="2646" y="149943"/>
                  </a:lnTo>
                  <a:lnTo>
                    <a:pt x="4740" y="150564"/>
                  </a:lnTo>
                  <a:lnTo>
                    <a:pt x="6137" y="151970"/>
                  </a:lnTo>
                  <a:lnTo>
                    <a:pt x="7068" y="153899"/>
                  </a:lnTo>
                  <a:lnTo>
                    <a:pt x="9094" y="159681"/>
                  </a:lnTo>
                  <a:lnTo>
                    <a:pt x="13302" y="168865"/>
                  </a:lnTo>
                  <a:lnTo>
                    <a:pt x="15834" y="179562"/>
                  </a:lnTo>
                  <a:lnTo>
                    <a:pt x="17951" y="190930"/>
                  </a:lnTo>
                  <a:lnTo>
                    <a:pt x="22199" y="202598"/>
                  </a:lnTo>
                  <a:lnTo>
                    <a:pt x="27394" y="217043"/>
                  </a:lnTo>
                  <a:lnTo>
                    <a:pt x="56565" y="303657"/>
                  </a:lnTo>
                  <a:lnTo>
                    <a:pt x="59538" y="311579"/>
                  </a:lnTo>
                  <a:lnTo>
                    <a:pt x="62512" y="318844"/>
                  </a:lnTo>
                  <a:lnTo>
                    <a:pt x="65487" y="325672"/>
                  </a:lnTo>
                  <a:lnTo>
                    <a:pt x="69455" y="332209"/>
                  </a:lnTo>
                  <a:lnTo>
                    <a:pt x="74084" y="338551"/>
                  </a:lnTo>
                  <a:lnTo>
                    <a:pt x="79155" y="344763"/>
                  </a:lnTo>
                  <a:lnTo>
                    <a:pt x="83528" y="350889"/>
                  </a:lnTo>
                  <a:lnTo>
                    <a:pt x="87435" y="356957"/>
                  </a:lnTo>
                  <a:lnTo>
                    <a:pt x="91032" y="362987"/>
                  </a:lnTo>
                  <a:lnTo>
                    <a:pt x="100320" y="372333"/>
                  </a:lnTo>
                  <a:lnTo>
                    <a:pt x="105575" y="376214"/>
                  </a:lnTo>
                  <a:lnTo>
                    <a:pt x="116706" y="380527"/>
                  </a:lnTo>
                  <a:lnTo>
                    <a:pt x="134129" y="382954"/>
                  </a:lnTo>
                  <a:lnTo>
                    <a:pt x="154505" y="383674"/>
                  </a:lnTo>
                  <a:lnTo>
                    <a:pt x="170864" y="382850"/>
                  </a:lnTo>
                  <a:lnTo>
                    <a:pt x="188056" y="379177"/>
                  </a:lnTo>
                  <a:lnTo>
                    <a:pt x="205620" y="371591"/>
                  </a:lnTo>
                  <a:lnTo>
                    <a:pt x="224339" y="362597"/>
                  </a:lnTo>
                  <a:lnTo>
                    <a:pt x="245888" y="355292"/>
                  </a:lnTo>
                  <a:lnTo>
                    <a:pt x="266049" y="346093"/>
                  </a:lnTo>
                  <a:lnTo>
                    <a:pt x="285923" y="335389"/>
                  </a:lnTo>
                  <a:lnTo>
                    <a:pt x="307986" y="324018"/>
                  </a:lnTo>
                  <a:lnTo>
                    <a:pt x="328374" y="312349"/>
                  </a:lnTo>
                  <a:lnTo>
                    <a:pt x="348350" y="300548"/>
                  </a:lnTo>
                  <a:lnTo>
                    <a:pt x="370458" y="288689"/>
                  </a:lnTo>
                  <a:lnTo>
                    <a:pt x="390866" y="279450"/>
                  </a:lnTo>
                  <a:lnTo>
                    <a:pt x="409859" y="271044"/>
                  </a:lnTo>
                  <a:lnTo>
                    <a:pt x="428221" y="260693"/>
                  </a:lnTo>
                  <a:lnTo>
                    <a:pt x="443659" y="254770"/>
                  </a:lnTo>
                  <a:lnTo>
                    <a:pt x="456142" y="251145"/>
                  </a:lnTo>
                  <a:lnTo>
                    <a:pt x="468748" y="244519"/>
                  </a:lnTo>
                  <a:lnTo>
                    <a:pt x="475562" y="242620"/>
                  </a:lnTo>
                  <a:lnTo>
                    <a:pt x="489308" y="241235"/>
                  </a:lnTo>
                  <a:lnTo>
                    <a:pt x="489916" y="242183"/>
                  </a:lnTo>
                  <a:lnTo>
                    <a:pt x="490592" y="245881"/>
                  </a:lnTo>
                  <a:lnTo>
                    <a:pt x="490972" y="253542"/>
                  </a:lnTo>
                  <a:lnTo>
                    <a:pt x="490033" y="256341"/>
                  </a:lnTo>
                  <a:lnTo>
                    <a:pt x="484964" y="265020"/>
                  </a:lnTo>
                  <a:lnTo>
                    <a:pt x="482234" y="276667"/>
                  </a:lnTo>
                  <a:lnTo>
                    <a:pt x="482212" y="272035"/>
                  </a:lnTo>
                  <a:lnTo>
                    <a:pt x="483201" y="269661"/>
                  </a:lnTo>
                  <a:lnTo>
                    <a:pt x="489334" y="260588"/>
                  </a:lnTo>
                  <a:lnTo>
                    <a:pt x="494632" y="251085"/>
                  </a:lnTo>
                  <a:lnTo>
                    <a:pt x="502940" y="240247"/>
                  </a:lnTo>
                  <a:lnTo>
                    <a:pt x="513248" y="228816"/>
                  </a:lnTo>
                  <a:lnTo>
                    <a:pt x="524443" y="217120"/>
                  </a:lnTo>
                  <a:lnTo>
                    <a:pt x="530207" y="210231"/>
                  </a:lnTo>
                  <a:lnTo>
                    <a:pt x="536034" y="202662"/>
                  </a:lnTo>
                  <a:lnTo>
                    <a:pt x="541902" y="194639"/>
                  </a:lnTo>
                  <a:lnTo>
                    <a:pt x="553715" y="177788"/>
                  </a:lnTo>
                  <a:lnTo>
                    <a:pt x="577467" y="142716"/>
                  </a:lnTo>
                  <a:lnTo>
                    <a:pt x="584408" y="133839"/>
                  </a:lnTo>
                  <a:lnTo>
                    <a:pt x="592011" y="124945"/>
                  </a:lnTo>
                  <a:lnTo>
                    <a:pt x="600057" y="116039"/>
                  </a:lnTo>
                  <a:lnTo>
                    <a:pt x="607405" y="107125"/>
                  </a:lnTo>
                  <a:lnTo>
                    <a:pt x="614288" y="98206"/>
                  </a:lnTo>
                  <a:lnTo>
                    <a:pt x="620861" y="89283"/>
                  </a:lnTo>
                  <a:lnTo>
                    <a:pt x="633456" y="71431"/>
                  </a:lnTo>
                  <a:lnTo>
                    <a:pt x="639593" y="62504"/>
                  </a:lnTo>
                  <a:lnTo>
                    <a:pt x="646661" y="54568"/>
                  </a:lnTo>
                  <a:lnTo>
                    <a:pt x="654349" y="47293"/>
                  </a:lnTo>
                  <a:lnTo>
                    <a:pt x="662451" y="40458"/>
                  </a:lnTo>
                  <a:lnTo>
                    <a:pt x="668845" y="33917"/>
                  </a:lnTo>
                  <a:lnTo>
                    <a:pt x="674100" y="27572"/>
                  </a:lnTo>
                  <a:lnTo>
                    <a:pt x="682584" y="16223"/>
                  </a:lnTo>
                  <a:lnTo>
                    <a:pt x="686235" y="11808"/>
                  </a:lnTo>
                  <a:lnTo>
                    <a:pt x="696515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SMARTInkAnnotation654"/>
            <p:cNvSpPr/>
            <p:nvPr/>
          </p:nvSpPr>
          <p:spPr>
            <a:xfrm>
              <a:off x="3357562" y="1830585"/>
              <a:ext cx="178595" cy="303611"/>
            </a:xfrm>
            <a:custGeom>
              <a:avLst/>
              <a:gdLst/>
              <a:ahLst/>
              <a:cxnLst/>
              <a:rect l="0" t="0" r="0" b="0"/>
              <a:pathLst>
                <a:path w="178595" h="303611">
                  <a:moveTo>
                    <a:pt x="178594" y="0"/>
                  </a:moveTo>
                  <a:lnTo>
                    <a:pt x="178594" y="42241"/>
                  </a:lnTo>
                  <a:lnTo>
                    <a:pt x="177601" y="48996"/>
                  </a:lnTo>
                  <a:lnTo>
                    <a:pt x="175948" y="56477"/>
                  </a:lnTo>
                  <a:lnTo>
                    <a:pt x="173853" y="64441"/>
                  </a:lnTo>
                  <a:lnTo>
                    <a:pt x="172457" y="72726"/>
                  </a:lnTo>
                  <a:lnTo>
                    <a:pt x="171526" y="81226"/>
                  </a:lnTo>
                  <a:lnTo>
                    <a:pt x="170905" y="89870"/>
                  </a:lnTo>
                  <a:lnTo>
                    <a:pt x="168507" y="98609"/>
                  </a:lnTo>
                  <a:lnTo>
                    <a:pt x="164924" y="107411"/>
                  </a:lnTo>
                  <a:lnTo>
                    <a:pt x="160551" y="116256"/>
                  </a:lnTo>
                  <a:lnTo>
                    <a:pt x="156643" y="125129"/>
                  </a:lnTo>
                  <a:lnTo>
                    <a:pt x="153046" y="134021"/>
                  </a:lnTo>
                  <a:lnTo>
                    <a:pt x="149656" y="142926"/>
                  </a:lnTo>
                  <a:lnTo>
                    <a:pt x="144419" y="151839"/>
                  </a:lnTo>
                  <a:lnTo>
                    <a:pt x="137951" y="160757"/>
                  </a:lnTo>
                  <a:lnTo>
                    <a:pt x="130663" y="169679"/>
                  </a:lnTo>
                  <a:lnTo>
                    <a:pt x="123819" y="178604"/>
                  </a:lnTo>
                  <a:lnTo>
                    <a:pt x="117273" y="187531"/>
                  </a:lnTo>
                  <a:lnTo>
                    <a:pt x="110924" y="196458"/>
                  </a:lnTo>
                  <a:lnTo>
                    <a:pt x="103715" y="205386"/>
                  </a:lnTo>
                  <a:lnTo>
                    <a:pt x="95933" y="214315"/>
                  </a:lnTo>
                  <a:lnTo>
                    <a:pt x="80340" y="231181"/>
                  </a:lnTo>
                  <a:lnTo>
                    <a:pt x="59413" y="252825"/>
                  </a:lnTo>
                  <a:lnTo>
                    <a:pt x="43273" y="269132"/>
                  </a:lnTo>
                  <a:lnTo>
                    <a:pt x="35794" y="275664"/>
                  </a:lnTo>
                  <a:lnTo>
                    <a:pt x="28823" y="281010"/>
                  </a:lnTo>
                  <a:lnTo>
                    <a:pt x="22192" y="285567"/>
                  </a:lnTo>
                  <a:lnTo>
                    <a:pt x="16779" y="289597"/>
                  </a:lnTo>
                  <a:lnTo>
                    <a:pt x="12178" y="293276"/>
                  </a:lnTo>
                  <a:lnTo>
                    <a:pt x="0" y="30361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SMARTInkAnnotation655"/>
            <p:cNvSpPr/>
            <p:nvPr/>
          </p:nvSpPr>
          <p:spPr>
            <a:xfrm>
              <a:off x="3366492" y="1928812"/>
              <a:ext cx="339329" cy="258962"/>
            </a:xfrm>
            <a:custGeom>
              <a:avLst/>
              <a:gdLst/>
              <a:ahLst/>
              <a:cxnLst/>
              <a:rect l="0" t="0" r="0" b="0"/>
              <a:pathLst>
                <a:path w="339329" h="258962">
                  <a:moveTo>
                    <a:pt x="0" y="0"/>
                  </a:moveTo>
                  <a:lnTo>
                    <a:pt x="4740" y="0"/>
                  </a:lnTo>
                  <a:lnTo>
                    <a:pt x="7129" y="992"/>
                  </a:lnTo>
                  <a:lnTo>
                    <a:pt x="16223" y="7129"/>
                  </a:lnTo>
                  <a:lnTo>
                    <a:pt x="25731" y="12429"/>
                  </a:lnTo>
                  <a:lnTo>
                    <a:pt x="42240" y="20991"/>
                  </a:lnTo>
                  <a:lnTo>
                    <a:pt x="48003" y="24908"/>
                  </a:lnTo>
                  <a:lnTo>
                    <a:pt x="53830" y="29504"/>
                  </a:lnTo>
                  <a:lnTo>
                    <a:pt x="59699" y="34552"/>
                  </a:lnTo>
                  <a:lnTo>
                    <a:pt x="66588" y="39902"/>
                  </a:lnTo>
                  <a:lnTo>
                    <a:pt x="74158" y="45453"/>
                  </a:lnTo>
                  <a:lnTo>
                    <a:pt x="82181" y="51138"/>
                  </a:lnTo>
                  <a:lnTo>
                    <a:pt x="90506" y="57904"/>
                  </a:lnTo>
                  <a:lnTo>
                    <a:pt x="99032" y="65392"/>
                  </a:lnTo>
                  <a:lnTo>
                    <a:pt x="107693" y="73360"/>
                  </a:lnTo>
                  <a:lnTo>
                    <a:pt x="116444" y="80657"/>
                  </a:lnTo>
                  <a:lnTo>
                    <a:pt x="125254" y="87505"/>
                  </a:lnTo>
                  <a:lnTo>
                    <a:pt x="134104" y="94056"/>
                  </a:lnTo>
                  <a:lnTo>
                    <a:pt x="142981" y="101399"/>
                  </a:lnTo>
                  <a:lnTo>
                    <a:pt x="151875" y="109271"/>
                  </a:lnTo>
                  <a:lnTo>
                    <a:pt x="169695" y="125956"/>
                  </a:lnTo>
                  <a:lnTo>
                    <a:pt x="187537" y="143293"/>
                  </a:lnTo>
                  <a:lnTo>
                    <a:pt x="197454" y="152083"/>
                  </a:lnTo>
                  <a:lnTo>
                    <a:pt x="208035" y="160920"/>
                  </a:lnTo>
                  <a:lnTo>
                    <a:pt x="219056" y="169788"/>
                  </a:lnTo>
                  <a:lnTo>
                    <a:pt x="229381" y="178676"/>
                  </a:lnTo>
                  <a:lnTo>
                    <a:pt x="239241" y="187578"/>
                  </a:lnTo>
                  <a:lnTo>
                    <a:pt x="248791" y="196490"/>
                  </a:lnTo>
                  <a:lnTo>
                    <a:pt x="259126" y="204415"/>
                  </a:lnTo>
                  <a:lnTo>
                    <a:pt x="269985" y="211683"/>
                  </a:lnTo>
                  <a:lnTo>
                    <a:pt x="281193" y="218513"/>
                  </a:lnTo>
                  <a:lnTo>
                    <a:pt x="290649" y="225050"/>
                  </a:lnTo>
                  <a:lnTo>
                    <a:pt x="298938" y="231393"/>
                  </a:lnTo>
                  <a:lnTo>
                    <a:pt x="306448" y="237605"/>
                  </a:lnTo>
                  <a:lnTo>
                    <a:pt x="313439" y="242740"/>
                  </a:lnTo>
                  <a:lnTo>
                    <a:pt x="320084" y="247154"/>
                  </a:lnTo>
                  <a:lnTo>
                    <a:pt x="339328" y="258961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SMARTInkAnnotation656"/>
            <p:cNvSpPr/>
            <p:nvPr/>
          </p:nvSpPr>
          <p:spPr>
            <a:xfrm>
              <a:off x="4089796" y="1955601"/>
              <a:ext cx="53580" cy="223243"/>
            </a:xfrm>
            <a:custGeom>
              <a:avLst/>
              <a:gdLst/>
              <a:ahLst/>
              <a:cxnLst/>
              <a:rect l="0" t="0" r="0" b="0"/>
              <a:pathLst>
                <a:path w="53580" h="223243">
                  <a:moveTo>
                    <a:pt x="0" y="0"/>
                  </a:moveTo>
                  <a:lnTo>
                    <a:pt x="0" y="4740"/>
                  </a:lnTo>
                  <a:lnTo>
                    <a:pt x="993" y="8121"/>
                  </a:lnTo>
                  <a:lnTo>
                    <a:pt x="2646" y="12360"/>
                  </a:lnTo>
                  <a:lnTo>
                    <a:pt x="4741" y="17169"/>
                  </a:lnTo>
                  <a:lnTo>
                    <a:pt x="7129" y="21368"/>
                  </a:lnTo>
                  <a:lnTo>
                    <a:pt x="9714" y="25159"/>
                  </a:lnTo>
                  <a:lnTo>
                    <a:pt x="12429" y="28679"/>
                  </a:lnTo>
                  <a:lnTo>
                    <a:pt x="14239" y="34002"/>
                  </a:lnTo>
                  <a:lnTo>
                    <a:pt x="15446" y="40528"/>
                  </a:lnTo>
                  <a:lnTo>
                    <a:pt x="16251" y="47854"/>
                  </a:lnTo>
                  <a:lnTo>
                    <a:pt x="17779" y="55715"/>
                  </a:lnTo>
                  <a:lnTo>
                    <a:pt x="19790" y="63933"/>
                  </a:lnTo>
                  <a:lnTo>
                    <a:pt x="22123" y="72387"/>
                  </a:lnTo>
                  <a:lnTo>
                    <a:pt x="27362" y="89719"/>
                  </a:lnTo>
                  <a:lnTo>
                    <a:pt x="30147" y="98508"/>
                  </a:lnTo>
                  <a:lnTo>
                    <a:pt x="35888" y="118857"/>
                  </a:lnTo>
                  <a:lnTo>
                    <a:pt x="38808" y="129839"/>
                  </a:lnTo>
                  <a:lnTo>
                    <a:pt x="40756" y="140138"/>
                  </a:lnTo>
                  <a:lnTo>
                    <a:pt x="42053" y="149980"/>
                  </a:lnTo>
                  <a:lnTo>
                    <a:pt x="42918" y="159518"/>
                  </a:lnTo>
                  <a:lnTo>
                    <a:pt x="44487" y="168853"/>
                  </a:lnTo>
                  <a:lnTo>
                    <a:pt x="46525" y="178053"/>
                  </a:lnTo>
                  <a:lnTo>
                    <a:pt x="48876" y="187163"/>
                  </a:lnTo>
                  <a:lnTo>
                    <a:pt x="50444" y="195221"/>
                  </a:lnTo>
                  <a:lnTo>
                    <a:pt x="51489" y="202577"/>
                  </a:lnTo>
                  <a:lnTo>
                    <a:pt x="53579" y="223242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SMARTInkAnnotation657"/>
            <p:cNvSpPr/>
            <p:nvPr/>
          </p:nvSpPr>
          <p:spPr>
            <a:xfrm>
              <a:off x="3964781" y="2071687"/>
              <a:ext cx="294680" cy="44649"/>
            </a:xfrm>
            <a:custGeom>
              <a:avLst/>
              <a:gdLst/>
              <a:ahLst/>
              <a:cxnLst/>
              <a:rect l="0" t="0" r="0" b="0"/>
              <a:pathLst>
                <a:path w="294680" h="44649">
                  <a:moveTo>
                    <a:pt x="0" y="44648"/>
                  </a:moveTo>
                  <a:lnTo>
                    <a:pt x="9481" y="39908"/>
                  </a:lnTo>
                  <a:lnTo>
                    <a:pt x="15250" y="37519"/>
                  </a:lnTo>
                  <a:lnTo>
                    <a:pt x="22073" y="34935"/>
                  </a:lnTo>
                  <a:lnTo>
                    <a:pt x="29598" y="32220"/>
                  </a:lnTo>
                  <a:lnTo>
                    <a:pt x="38583" y="29417"/>
                  </a:lnTo>
                  <a:lnTo>
                    <a:pt x="59151" y="23657"/>
                  </a:lnTo>
                  <a:lnTo>
                    <a:pt x="72176" y="21725"/>
                  </a:lnTo>
                  <a:lnTo>
                    <a:pt x="86812" y="20437"/>
                  </a:lnTo>
                  <a:lnTo>
                    <a:pt x="102523" y="19577"/>
                  </a:lnTo>
                  <a:lnTo>
                    <a:pt x="117958" y="18012"/>
                  </a:lnTo>
                  <a:lnTo>
                    <a:pt x="133209" y="15977"/>
                  </a:lnTo>
                  <a:lnTo>
                    <a:pt x="148337" y="13628"/>
                  </a:lnTo>
                  <a:lnTo>
                    <a:pt x="164376" y="12062"/>
                  </a:lnTo>
                  <a:lnTo>
                    <a:pt x="181021" y="11018"/>
                  </a:lnTo>
                  <a:lnTo>
                    <a:pt x="198071" y="10322"/>
                  </a:lnTo>
                  <a:lnTo>
                    <a:pt x="214399" y="8865"/>
                  </a:lnTo>
                  <a:lnTo>
                    <a:pt x="230245" y="6902"/>
                  </a:lnTo>
                  <a:lnTo>
                    <a:pt x="245770" y="4602"/>
                  </a:lnTo>
                  <a:lnTo>
                    <a:pt x="258105" y="3068"/>
                  </a:lnTo>
                  <a:lnTo>
                    <a:pt x="268312" y="2045"/>
                  </a:lnTo>
                  <a:lnTo>
                    <a:pt x="294679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SMARTInkAnnotation658"/>
            <p:cNvSpPr/>
            <p:nvPr/>
          </p:nvSpPr>
          <p:spPr>
            <a:xfrm>
              <a:off x="4455914" y="1964531"/>
              <a:ext cx="330194" cy="410601"/>
            </a:xfrm>
            <a:custGeom>
              <a:avLst/>
              <a:gdLst/>
              <a:ahLst/>
              <a:cxnLst/>
              <a:rect l="0" t="0" r="0" b="0"/>
              <a:pathLst>
                <a:path w="330194" h="410601">
                  <a:moveTo>
                    <a:pt x="44648" y="0"/>
                  </a:moveTo>
                  <a:lnTo>
                    <a:pt x="36960" y="0"/>
                  </a:lnTo>
                  <a:lnTo>
                    <a:pt x="37538" y="992"/>
                  </a:lnTo>
                  <a:lnTo>
                    <a:pt x="40827" y="4740"/>
                  </a:lnTo>
                  <a:lnTo>
                    <a:pt x="42100" y="7129"/>
                  </a:lnTo>
                  <a:lnTo>
                    <a:pt x="43516" y="12429"/>
                  </a:lnTo>
                  <a:lnTo>
                    <a:pt x="44145" y="20737"/>
                  </a:lnTo>
                  <a:lnTo>
                    <a:pt x="44424" y="30052"/>
                  </a:lnTo>
                  <a:lnTo>
                    <a:pt x="44581" y="41867"/>
                  </a:lnTo>
                  <a:lnTo>
                    <a:pt x="44645" y="86444"/>
                  </a:lnTo>
                  <a:lnTo>
                    <a:pt x="47292" y="98281"/>
                  </a:lnTo>
                  <a:lnTo>
                    <a:pt x="50784" y="110157"/>
                  </a:lnTo>
                  <a:lnTo>
                    <a:pt x="52336" y="122049"/>
                  </a:lnTo>
                  <a:lnTo>
                    <a:pt x="55672" y="133950"/>
                  </a:lnTo>
                  <a:lnTo>
                    <a:pt x="60461" y="144861"/>
                  </a:lnTo>
                  <a:lnTo>
                    <a:pt x="68736" y="156582"/>
                  </a:lnTo>
                  <a:lnTo>
                    <a:pt x="74536" y="163188"/>
                  </a:lnTo>
                  <a:lnTo>
                    <a:pt x="83067" y="169431"/>
                  </a:lnTo>
                  <a:lnTo>
                    <a:pt x="88120" y="172486"/>
                  </a:lnTo>
                  <a:lnTo>
                    <a:pt x="93473" y="174521"/>
                  </a:lnTo>
                  <a:lnTo>
                    <a:pt x="99026" y="175879"/>
                  </a:lnTo>
                  <a:lnTo>
                    <a:pt x="104713" y="176784"/>
                  </a:lnTo>
                  <a:lnTo>
                    <a:pt x="111480" y="177387"/>
                  </a:lnTo>
                  <a:lnTo>
                    <a:pt x="118969" y="177789"/>
                  </a:lnTo>
                  <a:lnTo>
                    <a:pt x="126937" y="178057"/>
                  </a:lnTo>
                  <a:lnTo>
                    <a:pt x="135226" y="179228"/>
                  </a:lnTo>
                  <a:lnTo>
                    <a:pt x="143728" y="181001"/>
                  </a:lnTo>
                  <a:lnTo>
                    <a:pt x="152374" y="183175"/>
                  </a:lnTo>
                  <a:lnTo>
                    <a:pt x="161113" y="185617"/>
                  </a:lnTo>
                  <a:lnTo>
                    <a:pt x="178762" y="190975"/>
                  </a:lnTo>
                  <a:lnTo>
                    <a:pt x="188628" y="192801"/>
                  </a:lnTo>
                  <a:lnTo>
                    <a:pt x="199173" y="194018"/>
                  </a:lnTo>
                  <a:lnTo>
                    <a:pt x="210172" y="194830"/>
                  </a:lnTo>
                  <a:lnTo>
                    <a:pt x="220482" y="196363"/>
                  </a:lnTo>
                  <a:lnTo>
                    <a:pt x="230332" y="198377"/>
                  </a:lnTo>
                  <a:lnTo>
                    <a:pt x="239874" y="200713"/>
                  </a:lnTo>
                  <a:lnTo>
                    <a:pt x="249213" y="202269"/>
                  </a:lnTo>
                  <a:lnTo>
                    <a:pt x="258416" y="203307"/>
                  </a:lnTo>
                  <a:lnTo>
                    <a:pt x="267527" y="203999"/>
                  </a:lnTo>
                  <a:lnTo>
                    <a:pt x="275585" y="205452"/>
                  </a:lnTo>
                  <a:lnTo>
                    <a:pt x="282942" y="207413"/>
                  </a:lnTo>
                  <a:lnTo>
                    <a:pt x="289831" y="209713"/>
                  </a:lnTo>
                  <a:lnTo>
                    <a:pt x="296408" y="211246"/>
                  </a:lnTo>
                  <a:lnTo>
                    <a:pt x="302777" y="212268"/>
                  </a:lnTo>
                  <a:lnTo>
                    <a:pt x="309007" y="212950"/>
                  </a:lnTo>
                  <a:lnTo>
                    <a:pt x="318576" y="216352"/>
                  </a:lnTo>
                  <a:lnTo>
                    <a:pt x="328063" y="221881"/>
                  </a:lnTo>
                  <a:lnTo>
                    <a:pt x="328841" y="223327"/>
                  </a:lnTo>
                  <a:lnTo>
                    <a:pt x="329706" y="227579"/>
                  </a:lnTo>
                  <a:lnTo>
                    <a:pt x="330193" y="240292"/>
                  </a:lnTo>
                  <a:lnTo>
                    <a:pt x="329269" y="244530"/>
                  </a:lnTo>
                  <a:lnTo>
                    <a:pt x="325596" y="251886"/>
                  </a:lnTo>
                  <a:lnTo>
                    <a:pt x="318011" y="261108"/>
                  </a:lnTo>
                  <a:lnTo>
                    <a:pt x="308025" y="270829"/>
                  </a:lnTo>
                  <a:lnTo>
                    <a:pt x="302585" y="274811"/>
                  </a:lnTo>
                  <a:lnTo>
                    <a:pt x="296973" y="278457"/>
                  </a:lnTo>
                  <a:lnTo>
                    <a:pt x="291248" y="282872"/>
                  </a:lnTo>
                  <a:lnTo>
                    <a:pt x="285446" y="287800"/>
                  </a:lnTo>
                  <a:lnTo>
                    <a:pt x="279594" y="293070"/>
                  </a:lnTo>
                  <a:lnTo>
                    <a:pt x="272716" y="298567"/>
                  </a:lnTo>
                  <a:lnTo>
                    <a:pt x="265154" y="304217"/>
                  </a:lnTo>
                  <a:lnTo>
                    <a:pt x="257137" y="309967"/>
                  </a:lnTo>
                  <a:lnTo>
                    <a:pt x="249807" y="314793"/>
                  </a:lnTo>
                  <a:lnTo>
                    <a:pt x="242936" y="319003"/>
                  </a:lnTo>
                  <a:lnTo>
                    <a:pt x="236371" y="322801"/>
                  </a:lnTo>
                  <a:lnTo>
                    <a:pt x="229019" y="327318"/>
                  </a:lnTo>
                  <a:lnTo>
                    <a:pt x="204448" y="343156"/>
                  </a:lnTo>
                  <a:lnTo>
                    <a:pt x="187108" y="354589"/>
                  </a:lnTo>
                  <a:lnTo>
                    <a:pt x="177324" y="359424"/>
                  </a:lnTo>
                  <a:lnTo>
                    <a:pt x="166833" y="363639"/>
                  </a:lnTo>
                  <a:lnTo>
                    <a:pt x="155871" y="367442"/>
                  </a:lnTo>
                  <a:lnTo>
                    <a:pt x="145586" y="371961"/>
                  </a:lnTo>
                  <a:lnTo>
                    <a:pt x="135752" y="376958"/>
                  </a:lnTo>
                  <a:lnTo>
                    <a:pt x="117881" y="386811"/>
                  </a:lnTo>
                  <a:lnTo>
                    <a:pt x="103323" y="394496"/>
                  </a:lnTo>
                  <a:lnTo>
                    <a:pt x="95671" y="397935"/>
                  </a:lnTo>
                  <a:lnTo>
                    <a:pt x="87593" y="401220"/>
                  </a:lnTo>
                  <a:lnTo>
                    <a:pt x="79231" y="404402"/>
                  </a:lnTo>
                  <a:lnTo>
                    <a:pt x="71672" y="406523"/>
                  </a:lnTo>
                  <a:lnTo>
                    <a:pt x="64649" y="407937"/>
                  </a:lnTo>
                  <a:lnTo>
                    <a:pt x="57982" y="408880"/>
                  </a:lnTo>
                  <a:lnTo>
                    <a:pt x="51553" y="409508"/>
                  </a:lnTo>
                  <a:lnTo>
                    <a:pt x="45282" y="409927"/>
                  </a:lnTo>
                  <a:lnTo>
                    <a:pt x="34016" y="410393"/>
                  </a:lnTo>
                  <a:lnTo>
                    <a:pt x="25701" y="410600"/>
                  </a:lnTo>
                  <a:lnTo>
                    <a:pt x="22095" y="409663"/>
                  </a:lnTo>
                  <a:lnTo>
                    <a:pt x="15442" y="405976"/>
                  </a:lnTo>
                  <a:lnTo>
                    <a:pt x="9178" y="398384"/>
                  </a:lnTo>
                  <a:lnTo>
                    <a:pt x="4079" y="389388"/>
                  </a:lnTo>
                  <a:lnTo>
                    <a:pt x="1812" y="382082"/>
                  </a:lnTo>
                  <a:lnTo>
                    <a:pt x="805" y="375527"/>
                  </a:lnTo>
                  <a:lnTo>
                    <a:pt x="0" y="366117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SMARTInkAnnotation659"/>
            <p:cNvSpPr/>
            <p:nvPr/>
          </p:nvSpPr>
          <p:spPr>
            <a:xfrm>
              <a:off x="4893468" y="1946671"/>
              <a:ext cx="508993" cy="339330"/>
            </a:xfrm>
            <a:custGeom>
              <a:avLst/>
              <a:gdLst/>
              <a:ahLst/>
              <a:cxnLst/>
              <a:rect l="0" t="0" r="0" b="0"/>
              <a:pathLst>
                <a:path w="508993" h="339330">
                  <a:moveTo>
                    <a:pt x="0" y="0"/>
                  </a:moveTo>
                  <a:lnTo>
                    <a:pt x="72129" y="0"/>
                  </a:lnTo>
                  <a:lnTo>
                    <a:pt x="81820" y="992"/>
                  </a:lnTo>
                  <a:lnTo>
                    <a:pt x="92250" y="2646"/>
                  </a:lnTo>
                  <a:lnTo>
                    <a:pt x="103172" y="4741"/>
                  </a:lnTo>
                  <a:lnTo>
                    <a:pt x="114422" y="6137"/>
                  </a:lnTo>
                  <a:lnTo>
                    <a:pt x="125891" y="7068"/>
                  </a:lnTo>
                  <a:lnTo>
                    <a:pt x="137505" y="7689"/>
                  </a:lnTo>
                  <a:lnTo>
                    <a:pt x="150210" y="10087"/>
                  </a:lnTo>
                  <a:lnTo>
                    <a:pt x="163639" y="13670"/>
                  </a:lnTo>
                  <a:lnTo>
                    <a:pt x="177554" y="18043"/>
                  </a:lnTo>
                  <a:lnTo>
                    <a:pt x="203598" y="25548"/>
                  </a:lnTo>
                  <a:lnTo>
                    <a:pt x="263687" y="41509"/>
                  </a:lnTo>
                  <a:lnTo>
                    <a:pt x="283882" y="47553"/>
                  </a:lnTo>
                  <a:lnTo>
                    <a:pt x="330152" y="62499"/>
                  </a:lnTo>
                  <a:lnTo>
                    <a:pt x="339164" y="65478"/>
                  </a:lnTo>
                  <a:lnTo>
                    <a:pt x="354469" y="71435"/>
                  </a:lnTo>
                  <a:lnTo>
                    <a:pt x="366894" y="77390"/>
                  </a:lnTo>
                  <a:lnTo>
                    <a:pt x="379466" y="86320"/>
                  </a:lnTo>
                  <a:lnTo>
                    <a:pt x="386271" y="92274"/>
                  </a:lnTo>
                  <a:lnTo>
                    <a:pt x="388483" y="95250"/>
                  </a:lnTo>
                  <a:lnTo>
                    <a:pt x="390940" y="101204"/>
                  </a:lnTo>
                  <a:lnTo>
                    <a:pt x="392324" y="110133"/>
                  </a:lnTo>
                  <a:lnTo>
                    <a:pt x="390001" y="118732"/>
                  </a:lnTo>
                  <a:lnTo>
                    <a:pt x="385662" y="128176"/>
                  </a:lnTo>
                  <a:lnTo>
                    <a:pt x="377641" y="140064"/>
                  </a:lnTo>
                  <a:lnTo>
                    <a:pt x="371900" y="150225"/>
                  </a:lnTo>
                  <a:lnTo>
                    <a:pt x="363396" y="158709"/>
                  </a:lnTo>
                  <a:lnTo>
                    <a:pt x="353002" y="166780"/>
                  </a:lnTo>
                  <a:lnTo>
                    <a:pt x="341767" y="176981"/>
                  </a:lnTo>
                  <a:lnTo>
                    <a:pt x="335001" y="182480"/>
                  </a:lnTo>
                  <a:lnTo>
                    <a:pt x="327514" y="188130"/>
                  </a:lnTo>
                  <a:lnTo>
                    <a:pt x="312249" y="198707"/>
                  </a:lnTo>
                  <a:lnTo>
                    <a:pt x="291507" y="211232"/>
                  </a:lnTo>
                  <a:lnTo>
                    <a:pt x="275411" y="221543"/>
                  </a:lnTo>
                  <a:lnTo>
                    <a:pt x="260980" y="230094"/>
                  </a:lnTo>
                  <a:lnTo>
                    <a:pt x="247952" y="238194"/>
                  </a:lnTo>
                  <a:lnTo>
                    <a:pt x="235547" y="248408"/>
                  </a:lnTo>
                  <a:lnTo>
                    <a:pt x="226066" y="256917"/>
                  </a:lnTo>
                  <a:lnTo>
                    <a:pt x="215150" y="267285"/>
                  </a:lnTo>
                  <a:lnTo>
                    <a:pt x="208732" y="274567"/>
                  </a:lnTo>
                  <a:lnTo>
                    <a:pt x="202572" y="284418"/>
                  </a:lnTo>
                  <a:lnTo>
                    <a:pt x="198266" y="291639"/>
                  </a:lnTo>
                  <a:lnTo>
                    <a:pt x="198654" y="293645"/>
                  </a:lnTo>
                  <a:lnTo>
                    <a:pt x="201731" y="298520"/>
                  </a:lnTo>
                  <a:lnTo>
                    <a:pt x="209041" y="306842"/>
                  </a:lnTo>
                  <a:lnTo>
                    <a:pt x="211791" y="308741"/>
                  </a:lnTo>
                  <a:lnTo>
                    <a:pt x="222384" y="312406"/>
                  </a:lnTo>
                  <a:lnTo>
                    <a:pt x="235760" y="316779"/>
                  </a:lnTo>
                  <a:lnTo>
                    <a:pt x="251625" y="319385"/>
                  </a:lnTo>
                  <a:lnTo>
                    <a:pt x="260024" y="320080"/>
                  </a:lnTo>
                  <a:lnTo>
                    <a:pt x="268599" y="321535"/>
                  </a:lnTo>
                  <a:lnTo>
                    <a:pt x="277293" y="323497"/>
                  </a:lnTo>
                  <a:lnTo>
                    <a:pt x="286065" y="325798"/>
                  </a:lnTo>
                  <a:lnTo>
                    <a:pt x="294890" y="327332"/>
                  </a:lnTo>
                  <a:lnTo>
                    <a:pt x="303750" y="328354"/>
                  </a:lnTo>
                  <a:lnTo>
                    <a:pt x="312632" y="329036"/>
                  </a:lnTo>
                  <a:lnTo>
                    <a:pt x="321531" y="329490"/>
                  </a:lnTo>
                  <a:lnTo>
                    <a:pt x="339356" y="329995"/>
                  </a:lnTo>
                  <a:lnTo>
                    <a:pt x="370866" y="330279"/>
                  </a:lnTo>
                  <a:lnTo>
                    <a:pt x="381189" y="331311"/>
                  </a:lnTo>
                  <a:lnTo>
                    <a:pt x="391048" y="332991"/>
                  </a:lnTo>
                  <a:lnTo>
                    <a:pt x="400597" y="335104"/>
                  </a:lnTo>
                  <a:lnTo>
                    <a:pt x="410932" y="336512"/>
                  </a:lnTo>
                  <a:lnTo>
                    <a:pt x="421790" y="337451"/>
                  </a:lnTo>
                  <a:lnTo>
                    <a:pt x="432998" y="338077"/>
                  </a:lnTo>
                  <a:lnTo>
                    <a:pt x="453389" y="338772"/>
                  </a:lnTo>
                  <a:lnTo>
                    <a:pt x="491675" y="339255"/>
                  </a:lnTo>
                  <a:lnTo>
                    <a:pt x="508992" y="33932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SMARTInkAnnotation660"/>
            <p:cNvSpPr/>
            <p:nvPr/>
          </p:nvSpPr>
          <p:spPr>
            <a:xfrm>
              <a:off x="5054203" y="2143243"/>
              <a:ext cx="276821" cy="26672"/>
            </a:xfrm>
            <a:custGeom>
              <a:avLst/>
              <a:gdLst/>
              <a:ahLst/>
              <a:cxnLst/>
              <a:rect l="0" t="0" r="0" b="0"/>
              <a:pathLst>
                <a:path w="276821" h="26672">
                  <a:moveTo>
                    <a:pt x="0" y="17741"/>
                  </a:moveTo>
                  <a:lnTo>
                    <a:pt x="4740" y="17741"/>
                  </a:lnTo>
                  <a:lnTo>
                    <a:pt x="7129" y="16748"/>
                  </a:lnTo>
                  <a:lnTo>
                    <a:pt x="9713" y="15095"/>
                  </a:lnTo>
                  <a:lnTo>
                    <a:pt x="12428" y="13000"/>
                  </a:lnTo>
                  <a:lnTo>
                    <a:pt x="16223" y="11604"/>
                  </a:lnTo>
                  <a:lnTo>
                    <a:pt x="20738" y="10673"/>
                  </a:lnTo>
                  <a:lnTo>
                    <a:pt x="25731" y="10052"/>
                  </a:lnTo>
                  <a:lnTo>
                    <a:pt x="31044" y="8646"/>
                  </a:lnTo>
                  <a:lnTo>
                    <a:pt x="36571" y="6717"/>
                  </a:lnTo>
                  <a:lnTo>
                    <a:pt x="42240" y="4438"/>
                  </a:lnTo>
                  <a:lnTo>
                    <a:pt x="49988" y="2919"/>
                  </a:lnTo>
                  <a:lnTo>
                    <a:pt x="59122" y="1907"/>
                  </a:lnTo>
                  <a:lnTo>
                    <a:pt x="69180" y="1231"/>
                  </a:lnTo>
                  <a:lnTo>
                    <a:pt x="78862" y="781"/>
                  </a:lnTo>
                  <a:lnTo>
                    <a:pt x="97557" y="281"/>
                  </a:lnTo>
                  <a:lnTo>
                    <a:pt x="129557" y="0"/>
                  </a:lnTo>
                  <a:lnTo>
                    <a:pt x="140942" y="953"/>
                  </a:lnTo>
                  <a:lnTo>
                    <a:pt x="152500" y="2580"/>
                  </a:lnTo>
                  <a:lnTo>
                    <a:pt x="190375" y="9611"/>
                  </a:lnTo>
                  <a:lnTo>
                    <a:pt x="204307" y="12321"/>
                  </a:lnTo>
                  <a:lnTo>
                    <a:pt x="216572" y="14127"/>
                  </a:lnTo>
                  <a:lnTo>
                    <a:pt x="227725" y="15332"/>
                  </a:lnTo>
                  <a:lnTo>
                    <a:pt x="238137" y="16135"/>
                  </a:lnTo>
                  <a:lnTo>
                    <a:pt x="247063" y="17662"/>
                  </a:lnTo>
                  <a:lnTo>
                    <a:pt x="254997" y="19673"/>
                  </a:lnTo>
                  <a:lnTo>
                    <a:pt x="276820" y="26671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SMARTInkAnnotation661"/>
            <p:cNvSpPr/>
            <p:nvPr/>
          </p:nvSpPr>
          <p:spPr>
            <a:xfrm>
              <a:off x="1026923" y="2932825"/>
              <a:ext cx="357179" cy="630121"/>
            </a:xfrm>
            <a:custGeom>
              <a:avLst/>
              <a:gdLst/>
              <a:ahLst/>
              <a:cxnLst/>
              <a:rect l="0" t="0" r="0" b="0"/>
              <a:pathLst>
                <a:path w="357179" h="630121">
                  <a:moveTo>
                    <a:pt x="107147" y="630120"/>
                  </a:moveTo>
                  <a:lnTo>
                    <a:pt x="107147" y="620639"/>
                  </a:lnTo>
                  <a:lnTo>
                    <a:pt x="106154" y="616854"/>
                  </a:lnTo>
                  <a:lnTo>
                    <a:pt x="97433" y="598359"/>
                  </a:lnTo>
                  <a:lnTo>
                    <a:pt x="91915" y="584254"/>
                  </a:lnTo>
                  <a:lnTo>
                    <a:pt x="86156" y="571370"/>
                  </a:lnTo>
                  <a:lnTo>
                    <a:pt x="80289" y="556384"/>
                  </a:lnTo>
                  <a:lnTo>
                    <a:pt x="75366" y="539801"/>
                  </a:lnTo>
                  <a:lnTo>
                    <a:pt x="73178" y="522509"/>
                  </a:lnTo>
                  <a:lnTo>
                    <a:pt x="66914" y="504902"/>
                  </a:lnTo>
                  <a:lnTo>
                    <a:pt x="58508" y="487155"/>
                  </a:lnTo>
                  <a:lnTo>
                    <a:pt x="51464" y="469346"/>
                  </a:lnTo>
                  <a:lnTo>
                    <a:pt x="48197" y="459437"/>
                  </a:lnTo>
                  <a:lnTo>
                    <a:pt x="45027" y="448862"/>
                  </a:lnTo>
                  <a:lnTo>
                    <a:pt x="41921" y="437844"/>
                  </a:lnTo>
                  <a:lnTo>
                    <a:pt x="39850" y="427522"/>
                  </a:lnTo>
                  <a:lnTo>
                    <a:pt x="37550" y="408116"/>
                  </a:lnTo>
                  <a:lnTo>
                    <a:pt x="35944" y="397781"/>
                  </a:lnTo>
                  <a:lnTo>
                    <a:pt x="33881" y="386922"/>
                  </a:lnTo>
                  <a:lnTo>
                    <a:pt x="31514" y="375714"/>
                  </a:lnTo>
                  <a:lnTo>
                    <a:pt x="28944" y="365266"/>
                  </a:lnTo>
                  <a:lnTo>
                    <a:pt x="23442" y="345720"/>
                  </a:lnTo>
                  <a:lnTo>
                    <a:pt x="21578" y="335347"/>
                  </a:lnTo>
                  <a:lnTo>
                    <a:pt x="20335" y="324464"/>
                  </a:lnTo>
                  <a:lnTo>
                    <a:pt x="19507" y="313240"/>
                  </a:lnTo>
                  <a:lnTo>
                    <a:pt x="17962" y="302781"/>
                  </a:lnTo>
                  <a:lnTo>
                    <a:pt x="13600" y="283222"/>
                  </a:lnTo>
                  <a:lnTo>
                    <a:pt x="12040" y="272847"/>
                  </a:lnTo>
                  <a:lnTo>
                    <a:pt x="11000" y="261961"/>
                  </a:lnTo>
                  <a:lnTo>
                    <a:pt x="10307" y="250735"/>
                  </a:lnTo>
                  <a:lnTo>
                    <a:pt x="9536" y="230325"/>
                  </a:lnTo>
                  <a:lnTo>
                    <a:pt x="9103" y="202100"/>
                  </a:lnTo>
                  <a:lnTo>
                    <a:pt x="8923" y="133199"/>
                  </a:lnTo>
                  <a:lnTo>
                    <a:pt x="6276" y="121201"/>
                  </a:lnTo>
                  <a:lnTo>
                    <a:pt x="1853" y="105936"/>
                  </a:lnTo>
                  <a:lnTo>
                    <a:pt x="236" y="88737"/>
                  </a:lnTo>
                  <a:lnTo>
                    <a:pt x="0" y="69327"/>
                  </a:lnTo>
                  <a:lnTo>
                    <a:pt x="2641" y="65694"/>
                  </a:lnTo>
                  <a:lnTo>
                    <a:pt x="12420" y="55277"/>
                  </a:lnTo>
                  <a:lnTo>
                    <a:pt x="20728" y="49527"/>
                  </a:lnTo>
                  <a:lnTo>
                    <a:pt x="25722" y="46605"/>
                  </a:lnTo>
                  <a:lnTo>
                    <a:pt x="36562" y="43358"/>
                  </a:lnTo>
                  <a:lnTo>
                    <a:pt x="42231" y="42492"/>
                  </a:lnTo>
                  <a:lnTo>
                    <a:pt x="49979" y="40922"/>
                  </a:lnTo>
                  <a:lnTo>
                    <a:pt x="69171" y="36533"/>
                  </a:lnTo>
                  <a:lnTo>
                    <a:pt x="172727" y="10962"/>
                  </a:lnTo>
                  <a:lnTo>
                    <a:pt x="185594" y="8989"/>
                  </a:lnTo>
                  <a:lnTo>
                    <a:pt x="199132" y="7673"/>
                  </a:lnTo>
                  <a:lnTo>
                    <a:pt x="213119" y="6796"/>
                  </a:lnTo>
                  <a:lnTo>
                    <a:pt x="239243" y="5821"/>
                  </a:lnTo>
                  <a:lnTo>
                    <a:pt x="251766" y="5562"/>
                  </a:lnTo>
                  <a:lnTo>
                    <a:pt x="264083" y="4396"/>
                  </a:lnTo>
                  <a:lnTo>
                    <a:pt x="276263" y="2627"/>
                  </a:lnTo>
                  <a:lnTo>
                    <a:pt x="288352" y="455"/>
                  </a:lnTo>
                  <a:lnTo>
                    <a:pt x="299388" y="0"/>
                  </a:lnTo>
                  <a:lnTo>
                    <a:pt x="309721" y="688"/>
                  </a:lnTo>
                  <a:lnTo>
                    <a:pt x="319587" y="2140"/>
                  </a:lnTo>
                  <a:lnTo>
                    <a:pt x="328149" y="3107"/>
                  </a:lnTo>
                  <a:lnTo>
                    <a:pt x="335841" y="3752"/>
                  </a:lnTo>
                  <a:lnTo>
                    <a:pt x="357178" y="5042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SMARTInkAnnotation662"/>
            <p:cNvSpPr/>
            <p:nvPr/>
          </p:nvSpPr>
          <p:spPr>
            <a:xfrm>
              <a:off x="973335" y="3187898"/>
              <a:ext cx="294681" cy="80368"/>
            </a:xfrm>
            <a:custGeom>
              <a:avLst/>
              <a:gdLst/>
              <a:ahLst/>
              <a:cxnLst/>
              <a:rect l="0" t="0" r="0" b="0"/>
              <a:pathLst>
                <a:path w="294681" h="80368">
                  <a:moveTo>
                    <a:pt x="0" y="80367"/>
                  </a:moveTo>
                  <a:lnTo>
                    <a:pt x="4741" y="80367"/>
                  </a:lnTo>
                  <a:lnTo>
                    <a:pt x="7130" y="79375"/>
                  </a:lnTo>
                  <a:lnTo>
                    <a:pt x="9714" y="77721"/>
                  </a:lnTo>
                  <a:lnTo>
                    <a:pt x="12429" y="75626"/>
                  </a:lnTo>
                  <a:lnTo>
                    <a:pt x="16224" y="73238"/>
                  </a:lnTo>
                  <a:lnTo>
                    <a:pt x="20738" y="70654"/>
                  </a:lnTo>
                  <a:lnTo>
                    <a:pt x="25732" y="67938"/>
                  </a:lnTo>
                  <a:lnTo>
                    <a:pt x="33030" y="65136"/>
                  </a:lnTo>
                  <a:lnTo>
                    <a:pt x="41864" y="62276"/>
                  </a:lnTo>
                  <a:lnTo>
                    <a:pt x="51722" y="59376"/>
                  </a:lnTo>
                  <a:lnTo>
                    <a:pt x="73259" y="53509"/>
                  </a:lnTo>
                  <a:lnTo>
                    <a:pt x="84558" y="50556"/>
                  </a:lnTo>
                  <a:lnTo>
                    <a:pt x="98044" y="47594"/>
                  </a:lnTo>
                  <a:lnTo>
                    <a:pt x="128904" y="41658"/>
                  </a:lnTo>
                  <a:lnTo>
                    <a:pt x="146459" y="37694"/>
                  </a:lnTo>
                  <a:lnTo>
                    <a:pt x="202366" y="23626"/>
                  </a:lnTo>
                  <a:lnTo>
                    <a:pt x="249248" y="12733"/>
                  </a:lnTo>
                  <a:lnTo>
                    <a:pt x="261415" y="9481"/>
                  </a:lnTo>
                  <a:lnTo>
                    <a:pt x="294680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SMARTInkAnnotation663"/>
            <p:cNvSpPr/>
            <p:nvPr/>
          </p:nvSpPr>
          <p:spPr>
            <a:xfrm>
              <a:off x="1526976" y="2723554"/>
              <a:ext cx="89298" cy="223243"/>
            </a:xfrm>
            <a:custGeom>
              <a:avLst/>
              <a:gdLst/>
              <a:ahLst/>
              <a:cxnLst/>
              <a:rect l="0" t="0" r="0" b="0"/>
              <a:pathLst>
                <a:path w="89298" h="223243">
                  <a:moveTo>
                    <a:pt x="0" y="0"/>
                  </a:moveTo>
                  <a:lnTo>
                    <a:pt x="0" y="17169"/>
                  </a:lnTo>
                  <a:lnTo>
                    <a:pt x="992" y="21368"/>
                  </a:lnTo>
                  <a:lnTo>
                    <a:pt x="2646" y="25160"/>
                  </a:lnTo>
                  <a:lnTo>
                    <a:pt x="4741" y="28679"/>
                  </a:lnTo>
                  <a:lnTo>
                    <a:pt x="12359" y="40528"/>
                  </a:lnTo>
                  <a:lnTo>
                    <a:pt x="17169" y="47854"/>
                  </a:lnTo>
                  <a:lnTo>
                    <a:pt x="21368" y="55716"/>
                  </a:lnTo>
                  <a:lnTo>
                    <a:pt x="25159" y="63933"/>
                  </a:lnTo>
                  <a:lnTo>
                    <a:pt x="28679" y="72388"/>
                  </a:lnTo>
                  <a:lnTo>
                    <a:pt x="32018" y="80008"/>
                  </a:lnTo>
                  <a:lnTo>
                    <a:pt x="38373" y="93768"/>
                  </a:lnTo>
                  <a:lnTo>
                    <a:pt x="41457" y="102199"/>
                  </a:lnTo>
                  <a:lnTo>
                    <a:pt x="44505" y="111789"/>
                  </a:lnTo>
                  <a:lnTo>
                    <a:pt x="47530" y="122151"/>
                  </a:lnTo>
                  <a:lnTo>
                    <a:pt x="51530" y="132036"/>
                  </a:lnTo>
                  <a:lnTo>
                    <a:pt x="56182" y="141602"/>
                  </a:lnTo>
                  <a:lnTo>
                    <a:pt x="61267" y="150956"/>
                  </a:lnTo>
                  <a:lnTo>
                    <a:pt x="65649" y="160169"/>
                  </a:lnTo>
                  <a:lnTo>
                    <a:pt x="69563" y="169287"/>
                  </a:lnTo>
                  <a:lnTo>
                    <a:pt x="73164" y="178342"/>
                  </a:lnTo>
                  <a:lnTo>
                    <a:pt x="79812" y="196342"/>
                  </a:lnTo>
                  <a:lnTo>
                    <a:pt x="89297" y="223242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SMARTInkAnnotation664"/>
            <p:cNvSpPr/>
            <p:nvPr/>
          </p:nvSpPr>
          <p:spPr>
            <a:xfrm>
              <a:off x="2127032" y="1857375"/>
              <a:ext cx="346492" cy="1000126"/>
            </a:xfrm>
            <a:custGeom>
              <a:avLst/>
              <a:gdLst/>
              <a:ahLst/>
              <a:cxnLst/>
              <a:rect l="0" t="0" r="0" b="0"/>
              <a:pathLst>
                <a:path w="346492" h="1000126">
                  <a:moveTo>
                    <a:pt x="96460" y="0"/>
                  </a:moveTo>
                  <a:lnTo>
                    <a:pt x="91719" y="0"/>
                  </a:lnTo>
                  <a:lnTo>
                    <a:pt x="90323" y="991"/>
                  </a:lnTo>
                  <a:lnTo>
                    <a:pt x="89392" y="2645"/>
                  </a:lnTo>
                  <a:lnTo>
                    <a:pt x="88357" y="7129"/>
                  </a:lnTo>
                  <a:lnTo>
                    <a:pt x="87898" y="12428"/>
                  </a:lnTo>
                  <a:lnTo>
                    <a:pt x="80473" y="31044"/>
                  </a:lnTo>
                  <a:lnTo>
                    <a:pt x="72320" y="48996"/>
                  </a:lnTo>
                  <a:lnTo>
                    <a:pt x="62628" y="73717"/>
                  </a:lnTo>
                  <a:lnTo>
                    <a:pt x="52981" y="94609"/>
                  </a:lnTo>
                  <a:lnTo>
                    <a:pt x="44724" y="117124"/>
                  </a:lnTo>
                  <a:lnTo>
                    <a:pt x="37747" y="141352"/>
                  </a:lnTo>
                  <a:lnTo>
                    <a:pt x="22153" y="207178"/>
                  </a:lnTo>
                  <a:lnTo>
                    <a:pt x="16140" y="236938"/>
                  </a:lnTo>
                  <a:lnTo>
                    <a:pt x="4196" y="299810"/>
                  </a:lnTo>
                  <a:lnTo>
                    <a:pt x="2208" y="315959"/>
                  </a:lnTo>
                  <a:lnTo>
                    <a:pt x="883" y="332678"/>
                  </a:lnTo>
                  <a:lnTo>
                    <a:pt x="0" y="349777"/>
                  </a:lnTo>
                  <a:lnTo>
                    <a:pt x="403" y="367130"/>
                  </a:lnTo>
                  <a:lnTo>
                    <a:pt x="1664" y="384652"/>
                  </a:lnTo>
                  <a:lnTo>
                    <a:pt x="3497" y="402286"/>
                  </a:lnTo>
                  <a:lnTo>
                    <a:pt x="4719" y="419995"/>
                  </a:lnTo>
                  <a:lnTo>
                    <a:pt x="5533" y="437754"/>
                  </a:lnTo>
                  <a:lnTo>
                    <a:pt x="6077" y="455547"/>
                  </a:lnTo>
                  <a:lnTo>
                    <a:pt x="8423" y="474354"/>
                  </a:lnTo>
                  <a:lnTo>
                    <a:pt x="11972" y="493837"/>
                  </a:lnTo>
                  <a:lnTo>
                    <a:pt x="16322" y="513771"/>
                  </a:lnTo>
                  <a:lnTo>
                    <a:pt x="21206" y="533014"/>
                  </a:lnTo>
                  <a:lnTo>
                    <a:pt x="26447" y="551796"/>
                  </a:lnTo>
                  <a:lnTo>
                    <a:pt x="49116" y="629454"/>
                  </a:lnTo>
                  <a:lnTo>
                    <a:pt x="56960" y="648831"/>
                  </a:lnTo>
                  <a:lnTo>
                    <a:pt x="66158" y="667702"/>
                  </a:lnTo>
                  <a:lnTo>
                    <a:pt x="98065" y="725350"/>
                  </a:lnTo>
                  <a:lnTo>
                    <a:pt x="109436" y="745504"/>
                  </a:lnTo>
                  <a:lnTo>
                    <a:pt x="120985" y="764893"/>
                  </a:lnTo>
                  <a:lnTo>
                    <a:pt x="144402" y="802312"/>
                  </a:lnTo>
                  <a:lnTo>
                    <a:pt x="158187" y="819632"/>
                  </a:lnTo>
                  <a:lnTo>
                    <a:pt x="173330" y="836140"/>
                  </a:lnTo>
                  <a:lnTo>
                    <a:pt x="240408" y="903020"/>
                  </a:lnTo>
                  <a:lnTo>
                    <a:pt x="256917" y="918521"/>
                  </a:lnTo>
                  <a:lnTo>
                    <a:pt x="272884" y="932824"/>
                  </a:lnTo>
                  <a:lnTo>
                    <a:pt x="288490" y="946328"/>
                  </a:lnTo>
                  <a:lnTo>
                    <a:pt x="301871" y="958307"/>
                  </a:lnTo>
                  <a:lnTo>
                    <a:pt x="346491" y="1000125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SMARTInkAnnotation665"/>
            <p:cNvSpPr/>
            <p:nvPr/>
          </p:nvSpPr>
          <p:spPr>
            <a:xfrm>
              <a:off x="5402460" y="1741289"/>
              <a:ext cx="372816" cy="937618"/>
            </a:xfrm>
            <a:custGeom>
              <a:avLst/>
              <a:gdLst/>
              <a:ahLst/>
              <a:cxnLst/>
              <a:rect l="0" t="0" r="0" b="0"/>
              <a:pathLst>
                <a:path w="372816" h="937618">
                  <a:moveTo>
                    <a:pt x="0" y="0"/>
                  </a:moveTo>
                  <a:lnTo>
                    <a:pt x="9482" y="4740"/>
                  </a:lnTo>
                  <a:lnTo>
                    <a:pt x="15251" y="8121"/>
                  </a:lnTo>
                  <a:lnTo>
                    <a:pt x="29599" y="17169"/>
                  </a:lnTo>
                  <a:lnTo>
                    <a:pt x="38585" y="24344"/>
                  </a:lnTo>
                  <a:lnTo>
                    <a:pt x="48544" y="33096"/>
                  </a:lnTo>
                  <a:lnTo>
                    <a:pt x="59151" y="42900"/>
                  </a:lnTo>
                  <a:lnTo>
                    <a:pt x="86814" y="67022"/>
                  </a:lnTo>
                  <a:lnTo>
                    <a:pt x="102524" y="80400"/>
                  </a:lnTo>
                  <a:lnTo>
                    <a:pt x="117959" y="94280"/>
                  </a:lnTo>
                  <a:lnTo>
                    <a:pt x="148338" y="122930"/>
                  </a:lnTo>
                  <a:lnTo>
                    <a:pt x="163384" y="138508"/>
                  </a:lnTo>
                  <a:lnTo>
                    <a:pt x="178376" y="154846"/>
                  </a:lnTo>
                  <a:lnTo>
                    <a:pt x="193331" y="171692"/>
                  </a:lnTo>
                  <a:lnTo>
                    <a:pt x="220532" y="203638"/>
                  </a:lnTo>
                  <a:lnTo>
                    <a:pt x="233342" y="219102"/>
                  </a:lnTo>
                  <a:lnTo>
                    <a:pt x="245850" y="235365"/>
                  </a:lnTo>
                  <a:lnTo>
                    <a:pt x="258158" y="252160"/>
                  </a:lnTo>
                  <a:lnTo>
                    <a:pt x="270332" y="269309"/>
                  </a:lnTo>
                  <a:lnTo>
                    <a:pt x="281424" y="285704"/>
                  </a:lnTo>
                  <a:lnTo>
                    <a:pt x="301687" y="317148"/>
                  </a:lnTo>
                  <a:lnTo>
                    <a:pt x="329829" y="362742"/>
                  </a:lnTo>
                  <a:lnTo>
                    <a:pt x="336964" y="377758"/>
                  </a:lnTo>
                  <a:lnTo>
                    <a:pt x="342713" y="392729"/>
                  </a:lnTo>
                  <a:lnTo>
                    <a:pt x="347538" y="407671"/>
                  </a:lnTo>
                  <a:lnTo>
                    <a:pt x="351747" y="422593"/>
                  </a:lnTo>
                  <a:lnTo>
                    <a:pt x="355545" y="437502"/>
                  </a:lnTo>
                  <a:lnTo>
                    <a:pt x="362411" y="467297"/>
                  </a:lnTo>
                  <a:lnTo>
                    <a:pt x="368769" y="497075"/>
                  </a:lnTo>
                  <a:lnTo>
                    <a:pt x="372257" y="524201"/>
                  </a:lnTo>
                  <a:lnTo>
                    <a:pt x="372815" y="550478"/>
                  </a:lnTo>
                  <a:lnTo>
                    <a:pt x="369755" y="578693"/>
                  </a:lnTo>
                  <a:lnTo>
                    <a:pt x="365088" y="607770"/>
                  </a:lnTo>
                  <a:lnTo>
                    <a:pt x="356883" y="652030"/>
                  </a:lnTo>
                  <a:lnTo>
                    <a:pt x="354008" y="666858"/>
                  </a:lnTo>
                  <a:lnTo>
                    <a:pt x="350107" y="681705"/>
                  </a:lnTo>
                  <a:lnTo>
                    <a:pt x="345522" y="696564"/>
                  </a:lnTo>
                  <a:lnTo>
                    <a:pt x="334144" y="725310"/>
                  </a:lnTo>
                  <a:lnTo>
                    <a:pt x="326942" y="738532"/>
                  </a:lnTo>
                  <a:lnTo>
                    <a:pt x="319165" y="751316"/>
                  </a:lnTo>
                  <a:lnTo>
                    <a:pt x="311995" y="764799"/>
                  </a:lnTo>
                  <a:lnTo>
                    <a:pt x="305231" y="778749"/>
                  </a:lnTo>
                  <a:lnTo>
                    <a:pt x="298738" y="793009"/>
                  </a:lnTo>
                  <a:lnTo>
                    <a:pt x="291431" y="806485"/>
                  </a:lnTo>
                  <a:lnTo>
                    <a:pt x="283585" y="819438"/>
                  </a:lnTo>
                  <a:lnTo>
                    <a:pt x="275377" y="832042"/>
                  </a:lnTo>
                  <a:lnTo>
                    <a:pt x="266928" y="844413"/>
                  </a:lnTo>
                  <a:lnTo>
                    <a:pt x="227856" y="900012"/>
                  </a:lnTo>
                  <a:lnTo>
                    <a:pt x="217686" y="916273"/>
                  </a:lnTo>
                  <a:lnTo>
                    <a:pt x="205383" y="937617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SMARTInkAnnotation666"/>
            <p:cNvSpPr/>
            <p:nvPr/>
          </p:nvSpPr>
          <p:spPr>
            <a:xfrm>
              <a:off x="5536406" y="1473398"/>
              <a:ext cx="348259" cy="348259"/>
            </a:xfrm>
            <a:custGeom>
              <a:avLst/>
              <a:gdLst/>
              <a:ahLst/>
              <a:cxnLst/>
              <a:rect l="0" t="0" r="0" b="0"/>
              <a:pathLst>
                <a:path w="348259" h="348259">
                  <a:moveTo>
                    <a:pt x="0" y="0"/>
                  </a:moveTo>
                  <a:lnTo>
                    <a:pt x="0" y="4740"/>
                  </a:lnTo>
                  <a:lnTo>
                    <a:pt x="1984" y="7129"/>
                  </a:lnTo>
                  <a:lnTo>
                    <a:pt x="9481" y="12429"/>
                  </a:lnTo>
                  <a:lnTo>
                    <a:pt x="24719" y="23383"/>
                  </a:lnTo>
                  <a:lnTo>
                    <a:pt x="66839" y="54669"/>
                  </a:lnTo>
                  <a:lnTo>
                    <a:pt x="95190" y="77214"/>
                  </a:lnTo>
                  <a:lnTo>
                    <a:pt x="111085" y="90171"/>
                  </a:lnTo>
                  <a:lnTo>
                    <a:pt x="126643" y="103771"/>
                  </a:lnTo>
                  <a:lnTo>
                    <a:pt x="141975" y="117798"/>
                  </a:lnTo>
                  <a:lnTo>
                    <a:pt x="157158" y="132110"/>
                  </a:lnTo>
                  <a:lnTo>
                    <a:pt x="172241" y="147604"/>
                  </a:lnTo>
                  <a:lnTo>
                    <a:pt x="187257" y="163887"/>
                  </a:lnTo>
                  <a:lnTo>
                    <a:pt x="202228" y="180696"/>
                  </a:lnTo>
                  <a:lnTo>
                    <a:pt x="234738" y="215247"/>
                  </a:lnTo>
                  <a:lnTo>
                    <a:pt x="251743" y="232795"/>
                  </a:lnTo>
                  <a:lnTo>
                    <a:pt x="267046" y="249454"/>
                  </a:lnTo>
                  <a:lnTo>
                    <a:pt x="281218" y="265522"/>
                  </a:lnTo>
                  <a:lnTo>
                    <a:pt x="294635" y="281194"/>
                  </a:lnTo>
                  <a:lnTo>
                    <a:pt x="317480" y="309191"/>
                  </a:lnTo>
                  <a:lnTo>
                    <a:pt x="348258" y="348258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SMARTInkAnnotation667"/>
            <p:cNvSpPr/>
            <p:nvPr/>
          </p:nvSpPr>
          <p:spPr>
            <a:xfrm>
              <a:off x="1723429" y="3455789"/>
              <a:ext cx="419697" cy="53579"/>
            </a:xfrm>
            <a:custGeom>
              <a:avLst/>
              <a:gdLst/>
              <a:ahLst/>
              <a:cxnLst/>
              <a:rect l="0" t="0" r="0" b="0"/>
              <a:pathLst>
                <a:path w="419697" h="53579">
                  <a:moveTo>
                    <a:pt x="0" y="53578"/>
                  </a:moveTo>
                  <a:lnTo>
                    <a:pt x="17169" y="53578"/>
                  </a:lnTo>
                  <a:lnTo>
                    <a:pt x="23353" y="52585"/>
                  </a:lnTo>
                  <a:lnTo>
                    <a:pt x="30451" y="50932"/>
                  </a:lnTo>
                  <a:lnTo>
                    <a:pt x="38160" y="48837"/>
                  </a:lnTo>
                  <a:lnTo>
                    <a:pt x="47268" y="45456"/>
                  </a:lnTo>
                  <a:lnTo>
                    <a:pt x="57309" y="41218"/>
                  </a:lnTo>
                  <a:lnTo>
                    <a:pt x="67972" y="36408"/>
                  </a:lnTo>
                  <a:lnTo>
                    <a:pt x="81033" y="32210"/>
                  </a:lnTo>
                  <a:lnTo>
                    <a:pt x="95694" y="28418"/>
                  </a:lnTo>
                  <a:lnTo>
                    <a:pt x="111421" y="24898"/>
                  </a:lnTo>
                  <a:lnTo>
                    <a:pt x="128851" y="21560"/>
                  </a:lnTo>
                  <a:lnTo>
                    <a:pt x="166739" y="15204"/>
                  </a:lnTo>
                  <a:lnTo>
                    <a:pt x="227116" y="6048"/>
                  </a:lnTo>
                  <a:lnTo>
                    <a:pt x="247653" y="4032"/>
                  </a:lnTo>
                  <a:lnTo>
                    <a:pt x="268289" y="2688"/>
                  </a:lnTo>
                  <a:lnTo>
                    <a:pt x="308748" y="1194"/>
                  </a:lnTo>
                  <a:lnTo>
                    <a:pt x="377936" y="236"/>
                  </a:lnTo>
                  <a:lnTo>
                    <a:pt x="419696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SMARTInkAnnotation668"/>
            <p:cNvSpPr/>
            <p:nvPr/>
          </p:nvSpPr>
          <p:spPr>
            <a:xfrm>
              <a:off x="1616273" y="3714750"/>
              <a:ext cx="392907" cy="17860"/>
            </a:xfrm>
            <a:custGeom>
              <a:avLst/>
              <a:gdLst/>
              <a:ahLst/>
              <a:cxnLst/>
              <a:rect l="0" t="0" r="0" b="0"/>
              <a:pathLst>
                <a:path w="392907" h="17860">
                  <a:moveTo>
                    <a:pt x="0" y="17859"/>
                  </a:moveTo>
                  <a:lnTo>
                    <a:pt x="24858" y="17859"/>
                  </a:lnTo>
                  <a:lnTo>
                    <a:pt x="33439" y="16866"/>
                  </a:lnTo>
                  <a:lnTo>
                    <a:pt x="44121" y="15213"/>
                  </a:lnTo>
                  <a:lnTo>
                    <a:pt x="101650" y="5430"/>
                  </a:lnTo>
                  <a:lnTo>
                    <a:pt x="119360" y="3620"/>
                  </a:lnTo>
                  <a:lnTo>
                    <a:pt x="138113" y="2413"/>
                  </a:lnTo>
                  <a:lnTo>
                    <a:pt x="157560" y="1609"/>
                  </a:lnTo>
                  <a:lnTo>
                    <a:pt x="202979" y="715"/>
                  </a:lnTo>
                  <a:lnTo>
                    <a:pt x="392906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SMARTInkAnnotation669"/>
            <p:cNvSpPr/>
            <p:nvPr/>
          </p:nvSpPr>
          <p:spPr>
            <a:xfrm>
              <a:off x="3036093" y="2366367"/>
              <a:ext cx="133947" cy="35719"/>
            </a:xfrm>
            <a:custGeom>
              <a:avLst/>
              <a:gdLst/>
              <a:ahLst/>
              <a:cxnLst/>
              <a:rect l="0" t="0" r="0" b="0"/>
              <a:pathLst>
                <a:path w="133947" h="35719">
                  <a:moveTo>
                    <a:pt x="0" y="35718"/>
                  </a:moveTo>
                  <a:lnTo>
                    <a:pt x="4741" y="30978"/>
                  </a:lnTo>
                  <a:lnTo>
                    <a:pt x="7129" y="29581"/>
                  </a:lnTo>
                  <a:lnTo>
                    <a:pt x="9714" y="28650"/>
                  </a:lnTo>
                  <a:lnTo>
                    <a:pt x="12429" y="28030"/>
                  </a:lnTo>
                  <a:lnTo>
                    <a:pt x="17216" y="26624"/>
                  </a:lnTo>
                  <a:lnTo>
                    <a:pt x="30472" y="22416"/>
                  </a:lnTo>
                  <a:lnTo>
                    <a:pt x="39166" y="19905"/>
                  </a:lnTo>
                  <a:lnTo>
                    <a:pt x="59410" y="14469"/>
                  </a:lnTo>
                  <a:lnTo>
                    <a:pt x="70365" y="12622"/>
                  </a:lnTo>
                  <a:lnTo>
                    <a:pt x="81636" y="11392"/>
                  </a:lnTo>
                  <a:lnTo>
                    <a:pt x="93120" y="10571"/>
                  </a:lnTo>
                  <a:lnTo>
                    <a:pt x="102759" y="9032"/>
                  </a:lnTo>
                  <a:lnTo>
                    <a:pt x="111171" y="7013"/>
                  </a:lnTo>
                  <a:lnTo>
                    <a:pt x="133946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SMARTInkAnnotation670"/>
            <p:cNvSpPr/>
            <p:nvPr/>
          </p:nvSpPr>
          <p:spPr>
            <a:xfrm>
              <a:off x="2491382" y="1660921"/>
              <a:ext cx="169665" cy="89298"/>
            </a:xfrm>
            <a:custGeom>
              <a:avLst/>
              <a:gdLst/>
              <a:ahLst/>
              <a:cxnLst/>
              <a:rect l="0" t="0" r="0" b="0"/>
              <a:pathLst>
                <a:path w="169665" h="89298">
                  <a:moveTo>
                    <a:pt x="0" y="89297"/>
                  </a:moveTo>
                  <a:lnTo>
                    <a:pt x="12429" y="76868"/>
                  </a:lnTo>
                  <a:lnTo>
                    <a:pt x="17216" y="73074"/>
                  </a:lnTo>
                  <a:lnTo>
                    <a:pt x="23384" y="68560"/>
                  </a:lnTo>
                  <a:lnTo>
                    <a:pt x="38174" y="58252"/>
                  </a:lnTo>
                  <a:lnTo>
                    <a:pt x="54670" y="47057"/>
                  </a:lnTo>
                  <a:lnTo>
                    <a:pt x="65220" y="41293"/>
                  </a:lnTo>
                  <a:lnTo>
                    <a:pt x="77214" y="35466"/>
                  </a:lnTo>
                  <a:lnTo>
                    <a:pt x="90172" y="29597"/>
                  </a:lnTo>
                  <a:lnTo>
                    <a:pt x="101786" y="24693"/>
                  </a:lnTo>
                  <a:lnTo>
                    <a:pt x="112506" y="20431"/>
                  </a:lnTo>
                  <a:lnTo>
                    <a:pt x="132355" y="13049"/>
                  </a:lnTo>
                  <a:lnTo>
                    <a:pt x="169664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SMARTInkAnnotation671"/>
            <p:cNvSpPr/>
            <p:nvPr/>
          </p:nvSpPr>
          <p:spPr>
            <a:xfrm>
              <a:off x="3295054" y="1580554"/>
              <a:ext cx="17861" cy="1"/>
            </a:xfrm>
            <a:custGeom>
              <a:avLst/>
              <a:gdLst/>
              <a:ahLst/>
              <a:cxnLst/>
              <a:rect l="0" t="0" r="0" b="0"/>
              <a:pathLst>
                <a:path w="17861" h="1">
                  <a:moveTo>
                    <a:pt x="0" y="0"/>
                  </a:moveTo>
                  <a:lnTo>
                    <a:pt x="17860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SMARTInkAnnotation672"/>
            <p:cNvSpPr/>
            <p:nvPr/>
          </p:nvSpPr>
          <p:spPr>
            <a:xfrm>
              <a:off x="2539816" y="3679031"/>
              <a:ext cx="505208" cy="257195"/>
            </a:xfrm>
            <a:custGeom>
              <a:avLst/>
              <a:gdLst/>
              <a:ahLst/>
              <a:cxnLst/>
              <a:rect l="0" t="0" r="0" b="0"/>
              <a:pathLst>
                <a:path w="505208" h="257195">
                  <a:moveTo>
                    <a:pt x="5144" y="0"/>
                  </a:moveTo>
                  <a:lnTo>
                    <a:pt x="5144" y="4740"/>
                  </a:lnTo>
                  <a:lnTo>
                    <a:pt x="2498" y="12359"/>
                  </a:lnTo>
                  <a:lnTo>
                    <a:pt x="404" y="17169"/>
                  </a:lnTo>
                  <a:lnTo>
                    <a:pt x="0" y="21367"/>
                  </a:lnTo>
                  <a:lnTo>
                    <a:pt x="722" y="25159"/>
                  </a:lnTo>
                  <a:lnTo>
                    <a:pt x="2197" y="28679"/>
                  </a:lnTo>
                  <a:lnTo>
                    <a:pt x="3179" y="33010"/>
                  </a:lnTo>
                  <a:lnTo>
                    <a:pt x="3834" y="37882"/>
                  </a:lnTo>
                  <a:lnTo>
                    <a:pt x="4271" y="43114"/>
                  </a:lnTo>
                  <a:lnTo>
                    <a:pt x="4562" y="49578"/>
                  </a:lnTo>
                  <a:lnTo>
                    <a:pt x="4886" y="64699"/>
                  </a:lnTo>
                  <a:lnTo>
                    <a:pt x="5068" y="85205"/>
                  </a:lnTo>
                  <a:lnTo>
                    <a:pt x="6085" y="92522"/>
                  </a:lnTo>
                  <a:lnTo>
                    <a:pt x="7756" y="100377"/>
                  </a:lnTo>
                  <a:lnTo>
                    <a:pt x="9862" y="108589"/>
                  </a:lnTo>
                  <a:lnTo>
                    <a:pt x="12259" y="117041"/>
                  </a:lnTo>
                  <a:lnTo>
                    <a:pt x="17567" y="134370"/>
                  </a:lnTo>
                  <a:lnTo>
                    <a:pt x="20371" y="142165"/>
                  </a:lnTo>
                  <a:lnTo>
                    <a:pt x="23233" y="149348"/>
                  </a:lnTo>
                  <a:lnTo>
                    <a:pt x="26133" y="156120"/>
                  </a:lnTo>
                  <a:lnTo>
                    <a:pt x="32002" y="168936"/>
                  </a:lnTo>
                  <a:lnTo>
                    <a:pt x="43853" y="193333"/>
                  </a:lnTo>
                  <a:lnTo>
                    <a:pt x="52773" y="211293"/>
                  </a:lnTo>
                  <a:lnTo>
                    <a:pt x="55749" y="216268"/>
                  </a:lnTo>
                  <a:lnTo>
                    <a:pt x="58724" y="220577"/>
                  </a:lnTo>
                  <a:lnTo>
                    <a:pt x="61700" y="224442"/>
                  </a:lnTo>
                  <a:lnTo>
                    <a:pt x="64676" y="227018"/>
                  </a:lnTo>
                  <a:lnTo>
                    <a:pt x="67653" y="228737"/>
                  </a:lnTo>
                  <a:lnTo>
                    <a:pt x="79228" y="233800"/>
                  </a:lnTo>
                  <a:lnTo>
                    <a:pt x="84299" y="236233"/>
                  </a:lnTo>
                  <a:lnTo>
                    <a:pt x="95225" y="238938"/>
                  </a:lnTo>
                  <a:lnTo>
                    <a:pt x="100917" y="239660"/>
                  </a:lnTo>
                  <a:lnTo>
                    <a:pt x="112533" y="237815"/>
                  </a:lnTo>
                  <a:lnTo>
                    <a:pt x="124310" y="234680"/>
                  </a:lnTo>
                  <a:lnTo>
                    <a:pt x="136159" y="233287"/>
                  </a:lnTo>
                  <a:lnTo>
                    <a:pt x="150686" y="230021"/>
                  </a:lnTo>
                  <a:lnTo>
                    <a:pt x="158727" y="227761"/>
                  </a:lnTo>
                  <a:lnTo>
                    <a:pt x="175599" y="222605"/>
                  </a:lnTo>
                  <a:lnTo>
                    <a:pt x="184265" y="219840"/>
                  </a:lnTo>
                  <a:lnTo>
                    <a:pt x="199186" y="214124"/>
                  </a:lnTo>
                  <a:lnTo>
                    <a:pt x="213424" y="207283"/>
                  </a:lnTo>
                  <a:lnTo>
                    <a:pt x="221388" y="202681"/>
                  </a:lnTo>
                  <a:lnTo>
                    <a:pt x="229674" y="197628"/>
                  </a:lnTo>
                  <a:lnTo>
                    <a:pt x="237183" y="193268"/>
                  </a:lnTo>
                  <a:lnTo>
                    <a:pt x="250817" y="185777"/>
                  </a:lnTo>
                  <a:lnTo>
                    <a:pt x="263491" y="181786"/>
                  </a:lnTo>
                  <a:lnTo>
                    <a:pt x="269649" y="180722"/>
                  </a:lnTo>
                  <a:lnTo>
                    <a:pt x="279137" y="176894"/>
                  </a:lnTo>
                  <a:lnTo>
                    <a:pt x="290056" y="169160"/>
                  </a:lnTo>
                  <a:lnTo>
                    <a:pt x="293313" y="166352"/>
                  </a:lnTo>
                  <a:lnTo>
                    <a:pt x="296475" y="164479"/>
                  </a:lnTo>
                  <a:lnTo>
                    <a:pt x="306941" y="161228"/>
                  </a:lnTo>
                  <a:lnTo>
                    <a:pt x="307545" y="162055"/>
                  </a:lnTo>
                  <a:lnTo>
                    <a:pt x="308217" y="165621"/>
                  </a:lnTo>
                  <a:lnTo>
                    <a:pt x="311161" y="170513"/>
                  </a:lnTo>
                  <a:lnTo>
                    <a:pt x="313335" y="173207"/>
                  </a:lnTo>
                  <a:lnTo>
                    <a:pt x="314785" y="175994"/>
                  </a:lnTo>
                  <a:lnTo>
                    <a:pt x="316395" y="181738"/>
                  </a:lnTo>
                  <a:lnTo>
                    <a:pt x="319757" y="187598"/>
                  </a:lnTo>
                  <a:lnTo>
                    <a:pt x="324558" y="194502"/>
                  </a:lnTo>
                  <a:lnTo>
                    <a:pt x="327227" y="199121"/>
                  </a:lnTo>
                  <a:lnTo>
                    <a:pt x="329999" y="204185"/>
                  </a:lnTo>
                  <a:lnTo>
                    <a:pt x="332839" y="208553"/>
                  </a:lnTo>
                  <a:lnTo>
                    <a:pt x="338641" y="216052"/>
                  </a:lnTo>
                  <a:lnTo>
                    <a:pt x="344527" y="222692"/>
                  </a:lnTo>
                  <a:lnTo>
                    <a:pt x="350450" y="228951"/>
                  </a:lnTo>
                  <a:lnTo>
                    <a:pt x="365312" y="244046"/>
                  </a:lnTo>
                  <a:lnTo>
                    <a:pt x="373909" y="250017"/>
                  </a:lnTo>
                  <a:lnTo>
                    <a:pt x="383352" y="254986"/>
                  </a:lnTo>
                  <a:lnTo>
                    <a:pt x="390857" y="257194"/>
                  </a:lnTo>
                  <a:lnTo>
                    <a:pt x="394247" y="256791"/>
                  </a:lnTo>
                  <a:lnTo>
                    <a:pt x="397499" y="255530"/>
                  </a:lnTo>
                  <a:lnTo>
                    <a:pt x="400659" y="253697"/>
                  </a:lnTo>
                  <a:lnTo>
                    <a:pt x="409463" y="251660"/>
                  </a:lnTo>
                  <a:lnTo>
                    <a:pt x="414588" y="251117"/>
                  </a:lnTo>
                  <a:lnTo>
                    <a:pt x="418998" y="249763"/>
                  </a:lnTo>
                  <a:lnTo>
                    <a:pt x="426543" y="245612"/>
                  </a:lnTo>
                  <a:lnTo>
                    <a:pt x="436369" y="237698"/>
                  </a:lnTo>
                  <a:lnTo>
                    <a:pt x="439471" y="233871"/>
                  </a:lnTo>
                  <a:lnTo>
                    <a:pt x="442532" y="229336"/>
                  </a:lnTo>
                  <a:lnTo>
                    <a:pt x="445564" y="224328"/>
                  </a:lnTo>
                  <a:lnTo>
                    <a:pt x="449570" y="219005"/>
                  </a:lnTo>
                  <a:lnTo>
                    <a:pt x="454225" y="213472"/>
                  </a:lnTo>
                  <a:lnTo>
                    <a:pt x="459313" y="207799"/>
                  </a:lnTo>
                  <a:lnTo>
                    <a:pt x="463696" y="202033"/>
                  </a:lnTo>
                  <a:lnTo>
                    <a:pt x="467612" y="196204"/>
                  </a:lnTo>
                  <a:lnTo>
                    <a:pt x="471214" y="190333"/>
                  </a:lnTo>
                  <a:lnTo>
                    <a:pt x="474607" y="183444"/>
                  </a:lnTo>
                  <a:lnTo>
                    <a:pt x="477862" y="175874"/>
                  </a:lnTo>
                  <a:lnTo>
                    <a:pt x="481024" y="167851"/>
                  </a:lnTo>
                  <a:lnTo>
                    <a:pt x="484124" y="160518"/>
                  </a:lnTo>
                  <a:lnTo>
                    <a:pt x="490214" y="147078"/>
                  </a:lnTo>
                  <a:lnTo>
                    <a:pt x="499222" y="128355"/>
                  </a:lnTo>
                  <a:lnTo>
                    <a:pt x="501216" y="122281"/>
                  </a:lnTo>
                  <a:lnTo>
                    <a:pt x="502547" y="116247"/>
                  </a:lnTo>
                  <a:lnTo>
                    <a:pt x="505207" y="98226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SMARTInkAnnotation673"/>
            <p:cNvSpPr/>
            <p:nvPr/>
          </p:nvSpPr>
          <p:spPr>
            <a:xfrm>
              <a:off x="3045023" y="3384351"/>
              <a:ext cx="142876" cy="214314"/>
            </a:xfrm>
            <a:custGeom>
              <a:avLst/>
              <a:gdLst/>
              <a:ahLst/>
              <a:cxnLst/>
              <a:rect l="0" t="0" r="0" b="0"/>
              <a:pathLst>
                <a:path w="142876" h="214314">
                  <a:moveTo>
                    <a:pt x="0" y="0"/>
                  </a:moveTo>
                  <a:lnTo>
                    <a:pt x="0" y="4740"/>
                  </a:lnTo>
                  <a:lnTo>
                    <a:pt x="992" y="6137"/>
                  </a:lnTo>
                  <a:lnTo>
                    <a:pt x="2646" y="7068"/>
                  </a:lnTo>
                  <a:lnTo>
                    <a:pt x="4740" y="7688"/>
                  </a:lnTo>
                  <a:lnTo>
                    <a:pt x="6137" y="10087"/>
                  </a:lnTo>
                  <a:lnTo>
                    <a:pt x="7068" y="13670"/>
                  </a:lnTo>
                  <a:lnTo>
                    <a:pt x="7688" y="18043"/>
                  </a:lnTo>
                  <a:lnTo>
                    <a:pt x="15048" y="22942"/>
                  </a:lnTo>
                  <a:lnTo>
                    <a:pt x="26899" y="28194"/>
                  </a:lnTo>
                  <a:lnTo>
                    <a:pt x="41745" y="33678"/>
                  </a:lnTo>
                  <a:lnTo>
                    <a:pt x="52635" y="39319"/>
                  </a:lnTo>
                  <a:lnTo>
                    <a:pt x="60887" y="45064"/>
                  </a:lnTo>
                  <a:lnTo>
                    <a:pt x="67380" y="50879"/>
                  </a:lnTo>
                  <a:lnTo>
                    <a:pt x="73694" y="57732"/>
                  </a:lnTo>
                  <a:lnTo>
                    <a:pt x="79887" y="65277"/>
                  </a:lnTo>
                  <a:lnTo>
                    <a:pt x="86000" y="73284"/>
                  </a:lnTo>
                  <a:lnTo>
                    <a:pt x="91067" y="81598"/>
                  </a:lnTo>
                  <a:lnTo>
                    <a:pt x="95438" y="90117"/>
                  </a:lnTo>
                  <a:lnTo>
                    <a:pt x="99344" y="98773"/>
                  </a:lnTo>
                  <a:lnTo>
                    <a:pt x="102940" y="107521"/>
                  </a:lnTo>
                  <a:lnTo>
                    <a:pt x="106330" y="116329"/>
                  </a:lnTo>
                  <a:lnTo>
                    <a:pt x="109582" y="125178"/>
                  </a:lnTo>
                  <a:lnTo>
                    <a:pt x="113734" y="135046"/>
                  </a:lnTo>
                  <a:lnTo>
                    <a:pt x="118487" y="145593"/>
                  </a:lnTo>
                  <a:lnTo>
                    <a:pt x="132010" y="174107"/>
                  </a:lnTo>
                  <a:lnTo>
                    <a:pt x="135632" y="181556"/>
                  </a:lnTo>
                  <a:lnTo>
                    <a:pt x="138046" y="188506"/>
                  </a:lnTo>
                  <a:lnTo>
                    <a:pt x="139656" y="195124"/>
                  </a:lnTo>
                  <a:lnTo>
                    <a:pt x="142875" y="214313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SMARTInkAnnotation674"/>
            <p:cNvSpPr/>
            <p:nvPr/>
          </p:nvSpPr>
          <p:spPr>
            <a:xfrm>
              <a:off x="3491507" y="3616523"/>
              <a:ext cx="17861" cy="276821"/>
            </a:xfrm>
            <a:custGeom>
              <a:avLst/>
              <a:gdLst/>
              <a:ahLst/>
              <a:cxnLst/>
              <a:rect l="0" t="0" r="0" b="0"/>
              <a:pathLst>
                <a:path w="17861" h="276821">
                  <a:moveTo>
                    <a:pt x="17860" y="0"/>
                  </a:moveTo>
                  <a:lnTo>
                    <a:pt x="17860" y="4740"/>
                  </a:lnTo>
                  <a:lnTo>
                    <a:pt x="16867" y="7129"/>
                  </a:lnTo>
                  <a:lnTo>
                    <a:pt x="15214" y="9713"/>
                  </a:lnTo>
                  <a:lnTo>
                    <a:pt x="13119" y="12429"/>
                  </a:lnTo>
                  <a:lnTo>
                    <a:pt x="11722" y="16223"/>
                  </a:lnTo>
                  <a:lnTo>
                    <a:pt x="10792" y="20737"/>
                  </a:lnTo>
                  <a:lnTo>
                    <a:pt x="10171" y="25731"/>
                  </a:lnTo>
                  <a:lnTo>
                    <a:pt x="9757" y="31045"/>
                  </a:lnTo>
                  <a:lnTo>
                    <a:pt x="9482" y="36571"/>
                  </a:lnTo>
                  <a:lnTo>
                    <a:pt x="9175" y="48004"/>
                  </a:lnTo>
                  <a:lnTo>
                    <a:pt x="8963" y="77441"/>
                  </a:lnTo>
                  <a:lnTo>
                    <a:pt x="7959" y="83377"/>
                  </a:lnTo>
                  <a:lnTo>
                    <a:pt x="6298" y="89319"/>
                  </a:lnTo>
                  <a:lnTo>
                    <a:pt x="4199" y="95265"/>
                  </a:lnTo>
                  <a:lnTo>
                    <a:pt x="2800" y="102205"/>
                  </a:lnTo>
                  <a:lnTo>
                    <a:pt x="1866" y="109808"/>
                  </a:lnTo>
                  <a:lnTo>
                    <a:pt x="1244" y="117854"/>
                  </a:lnTo>
                  <a:lnTo>
                    <a:pt x="830" y="126194"/>
                  </a:lnTo>
                  <a:lnTo>
                    <a:pt x="369" y="143399"/>
                  </a:lnTo>
                  <a:lnTo>
                    <a:pt x="0" y="27682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SMARTInkAnnotation675"/>
            <p:cNvSpPr/>
            <p:nvPr/>
          </p:nvSpPr>
          <p:spPr>
            <a:xfrm>
              <a:off x="3429000" y="3786187"/>
              <a:ext cx="241102" cy="8931"/>
            </a:xfrm>
            <a:custGeom>
              <a:avLst/>
              <a:gdLst/>
              <a:ahLst/>
              <a:cxnLst/>
              <a:rect l="0" t="0" r="0" b="0"/>
              <a:pathLst>
                <a:path w="241102" h="8931">
                  <a:moveTo>
                    <a:pt x="0" y="8930"/>
                  </a:moveTo>
                  <a:lnTo>
                    <a:pt x="24857" y="8930"/>
                  </a:lnTo>
                  <a:lnTo>
                    <a:pt x="32446" y="7937"/>
                  </a:lnTo>
                  <a:lnTo>
                    <a:pt x="41474" y="6284"/>
                  </a:lnTo>
                  <a:lnTo>
                    <a:pt x="51462" y="4189"/>
                  </a:lnTo>
                  <a:lnTo>
                    <a:pt x="62089" y="2792"/>
                  </a:lnTo>
                  <a:lnTo>
                    <a:pt x="73143" y="1862"/>
                  </a:lnTo>
                  <a:lnTo>
                    <a:pt x="84480" y="1241"/>
                  </a:lnTo>
                  <a:lnTo>
                    <a:pt x="110307" y="552"/>
                  </a:lnTo>
                  <a:lnTo>
                    <a:pt x="241101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SMARTInkAnnotation676"/>
            <p:cNvSpPr/>
            <p:nvPr/>
          </p:nvSpPr>
          <p:spPr>
            <a:xfrm>
              <a:off x="3875484" y="3723679"/>
              <a:ext cx="187524" cy="258962"/>
            </a:xfrm>
            <a:custGeom>
              <a:avLst/>
              <a:gdLst/>
              <a:ahLst/>
              <a:cxnLst/>
              <a:rect l="0" t="0" r="0" b="0"/>
              <a:pathLst>
                <a:path w="187524" h="258962">
                  <a:moveTo>
                    <a:pt x="187523" y="0"/>
                  </a:moveTo>
                  <a:lnTo>
                    <a:pt x="182783" y="0"/>
                  </a:lnTo>
                  <a:lnTo>
                    <a:pt x="181386" y="992"/>
                  </a:lnTo>
                  <a:lnTo>
                    <a:pt x="180455" y="2646"/>
                  </a:lnTo>
                  <a:lnTo>
                    <a:pt x="179835" y="4741"/>
                  </a:lnTo>
                  <a:lnTo>
                    <a:pt x="176500" y="9714"/>
                  </a:lnTo>
                  <a:lnTo>
                    <a:pt x="174221" y="12429"/>
                  </a:lnTo>
                  <a:lnTo>
                    <a:pt x="172702" y="16224"/>
                  </a:lnTo>
                  <a:lnTo>
                    <a:pt x="171689" y="20738"/>
                  </a:lnTo>
                  <a:lnTo>
                    <a:pt x="171014" y="25731"/>
                  </a:lnTo>
                  <a:lnTo>
                    <a:pt x="169572" y="31045"/>
                  </a:lnTo>
                  <a:lnTo>
                    <a:pt x="167618" y="36572"/>
                  </a:lnTo>
                  <a:lnTo>
                    <a:pt x="165324" y="42240"/>
                  </a:lnTo>
                  <a:lnTo>
                    <a:pt x="161809" y="48996"/>
                  </a:lnTo>
                  <a:lnTo>
                    <a:pt x="157483" y="56477"/>
                  </a:lnTo>
                  <a:lnTo>
                    <a:pt x="152613" y="64440"/>
                  </a:lnTo>
                  <a:lnTo>
                    <a:pt x="148375" y="71733"/>
                  </a:lnTo>
                  <a:lnTo>
                    <a:pt x="141020" y="85129"/>
                  </a:lnTo>
                  <a:lnTo>
                    <a:pt x="136677" y="92471"/>
                  </a:lnTo>
                  <a:lnTo>
                    <a:pt x="126560" y="108567"/>
                  </a:lnTo>
                  <a:lnTo>
                    <a:pt x="121085" y="116035"/>
                  </a:lnTo>
                  <a:lnTo>
                    <a:pt x="115449" y="122997"/>
                  </a:lnTo>
                  <a:lnTo>
                    <a:pt x="109709" y="129623"/>
                  </a:lnTo>
                  <a:lnTo>
                    <a:pt x="103897" y="137017"/>
                  </a:lnTo>
                  <a:lnTo>
                    <a:pt x="98038" y="144923"/>
                  </a:lnTo>
                  <a:lnTo>
                    <a:pt x="92148" y="153170"/>
                  </a:lnTo>
                  <a:lnTo>
                    <a:pt x="86236" y="160652"/>
                  </a:lnTo>
                  <a:lnTo>
                    <a:pt x="80311" y="167625"/>
                  </a:lnTo>
                  <a:lnTo>
                    <a:pt x="74377" y="174258"/>
                  </a:lnTo>
                  <a:lnTo>
                    <a:pt x="68436" y="181656"/>
                  </a:lnTo>
                  <a:lnTo>
                    <a:pt x="62491" y="189565"/>
                  </a:lnTo>
                  <a:lnTo>
                    <a:pt x="56543" y="197814"/>
                  </a:lnTo>
                  <a:lnTo>
                    <a:pt x="50594" y="204306"/>
                  </a:lnTo>
                  <a:lnTo>
                    <a:pt x="44643" y="209626"/>
                  </a:lnTo>
                  <a:lnTo>
                    <a:pt x="38692" y="214165"/>
                  </a:lnTo>
                  <a:lnTo>
                    <a:pt x="33732" y="219175"/>
                  </a:lnTo>
                  <a:lnTo>
                    <a:pt x="29433" y="224499"/>
                  </a:lnTo>
                  <a:lnTo>
                    <a:pt x="25575" y="230033"/>
                  </a:lnTo>
                  <a:lnTo>
                    <a:pt x="22011" y="234715"/>
                  </a:lnTo>
                  <a:lnTo>
                    <a:pt x="18643" y="238828"/>
                  </a:lnTo>
                  <a:lnTo>
                    <a:pt x="15405" y="242563"/>
                  </a:lnTo>
                  <a:lnTo>
                    <a:pt x="12255" y="246044"/>
                  </a:lnTo>
                  <a:lnTo>
                    <a:pt x="0" y="258961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SMARTInkAnnotation677"/>
            <p:cNvSpPr/>
            <p:nvPr/>
          </p:nvSpPr>
          <p:spPr>
            <a:xfrm>
              <a:off x="3875484" y="3759398"/>
              <a:ext cx="205384" cy="205384"/>
            </a:xfrm>
            <a:custGeom>
              <a:avLst/>
              <a:gdLst/>
              <a:ahLst/>
              <a:cxnLst/>
              <a:rect l="0" t="0" r="0" b="0"/>
              <a:pathLst>
                <a:path w="205384" h="205384">
                  <a:moveTo>
                    <a:pt x="0" y="0"/>
                  </a:moveTo>
                  <a:lnTo>
                    <a:pt x="4740" y="4740"/>
                  </a:lnTo>
                  <a:lnTo>
                    <a:pt x="7129" y="8121"/>
                  </a:lnTo>
                  <a:lnTo>
                    <a:pt x="9713" y="12359"/>
                  </a:lnTo>
                  <a:lnTo>
                    <a:pt x="12429" y="17169"/>
                  </a:lnTo>
                  <a:lnTo>
                    <a:pt x="16223" y="22360"/>
                  </a:lnTo>
                  <a:lnTo>
                    <a:pt x="20737" y="27805"/>
                  </a:lnTo>
                  <a:lnTo>
                    <a:pt x="25731" y="33419"/>
                  </a:lnTo>
                  <a:lnTo>
                    <a:pt x="31044" y="40139"/>
                  </a:lnTo>
                  <a:lnTo>
                    <a:pt x="36571" y="47595"/>
                  </a:lnTo>
                  <a:lnTo>
                    <a:pt x="42240" y="55542"/>
                  </a:lnTo>
                  <a:lnTo>
                    <a:pt x="49988" y="62825"/>
                  </a:lnTo>
                  <a:lnTo>
                    <a:pt x="59122" y="69665"/>
                  </a:lnTo>
                  <a:lnTo>
                    <a:pt x="69181" y="76209"/>
                  </a:lnTo>
                  <a:lnTo>
                    <a:pt x="78863" y="83548"/>
                  </a:lnTo>
                  <a:lnTo>
                    <a:pt x="88293" y="91417"/>
                  </a:lnTo>
                  <a:lnTo>
                    <a:pt x="97557" y="99640"/>
                  </a:lnTo>
                  <a:lnTo>
                    <a:pt x="115789" y="116714"/>
                  </a:lnTo>
                  <a:lnTo>
                    <a:pt x="159703" y="159825"/>
                  </a:lnTo>
                  <a:lnTo>
                    <a:pt x="205383" y="205383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SMARTInkAnnotation678"/>
            <p:cNvSpPr/>
            <p:nvPr/>
          </p:nvSpPr>
          <p:spPr>
            <a:xfrm>
              <a:off x="4179093" y="3464718"/>
              <a:ext cx="80368" cy="142876"/>
            </a:xfrm>
            <a:custGeom>
              <a:avLst/>
              <a:gdLst/>
              <a:ahLst/>
              <a:cxnLst/>
              <a:rect l="0" t="0" r="0" b="0"/>
              <a:pathLst>
                <a:path w="80368" h="142876">
                  <a:moveTo>
                    <a:pt x="0" y="0"/>
                  </a:moveTo>
                  <a:lnTo>
                    <a:pt x="4741" y="4741"/>
                  </a:lnTo>
                  <a:lnTo>
                    <a:pt x="6137" y="7130"/>
                  </a:lnTo>
                  <a:lnTo>
                    <a:pt x="7068" y="9714"/>
                  </a:lnTo>
                  <a:lnTo>
                    <a:pt x="7689" y="12429"/>
                  </a:lnTo>
                  <a:lnTo>
                    <a:pt x="9094" y="16224"/>
                  </a:lnTo>
                  <a:lnTo>
                    <a:pt x="11024" y="20738"/>
                  </a:lnTo>
                  <a:lnTo>
                    <a:pt x="13303" y="25731"/>
                  </a:lnTo>
                  <a:lnTo>
                    <a:pt x="16806" y="32037"/>
                  </a:lnTo>
                  <a:lnTo>
                    <a:pt x="21126" y="39217"/>
                  </a:lnTo>
                  <a:lnTo>
                    <a:pt x="31218" y="55133"/>
                  </a:lnTo>
                  <a:lnTo>
                    <a:pt x="42317" y="72129"/>
                  </a:lnTo>
                  <a:lnTo>
                    <a:pt x="47063" y="80828"/>
                  </a:lnTo>
                  <a:lnTo>
                    <a:pt x="51220" y="89604"/>
                  </a:lnTo>
                  <a:lnTo>
                    <a:pt x="54983" y="98431"/>
                  </a:lnTo>
                  <a:lnTo>
                    <a:pt x="61809" y="113532"/>
                  </a:lnTo>
                  <a:lnTo>
                    <a:pt x="65018" y="120336"/>
                  </a:lnTo>
                  <a:lnTo>
                    <a:pt x="68150" y="125865"/>
                  </a:lnTo>
                  <a:lnTo>
                    <a:pt x="71230" y="130543"/>
                  </a:lnTo>
                  <a:lnTo>
                    <a:pt x="80367" y="142875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SMARTInkAnnotation679"/>
            <p:cNvSpPr/>
            <p:nvPr/>
          </p:nvSpPr>
          <p:spPr>
            <a:xfrm>
              <a:off x="4500562" y="3482578"/>
              <a:ext cx="151283" cy="678657"/>
            </a:xfrm>
            <a:custGeom>
              <a:avLst/>
              <a:gdLst/>
              <a:ahLst/>
              <a:cxnLst/>
              <a:rect l="0" t="0" r="0" b="0"/>
              <a:pathLst>
                <a:path w="151283" h="678657">
                  <a:moveTo>
                    <a:pt x="98227" y="0"/>
                  </a:moveTo>
                  <a:lnTo>
                    <a:pt x="98227" y="4740"/>
                  </a:lnTo>
                  <a:lnTo>
                    <a:pt x="99218" y="7129"/>
                  </a:lnTo>
                  <a:lnTo>
                    <a:pt x="102967" y="12428"/>
                  </a:lnTo>
                  <a:lnTo>
                    <a:pt x="105356" y="17215"/>
                  </a:lnTo>
                  <a:lnTo>
                    <a:pt x="107940" y="23383"/>
                  </a:lnTo>
                  <a:lnTo>
                    <a:pt x="110655" y="30471"/>
                  </a:lnTo>
                  <a:lnTo>
                    <a:pt x="116318" y="46285"/>
                  </a:lnTo>
                  <a:lnTo>
                    <a:pt x="119217" y="54669"/>
                  </a:lnTo>
                  <a:lnTo>
                    <a:pt x="122142" y="64227"/>
                  </a:lnTo>
                  <a:lnTo>
                    <a:pt x="128038" y="85431"/>
                  </a:lnTo>
                  <a:lnTo>
                    <a:pt x="136935" y="119681"/>
                  </a:lnTo>
                  <a:lnTo>
                    <a:pt x="142881" y="145795"/>
                  </a:lnTo>
                  <a:lnTo>
                    <a:pt x="145855" y="159704"/>
                  </a:lnTo>
                  <a:lnTo>
                    <a:pt x="147838" y="172946"/>
                  </a:lnTo>
                  <a:lnTo>
                    <a:pt x="149160" y="185743"/>
                  </a:lnTo>
                  <a:lnTo>
                    <a:pt x="150042" y="198243"/>
                  </a:lnTo>
                  <a:lnTo>
                    <a:pt x="150630" y="211536"/>
                  </a:lnTo>
                  <a:lnTo>
                    <a:pt x="151282" y="239537"/>
                  </a:lnTo>
                  <a:lnTo>
                    <a:pt x="150464" y="254941"/>
                  </a:lnTo>
                  <a:lnTo>
                    <a:pt x="148927" y="271164"/>
                  </a:lnTo>
                  <a:lnTo>
                    <a:pt x="146910" y="287932"/>
                  </a:lnTo>
                  <a:lnTo>
                    <a:pt x="144573" y="304071"/>
                  </a:lnTo>
                  <a:lnTo>
                    <a:pt x="139330" y="335234"/>
                  </a:lnTo>
                  <a:lnTo>
                    <a:pt x="130801" y="380669"/>
                  </a:lnTo>
                  <a:lnTo>
                    <a:pt x="126888" y="396654"/>
                  </a:lnTo>
                  <a:lnTo>
                    <a:pt x="122295" y="413264"/>
                  </a:lnTo>
                  <a:lnTo>
                    <a:pt x="111900" y="447594"/>
                  </a:lnTo>
                  <a:lnTo>
                    <a:pt x="100665" y="482696"/>
                  </a:lnTo>
                  <a:lnTo>
                    <a:pt x="93899" y="499399"/>
                  </a:lnTo>
                  <a:lnTo>
                    <a:pt x="86413" y="515495"/>
                  </a:lnTo>
                  <a:lnTo>
                    <a:pt x="31361" y="624907"/>
                  </a:lnTo>
                  <a:lnTo>
                    <a:pt x="24876" y="636870"/>
                  </a:lnTo>
                  <a:lnTo>
                    <a:pt x="18568" y="647822"/>
                  </a:lnTo>
                  <a:lnTo>
                    <a:pt x="0" y="678656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SMARTInkAnnotation680"/>
            <p:cNvSpPr/>
            <p:nvPr/>
          </p:nvSpPr>
          <p:spPr>
            <a:xfrm>
              <a:off x="2531204" y="3723679"/>
              <a:ext cx="174492" cy="526853"/>
            </a:xfrm>
            <a:custGeom>
              <a:avLst/>
              <a:gdLst/>
              <a:ahLst/>
              <a:cxnLst/>
              <a:rect l="0" t="0" r="0" b="0"/>
              <a:pathLst>
                <a:path w="174492" h="526853">
                  <a:moveTo>
                    <a:pt x="22686" y="0"/>
                  </a:moveTo>
                  <a:lnTo>
                    <a:pt x="22686" y="12429"/>
                  </a:lnTo>
                  <a:lnTo>
                    <a:pt x="20040" y="23384"/>
                  </a:lnTo>
                  <a:lnTo>
                    <a:pt x="15557" y="39166"/>
                  </a:lnTo>
                  <a:lnTo>
                    <a:pt x="10257" y="59410"/>
                  </a:lnTo>
                  <a:lnTo>
                    <a:pt x="8447" y="70364"/>
                  </a:lnTo>
                  <a:lnTo>
                    <a:pt x="7241" y="81636"/>
                  </a:lnTo>
                  <a:lnTo>
                    <a:pt x="6436" y="93120"/>
                  </a:lnTo>
                  <a:lnTo>
                    <a:pt x="4907" y="104744"/>
                  </a:lnTo>
                  <a:lnTo>
                    <a:pt x="2896" y="116462"/>
                  </a:lnTo>
                  <a:lnTo>
                    <a:pt x="563" y="128243"/>
                  </a:lnTo>
                  <a:lnTo>
                    <a:pt x="0" y="140066"/>
                  </a:lnTo>
                  <a:lnTo>
                    <a:pt x="617" y="151916"/>
                  </a:lnTo>
                  <a:lnTo>
                    <a:pt x="2020" y="163786"/>
                  </a:lnTo>
                  <a:lnTo>
                    <a:pt x="2956" y="176659"/>
                  </a:lnTo>
                  <a:lnTo>
                    <a:pt x="3579" y="190203"/>
                  </a:lnTo>
                  <a:lnTo>
                    <a:pt x="3995" y="204192"/>
                  </a:lnTo>
                  <a:lnTo>
                    <a:pt x="5264" y="217487"/>
                  </a:lnTo>
                  <a:lnTo>
                    <a:pt x="7103" y="230320"/>
                  </a:lnTo>
                  <a:lnTo>
                    <a:pt x="9321" y="242844"/>
                  </a:lnTo>
                  <a:lnTo>
                    <a:pt x="12784" y="256154"/>
                  </a:lnTo>
                  <a:lnTo>
                    <a:pt x="17077" y="269988"/>
                  </a:lnTo>
                  <a:lnTo>
                    <a:pt x="21923" y="284171"/>
                  </a:lnTo>
                  <a:lnTo>
                    <a:pt x="32600" y="313161"/>
                  </a:lnTo>
                  <a:lnTo>
                    <a:pt x="55622" y="372193"/>
                  </a:lnTo>
                  <a:lnTo>
                    <a:pt x="62503" y="386043"/>
                  </a:lnTo>
                  <a:lnTo>
                    <a:pt x="70067" y="399245"/>
                  </a:lnTo>
                  <a:lnTo>
                    <a:pt x="78086" y="412015"/>
                  </a:lnTo>
                  <a:lnTo>
                    <a:pt x="87401" y="425489"/>
                  </a:lnTo>
                  <a:lnTo>
                    <a:pt x="97579" y="439432"/>
                  </a:lnTo>
                  <a:lnTo>
                    <a:pt x="108333" y="453690"/>
                  </a:lnTo>
                  <a:lnTo>
                    <a:pt x="118480" y="466170"/>
                  </a:lnTo>
                  <a:lnTo>
                    <a:pt x="128220" y="477468"/>
                  </a:lnTo>
                  <a:lnTo>
                    <a:pt x="145988" y="496966"/>
                  </a:lnTo>
                  <a:lnTo>
                    <a:pt x="174491" y="526852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SMARTInkAnnotation681"/>
            <p:cNvSpPr/>
            <p:nvPr/>
          </p:nvSpPr>
          <p:spPr>
            <a:xfrm>
              <a:off x="3812976" y="2232421"/>
              <a:ext cx="473275" cy="89298"/>
            </a:xfrm>
            <a:custGeom>
              <a:avLst/>
              <a:gdLst/>
              <a:ahLst/>
              <a:cxnLst/>
              <a:rect l="0" t="0" r="0" b="0"/>
              <a:pathLst>
                <a:path w="473275" h="89298">
                  <a:moveTo>
                    <a:pt x="0" y="89297"/>
                  </a:moveTo>
                  <a:lnTo>
                    <a:pt x="0" y="84556"/>
                  </a:lnTo>
                  <a:lnTo>
                    <a:pt x="992" y="82168"/>
                  </a:lnTo>
                  <a:lnTo>
                    <a:pt x="2646" y="79584"/>
                  </a:lnTo>
                  <a:lnTo>
                    <a:pt x="4740" y="76868"/>
                  </a:lnTo>
                  <a:lnTo>
                    <a:pt x="8121" y="75058"/>
                  </a:lnTo>
                  <a:lnTo>
                    <a:pt x="22360" y="71518"/>
                  </a:lnTo>
                  <a:lnTo>
                    <a:pt x="27805" y="69507"/>
                  </a:lnTo>
                  <a:lnTo>
                    <a:pt x="33419" y="67174"/>
                  </a:lnTo>
                  <a:lnTo>
                    <a:pt x="41132" y="63634"/>
                  </a:lnTo>
                  <a:lnTo>
                    <a:pt x="60283" y="54410"/>
                  </a:lnTo>
                  <a:lnTo>
                    <a:pt x="70947" y="51156"/>
                  </a:lnTo>
                  <a:lnTo>
                    <a:pt x="82024" y="48987"/>
                  </a:lnTo>
                  <a:lnTo>
                    <a:pt x="93378" y="47541"/>
                  </a:lnTo>
                  <a:lnTo>
                    <a:pt x="105909" y="45585"/>
                  </a:lnTo>
                  <a:lnTo>
                    <a:pt x="133060" y="40765"/>
                  </a:lnTo>
                  <a:lnTo>
                    <a:pt x="176237" y="32474"/>
                  </a:lnTo>
                  <a:lnTo>
                    <a:pt x="190913" y="30579"/>
                  </a:lnTo>
                  <a:lnTo>
                    <a:pt x="205658" y="29316"/>
                  </a:lnTo>
                  <a:lnTo>
                    <a:pt x="220449" y="28474"/>
                  </a:lnTo>
                  <a:lnTo>
                    <a:pt x="235271" y="26920"/>
                  </a:lnTo>
                  <a:lnTo>
                    <a:pt x="250113" y="24892"/>
                  </a:lnTo>
                  <a:lnTo>
                    <a:pt x="264968" y="22548"/>
                  </a:lnTo>
                  <a:lnTo>
                    <a:pt x="278841" y="20985"/>
                  </a:lnTo>
                  <a:lnTo>
                    <a:pt x="292058" y="19943"/>
                  </a:lnTo>
                  <a:lnTo>
                    <a:pt x="304838" y="19249"/>
                  </a:lnTo>
                  <a:lnTo>
                    <a:pt x="329622" y="18477"/>
                  </a:lnTo>
                  <a:lnTo>
                    <a:pt x="396476" y="17914"/>
                  </a:lnTo>
                  <a:lnTo>
                    <a:pt x="404216" y="17896"/>
                  </a:lnTo>
                  <a:lnTo>
                    <a:pt x="418107" y="15230"/>
                  </a:lnTo>
                  <a:lnTo>
                    <a:pt x="424590" y="13130"/>
                  </a:lnTo>
                  <a:lnTo>
                    <a:pt x="437085" y="10797"/>
                  </a:lnTo>
                  <a:lnTo>
                    <a:pt x="448260" y="9760"/>
                  </a:lnTo>
                  <a:lnTo>
                    <a:pt x="456533" y="9299"/>
                  </a:lnTo>
                  <a:lnTo>
                    <a:pt x="460129" y="8184"/>
                  </a:lnTo>
                  <a:lnTo>
                    <a:pt x="463518" y="6448"/>
                  </a:lnTo>
                  <a:lnTo>
                    <a:pt x="473274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SMARTInkAnnotation682"/>
            <p:cNvSpPr/>
            <p:nvPr/>
          </p:nvSpPr>
          <p:spPr>
            <a:xfrm>
              <a:off x="4920366" y="3884414"/>
              <a:ext cx="61122" cy="26787"/>
            </a:xfrm>
            <a:custGeom>
              <a:avLst/>
              <a:gdLst/>
              <a:ahLst/>
              <a:cxnLst/>
              <a:rect l="0" t="0" r="0" b="0"/>
              <a:pathLst>
                <a:path w="61122" h="26787">
                  <a:moveTo>
                    <a:pt x="8821" y="17859"/>
                  </a:moveTo>
                  <a:lnTo>
                    <a:pt x="0" y="17859"/>
                  </a:lnTo>
                  <a:lnTo>
                    <a:pt x="7589" y="17859"/>
                  </a:lnTo>
                  <a:lnTo>
                    <a:pt x="7999" y="16866"/>
                  </a:lnTo>
                  <a:lnTo>
                    <a:pt x="8274" y="15213"/>
                  </a:lnTo>
                  <a:lnTo>
                    <a:pt x="8456" y="13119"/>
                  </a:lnTo>
                  <a:lnTo>
                    <a:pt x="9570" y="11722"/>
                  </a:lnTo>
                  <a:lnTo>
                    <a:pt x="11305" y="10791"/>
                  </a:lnTo>
                  <a:lnTo>
                    <a:pt x="16478" y="9297"/>
                  </a:lnTo>
                  <a:lnTo>
                    <a:pt x="17894" y="8182"/>
                  </a:lnTo>
                  <a:lnTo>
                    <a:pt x="19830" y="6447"/>
                  </a:lnTo>
                  <a:lnTo>
                    <a:pt x="22114" y="4298"/>
                  </a:lnTo>
                  <a:lnTo>
                    <a:pt x="24629" y="2865"/>
                  </a:lnTo>
                  <a:lnTo>
                    <a:pt x="27297" y="1910"/>
                  </a:lnTo>
                  <a:lnTo>
                    <a:pt x="30067" y="1273"/>
                  </a:lnTo>
                  <a:lnTo>
                    <a:pt x="32907" y="848"/>
                  </a:lnTo>
                  <a:lnTo>
                    <a:pt x="35793" y="566"/>
                  </a:lnTo>
                  <a:lnTo>
                    <a:pt x="42812" y="111"/>
                  </a:lnTo>
                  <a:lnTo>
                    <a:pt x="46417" y="49"/>
                  </a:lnTo>
                  <a:lnTo>
                    <a:pt x="61121" y="0"/>
                  </a:lnTo>
                  <a:lnTo>
                    <a:pt x="54599" y="0"/>
                  </a:lnTo>
                  <a:lnTo>
                    <a:pt x="54222" y="992"/>
                  </a:lnTo>
                  <a:lnTo>
                    <a:pt x="53971" y="2646"/>
                  </a:lnTo>
                  <a:lnTo>
                    <a:pt x="53804" y="4740"/>
                  </a:lnTo>
                  <a:lnTo>
                    <a:pt x="52700" y="6136"/>
                  </a:lnTo>
                  <a:lnTo>
                    <a:pt x="50972" y="7068"/>
                  </a:lnTo>
                  <a:lnTo>
                    <a:pt x="45810" y="8562"/>
                  </a:lnTo>
                  <a:lnTo>
                    <a:pt x="44395" y="9676"/>
                  </a:lnTo>
                  <a:lnTo>
                    <a:pt x="42458" y="11412"/>
                  </a:lnTo>
                  <a:lnTo>
                    <a:pt x="40175" y="13561"/>
                  </a:lnTo>
                  <a:lnTo>
                    <a:pt x="37661" y="14994"/>
                  </a:lnTo>
                  <a:lnTo>
                    <a:pt x="34993" y="15949"/>
                  </a:lnTo>
                  <a:lnTo>
                    <a:pt x="28323" y="17481"/>
                  </a:lnTo>
                  <a:lnTo>
                    <a:pt x="26783" y="17607"/>
                  </a:lnTo>
                  <a:lnTo>
                    <a:pt x="24764" y="17692"/>
                  </a:lnTo>
                  <a:lnTo>
                    <a:pt x="22426" y="17747"/>
                  </a:lnTo>
                  <a:lnTo>
                    <a:pt x="20868" y="18777"/>
                  </a:lnTo>
                  <a:lnTo>
                    <a:pt x="19828" y="20455"/>
                  </a:lnTo>
                  <a:lnTo>
                    <a:pt x="17766" y="26740"/>
                  </a:lnTo>
                  <a:lnTo>
                    <a:pt x="17752" y="26786"/>
                  </a:lnTo>
                  <a:lnTo>
                    <a:pt x="17751" y="17859"/>
                  </a:lnTo>
                  <a:lnTo>
                    <a:pt x="25439" y="17859"/>
                  </a:lnTo>
                  <a:lnTo>
                    <a:pt x="25853" y="16866"/>
                  </a:lnTo>
                  <a:lnTo>
                    <a:pt x="26128" y="15213"/>
                  </a:lnTo>
                  <a:lnTo>
                    <a:pt x="26571" y="10171"/>
                  </a:lnTo>
                  <a:lnTo>
                    <a:pt x="27600" y="8765"/>
                  </a:lnTo>
                  <a:lnTo>
                    <a:pt x="29277" y="6835"/>
                  </a:lnTo>
                  <a:lnTo>
                    <a:pt x="35610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SMARTInkAnnotation683"/>
            <p:cNvSpPr/>
            <p:nvPr/>
          </p:nvSpPr>
          <p:spPr>
            <a:xfrm>
              <a:off x="5277980" y="3518296"/>
              <a:ext cx="160200" cy="660798"/>
            </a:xfrm>
            <a:custGeom>
              <a:avLst/>
              <a:gdLst/>
              <a:ahLst/>
              <a:cxnLst/>
              <a:rect l="0" t="0" r="0" b="0"/>
              <a:pathLst>
                <a:path w="160200" h="660798">
                  <a:moveTo>
                    <a:pt x="160199" y="0"/>
                  </a:moveTo>
                  <a:lnTo>
                    <a:pt x="155459" y="0"/>
                  </a:lnTo>
                  <a:lnTo>
                    <a:pt x="154062" y="1984"/>
                  </a:lnTo>
                  <a:lnTo>
                    <a:pt x="149175" y="19428"/>
                  </a:lnTo>
                  <a:lnTo>
                    <a:pt x="146897" y="24858"/>
                  </a:lnTo>
                  <a:lnTo>
                    <a:pt x="143393" y="30463"/>
                  </a:lnTo>
                  <a:lnTo>
                    <a:pt x="139073" y="36184"/>
                  </a:lnTo>
                  <a:lnTo>
                    <a:pt x="134209" y="41982"/>
                  </a:lnTo>
                  <a:lnTo>
                    <a:pt x="128982" y="49816"/>
                  </a:lnTo>
                  <a:lnTo>
                    <a:pt x="123513" y="59008"/>
                  </a:lnTo>
                  <a:lnTo>
                    <a:pt x="117882" y="69104"/>
                  </a:lnTo>
                  <a:lnTo>
                    <a:pt x="112144" y="78811"/>
                  </a:lnTo>
                  <a:lnTo>
                    <a:pt x="100477" y="97536"/>
                  </a:lnTo>
                  <a:lnTo>
                    <a:pt x="94587" y="107688"/>
                  </a:lnTo>
                  <a:lnTo>
                    <a:pt x="82752" y="129552"/>
                  </a:lnTo>
                  <a:lnTo>
                    <a:pt x="77810" y="141930"/>
                  </a:lnTo>
                  <a:lnTo>
                    <a:pt x="73523" y="155144"/>
                  </a:lnTo>
                  <a:lnTo>
                    <a:pt x="69673" y="168913"/>
                  </a:lnTo>
                  <a:lnTo>
                    <a:pt x="65122" y="183055"/>
                  </a:lnTo>
                  <a:lnTo>
                    <a:pt x="60103" y="197443"/>
                  </a:lnTo>
                  <a:lnTo>
                    <a:pt x="49235" y="226659"/>
                  </a:lnTo>
                  <a:lnTo>
                    <a:pt x="37791" y="256180"/>
                  </a:lnTo>
                  <a:lnTo>
                    <a:pt x="32953" y="270998"/>
                  </a:lnTo>
                  <a:lnTo>
                    <a:pt x="28736" y="285838"/>
                  </a:lnTo>
                  <a:lnTo>
                    <a:pt x="24932" y="300691"/>
                  </a:lnTo>
                  <a:lnTo>
                    <a:pt x="18059" y="330424"/>
                  </a:lnTo>
                  <a:lnTo>
                    <a:pt x="5563" y="389935"/>
                  </a:lnTo>
                  <a:lnTo>
                    <a:pt x="3530" y="403824"/>
                  </a:lnTo>
                  <a:lnTo>
                    <a:pt x="2175" y="417052"/>
                  </a:lnTo>
                  <a:lnTo>
                    <a:pt x="1272" y="429840"/>
                  </a:lnTo>
                  <a:lnTo>
                    <a:pt x="669" y="443326"/>
                  </a:lnTo>
                  <a:lnTo>
                    <a:pt x="0" y="471539"/>
                  </a:lnTo>
                  <a:lnTo>
                    <a:pt x="814" y="485015"/>
                  </a:lnTo>
                  <a:lnTo>
                    <a:pt x="2349" y="497969"/>
                  </a:lnTo>
                  <a:lnTo>
                    <a:pt x="4364" y="510573"/>
                  </a:lnTo>
                  <a:lnTo>
                    <a:pt x="6699" y="522945"/>
                  </a:lnTo>
                  <a:lnTo>
                    <a:pt x="11941" y="547274"/>
                  </a:lnTo>
                  <a:lnTo>
                    <a:pt x="15720" y="559318"/>
                  </a:lnTo>
                  <a:lnTo>
                    <a:pt x="20223" y="571317"/>
                  </a:lnTo>
                  <a:lnTo>
                    <a:pt x="25210" y="583284"/>
                  </a:lnTo>
                  <a:lnTo>
                    <a:pt x="30519" y="594239"/>
                  </a:lnTo>
                  <a:lnTo>
                    <a:pt x="36042" y="604519"/>
                  </a:lnTo>
                  <a:lnTo>
                    <a:pt x="41709" y="614349"/>
                  </a:lnTo>
                  <a:lnTo>
                    <a:pt x="47472" y="622886"/>
                  </a:lnTo>
                  <a:lnTo>
                    <a:pt x="53297" y="630562"/>
                  </a:lnTo>
                  <a:lnTo>
                    <a:pt x="59165" y="637664"/>
                  </a:lnTo>
                  <a:lnTo>
                    <a:pt x="64070" y="643391"/>
                  </a:lnTo>
                  <a:lnTo>
                    <a:pt x="68332" y="648200"/>
                  </a:lnTo>
                  <a:lnTo>
                    <a:pt x="79832" y="660797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SMARTInkAnnotation684"/>
            <p:cNvSpPr/>
            <p:nvPr/>
          </p:nvSpPr>
          <p:spPr>
            <a:xfrm>
              <a:off x="5759693" y="3696890"/>
              <a:ext cx="428133" cy="481516"/>
            </a:xfrm>
            <a:custGeom>
              <a:avLst/>
              <a:gdLst/>
              <a:ahLst/>
              <a:cxnLst/>
              <a:rect l="0" t="0" r="0" b="0"/>
              <a:pathLst>
                <a:path w="428133" h="481516">
                  <a:moveTo>
                    <a:pt x="44603" y="0"/>
                  </a:moveTo>
                  <a:lnTo>
                    <a:pt x="44603" y="4741"/>
                  </a:lnTo>
                  <a:lnTo>
                    <a:pt x="39863" y="17169"/>
                  </a:lnTo>
                  <a:lnTo>
                    <a:pt x="35509" y="33010"/>
                  </a:lnTo>
                  <a:lnTo>
                    <a:pt x="31301" y="43114"/>
                  </a:lnTo>
                  <a:lnTo>
                    <a:pt x="26123" y="54219"/>
                  </a:lnTo>
                  <a:lnTo>
                    <a:pt x="5872" y="95288"/>
                  </a:lnTo>
                  <a:lnTo>
                    <a:pt x="2584" y="104527"/>
                  </a:lnTo>
                  <a:lnTo>
                    <a:pt x="474" y="118543"/>
                  </a:lnTo>
                  <a:lnTo>
                    <a:pt x="57" y="130866"/>
                  </a:lnTo>
                  <a:lnTo>
                    <a:pt x="0" y="136876"/>
                  </a:lnTo>
                  <a:lnTo>
                    <a:pt x="977" y="139868"/>
                  </a:lnTo>
                  <a:lnTo>
                    <a:pt x="4709" y="145838"/>
                  </a:lnTo>
                  <a:lnTo>
                    <a:pt x="8085" y="147827"/>
                  </a:lnTo>
                  <a:lnTo>
                    <a:pt x="17128" y="150037"/>
                  </a:lnTo>
                  <a:lnTo>
                    <a:pt x="28635" y="151281"/>
                  </a:lnTo>
                  <a:lnTo>
                    <a:pt x="40483" y="151572"/>
                  </a:lnTo>
                  <a:lnTo>
                    <a:pt x="125054" y="151801"/>
                  </a:lnTo>
                  <a:lnTo>
                    <a:pt x="134948" y="150810"/>
                  </a:lnTo>
                  <a:lnTo>
                    <a:pt x="145513" y="149157"/>
                  </a:lnTo>
                  <a:lnTo>
                    <a:pt x="156524" y="147063"/>
                  </a:lnTo>
                  <a:lnTo>
                    <a:pt x="166843" y="144675"/>
                  </a:lnTo>
                  <a:lnTo>
                    <a:pt x="176698" y="142090"/>
                  </a:lnTo>
                  <a:lnTo>
                    <a:pt x="186244" y="139375"/>
                  </a:lnTo>
                  <a:lnTo>
                    <a:pt x="195585" y="137565"/>
                  </a:lnTo>
                  <a:lnTo>
                    <a:pt x="204790" y="136359"/>
                  </a:lnTo>
                  <a:lnTo>
                    <a:pt x="213902" y="135554"/>
                  </a:lnTo>
                  <a:lnTo>
                    <a:pt x="222953" y="134026"/>
                  </a:lnTo>
                  <a:lnTo>
                    <a:pt x="231964" y="132015"/>
                  </a:lnTo>
                  <a:lnTo>
                    <a:pt x="240948" y="129682"/>
                  </a:lnTo>
                  <a:lnTo>
                    <a:pt x="249914" y="127134"/>
                  </a:lnTo>
                  <a:lnTo>
                    <a:pt x="267813" y="121658"/>
                  </a:lnTo>
                  <a:lnTo>
                    <a:pt x="294625" y="112997"/>
                  </a:lnTo>
                  <a:lnTo>
                    <a:pt x="302566" y="110058"/>
                  </a:lnTo>
                  <a:lnTo>
                    <a:pt x="309844" y="107106"/>
                  </a:lnTo>
                  <a:lnTo>
                    <a:pt x="323222" y="101181"/>
                  </a:lnTo>
                  <a:lnTo>
                    <a:pt x="335783" y="95240"/>
                  </a:lnTo>
                  <a:lnTo>
                    <a:pt x="347980" y="91938"/>
                  </a:lnTo>
                  <a:lnTo>
                    <a:pt x="360016" y="90471"/>
                  </a:lnTo>
                  <a:lnTo>
                    <a:pt x="371980" y="89819"/>
                  </a:lnTo>
                  <a:lnTo>
                    <a:pt x="385130" y="89451"/>
                  </a:lnTo>
                  <a:lnTo>
                    <a:pt x="388700" y="90392"/>
                  </a:lnTo>
                  <a:lnTo>
                    <a:pt x="399455" y="96456"/>
                  </a:lnTo>
                  <a:lnTo>
                    <a:pt x="409352" y="101739"/>
                  </a:lnTo>
                  <a:lnTo>
                    <a:pt x="412784" y="105529"/>
                  </a:lnTo>
                  <a:lnTo>
                    <a:pt x="415073" y="110040"/>
                  </a:lnTo>
                  <a:lnTo>
                    <a:pt x="418608" y="120344"/>
                  </a:lnTo>
                  <a:lnTo>
                    <a:pt x="423487" y="131538"/>
                  </a:lnTo>
                  <a:lnTo>
                    <a:pt x="426316" y="143128"/>
                  </a:lnTo>
                  <a:lnTo>
                    <a:pt x="427573" y="155886"/>
                  </a:lnTo>
                  <a:lnTo>
                    <a:pt x="427909" y="163455"/>
                  </a:lnTo>
                  <a:lnTo>
                    <a:pt x="428132" y="171478"/>
                  </a:lnTo>
                  <a:lnTo>
                    <a:pt x="427289" y="179803"/>
                  </a:lnTo>
                  <a:lnTo>
                    <a:pt x="425735" y="188329"/>
                  </a:lnTo>
                  <a:lnTo>
                    <a:pt x="423707" y="196990"/>
                  </a:lnTo>
                  <a:lnTo>
                    <a:pt x="422354" y="205741"/>
                  </a:lnTo>
                  <a:lnTo>
                    <a:pt x="421453" y="214551"/>
                  </a:lnTo>
                  <a:lnTo>
                    <a:pt x="420852" y="223401"/>
                  </a:lnTo>
                  <a:lnTo>
                    <a:pt x="418467" y="232278"/>
                  </a:lnTo>
                  <a:lnTo>
                    <a:pt x="414893" y="241172"/>
                  </a:lnTo>
                  <a:lnTo>
                    <a:pt x="394898" y="281575"/>
                  </a:lnTo>
                  <a:lnTo>
                    <a:pt x="389258" y="291896"/>
                  </a:lnTo>
                  <a:lnTo>
                    <a:pt x="383514" y="301754"/>
                  </a:lnTo>
                  <a:lnTo>
                    <a:pt x="377700" y="311302"/>
                  </a:lnTo>
                  <a:lnTo>
                    <a:pt x="371840" y="321636"/>
                  </a:lnTo>
                  <a:lnTo>
                    <a:pt x="360037" y="343702"/>
                  </a:lnTo>
                  <a:lnTo>
                    <a:pt x="352126" y="354150"/>
                  </a:lnTo>
                  <a:lnTo>
                    <a:pt x="342884" y="364092"/>
                  </a:lnTo>
                  <a:lnTo>
                    <a:pt x="332754" y="373697"/>
                  </a:lnTo>
                  <a:lnTo>
                    <a:pt x="323024" y="382085"/>
                  </a:lnTo>
                  <a:lnTo>
                    <a:pt x="313561" y="389660"/>
                  </a:lnTo>
                  <a:lnTo>
                    <a:pt x="304276" y="396695"/>
                  </a:lnTo>
                  <a:lnTo>
                    <a:pt x="295109" y="404362"/>
                  </a:lnTo>
                  <a:lnTo>
                    <a:pt x="286021" y="412450"/>
                  </a:lnTo>
                  <a:lnTo>
                    <a:pt x="276986" y="420818"/>
                  </a:lnTo>
                  <a:lnTo>
                    <a:pt x="267986" y="428381"/>
                  </a:lnTo>
                  <a:lnTo>
                    <a:pt x="259010" y="435408"/>
                  </a:lnTo>
                  <a:lnTo>
                    <a:pt x="250049" y="442077"/>
                  </a:lnTo>
                  <a:lnTo>
                    <a:pt x="240106" y="448507"/>
                  </a:lnTo>
                  <a:lnTo>
                    <a:pt x="229509" y="454778"/>
                  </a:lnTo>
                  <a:lnTo>
                    <a:pt x="218475" y="460943"/>
                  </a:lnTo>
                  <a:lnTo>
                    <a:pt x="208143" y="466045"/>
                  </a:lnTo>
                  <a:lnTo>
                    <a:pt x="198278" y="470439"/>
                  </a:lnTo>
                  <a:lnTo>
                    <a:pt x="188725" y="474360"/>
                  </a:lnTo>
                  <a:lnTo>
                    <a:pt x="179380" y="476975"/>
                  </a:lnTo>
                  <a:lnTo>
                    <a:pt x="170173" y="478717"/>
                  </a:lnTo>
                  <a:lnTo>
                    <a:pt x="161059" y="479879"/>
                  </a:lnTo>
                  <a:lnTo>
                    <a:pt x="152006" y="480654"/>
                  </a:lnTo>
                  <a:lnTo>
                    <a:pt x="142994" y="481170"/>
                  </a:lnTo>
                  <a:lnTo>
                    <a:pt x="134010" y="481515"/>
                  </a:lnTo>
                  <a:lnTo>
                    <a:pt x="125043" y="480752"/>
                  </a:lnTo>
                  <a:lnTo>
                    <a:pt x="116089" y="479251"/>
                  </a:lnTo>
                  <a:lnTo>
                    <a:pt x="107143" y="477259"/>
                  </a:lnTo>
                  <a:lnTo>
                    <a:pt x="99195" y="474938"/>
                  </a:lnTo>
                  <a:lnTo>
                    <a:pt x="91912" y="472399"/>
                  </a:lnTo>
                  <a:lnTo>
                    <a:pt x="79519" y="466931"/>
                  </a:lnTo>
                  <a:lnTo>
                    <a:pt x="74826" y="464085"/>
                  </a:lnTo>
                  <a:lnTo>
                    <a:pt x="62463" y="455414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SMARTInkAnnotation685"/>
            <p:cNvSpPr/>
            <p:nvPr/>
          </p:nvSpPr>
          <p:spPr>
            <a:xfrm>
              <a:off x="6161484" y="3464718"/>
              <a:ext cx="160735" cy="276822"/>
            </a:xfrm>
            <a:custGeom>
              <a:avLst/>
              <a:gdLst/>
              <a:ahLst/>
              <a:cxnLst/>
              <a:rect l="0" t="0" r="0" b="0"/>
              <a:pathLst>
                <a:path w="160735" h="276822">
                  <a:moveTo>
                    <a:pt x="0" y="0"/>
                  </a:moveTo>
                  <a:lnTo>
                    <a:pt x="4740" y="9481"/>
                  </a:lnTo>
                  <a:lnTo>
                    <a:pt x="8121" y="14259"/>
                  </a:lnTo>
                  <a:lnTo>
                    <a:pt x="12358" y="19428"/>
                  </a:lnTo>
                  <a:lnTo>
                    <a:pt x="17169" y="24858"/>
                  </a:lnTo>
                  <a:lnTo>
                    <a:pt x="23352" y="32447"/>
                  </a:lnTo>
                  <a:lnTo>
                    <a:pt x="38160" y="51463"/>
                  </a:lnTo>
                  <a:lnTo>
                    <a:pt x="45284" y="61098"/>
                  </a:lnTo>
                  <a:lnTo>
                    <a:pt x="58490" y="79741"/>
                  </a:lnTo>
                  <a:lnTo>
                    <a:pt x="64790" y="90864"/>
                  </a:lnTo>
                  <a:lnTo>
                    <a:pt x="70975" y="103240"/>
                  </a:lnTo>
                  <a:lnTo>
                    <a:pt x="77082" y="116451"/>
                  </a:lnTo>
                  <a:lnTo>
                    <a:pt x="84130" y="129228"/>
                  </a:lnTo>
                  <a:lnTo>
                    <a:pt x="91806" y="141714"/>
                  </a:lnTo>
                  <a:lnTo>
                    <a:pt x="99898" y="154008"/>
                  </a:lnTo>
                  <a:lnTo>
                    <a:pt x="107279" y="167164"/>
                  </a:lnTo>
                  <a:lnTo>
                    <a:pt x="114183" y="180896"/>
                  </a:lnTo>
                  <a:lnTo>
                    <a:pt x="120770" y="195012"/>
                  </a:lnTo>
                  <a:lnTo>
                    <a:pt x="127146" y="207398"/>
                  </a:lnTo>
                  <a:lnTo>
                    <a:pt x="133381" y="218633"/>
                  </a:lnTo>
                  <a:lnTo>
                    <a:pt x="139522" y="229099"/>
                  </a:lnTo>
                  <a:lnTo>
                    <a:pt x="144608" y="239053"/>
                  </a:lnTo>
                  <a:lnTo>
                    <a:pt x="148992" y="248666"/>
                  </a:lnTo>
                  <a:lnTo>
                    <a:pt x="160734" y="276821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SMARTInkAnnotation686"/>
            <p:cNvSpPr/>
            <p:nvPr/>
          </p:nvSpPr>
          <p:spPr>
            <a:xfrm>
              <a:off x="6572250" y="3625453"/>
              <a:ext cx="53579" cy="285751"/>
            </a:xfrm>
            <a:custGeom>
              <a:avLst/>
              <a:gdLst/>
              <a:ahLst/>
              <a:cxnLst/>
              <a:rect l="0" t="0" r="0" b="0"/>
              <a:pathLst>
                <a:path w="53579" h="285751">
                  <a:moveTo>
                    <a:pt x="53578" y="0"/>
                  </a:moveTo>
                  <a:lnTo>
                    <a:pt x="53578" y="51137"/>
                  </a:lnTo>
                  <a:lnTo>
                    <a:pt x="52585" y="57904"/>
                  </a:lnTo>
                  <a:lnTo>
                    <a:pt x="50931" y="65392"/>
                  </a:lnTo>
                  <a:lnTo>
                    <a:pt x="48838" y="73360"/>
                  </a:lnTo>
                  <a:lnTo>
                    <a:pt x="47441" y="81649"/>
                  </a:lnTo>
                  <a:lnTo>
                    <a:pt x="46510" y="90151"/>
                  </a:lnTo>
                  <a:lnTo>
                    <a:pt x="45889" y="98796"/>
                  </a:lnTo>
                  <a:lnTo>
                    <a:pt x="44483" y="107535"/>
                  </a:lnTo>
                  <a:lnTo>
                    <a:pt x="42553" y="116339"/>
                  </a:lnTo>
                  <a:lnTo>
                    <a:pt x="40275" y="125184"/>
                  </a:lnTo>
                  <a:lnTo>
                    <a:pt x="38756" y="134057"/>
                  </a:lnTo>
                  <a:lnTo>
                    <a:pt x="37744" y="142950"/>
                  </a:lnTo>
                  <a:lnTo>
                    <a:pt x="37069" y="151855"/>
                  </a:lnTo>
                  <a:lnTo>
                    <a:pt x="35626" y="160767"/>
                  </a:lnTo>
                  <a:lnTo>
                    <a:pt x="33672" y="169686"/>
                  </a:lnTo>
                  <a:lnTo>
                    <a:pt x="23407" y="210127"/>
                  </a:lnTo>
                  <a:lnTo>
                    <a:pt x="20566" y="220452"/>
                  </a:lnTo>
                  <a:lnTo>
                    <a:pt x="14762" y="239861"/>
                  </a:lnTo>
                  <a:lnTo>
                    <a:pt x="11826" y="248212"/>
                  </a:lnTo>
                  <a:lnTo>
                    <a:pt x="8876" y="255763"/>
                  </a:lnTo>
                  <a:lnTo>
                    <a:pt x="5917" y="262782"/>
                  </a:lnTo>
                  <a:lnTo>
                    <a:pt x="3944" y="268454"/>
                  </a:lnTo>
                  <a:lnTo>
                    <a:pt x="2630" y="273227"/>
                  </a:lnTo>
                  <a:lnTo>
                    <a:pt x="0" y="28575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SMARTInkAnnotation687"/>
            <p:cNvSpPr/>
            <p:nvPr/>
          </p:nvSpPr>
          <p:spPr>
            <a:xfrm>
              <a:off x="6438304" y="3741539"/>
              <a:ext cx="250032" cy="26790"/>
            </a:xfrm>
            <a:custGeom>
              <a:avLst/>
              <a:gdLst/>
              <a:ahLst/>
              <a:cxnLst/>
              <a:rect l="0" t="0" r="0" b="0"/>
              <a:pathLst>
                <a:path w="250032" h="26790">
                  <a:moveTo>
                    <a:pt x="0" y="26789"/>
                  </a:moveTo>
                  <a:lnTo>
                    <a:pt x="17169" y="26789"/>
                  </a:lnTo>
                  <a:lnTo>
                    <a:pt x="24344" y="25796"/>
                  </a:lnTo>
                  <a:lnTo>
                    <a:pt x="33097" y="24143"/>
                  </a:lnTo>
                  <a:lnTo>
                    <a:pt x="42901" y="22048"/>
                  </a:lnTo>
                  <a:lnTo>
                    <a:pt x="54398" y="20651"/>
                  </a:lnTo>
                  <a:lnTo>
                    <a:pt x="67022" y="19720"/>
                  </a:lnTo>
                  <a:lnTo>
                    <a:pt x="80400" y="19100"/>
                  </a:lnTo>
                  <a:lnTo>
                    <a:pt x="94280" y="17694"/>
                  </a:lnTo>
                  <a:lnTo>
                    <a:pt x="108494" y="15765"/>
                  </a:lnTo>
                  <a:lnTo>
                    <a:pt x="122931" y="13486"/>
                  </a:lnTo>
                  <a:lnTo>
                    <a:pt x="137517" y="11967"/>
                  </a:lnTo>
                  <a:lnTo>
                    <a:pt x="152201" y="10954"/>
                  </a:lnTo>
                  <a:lnTo>
                    <a:pt x="166951" y="10280"/>
                  </a:lnTo>
                  <a:lnTo>
                    <a:pt x="179762" y="8837"/>
                  </a:lnTo>
                  <a:lnTo>
                    <a:pt x="191279" y="6884"/>
                  </a:lnTo>
                  <a:lnTo>
                    <a:pt x="201934" y="4589"/>
                  </a:lnTo>
                  <a:lnTo>
                    <a:pt x="212014" y="3059"/>
                  </a:lnTo>
                  <a:lnTo>
                    <a:pt x="221710" y="2039"/>
                  </a:lnTo>
                  <a:lnTo>
                    <a:pt x="250031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SMARTInkAnnotation688"/>
            <p:cNvSpPr/>
            <p:nvPr/>
          </p:nvSpPr>
          <p:spPr>
            <a:xfrm>
              <a:off x="6904613" y="3509367"/>
              <a:ext cx="274171" cy="508993"/>
            </a:xfrm>
            <a:custGeom>
              <a:avLst/>
              <a:gdLst/>
              <a:ahLst/>
              <a:cxnLst/>
              <a:rect l="0" t="0" r="0" b="0"/>
              <a:pathLst>
                <a:path w="274171" h="508993">
                  <a:moveTo>
                    <a:pt x="33754" y="0"/>
                  </a:moveTo>
                  <a:lnTo>
                    <a:pt x="67173" y="0"/>
                  </a:lnTo>
                  <a:lnTo>
                    <a:pt x="74885" y="992"/>
                  </a:lnTo>
                  <a:lnTo>
                    <a:pt x="83995" y="2646"/>
                  </a:lnTo>
                  <a:lnTo>
                    <a:pt x="94037" y="4740"/>
                  </a:lnTo>
                  <a:lnTo>
                    <a:pt x="103708" y="7129"/>
                  </a:lnTo>
                  <a:lnTo>
                    <a:pt x="113133" y="9713"/>
                  </a:lnTo>
                  <a:lnTo>
                    <a:pt x="122392" y="12428"/>
                  </a:lnTo>
                  <a:lnTo>
                    <a:pt x="143263" y="18091"/>
                  </a:lnTo>
                  <a:lnTo>
                    <a:pt x="154386" y="20990"/>
                  </a:lnTo>
                  <a:lnTo>
                    <a:pt x="165768" y="24907"/>
                  </a:lnTo>
                  <a:lnTo>
                    <a:pt x="177326" y="29504"/>
                  </a:lnTo>
                  <a:lnTo>
                    <a:pt x="198767" y="38909"/>
                  </a:lnTo>
                  <a:lnTo>
                    <a:pt x="214910" y="46397"/>
                  </a:lnTo>
                  <a:lnTo>
                    <a:pt x="235156" y="56191"/>
                  </a:lnTo>
                  <a:lnTo>
                    <a:pt x="241443" y="60281"/>
                  </a:lnTo>
                  <a:lnTo>
                    <a:pt x="247620" y="64992"/>
                  </a:lnTo>
                  <a:lnTo>
                    <a:pt x="253722" y="70117"/>
                  </a:lnTo>
                  <a:lnTo>
                    <a:pt x="258782" y="75518"/>
                  </a:lnTo>
                  <a:lnTo>
                    <a:pt x="267050" y="86811"/>
                  </a:lnTo>
                  <a:lnTo>
                    <a:pt x="271386" y="95799"/>
                  </a:lnTo>
                  <a:lnTo>
                    <a:pt x="273313" y="104093"/>
                  </a:lnTo>
                  <a:lnTo>
                    <a:pt x="274170" y="114393"/>
                  </a:lnTo>
                  <a:lnTo>
                    <a:pt x="271905" y="125586"/>
                  </a:lnTo>
                  <a:lnTo>
                    <a:pt x="269911" y="131349"/>
                  </a:lnTo>
                  <a:lnTo>
                    <a:pt x="262405" y="143044"/>
                  </a:lnTo>
                  <a:lnTo>
                    <a:pt x="257626" y="148941"/>
                  </a:lnTo>
                  <a:lnTo>
                    <a:pt x="252455" y="154856"/>
                  </a:lnTo>
                  <a:lnTo>
                    <a:pt x="247024" y="160784"/>
                  </a:lnTo>
                  <a:lnTo>
                    <a:pt x="241418" y="166721"/>
                  </a:lnTo>
                  <a:lnTo>
                    <a:pt x="234704" y="172662"/>
                  </a:lnTo>
                  <a:lnTo>
                    <a:pt x="227252" y="178608"/>
                  </a:lnTo>
                  <a:lnTo>
                    <a:pt x="219307" y="184556"/>
                  </a:lnTo>
                  <a:lnTo>
                    <a:pt x="202543" y="196457"/>
                  </a:lnTo>
                  <a:lnTo>
                    <a:pt x="193904" y="202409"/>
                  </a:lnTo>
                  <a:lnTo>
                    <a:pt x="184177" y="208361"/>
                  </a:lnTo>
                  <a:lnTo>
                    <a:pt x="173723" y="214313"/>
                  </a:lnTo>
                  <a:lnTo>
                    <a:pt x="162786" y="220266"/>
                  </a:lnTo>
                  <a:lnTo>
                    <a:pt x="152518" y="226219"/>
                  </a:lnTo>
                  <a:lnTo>
                    <a:pt x="133170" y="238125"/>
                  </a:lnTo>
                  <a:lnTo>
                    <a:pt x="105544" y="255984"/>
                  </a:lnTo>
                  <a:lnTo>
                    <a:pt x="96496" y="262929"/>
                  </a:lnTo>
                  <a:lnTo>
                    <a:pt x="87489" y="270536"/>
                  </a:lnTo>
                  <a:lnTo>
                    <a:pt x="78507" y="278584"/>
                  </a:lnTo>
                  <a:lnTo>
                    <a:pt x="69542" y="285933"/>
                  </a:lnTo>
                  <a:lnTo>
                    <a:pt x="60589" y="292818"/>
                  </a:lnTo>
                  <a:lnTo>
                    <a:pt x="51644" y="299391"/>
                  </a:lnTo>
                  <a:lnTo>
                    <a:pt x="43696" y="305758"/>
                  </a:lnTo>
                  <a:lnTo>
                    <a:pt x="36414" y="311987"/>
                  </a:lnTo>
                  <a:lnTo>
                    <a:pt x="29575" y="318124"/>
                  </a:lnTo>
                  <a:lnTo>
                    <a:pt x="24022" y="325192"/>
                  </a:lnTo>
                  <a:lnTo>
                    <a:pt x="19328" y="332881"/>
                  </a:lnTo>
                  <a:lnTo>
                    <a:pt x="4666" y="361867"/>
                  </a:lnTo>
                  <a:lnTo>
                    <a:pt x="983" y="374480"/>
                  </a:lnTo>
                  <a:lnTo>
                    <a:pt x="0" y="380622"/>
                  </a:lnTo>
                  <a:lnTo>
                    <a:pt x="1554" y="392739"/>
                  </a:lnTo>
                  <a:lnTo>
                    <a:pt x="3358" y="398747"/>
                  </a:lnTo>
                  <a:lnTo>
                    <a:pt x="10654" y="410716"/>
                  </a:lnTo>
                  <a:lnTo>
                    <a:pt x="15377" y="416685"/>
                  </a:lnTo>
                  <a:lnTo>
                    <a:pt x="21503" y="421657"/>
                  </a:lnTo>
                  <a:lnTo>
                    <a:pt x="28563" y="425964"/>
                  </a:lnTo>
                  <a:lnTo>
                    <a:pt x="36247" y="429827"/>
                  </a:lnTo>
                  <a:lnTo>
                    <a:pt x="44346" y="434388"/>
                  </a:lnTo>
                  <a:lnTo>
                    <a:pt x="52722" y="439412"/>
                  </a:lnTo>
                  <a:lnTo>
                    <a:pt x="61281" y="444745"/>
                  </a:lnTo>
                  <a:lnTo>
                    <a:pt x="70957" y="450286"/>
                  </a:lnTo>
                  <a:lnTo>
                    <a:pt x="92291" y="461734"/>
                  </a:lnTo>
                  <a:lnTo>
                    <a:pt x="104529" y="467564"/>
                  </a:lnTo>
                  <a:lnTo>
                    <a:pt x="117648" y="473436"/>
                  </a:lnTo>
                  <a:lnTo>
                    <a:pt x="131355" y="479335"/>
                  </a:lnTo>
                  <a:lnTo>
                    <a:pt x="143469" y="484260"/>
                  </a:lnTo>
                  <a:lnTo>
                    <a:pt x="164867" y="492377"/>
                  </a:lnTo>
                  <a:lnTo>
                    <a:pt x="212347" y="508992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SMARTInkAnnotation689"/>
            <p:cNvSpPr/>
            <p:nvPr/>
          </p:nvSpPr>
          <p:spPr>
            <a:xfrm>
              <a:off x="6920507" y="3723679"/>
              <a:ext cx="258962" cy="44650"/>
            </a:xfrm>
            <a:custGeom>
              <a:avLst/>
              <a:gdLst/>
              <a:ahLst/>
              <a:cxnLst/>
              <a:rect l="0" t="0" r="0" b="0"/>
              <a:pathLst>
                <a:path w="258962" h="44650">
                  <a:moveTo>
                    <a:pt x="0" y="44649"/>
                  </a:moveTo>
                  <a:lnTo>
                    <a:pt x="0" y="39908"/>
                  </a:lnTo>
                  <a:lnTo>
                    <a:pt x="992" y="38511"/>
                  </a:lnTo>
                  <a:lnTo>
                    <a:pt x="2646" y="37580"/>
                  </a:lnTo>
                  <a:lnTo>
                    <a:pt x="4740" y="36960"/>
                  </a:lnTo>
                  <a:lnTo>
                    <a:pt x="8122" y="35554"/>
                  </a:lnTo>
                  <a:lnTo>
                    <a:pt x="12358" y="33625"/>
                  </a:lnTo>
                  <a:lnTo>
                    <a:pt x="17170" y="31346"/>
                  </a:lnTo>
                  <a:lnTo>
                    <a:pt x="24345" y="28835"/>
                  </a:lnTo>
                  <a:lnTo>
                    <a:pt x="33097" y="26169"/>
                  </a:lnTo>
                  <a:lnTo>
                    <a:pt x="42901" y="23399"/>
                  </a:lnTo>
                  <a:lnTo>
                    <a:pt x="53405" y="21553"/>
                  </a:lnTo>
                  <a:lnTo>
                    <a:pt x="64377" y="20321"/>
                  </a:lnTo>
                  <a:lnTo>
                    <a:pt x="75661" y="19501"/>
                  </a:lnTo>
                  <a:lnTo>
                    <a:pt x="89135" y="17962"/>
                  </a:lnTo>
                  <a:lnTo>
                    <a:pt x="119983" y="13605"/>
                  </a:lnTo>
                  <a:lnTo>
                    <a:pt x="135551" y="12047"/>
                  </a:lnTo>
                  <a:lnTo>
                    <a:pt x="150892" y="11008"/>
                  </a:lnTo>
                  <a:lnTo>
                    <a:pt x="180173" y="9853"/>
                  </a:lnTo>
                  <a:lnTo>
                    <a:pt x="206416" y="9340"/>
                  </a:lnTo>
                  <a:lnTo>
                    <a:pt x="217978" y="8211"/>
                  </a:lnTo>
                  <a:lnTo>
                    <a:pt x="228662" y="6466"/>
                  </a:lnTo>
                  <a:lnTo>
                    <a:pt x="258961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SMARTInkAnnotation690"/>
            <p:cNvSpPr/>
            <p:nvPr/>
          </p:nvSpPr>
          <p:spPr>
            <a:xfrm>
              <a:off x="7286625" y="3402210"/>
              <a:ext cx="71438" cy="116087"/>
            </a:xfrm>
            <a:custGeom>
              <a:avLst/>
              <a:gdLst/>
              <a:ahLst/>
              <a:cxnLst/>
              <a:rect l="0" t="0" r="0" b="0"/>
              <a:pathLst>
                <a:path w="71438" h="116087">
                  <a:moveTo>
                    <a:pt x="0" y="0"/>
                  </a:moveTo>
                  <a:lnTo>
                    <a:pt x="0" y="4741"/>
                  </a:lnTo>
                  <a:lnTo>
                    <a:pt x="991" y="7130"/>
                  </a:lnTo>
                  <a:lnTo>
                    <a:pt x="2645" y="9714"/>
                  </a:lnTo>
                  <a:lnTo>
                    <a:pt x="4739" y="12429"/>
                  </a:lnTo>
                  <a:lnTo>
                    <a:pt x="5144" y="15232"/>
                  </a:lnTo>
                  <a:lnTo>
                    <a:pt x="4421" y="18092"/>
                  </a:lnTo>
                  <a:lnTo>
                    <a:pt x="2947" y="20991"/>
                  </a:lnTo>
                  <a:lnTo>
                    <a:pt x="3949" y="24908"/>
                  </a:lnTo>
                  <a:lnTo>
                    <a:pt x="6601" y="29504"/>
                  </a:lnTo>
                  <a:lnTo>
                    <a:pt x="10354" y="34553"/>
                  </a:lnTo>
                  <a:lnTo>
                    <a:pt x="19815" y="48099"/>
                  </a:lnTo>
                  <a:lnTo>
                    <a:pt x="25117" y="55878"/>
                  </a:lnTo>
                  <a:lnTo>
                    <a:pt x="30634" y="63049"/>
                  </a:lnTo>
                  <a:lnTo>
                    <a:pt x="36297" y="69814"/>
                  </a:lnTo>
                  <a:lnTo>
                    <a:pt x="42057" y="76309"/>
                  </a:lnTo>
                  <a:lnTo>
                    <a:pt x="46890" y="82623"/>
                  </a:lnTo>
                  <a:lnTo>
                    <a:pt x="51103" y="88816"/>
                  </a:lnTo>
                  <a:lnTo>
                    <a:pt x="54904" y="94930"/>
                  </a:lnTo>
                  <a:lnTo>
                    <a:pt x="58432" y="99998"/>
                  </a:lnTo>
                  <a:lnTo>
                    <a:pt x="61774" y="104368"/>
                  </a:lnTo>
                  <a:lnTo>
                    <a:pt x="71437" y="116086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SMARTInkAnnotation691"/>
            <p:cNvSpPr/>
            <p:nvPr/>
          </p:nvSpPr>
          <p:spPr>
            <a:xfrm>
              <a:off x="7286625" y="3303984"/>
              <a:ext cx="488035" cy="1017985"/>
            </a:xfrm>
            <a:custGeom>
              <a:avLst/>
              <a:gdLst/>
              <a:ahLst/>
              <a:cxnLst/>
              <a:rect l="0" t="0" r="0" b="0"/>
              <a:pathLst>
                <a:path w="488035" h="1017985">
                  <a:moveTo>
                    <a:pt x="383976" y="0"/>
                  </a:moveTo>
                  <a:lnTo>
                    <a:pt x="401146" y="17169"/>
                  </a:lnTo>
                  <a:lnTo>
                    <a:pt x="411781" y="33097"/>
                  </a:lnTo>
                  <a:lnTo>
                    <a:pt x="423123" y="54397"/>
                  </a:lnTo>
                  <a:lnTo>
                    <a:pt x="434778" y="80400"/>
                  </a:lnTo>
                  <a:lnTo>
                    <a:pt x="452496" y="122931"/>
                  </a:lnTo>
                  <a:lnTo>
                    <a:pt x="457437" y="138508"/>
                  </a:lnTo>
                  <a:lnTo>
                    <a:pt x="461723" y="154847"/>
                  </a:lnTo>
                  <a:lnTo>
                    <a:pt x="465573" y="171692"/>
                  </a:lnTo>
                  <a:lnTo>
                    <a:pt x="470124" y="188876"/>
                  </a:lnTo>
                  <a:lnTo>
                    <a:pt x="480472" y="223843"/>
                  </a:lnTo>
                  <a:lnTo>
                    <a:pt x="484026" y="241502"/>
                  </a:lnTo>
                  <a:lnTo>
                    <a:pt x="486394" y="259228"/>
                  </a:lnTo>
                  <a:lnTo>
                    <a:pt x="487973" y="276998"/>
                  </a:lnTo>
                  <a:lnTo>
                    <a:pt x="488034" y="295791"/>
                  </a:lnTo>
                  <a:lnTo>
                    <a:pt x="487082" y="315264"/>
                  </a:lnTo>
                  <a:lnTo>
                    <a:pt x="485456" y="335191"/>
                  </a:lnTo>
                  <a:lnTo>
                    <a:pt x="481002" y="375854"/>
                  </a:lnTo>
                  <a:lnTo>
                    <a:pt x="478426" y="396421"/>
                  </a:lnTo>
                  <a:lnTo>
                    <a:pt x="474723" y="417078"/>
                  </a:lnTo>
                  <a:lnTo>
                    <a:pt x="470271" y="437794"/>
                  </a:lnTo>
                  <a:lnTo>
                    <a:pt x="465318" y="458550"/>
                  </a:lnTo>
                  <a:lnTo>
                    <a:pt x="458048" y="479333"/>
                  </a:lnTo>
                  <a:lnTo>
                    <a:pt x="449233" y="500133"/>
                  </a:lnTo>
                  <a:lnTo>
                    <a:pt x="417863" y="565237"/>
                  </a:lnTo>
                  <a:lnTo>
                    <a:pt x="406568" y="588160"/>
                  </a:lnTo>
                  <a:lnTo>
                    <a:pt x="394076" y="610388"/>
                  </a:lnTo>
                  <a:lnTo>
                    <a:pt x="380787" y="632152"/>
                  </a:lnTo>
                  <a:lnTo>
                    <a:pt x="366967" y="653606"/>
                  </a:lnTo>
                  <a:lnTo>
                    <a:pt x="351801" y="675847"/>
                  </a:lnTo>
                  <a:lnTo>
                    <a:pt x="319074" y="721725"/>
                  </a:lnTo>
                  <a:lnTo>
                    <a:pt x="302012" y="744080"/>
                  </a:lnTo>
                  <a:lnTo>
                    <a:pt x="267181" y="787439"/>
                  </a:lnTo>
                  <a:lnTo>
                    <a:pt x="247574" y="808725"/>
                  </a:lnTo>
                  <a:lnTo>
                    <a:pt x="226564" y="829861"/>
                  </a:lnTo>
                  <a:lnTo>
                    <a:pt x="204620" y="850897"/>
                  </a:lnTo>
                  <a:lnTo>
                    <a:pt x="182054" y="870874"/>
                  </a:lnTo>
                  <a:lnTo>
                    <a:pt x="159072" y="890145"/>
                  </a:lnTo>
                  <a:lnTo>
                    <a:pt x="42432" y="984872"/>
                  </a:lnTo>
                  <a:lnTo>
                    <a:pt x="0" y="1017984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SMARTInkAnnotation692"/>
            <p:cNvSpPr/>
            <p:nvPr/>
          </p:nvSpPr>
          <p:spPr>
            <a:xfrm>
              <a:off x="5795367" y="750129"/>
              <a:ext cx="875110" cy="133911"/>
            </a:xfrm>
            <a:custGeom>
              <a:avLst/>
              <a:gdLst/>
              <a:ahLst/>
              <a:cxnLst/>
              <a:rect l="0" t="0" r="0" b="0"/>
              <a:pathLst>
                <a:path w="875110" h="133911">
                  <a:moveTo>
                    <a:pt x="0" y="26753"/>
                  </a:moveTo>
                  <a:lnTo>
                    <a:pt x="0" y="22013"/>
                  </a:lnTo>
                  <a:lnTo>
                    <a:pt x="991" y="20617"/>
                  </a:lnTo>
                  <a:lnTo>
                    <a:pt x="2645" y="19686"/>
                  </a:lnTo>
                  <a:lnTo>
                    <a:pt x="12359" y="15730"/>
                  </a:lnTo>
                  <a:lnTo>
                    <a:pt x="17169" y="13451"/>
                  </a:lnTo>
                  <a:lnTo>
                    <a:pt x="30451" y="10919"/>
                  </a:lnTo>
                  <a:lnTo>
                    <a:pt x="45284" y="8802"/>
                  </a:lnTo>
                  <a:lnTo>
                    <a:pt x="52017" y="6848"/>
                  </a:lnTo>
                  <a:lnTo>
                    <a:pt x="64790" y="3024"/>
                  </a:lnTo>
                  <a:lnTo>
                    <a:pt x="91805" y="569"/>
                  </a:lnTo>
                  <a:lnTo>
                    <a:pt x="114183" y="143"/>
                  </a:lnTo>
                  <a:lnTo>
                    <a:pt x="144263" y="0"/>
                  </a:lnTo>
                  <a:lnTo>
                    <a:pt x="163997" y="2626"/>
                  </a:lnTo>
                  <a:lnTo>
                    <a:pt x="185996" y="6108"/>
                  </a:lnTo>
                  <a:lnTo>
                    <a:pt x="209003" y="7656"/>
                  </a:lnTo>
                  <a:lnTo>
                    <a:pt x="232457" y="10990"/>
                  </a:lnTo>
                  <a:lnTo>
                    <a:pt x="244269" y="13268"/>
                  </a:lnTo>
                  <a:lnTo>
                    <a:pt x="267976" y="18445"/>
                  </a:lnTo>
                  <a:lnTo>
                    <a:pt x="279853" y="21214"/>
                  </a:lnTo>
                  <a:lnTo>
                    <a:pt x="303634" y="24291"/>
                  </a:lnTo>
                  <a:lnTo>
                    <a:pt x="327432" y="26651"/>
                  </a:lnTo>
                  <a:lnTo>
                    <a:pt x="339334" y="28670"/>
                  </a:lnTo>
                  <a:lnTo>
                    <a:pt x="391695" y="39038"/>
                  </a:lnTo>
                  <a:lnTo>
                    <a:pt x="417833" y="44781"/>
                  </a:lnTo>
                  <a:lnTo>
                    <a:pt x="479973" y="59518"/>
                  </a:lnTo>
                  <a:lnTo>
                    <a:pt x="507670" y="65459"/>
                  </a:lnTo>
                  <a:lnTo>
                    <a:pt x="533871" y="68760"/>
                  </a:lnTo>
                  <a:lnTo>
                    <a:pt x="559736" y="71220"/>
                  </a:lnTo>
                  <a:lnTo>
                    <a:pt x="573580" y="73265"/>
                  </a:lnTo>
                  <a:lnTo>
                    <a:pt x="587769" y="75620"/>
                  </a:lnTo>
                  <a:lnTo>
                    <a:pt x="601197" y="78183"/>
                  </a:lnTo>
                  <a:lnTo>
                    <a:pt x="626701" y="83676"/>
                  </a:lnTo>
                  <a:lnTo>
                    <a:pt x="675412" y="95287"/>
                  </a:lnTo>
                  <a:lnTo>
                    <a:pt x="735176" y="110107"/>
                  </a:lnTo>
                  <a:lnTo>
                    <a:pt x="759008" y="113409"/>
                  </a:lnTo>
                  <a:lnTo>
                    <a:pt x="782829" y="115868"/>
                  </a:lnTo>
                  <a:lnTo>
                    <a:pt x="794737" y="117913"/>
                  </a:lnTo>
                  <a:lnTo>
                    <a:pt x="806646" y="120269"/>
                  </a:lnTo>
                  <a:lnTo>
                    <a:pt x="817561" y="122831"/>
                  </a:lnTo>
                  <a:lnTo>
                    <a:pt x="827813" y="125532"/>
                  </a:lnTo>
                  <a:lnTo>
                    <a:pt x="837625" y="128324"/>
                  </a:lnTo>
                  <a:lnTo>
                    <a:pt x="853820" y="131427"/>
                  </a:lnTo>
                  <a:lnTo>
                    <a:pt x="875109" y="13391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SMARTInkAnnotation693"/>
            <p:cNvSpPr/>
            <p:nvPr/>
          </p:nvSpPr>
          <p:spPr>
            <a:xfrm>
              <a:off x="7286625" y="816791"/>
              <a:ext cx="1080493" cy="58319"/>
            </a:xfrm>
            <a:custGeom>
              <a:avLst/>
              <a:gdLst/>
              <a:ahLst/>
              <a:cxnLst/>
              <a:rect l="0" t="0" r="0" b="0"/>
              <a:pathLst>
                <a:path w="1080493" h="58319">
                  <a:moveTo>
                    <a:pt x="0" y="22599"/>
                  </a:moveTo>
                  <a:lnTo>
                    <a:pt x="4739" y="22599"/>
                  </a:lnTo>
                  <a:lnTo>
                    <a:pt x="8121" y="21607"/>
                  </a:lnTo>
                  <a:lnTo>
                    <a:pt x="12358" y="19953"/>
                  </a:lnTo>
                  <a:lnTo>
                    <a:pt x="17169" y="17859"/>
                  </a:lnTo>
                  <a:lnTo>
                    <a:pt x="23352" y="16462"/>
                  </a:lnTo>
                  <a:lnTo>
                    <a:pt x="38159" y="14911"/>
                  </a:lnTo>
                  <a:lnTo>
                    <a:pt x="67971" y="14037"/>
                  </a:lnTo>
                  <a:lnTo>
                    <a:pt x="79048" y="12922"/>
                  </a:lnTo>
                  <a:lnTo>
                    <a:pt x="90402" y="11187"/>
                  </a:lnTo>
                  <a:lnTo>
                    <a:pt x="101940" y="9038"/>
                  </a:lnTo>
                  <a:lnTo>
                    <a:pt x="114593" y="7605"/>
                  </a:lnTo>
                  <a:lnTo>
                    <a:pt x="141880" y="6013"/>
                  </a:lnTo>
                  <a:lnTo>
                    <a:pt x="167899" y="5306"/>
                  </a:lnTo>
                  <a:lnTo>
                    <a:pt x="257644" y="4773"/>
                  </a:lnTo>
                  <a:lnTo>
                    <a:pt x="345427" y="4743"/>
                  </a:lnTo>
                  <a:lnTo>
                    <a:pt x="360260" y="3750"/>
                  </a:lnTo>
                  <a:lnTo>
                    <a:pt x="375111" y="2095"/>
                  </a:lnTo>
                  <a:lnTo>
                    <a:pt x="389972" y="0"/>
                  </a:lnTo>
                  <a:lnTo>
                    <a:pt x="422360" y="318"/>
                  </a:lnTo>
                  <a:lnTo>
                    <a:pt x="439331" y="1792"/>
                  </a:lnTo>
                  <a:lnTo>
                    <a:pt x="471416" y="3430"/>
                  </a:lnTo>
                  <a:lnTo>
                    <a:pt x="503206" y="4158"/>
                  </a:lnTo>
                  <a:lnTo>
                    <a:pt x="723241" y="4738"/>
                  </a:lnTo>
                  <a:lnTo>
                    <a:pt x="737152" y="5731"/>
                  </a:lnTo>
                  <a:lnTo>
                    <a:pt x="751388" y="7385"/>
                  </a:lnTo>
                  <a:lnTo>
                    <a:pt x="765839" y="9480"/>
                  </a:lnTo>
                  <a:lnTo>
                    <a:pt x="780434" y="10876"/>
                  </a:lnTo>
                  <a:lnTo>
                    <a:pt x="809880" y="12428"/>
                  </a:lnTo>
                  <a:lnTo>
                    <a:pt x="824678" y="13834"/>
                  </a:lnTo>
                  <a:lnTo>
                    <a:pt x="839504" y="15764"/>
                  </a:lnTo>
                  <a:lnTo>
                    <a:pt x="854349" y="18042"/>
                  </a:lnTo>
                  <a:lnTo>
                    <a:pt x="869206" y="19561"/>
                  </a:lnTo>
                  <a:lnTo>
                    <a:pt x="898944" y="21249"/>
                  </a:lnTo>
                  <a:lnTo>
                    <a:pt x="914811" y="22691"/>
                  </a:lnTo>
                  <a:lnTo>
                    <a:pt x="931343" y="24645"/>
                  </a:lnTo>
                  <a:lnTo>
                    <a:pt x="948317" y="26940"/>
                  </a:lnTo>
                  <a:lnTo>
                    <a:pt x="980406" y="32135"/>
                  </a:lnTo>
                  <a:lnTo>
                    <a:pt x="995908" y="34910"/>
                  </a:lnTo>
                  <a:lnTo>
                    <a:pt x="1010212" y="37751"/>
                  </a:lnTo>
                  <a:lnTo>
                    <a:pt x="1036689" y="43555"/>
                  </a:lnTo>
                  <a:lnTo>
                    <a:pt x="1047321" y="46492"/>
                  </a:lnTo>
                  <a:lnTo>
                    <a:pt x="1056393" y="49441"/>
                  </a:lnTo>
                  <a:lnTo>
                    <a:pt x="1080492" y="58318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SMARTInkAnnotation694"/>
            <p:cNvSpPr/>
            <p:nvPr/>
          </p:nvSpPr>
          <p:spPr>
            <a:xfrm>
              <a:off x="1428750" y="4822031"/>
              <a:ext cx="785813" cy="312123"/>
            </a:xfrm>
            <a:custGeom>
              <a:avLst/>
              <a:gdLst/>
              <a:ahLst/>
              <a:cxnLst/>
              <a:rect l="0" t="0" r="0" b="0"/>
              <a:pathLst>
                <a:path w="785813" h="312123">
                  <a:moveTo>
                    <a:pt x="0" y="0"/>
                  </a:moveTo>
                  <a:lnTo>
                    <a:pt x="0" y="42240"/>
                  </a:lnTo>
                  <a:lnTo>
                    <a:pt x="992" y="48996"/>
                  </a:lnTo>
                  <a:lnTo>
                    <a:pt x="2645" y="56476"/>
                  </a:lnTo>
                  <a:lnTo>
                    <a:pt x="4740" y="64440"/>
                  </a:lnTo>
                  <a:lnTo>
                    <a:pt x="6136" y="71733"/>
                  </a:lnTo>
                  <a:lnTo>
                    <a:pt x="7067" y="78579"/>
                  </a:lnTo>
                  <a:lnTo>
                    <a:pt x="7688" y="85129"/>
                  </a:lnTo>
                  <a:lnTo>
                    <a:pt x="9094" y="91479"/>
                  </a:lnTo>
                  <a:lnTo>
                    <a:pt x="11023" y="97696"/>
                  </a:lnTo>
                  <a:lnTo>
                    <a:pt x="13302" y="103826"/>
                  </a:lnTo>
                  <a:lnTo>
                    <a:pt x="14821" y="110889"/>
                  </a:lnTo>
                  <a:lnTo>
                    <a:pt x="15834" y="118574"/>
                  </a:lnTo>
                  <a:lnTo>
                    <a:pt x="16509" y="126674"/>
                  </a:lnTo>
                  <a:lnTo>
                    <a:pt x="17951" y="134059"/>
                  </a:lnTo>
                  <a:lnTo>
                    <a:pt x="19905" y="140966"/>
                  </a:lnTo>
                  <a:lnTo>
                    <a:pt x="22199" y="147555"/>
                  </a:lnTo>
                  <a:lnTo>
                    <a:pt x="24721" y="153933"/>
                  </a:lnTo>
                  <a:lnTo>
                    <a:pt x="27395" y="160169"/>
                  </a:lnTo>
                  <a:lnTo>
                    <a:pt x="33011" y="172389"/>
                  </a:lnTo>
                  <a:lnTo>
                    <a:pt x="38814" y="184435"/>
                  </a:lnTo>
                  <a:lnTo>
                    <a:pt x="42743" y="190425"/>
                  </a:lnTo>
                  <a:lnTo>
                    <a:pt x="47347" y="196402"/>
                  </a:lnTo>
                  <a:lnTo>
                    <a:pt x="52400" y="202373"/>
                  </a:lnTo>
                  <a:lnTo>
                    <a:pt x="56762" y="208337"/>
                  </a:lnTo>
                  <a:lnTo>
                    <a:pt x="60661" y="214297"/>
                  </a:lnTo>
                  <a:lnTo>
                    <a:pt x="64253" y="220255"/>
                  </a:lnTo>
                  <a:lnTo>
                    <a:pt x="70890" y="229521"/>
                  </a:lnTo>
                  <a:lnTo>
                    <a:pt x="74049" y="233381"/>
                  </a:lnTo>
                  <a:lnTo>
                    <a:pt x="82850" y="240316"/>
                  </a:lnTo>
                  <a:lnTo>
                    <a:pt x="96316" y="249798"/>
                  </a:lnTo>
                  <a:lnTo>
                    <a:pt x="99929" y="252852"/>
                  </a:lnTo>
                  <a:lnTo>
                    <a:pt x="106590" y="256246"/>
                  </a:lnTo>
                  <a:lnTo>
                    <a:pt x="113850" y="257754"/>
                  </a:lnTo>
                  <a:lnTo>
                    <a:pt x="135647" y="258801"/>
                  </a:lnTo>
                  <a:lnTo>
                    <a:pt x="159409" y="258947"/>
                  </a:lnTo>
                  <a:lnTo>
                    <a:pt x="163820" y="257959"/>
                  </a:lnTo>
                  <a:lnTo>
                    <a:pt x="175759" y="252821"/>
                  </a:lnTo>
                  <a:lnTo>
                    <a:pt x="190431" y="249865"/>
                  </a:lnTo>
                  <a:lnTo>
                    <a:pt x="207427" y="240480"/>
                  </a:lnTo>
                  <a:lnTo>
                    <a:pt x="212698" y="237711"/>
                  </a:lnTo>
                  <a:lnTo>
                    <a:pt x="223847" y="234633"/>
                  </a:lnTo>
                  <a:lnTo>
                    <a:pt x="235417" y="232274"/>
                  </a:lnTo>
                  <a:lnTo>
                    <a:pt x="256368" y="225319"/>
                  </a:lnTo>
                  <a:lnTo>
                    <a:pt x="264753" y="223173"/>
                  </a:lnTo>
                  <a:lnTo>
                    <a:pt x="280631" y="217378"/>
                  </a:lnTo>
                  <a:lnTo>
                    <a:pt x="304931" y="214716"/>
                  </a:lnTo>
                  <a:lnTo>
                    <a:pt x="325294" y="208255"/>
                  </a:lnTo>
                  <a:lnTo>
                    <a:pt x="349582" y="205760"/>
                  </a:lnTo>
                  <a:lnTo>
                    <a:pt x="373689" y="205416"/>
                  </a:lnTo>
                  <a:lnTo>
                    <a:pt x="385668" y="205392"/>
                  </a:lnTo>
                  <a:lnTo>
                    <a:pt x="389073" y="206382"/>
                  </a:lnTo>
                  <a:lnTo>
                    <a:pt x="398605" y="211522"/>
                  </a:lnTo>
                  <a:lnTo>
                    <a:pt x="407713" y="214477"/>
                  </a:lnTo>
                  <a:lnTo>
                    <a:pt x="416696" y="221196"/>
                  </a:lnTo>
                  <a:lnTo>
                    <a:pt x="425641" y="229471"/>
                  </a:lnTo>
                  <a:lnTo>
                    <a:pt x="431598" y="235271"/>
                  </a:lnTo>
                  <a:lnTo>
                    <a:pt x="437553" y="243802"/>
                  </a:lnTo>
                  <a:lnTo>
                    <a:pt x="443507" y="253215"/>
                  </a:lnTo>
                  <a:lnTo>
                    <a:pt x="449460" y="260707"/>
                  </a:lnTo>
                  <a:lnTo>
                    <a:pt x="455413" y="269989"/>
                  </a:lnTo>
                  <a:lnTo>
                    <a:pt x="458390" y="275243"/>
                  </a:lnTo>
                  <a:lnTo>
                    <a:pt x="466989" y="283725"/>
                  </a:lnTo>
                  <a:lnTo>
                    <a:pt x="476433" y="290803"/>
                  </a:lnTo>
                  <a:lnTo>
                    <a:pt x="487328" y="299374"/>
                  </a:lnTo>
                  <a:lnTo>
                    <a:pt x="507670" y="307792"/>
                  </a:lnTo>
                  <a:lnTo>
                    <a:pt x="518657" y="310429"/>
                  </a:lnTo>
                  <a:lnTo>
                    <a:pt x="537139" y="312122"/>
                  </a:lnTo>
                  <a:lnTo>
                    <a:pt x="546637" y="309707"/>
                  </a:lnTo>
                  <a:lnTo>
                    <a:pt x="556480" y="305327"/>
                  </a:lnTo>
                  <a:lnTo>
                    <a:pt x="564163" y="300073"/>
                  </a:lnTo>
                  <a:lnTo>
                    <a:pt x="573531" y="297076"/>
                  </a:lnTo>
                  <a:lnTo>
                    <a:pt x="578807" y="296277"/>
                  </a:lnTo>
                  <a:lnTo>
                    <a:pt x="589961" y="290098"/>
                  </a:lnTo>
                  <a:lnTo>
                    <a:pt x="601533" y="281729"/>
                  </a:lnTo>
                  <a:lnTo>
                    <a:pt x="613290" y="274702"/>
                  </a:lnTo>
                  <a:lnTo>
                    <a:pt x="625130" y="265626"/>
                  </a:lnTo>
                  <a:lnTo>
                    <a:pt x="631066" y="260428"/>
                  </a:lnTo>
                  <a:lnTo>
                    <a:pt x="637007" y="254978"/>
                  </a:lnTo>
                  <a:lnTo>
                    <a:pt x="648901" y="243631"/>
                  </a:lnTo>
                  <a:lnTo>
                    <a:pt x="653858" y="237827"/>
                  </a:lnTo>
                  <a:lnTo>
                    <a:pt x="658155" y="231973"/>
                  </a:lnTo>
                  <a:lnTo>
                    <a:pt x="662012" y="226086"/>
                  </a:lnTo>
                  <a:lnTo>
                    <a:pt x="667560" y="221169"/>
                  </a:lnTo>
                  <a:lnTo>
                    <a:pt x="681662" y="213060"/>
                  </a:lnTo>
                  <a:lnTo>
                    <a:pt x="692559" y="203503"/>
                  </a:lnTo>
                  <a:lnTo>
                    <a:pt x="696855" y="198176"/>
                  </a:lnTo>
                  <a:lnTo>
                    <a:pt x="701702" y="191649"/>
                  </a:lnTo>
                  <a:lnTo>
                    <a:pt x="712380" y="176458"/>
                  </a:lnTo>
                  <a:lnTo>
                    <a:pt x="717014" y="169232"/>
                  </a:lnTo>
                  <a:lnTo>
                    <a:pt x="721095" y="162431"/>
                  </a:lnTo>
                  <a:lnTo>
                    <a:pt x="724808" y="155912"/>
                  </a:lnTo>
                  <a:lnTo>
                    <a:pt x="729268" y="149582"/>
                  </a:lnTo>
                  <a:lnTo>
                    <a:pt x="734225" y="143378"/>
                  </a:lnTo>
                  <a:lnTo>
                    <a:pt x="739514" y="137256"/>
                  </a:lnTo>
                  <a:lnTo>
                    <a:pt x="744033" y="131192"/>
                  </a:lnTo>
                  <a:lnTo>
                    <a:pt x="748037" y="125165"/>
                  </a:lnTo>
                  <a:lnTo>
                    <a:pt x="751699" y="119161"/>
                  </a:lnTo>
                  <a:lnTo>
                    <a:pt x="755133" y="113175"/>
                  </a:lnTo>
                  <a:lnTo>
                    <a:pt x="761593" y="101232"/>
                  </a:lnTo>
                  <a:lnTo>
                    <a:pt x="767772" y="91955"/>
                  </a:lnTo>
                  <a:lnTo>
                    <a:pt x="773825" y="84525"/>
                  </a:lnTo>
                  <a:lnTo>
                    <a:pt x="776829" y="81154"/>
                  </a:lnTo>
                  <a:lnTo>
                    <a:pt x="785812" y="71437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SMARTInkAnnotation695"/>
            <p:cNvSpPr/>
            <p:nvPr/>
          </p:nvSpPr>
          <p:spPr>
            <a:xfrm>
              <a:off x="2259210" y="4563070"/>
              <a:ext cx="223244" cy="366118"/>
            </a:xfrm>
            <a:custGeom>
              <a:avLst/>
              <a:gdLst/>
              <a:ahLst/>
              <a:cxnLst/>
              <a:rect l="0" t="0" r="0" b="0"/>
              <a:pathLst>
                <a:path w="223244" h="366118">
                  <a:moveTo>
                    <a:pt x="0" y="0"/>
                  </a:moveTo>
                  <a:lnTo>
                    <a:pt x="12429" y="12429"/>
                  </a:lnTo>
                  <a:lnTo>
                    <a:pt x="18092" y="20738"/>
                  </a:lnTo>
                  <a:lnTo>
                    <a:pt x="24908" y="31044"/>
                  </a:lnTo>
                  <a:lnTo>
                    <a:pt x="29504" y="36571"/>
                  </a:lnTo>
                  <a:lnTo>
                    <a:pt x="34553" y="42240"/>
                  </a:lnTo>
                  <a:lnTo>
                    <a:pt x="39902" y="49988"/>
                  </a:lnTo>
                  <a:lnTo>
                    <a:pt x="45453" y="59122"/>
                  </a:lnTo>
                  <a:lnTo>
                    <a:pt x="51138" y="69180"/>
                  </a:lnTo>
                  <a:lnTo>
                    <a:pt x="57905" y="79855"/>
                  </a:lnTo>
                  <a:lnTo>
                    <a:pt x="65393" y="90939"/>
                  </a:lnTo>
                  <a:lnTo>
                    <a:pt x="73361" y="102298"/>
                  </a:lnTo>
                  <a:lnTo>
                    <a:pt x="81650" y="114832"/>
                  </a:lnTo>
                  <a:lnTo>
                    <a:pt x="98797" y="141986"/>
                  </a:lnTo>
                  <a:lnTo>
                    <a:pt x="125185" y="185166"/>
                  </a:lnTo>
                  <a:lnTo>
                    <a:pt x="134058" y="200834"/>
                  </a:lnTo>
                  <a:lnTo>
                    <a:pt x="160768" y="250336"/>
                  </a:lnTo>
                  <a:lnTo>
                    <a:pt x="186541" y="295872"/>
                  </a:lnTo>
                  <a:lnTo>
                    <a:pt x="206195" y="332957"/>
                  </a:lnTo>
                  <a:lnTo>
                    <a:pt x="223243" y="366117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SMARTInkAnnotation696"/>
            <p:cNvSpPr/>
            <p:nvPr/>
          </p:nvSpPr>
          <p:spPr>
            <a:xfrm>
              <a:off x="2714625" y="4902398"/>
              <a:ext cx="8920" cy="294681"/>
            </a:xfrm>
            <a:custGeom>
              <a:avLst/>
              <a:gdLst/>
              <a:ahLst/>
              <a:cxnLst/>
              <a:rect l="0" t="0" r="0" b="0"/>
              <a:pathLst>
                <a:path w="8920" h="294681">
                  <a:moveTo>
                    <a:pt x="0" y="0"/>
                  </a:moveTo>
                  <a:lnTo>
                    <a:pt x="0" y="38160"/>
                  </a:lnTo>
                  <a:lnTo>
                    <a:pt x="992" y="47268"/>
                  </a:lnTo>
                  <a:lnTo>
                    <a:pt x="2645" y="57309"/>
                  </a:lnTo>
                  <a:lnTo>
                    <a:pt x="4740" y="67972"/>
                  </a:lnTo>
                  <a:lnTo>
                    <a:pt x="6137" y="80041"/>
                  </a:lnTo>
                  <a:lnTo>
                    <a:pt x="7067" y="93048"/>
                  </a:lnTo>
                  <a:lnTo>
                    <a:pt x="8102" y="119738"/>
                  </a:lnTo>
                  <a:lnTo>
                    <a:pt x="8684" y="158068"/>
                  </a:lnTo>
                  <a:lnTo>
                    <a:pt x="8919" y="256802"/>
                  </a:lnTo>
                  <a:lnTo>
                    <a:pt x="7930" y="265460"/>
                  </a:lnTo>
                  <a:lnTo>
                    <a:pt x="6279" y="273215"/>
                  </a:lnTo>
                  <a:lnTo>
                    <a:pt x="0" y="29468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SMARTInkAnnotation697"/>
            <p:cNvSpPr/>
            <p:nvPr/>
          </p:nvSpPr>
          <p:spPr>
            <a:xfrm>
              <a:off x="2536031" y="5080992"/>
              <a:ext cx="232173" cy="35719"/>
            </a:xfrm>
            <a:custGeom>
              <a:avLst/>
              <a:gdLst/>
              <a:ahLst/>
              <a:cxnLst/>
              <a:rect l="0" t="0" r="0" b="0"/>
              <a:pathLst>
                <a:path w="232173" h="35719">
                  <a:moveTo>
                    <a:pt x="0" y="0"/>
                  </a:moveTo>
                  <a:lnTo>
                    <a:pt x="33419" y="0"/>
                  </a:lnTo>
                  <a:lnTo>
                    <a:pt x="41131" y="991"/>
                  </a:lnTo>
                  <a:lnTo>
                    <a:pt x="50241" y="2645"/>
                  </a:lnTo>
                  <a:lnTo>
                    <a:pt x="140748" y="20990"/>
                  </a:lnTo>
                  <a:lnTo>
                    <a:pt x="154355" y="22923"/>
                  </a:lnTo>
                  <a:lnTo>
                    <a:pt x="167396" y="24212"/>
                  </a:lnTo>
                  <a:lnTo>
                    <a:pt x="180058" y="25071"/>
                  </a:lnTo>
                  <a:lnTo>
                    <a:pt x="191476" y="26636"/>
                  </a:lnTo>
                  <a:lnTo>
                    <a:pt x="202065" y="28670"/>
                  </a:lnTo>
                  <a:lnTo>
                    <a:pt x="232172" y="35718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SMARTInkAnnotation698"/>
            <p:cNvSpPr/>
            <p:nvPr/>
          </p:nvSpPr>
          <p:spPr>
            <a:xfrm>
              <a:off x="3071812" y="5036343"/>
              <a:ext cx="151806" cy="214314"/>
            </a:xfrm>
            <a:custGeom>
              <a:avLst/>
              <a:gdLst/>
              <a:ahLst/>
              <a:cxnLst/>
              <a:rect l="0" t="0" r="0" b="0"/>
              <a:pathLst>
                <a:path w="151806" h="214314">
                  <a:moveTo>
                    <a:pt x="151805" y="0"/>
                  </a:moveTo>
                  <a:lnTo>
                    <a:pt x="151805" y="12429"/>
                  </a:lnTo>
                  <a:lnTo>
                    <a:pt x="150812" y="15231"/>
                  </a:lnTo>
                  <a:lnTo>
                    <a:pt x="147064" y="20991"/>
                  </a:lnTo>
                  <a:lnTo>
                    <a:pt x="144675" y="25901"/>
                  </a:lnTo>
                  <a:lnTo>
                    <a:pt x="142091" y="32150"/>
                  </a:lnTo>
                  <a:lnTo>
                    <a:pt x="139376" y="39292"/>
                  </a:lnTo>
                  <a:lnTo>
                    <a:pt x="133713" y="55167"/>
                  </a:lnTo>
                  <a:lnTo>
                    <a:pt x="130814" y="63567"/>
                  </a:lnTo>
                  <a:lnTo>
                    <a:pt x="126897" y="71151"/>
                  </a:lnTo>
                  <a:lnTo>
                    <a:pt x="122301" y="78192"/>
                  </a:lnTo>
                  <a:lnTo>
                    <a:pt x="117252" y="84870"/>
                  </a:lnTo>
                  <a:lnTo>
                    <a:pt x="112895" y="92299"/>
                  </a:lnTo>
                  <a:lnTo>
                    <a:pt x="108997" y="100228"/>
                  </a:lnTo>
                  <a:lnTo>
                    <a:pt x="105407" y="108491"/>
                  </a:lnTo>
                  <a:lnTo>
                    <a:pt x="101029" y="115984"/>
                  </a:lnTo>
                  <a:lnTo>
                    <a:pt x="96126" y="122963"/>
                  </a:lnTo>
                  <a:lnTo>
                    <a:pt x="90874" y="129601"/>
                  </a:lnTo>
                  <a:lnTo>
                    <a:pt x="85387" y="137002"/>
                  </a:lnTo>
                  <a:lnTo>
                    <a:pt x="73999" y="153163"/>
                  </a:lnTo>
                  <a:lnTo>
                    <a:pt x="68184" y="160648"/>
                  </a:lnTo>
                  <a:lnTo>
                    <a:pt x="62323" y="167622"/>
                  </a:lnTo>
                  <a:lnTo>
                    <a:pt x="56432" y="174256"/>
                  </a:lnTo>
                  <a:lnTo>
                    <a:pt x="44594" y="186919"/>
                  </a:lnTo>
                  <a:lnTo>
                    <a:pt x="38659" y="193074"/>
                  </a:lnTo>
                  <a:lnTo>
                    <a:pt x="32718" y="198169"/>
                  </a:lnTo>
                  <a:lnTo>
                    <a:pt x="26773" y="202558"/>
                  </a:lnTo>
                  <a:lnTo>
                    <a:pt x="20825" y="206476"/>
                  </a:lnTo>
                  <a:lnTo>
                    <a:pt x="15868" y="209088"/>
                  </a:lnTo>
                  <a:lnTo>
                    <a:pt x="11571" y="210830"/>
                  </a:lnTo>
                  <a:lnTo>
                    <a:pt x="0" y="214313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SMARTInkAnnotation699"/>
            <p:cNvSpPr/>
            <p:nvPr/>
          </p:nvSpPr>
          <p:spPr>
            <a:xfrm>
              <a:off x="3045023" y="5045273"/>
              <a:ext cx="214313" cy="276821"/>
            </a:xfrm>
            <a:custGeom>
              <a:avLst/>
              <a:gdLst/>
              <a:ahLst/>
              <a:cxnLst/>
              <a:rect l="0" t="0" r="0" b="0"/>
              <a:pathLst>
                <a:path w="214313" h="276821">
                  <a:moveTo>
                    <a:pt x="0" y="0"/>
                  </a:moveTo>
                  <a:lnTo>
                    <a:pt x="17169" y="17169"/>
                  </a:lnTo>
                  <a:lnTo>
                    <a:pt x="22360" y="23352"/>
                  </a:lnTo>
                  <a:lnTo>
                    <a:pt x="27805" y="30451"/>
                  </a:lnTo>
                  <a:lnTo>
                    <a:pt x="90677" y="115585"/>
                  </a:lnTo>
                  <a:lnTo>
                    <a:pt x="112069" y="146621"/>
                  </a:lnTo>
                  <a:lnTo>
                    <a:pt x="123330" y="162239"/>
                  </a:lnTo>
                  <a:lnTo>
                    <a:pt x="177000" y="233191"/>
                  </a:lnTo>
                  <a:lnTo>
                    <a:pt x="185468" y="243765"/>
                  </a:lnTo>
                  <a:lnTo>
                    <a:pt x="193099" y="252799"/>
                  </a:lnTo>
                  <a:lnTo>
                    <a:pt x="214312" y="27682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SMARTInkAnnotation700"/>
            <p:cNvSpPr/>
            <p:nvPr/>
          </p:nvSpPr>
          <p:spPr>
            <a:xfrm>
              <a:off x="3580804" y="4911328"/>
              <a:ext cx="31595" cy="321469"/>
            </a:xfrm>
            <a:custGeom>
              <a:avLst/>
              <a:gdLst/>
              <a:ahLst/>
              <a:cxnLst/>
              <a:rect l="0" t="0" r="0" b="0"/>
              <a:pathLst>
                <a:path w="31595" h="321469">
                  <a:moveTo>
                    <a:pt x="0" y="0"/>
                  </a:moveTo>
                  <a:lnTo>
                    <a:pt x="0" y="4740"/>
                  </a:lnTo>
                  <a:lnTo>
                    <a:pt x="992" y="7129"/>
                  </a:lnTo>
                  <a:lnTo>
                    <a:pt x="2646" y="9713"/>
                  </a:lnTo>
                  <a:lnTo>
                    <a:pt x="4741" y="12428"/>
                  </a:lnTo>
                  <a:lnTo>
                    <a:pt x="7130" y="17215"/>
                  </a:lnTo>
                  <a:lnTo>
                    <a:pt x="9714" y="23383"/>
                  </a:lnTo>
                  <a:lnTo>
                    <a:pt x="12429" y="30471"/>
                  </a:lnTo>
                  <a:lnTo>
                    <a:pt x="15231" y="39165"/>
                  </a:lnTo>
                  <a:lnTo>
                    <a:pt x="18092" y="48931"/>
                  </a:lnTo>
                  <a:lnTo>
                    <a:pt x="20991" y="59410"/>
                  </a:lnTo>
                  <a:lnTo>
                    <a:pt x="22924" y="71356"/>
                  </a:lnTo>
                  <a:lnTo>
                    <a:pt x="24212" y="84281"/>
                  </a:lnTo>
                  <a:lnTo>
                    <a:pt x="25071" y="97859"/>
                  </a:lnTo>
                  <a:lnTo>
                    <a:pt x="26636" y="110880"/>
                  </a:lnTo>
                  <a:lnTo>
                    <a:pt x="28672" y="123529"/>
                  </a:lnTo>
                  <a:lnTo>
                    <a:pt x="31021" y="135931"/>
                  </a:lnTo>
                  <a:lnTo>
                    <a:pt x="31594" y="150152"/>
                  </a:lnTo>
                  <a:lnTo>
                    <a:pt x="30985" y="165585"/>
                  </a:lnTo>
                  <a:lnTo>
                    <a:pt x="29586" y="181827"/>
                  </a:lnTo>
                  <a:lnTo>
                    <a:pt x="27662" y="197617"/>
                  </a:lnTo>
                  <a:lnTo>
                    <a:pt x="25386" y="213104"/>
                  </a:lnTo>
                  <a:lnTo>
                    <a:pt x="22877" y="228390"/>
                  </a:lnTo>
                  <a:lnTo>
                    <a:pt x="21205" y="242549"/>
                  </a:lnTo>
                  <a:lnTo>
                    <a:pt x="20090" y="255957"/>
                  </a:lnTo>
                  <a:lnTo>
                    <a:pt x="19347" y="268864"/>
                  </a:lnTo>
                  <a:lnTo>
                    <a:pt x="17858" y="280446"/>
                  </a:lnTo>
                  <a:lnTo>
                    <a:pt x="15874" y="291144"/>
                  </a:lnTo>
                  <a:lnTo>
                    <a:pt x="8930" y="321468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SMARTInkAnnotation701"/>
            <p:cNvSpPr/>
            <p:nvPr/>
          </p:nvSpPr>
          <p:spPr>
            <a:xfrm>
              <a:off x="1134637" y="4697015"/>
              <a:ext cx="392340" cy="946548"/>
            </a:xfrm>
            <a:custGeom>
              <a:avLst/>
              <a:gdLst/>
              <a:ahLst/>
              <a:cxnLst/>
              <a:rect l="0" t="0" r="0" b="0"/>
              <a:pathLst>
                <a:path w="392340" h="946548">
                  <a:moveTo>
                    <a:pt x="97659" y="0"/>
                  </a:moveTo>
                  <a:lnTo>
                    <a:pt x="97659" y="4740"/>
                  </a:lnTo>
                  <a:lnTo>
                    <a:pt x="95675" y="7129"/>
                  </a:lnTo>
                  <a:lnTo>
                    <a:pt x="84393" y="16223"/>
                  </a:lnTo>
                  <a:lnTo>
                    <a:pt x="73334" y="32037"/>
                  </a:lnTo>
                  <a:lnTo>
                    <a:pt x="63366" y="46981"/>
                  </a:lnTo>
                  <a:lnTo>
                    <a:pt x="52322" y="66190"/>
                  </a:lnTo>
                  <a:lnTo>
                    <a:pt x="40798" y="87957"/>
                  </a:lnTo>
                  <a:lnTo>
                    <a:pt x="29062" y="110860"/>
                  </a:lnTo>
                  <a:lnTo>
                    <a:pt x="19877" y="134268"/>
                  </a:lnTo>
                  <a:lnTo>
                    <a:pt x="12488" y="158894"/>
                  </a:lnTo>
                  <a:lnTo>
                    <a:pt x="5897" y="186375"/>
                  </a:lnTo>
                  <a:lnTo>
                    <a:pt x="2306" y="215125"/>
                  </a:lnTo>
                  <a:lnTo>
                    <a:pt x="1348" y="229736"/>
                  </a:lnTo>
                  <a:lnTo>
                    <a:pt x="709" y="245431"/>
                  </a:lnTo>
                  <a:lnTo>
                    <a:pt x="0" y="278745"/>
                  </a:lnTo>
                  <a:lnTo>
                    <a:pt x="803" y="295963"/>
                  </a:lnTo>
                  <a:lnTo>
                    <a:pt x="2331" y="313395"/>
                  </a:lnTo>
                  <a:lnTo>
                    <a:pt x="4341" y="330968"/>
                  </a:lnTo>
                  <a:lnTo>
                    <a:pt x="9221" y="366370"/>
                  </a:lnTo>
                  <a:lnTo>
                    <a:pt x="11912" y="384146"/>
                  </a:lnTo>
                  <a:lnTo>
                    <a:pt x="15689" y="402941"/>
                  </a:lnTo>
                  <a:lnTo>
                    <a:pt x="20192" y="422416"/>
                  </a:lnTo>
                  <a:lnTo>
                    <a:pt x="25179" y="442345"/>
                  </a:lnTo>
                  <a:lnTo>
                    <a:pt x="31479" y="462577"/>
                  </a:lnTo>
                  <a:lnTo>
                    <a:pt x="38657" y="483009"/>
                  </a:lnTo>
                  <a:lnTo>
                    <a:pt x="46418" y="503576"/>
                  </a:lnTo>
                  <a:lnTo>
                    <a:pt x="55561" y="524233"/>
                  </a:lnTo>
                  <a:lnTo>
                    <a:pt x="65625" y="544950"/>
                  </a:lnTo>
                  <a:lnTo>
                    <a:pt x="76303" y="565706"/>
                  </a:lnTo>
                  <a:lnTo>
                    <a:pt x="98751" y="607290"/>
                  </a:lnTo>
                  <a:lnTo>
                    <a:pt x="110293" y="628102"/>
                  </a:lnTo>
                  <a:lnTo>
                    <a:pt x="136348" y="672393"/>
                  </a:lnTo>
                  <a:lnTo>
                    <a:pt x="150240" y="695317"/>
                  </a:lnTo>
                  <a:lnTo>
                    <a:pt x="166448" y="717545"/>
                  </a:lnTo>
                  <a:lnTo>
                    <a:pt x="184198" y="739309"/>
                  </a:lnTo>
                  <a:lnTo>
                    <a:pt x="202977" y="760763"/>
                  </a:lnTo>
                  <a:lnTo>
                    <a:pt x="222441" y="782011"/>
                  </a:lnTo>
                  <a:lnTo>
                    <a:pt x="262589" y="824141"/>
                  </a:lnTo>
                  <a:lnTo>
                    <a:pt x="319499" y="882166"/>
                  </a:lnTo>
                  <a:lnTo>
                    <a:pt x="335841" y="897673"/>
                  </a:lnTo>
                  <a:lnTo>
                    <a:pt x="350705" y="910988"/>
                  </a:lnTo>
                  <a:lnTo>
                    <a:pt x="392339" y="946547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SMARTInkAnnotation702"/>
            <p:cNvSpPr/>
            <p:nvPr/>
          </p:nvSpPr>
          <p:spPr>
            <a:xfrm>
              <a:off x="3911758" y="4866679"/>
              <a:ext cx="142321" cy="884040"/>
            </a:xfrm>
            <a:custGeom>
              <a:avLst/>
              <a:gdLst/>
              <a:ahLst/>
              <a:cxnLst/>
              <a:rect l="0" t="0" r="0" b="0"/>
              <a:pathLst>
                <a:path w="142321" h="884040">
                  <a:moveTo>
                    <a:pt x="142320" y="0"/>
                  </a:moveTo>
                  <a:lnTo>
                    <a:pt x="137579" y="4740"/>
                  </a:lnTo>
                  <a:lnTo>
                    <a:pt x="136182" y="7129"/>
                  </a:lnTo>
                  <a:lnTo>
                    <a:pt x="133225" y="16223"/>
                  </a:lnTo>
                  <a:lnTo>
                    <a:pt x="129017" y="25731"/>
                  </a:lnTo>
                  <a:lnTo>
                    <a:pt x="121070" y="42241"/>
                  </a:lnTo>
                  <a:lnTo>
                    <a:pt x="103588" y="77440"/>
                  </a:lnTo>
                  <a:lnTo>
                    <a:pt x="100624" y="84369"/>
                  </a:lnTo>
                  <a:lnTo>
                    <a:pt x="97655" y="91965"/>
                  </a:lnTo>
                  <a:lnTo>
                    <a:pt x="91711" y="108342"/>
                  </a:lnTo>
                  <a:lnTo>
                    <a:pt x="85761" y="125543"/>
                  </a:lnTo>
                  <a:lnTo>
                    <a:pt x="81794" y="135289"/>
                  </a:lnTo>
                  <a:lnTo>
                    <a:pt x="77164" y="145755"/>
                  </a:lnTo>
                  <a:lnTo>
                    <a:pt x="72094" y="156701"/>
                  </a:lnTo>
                  <a:lnTo>
                    <a:pt x="67721" y="167967"/>
                  </a:lnTo>
                  <a:lnTo>
                    <a:pt x="63814" y="179447"/>
                  </a:lnTo>
                  <a:lnTo>
                    <a:pt x="60217" y="191069"/>
                  </a:lnTo>
                  <a:lnTo>
                    <a:pt x="53574" y="214565"/>
                  </a:lnTo>
                  <a:lnTo>
                    <a:pt x="41225" y="261987"/>
                  </a:lnTo>
                  <a:lnTo>
                    <a:pt x="37220" y="274869"/>
                  </a:lnTo>
                  <a:lnTo>
                    <a:pt x="32565" y="288418"/>
                  </a:lnTo>
                  <a:lnTo>
                    <a:pt x="27478" y="302412"/>
                  </a:lnTo>
                  <a:lnTo>
                    <a:pt x="23095" y="316702"/>
                  </a:lnTo>
                  <a:lnTo>
                    <a:pt x="19180" y="331189"/>
                  </a:lnTo>
                  <a:lnTo>
                    <a:pt x="15578" y="345809"/>
                  </a:lnTo>
                  <a:lnTo>
                    <a:pt x="8930" y="375281"/>
                  </a:lnTo>
                  <a:lnTo>
                    <a:pt x="5768" y="390086"/>
                  </a:lnTo>
                  <a:lnTo>
                    <a:pt x="3660" y="404917"/>
                  </a:lnTo>
                  <a:lnTo>
                    <a:pt x="2255" y="419765"/>
                  </a:lnTo>
                  <a:lnTo>
                    <a:pt x="1319" y="434624"/>
                  </a:lnTo>
                  <a:lnTo>
                    <a:pt x="694" y="450484"/>
                  </a:lnTo>
                  <a:lnTo>
                    <a:pt x="0" y="483981"/>
                  </a:lnTo>
                  <a:lnTo>
                    <a:pt x="807" y="501247"/>
                  </a:lnTo>
                  <a:lnTo>
                    <a:pt x="2337" y="518712"/>
                  </a:lnTo>
                  <a:lnTo>
                    <a:pt x="4349" y="536308"/>
                  </a:lnTo>
                  <a:lnTo>
                    <a:pt x="5691" y="553992"/>
                  </a:lnTo>
                  <a:lnTo>
                    <a:pt x="6585" y="571734"/>
                  </a:lnTo>
                  <a:lnTo>
                    <a:pt x="7182" y="589515"/>
                  </a:lnTo>
                  <a:lnTo>
                    <a:pt x="9564" y="608315"/>
                  </a:lnTo>
                  <a:lnTo>
                    <a:pt x="13136" y="627793"/>
                  </a:lnTo>
                  <a:lnTo>
                    <a:pt x="17502" y="647724"/>
                  </a:lnTo>
                  <a:lnTo>
                    <a:pt x="22397" y="666965"/>
                  </a:lnTo>
                  <a:lnTo>
                    <a:pt x="27644" y="685744"/>
                  </a:lnTo>
                  <a:lnTo>
                    <a:pt x="50325" y="763400"/>
                  </a:lnTo>
                  <a:lnTo>
                    <a:pt x="56185" y="781785"/>
                  </a:lnTo>
                  <a:lnTo>
                    <a:pt x="62076" y="799003"/>
                  </a:lnTo>
                  <a:lnTo>
                    <a:pt x="67988" y="815441"/>
                  </a:lnTo>
                  <a:lnTo>
                    <a:pt x="72922" y="830370"/>
                  </a:lnTo>
                  <a:lnTo>
                    <a:pt x="77203" y="844291"/>
                  </a:lnTo>
                  <a:lnTo>
                    <a:pt x="88742" y="88403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xmlns="" val="2675628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29665" r="9884"/>
          <a:stretch/>
        </p:blipFill>
        <p:spPr bwMode="auto">
          <a:xfrm>
            <a:off x="152400" y="457200"/>
            <a:ext cx="8368145" cy="10183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66" name="Group 65"/>
          <p:cNvGrpSpPr/>
          <p:nvPr/>
        </p:nvGrpSpPr>
        <p:grpSpPr>
          <a:xfrm>
            <a:off x="580432" y="794742"/>
            <a:ext cx="7679529" cy="4902399"/>
            <a:chOff x="580432" y="794742"/>
            <a:chExt cx="7679529" cy="4902399"/>
          </a:xfrm>
        </p:grpSpPr>
        <p:sp>
          <p:nvSpPr>
            <p:cNvPr id="3" name="SMARTInkAnnotation554"/>
            <p:cNvSpPr/>
            <p:nvPr/>
          </p:nvSpPr>
          <p:spPr>
            <a:xfrm>
              <a:off x="1428895" y="2483035"/>
              <a:ext cx="258816" cy="615567"/>
            </a:xfrm>
            <a:custGeom>
              <a:avLst/>
              <a:gdLst/>
              <a:ahLst/>
              <a:cxnLst/>
              <a:rect l="0" t="0" r="0" b="0"/>
              <a:pathLst>
                <a:path w="258816" h="615567">
                  <a:moveTo>
                    <a:pt x="53433" y="615566"/>
                  </a:moveTo>
                  <a:lnTo>
                    <a:pt x="41004" y="603137"/>
                  </a:lnTo>
                  <a:lnTo>
                    <a:pt x="35341" y="594829"/>
                  </a:lnTo>
                  <a:lnTo>
                    <a:pt x="29517" y="585513"/>
                  </a:lnTo>
                  <a:lnTo>
                    <a:pt x="23621" y="578066"/>
                  </a:lnTo>
                  <a:lnTo>
                    <a:pt x="21652" y="573699"/>
                  </a:lnTo>
                  <a:lnTo>
                    <a:pt x="17888" y="558072"/>
                  </a:lnTo>
                  <a:lnTo>
                    <a:pt x="5439" y="524381"/>
                  </a:lnTo>
                  <a:lnTo>
                    <a:pt x="2336" y="507571"/>
                  </a:lnTo>
                  <a:lnTo>
                    <a:pt x="957" y="490177"/>
                  </a:lnTo>
                  <a:lnTo>
                    <a:pt x="345" y="472525"/>
                  </a:lnTo>
                  <a:lnTo>
                    <a:pt x="0" y="441112"/>
                  </a:lnTo>
                  <a:lnTo>
                    <a:pt x="943" y="429810"/>
                  </a:lnTo>
                  <a:lnTo>
                    <a:pt x="2565" y="418307"/>
                  </a:lnTo>
                  <a:lnTo>
                    <a:pt x="4638" y="406670"/>
                  </a:lnTo>
                  <a:lnTo>
                    <a:pt x="8004" y="393950"/>
                  </a:lnTo>
                  <a:lnTo>
                    <a:pt x="12233" y="380509"/>
                  </a:lnTo>
                  <a:lnTo>
                    <a:pt x="17036" y="366588"/>
                  </a:lnTo>
                  <a:lnTo>
                    <a:pt x="21231" y="353339"/>
                  </a:lnTo>
                  <a:lnTo>
                    <a:pt x="28538" y="328033"/>
                  </a:lnTo>
                  <a:lnTo>
                    <a:pt x="32867" y="315729"/>
                  </a:lnTo>
                  <a:lnTo>
                    <a:pt x="37738" y="303558"/>
                  </a:lnTo>
                  <a:lnTo>
                    <a:pt x="48442" y="278458"/>
                  </a:lnTo>
                  <a:lnTo>
                    <a:pt x="59813" y="250766"/>
                  </a:lnTo>
                  <a:lnTo>
                    <a:pt x="65624" y="237429"/>
                  </a:lnTo>
                  <a:lnTo>
                    <a:pt x="77372" y="212026"/>
                  </a:lnTo>
                  <a:lnTo>
                    <a:pt x="82290" y="199695"/>
                  </a:lnTo>
                  <a:lnTo>
                    <a:pt x="86562" y="187507"/>
                  </a:lnTo>
                  <a:lnTo>
                    <a:pt x="90402" y="175412"/>
                  </a:lnTo>
                  <a:lnTo>
                    <a:pt x="94946" y="163380"/>
                  </a:lnTo>
                  <a:lnTo>
                    <a:pt x="99960" y="151390"/>
                  </a:lnTo>
                  <a:lnTo>
                    <a:pt x="105287" y="139428"/>
                  </a:lnTo>
                  <a:lnTo>
                    <a:pt x="110822" y="128476"/>
                  </a:lnTo>
                  <a:lnTo>
                    <a:pt x="116497" y="118199"/>
                  </a:lnTo>
                  <a:lnTo>
                    <a:pt x="122265" y="108370"/>
                  </a:lnTo>
                  <a:lnTo>
                    <a:pt x="127102" y="98842"/>
                  </a:lnTo>
                  <a:lnTo>
                    <a:pt x="135122" y="80317"/>
                  </a:lnTo>
                  <a:lnTo>
                    <a:pt x="141994" y="62162"/>
                  </a:lnTo>
                  <a:lnTo>
                    <a:pt x="148356" y="45163"/>
                  </a:lnTo>
                  <a:lnTo>
                    <a:pt x="154491" y="30994"/>
                  </a:lnTo>
                  <a:lnTo>
                    <a:pt x="160524" y="20727"/>
                  </a:lnTo>
                  <a:lnTo>
                    <a:pt x="165521" y="12857"/>
                  </a:lnTo>
                  <a:lnTo>
                    <a:pt x="169362" y="0"/>
                  </a:lnTo>
                  <a:lnTo>
                    <a:pt x="174213" y="4330"/>
                  </a:lnTo>
                  <a:lnTo>
                    <a:pt x="175624" y="6662"/>
                  </a:lnTo>
                  <a:lnTo>
                    <a:pt x="182817" y="25164"/>
                  </a:lnTo>
                  <a:lnTo>
                    <a:pt x="185351" y="38642"/>
                  </a:lnTo>
                  <a:lnTo>
                    <a:pt x="187469" y="54554"/>
                  </a:lnTo>
                  <a:lnTo>
                    <a:pt x="191718" y="71547"/>
                  </a:lnTo>
                  <a:lnTo>
                    <a:pt x="193248" y="81239"/>
                  </a:lnTo>
                  <a:lnTo>
                    <a:pt x="194268" y="91668"/>
                  </a:lnTo>
                  <a:lnTo>
                    <a:pt x="194948" y="102589"/>
                  </a:lnTo>
                  <a:lnTo>
                    <a:pt x="195703" y="125308"/>
                  </a:lnTo>
                  <a:lnTo>
                    <a:pt x="196188" y="176971"/>
                  </a:lnTo>
                  <a:lnTo>
                    <a:pt x="197220" y="191209"/>
                  </a:lnTo>
                  <a:lnTo>
                    <a:pt x="198900" y="205661"/>
                  </a:lnTo>
                  <a:lnTo>
                    <a:pt x="201013" y="220257"/>
                  </a:lnTo>
                  <a:lnTo>
                    <a:pt x="202421" y="234948"/>
                  </a:lnTo>
                  <a:lnTo>
                    <a:pt x="203360" y="249704"/>
                  </a:lnTo>
                  <a:lnTo>
                    <a:pt x="203986" y="264502"/>
                  </a:lnTo>
                  <a:lnTo>
                    <a:pt x="205395" y="279328"/>
                  </a:lnTo>
                  <a:lnTo>
                    <a:pt x="207327" y="294173"/>
                  </a:lnTo>
                  <a:lnTo>
                    <a:pt x="209607" y="309030"/>
                  </a:lnTo>
                  <a:lnTo>
                    <a:pt x="211127" y="323896"/>
                  </a:lnTo>
                  <a:lnTo>
                    <a:pt x="212140" y="338768"/>
                  </a:lnTo>
                  <a:lnTo>
                    <a:pt x="212816" y="353643"/>
                  </a:lnTo>
                  <a:lnTo>
                    <a:pt x="214258" y="368521"/>
                  </a:lnTo>
                  <a:lnTo>
                    <a:pt x="216212" y="383401"/>
                  </a:lnTo>
                  <a:lnTo>
                    <a:pt x="218507" y="398281"/>
                  </a:lnTo>
                  <a:lnTo>
                    <a:pt x="221029" y="412170"/>
                  </a:lnTo>
                  <a:lnTo>
                    <a:pt x="223703" y="425399"/>
                  </a:lnTo>
                  <a:lnTo>
                    <a:pt x="229319" y="450680"/>
                  </a:lnTo>
                  <a:lnTo>
                    <a:pt x="235123" y="475145"/>
                  </a:lnTo>
                  <a:lnTo>
                    <a:pt x="237067" y="487226"/>
                  </a:lnTo>
                  <a:lnTo>
                    <a:pt x="238363" y="499248"/>
                  </a:lnTo>
                  <a:lnTo>
                    <a:pt x="239228" y="511232"/>
                  </a:lnTo>
                  <a:lnTo>
                    <a:pt x="242834" y="529839"/>
                  </a:lnTo>
                  <a:lnTo>
                    <a:pt x="246751" y="544723"/>
                  </a:lnTo>
                  <a:lnTo>
                    <a:pt x="249949" y="563266"/>
                  </a:lnTo>
                  <a:lnTo>
                    <a:pt x="251912" y="567801"/>
                  </a:lnTo>
                  <a:lnTo>
                    <a:pt x="258815" y="579847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SMARTInkAnnotation555"/>
            <p:cNvSpPr/>
            <p:nvPr/>
          </p:nvSpPr>
          <p:spPr>
            <a:xfrm>
              <a:off x="1437679" y="2732484"/>
              <a:ext cx="205384" cy="125017"/>
            </a:xfrm>
            <a:custGeom>
              <a:avLst/>
              <a:gdLst/>
              <a:ahLst/>
              <a:cxnLst/>
              <a:rect l="0" t="0" r="0" b="0"/>
              <a:pathLst>
                <a:path w="205384" h="125017">
                  <a:moveTo>
                    <a:pt x="0" y="125016"/>
                  </a:moveTo>
                  <a:lnTo>
                    <a:pt x="4741" y="125016"/>
                  </a:lnTo>
                  <a:lnTo>
                    <a:pt x="7129" y="124023"/>
                  </a:lnTo>
                  <a:lnTo>
                    <a:pt x="12429" y="120275"/>
                  </a:lnTo>
                  <a:lnTo>
                    <a:pt x="16224" y="116894"/>
                  </a:lnTo>
                  <a:lnTo>
                    <a:pt x="25731" y="107846"/>
                  </a:lnTo>
                  <a:lnTo>
                    <a:pt x="46981" y="86855"/>
                  </a:lnTo>
                  <a:lnTo>
                    <a:pt x="56125" y="79731"/>
                  </a:lnTo>
                  <a:lnTo>
                    <a:pt x="66190" y="72998"/>
                  </a:lnTo>
                  <a:lnTo>
                    <a:pt x="115601" y="43193"/>
                  </a:lnTo>
                  <a:lnTo>
                    <a:pt x="128661" y="35740"/>
                  </a:lnTo>
                  <a:lnTo>
                    <a:pt x="153756" y="22168"/>
                  </a:lnTo>
                  <a:lnTo>
                    <a:pt x="165012" y="16763"/>
                  </a:lnTo>
                  <a:lnTo>
                    <a:pt x="175492" y="12168"/>
                  </a:lnTo>
                  <a:lnTo>
                    <a:pt x="205383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SMARTInkAnnotation556"/>
            <p:cNvSpPr/>
            <p:nvPr/>
          </p:nvSpPr>
          <p:spPr>
            <a:xfrm>
              <a:off x="1794867" y="2303859"/>
              <a:ext cx="71438" cy="116087"/>
            </a:xfrm>
            <a:custGeom>
              <a:avLst/>
              <a:gdLst/>
              <a:ahLst/>
              <a:cxnLst/>
              <a:rect l="0" t="0" r="0" b="0"/>
              <a:pathLst>
                <a:path w="71438" h="116087">
                  <a:moveTo>
                    <a:pt x="0" y="0"/>
                  </a:moveTo>
                  <a:lnTo>
                    <a:pt x="4740" y="4740"/>
                  </a:lnTo>
                  <a:lnTo>
                    <a:pt x="6137" y="7129"/>
                  </a:lnTo>
                  <a:lnTo>
                    <a:pt x="7067" y="9713"/>
                  </a:lnTo>
                  <a:lnTo>
                    <a:pt x="7688" y="12429"/>
                  </a:lnTo>
                  <a:lnTo>
                    <a:pt x="10086" y="16223"/>
                  </a:lnTo>
                  <a:lnTo>
                    <a:pt x="13669" y="20737"/>
                  </a:lnTo>
                  <a:lnTo>
                    <a:pt x="18043" y="25731"/>
                  </a:lnTo>
                  <a:lnTo>
                    <a:pt x="21950" y="31044"/>
                  </a:lnTo>
                  <a:lnTo>
                    <a:pt x="25547" y="36571"/>
                  </a:lnTo>
                  <a:lnTo>
                    <a:pt x="28938" y="42240"/>
                  </a:lnTo>
                  <a:lnTo>
                    <a:pt x="37996" y="56476"/>
                  </a:lnTo>
                  <a:lnTo>
                    <a:pt x="43190" y="64440"/>
                  </a:lnTo>
                  <a:lnTo>
                    <a:pt x="47645" y="72725"/>
                  </a:lnTo>
                  <a:lnTo>
                    <a:pt x="51607" y="81226"/>
                  </a:lnTo>
                  <a:lnTo>
                    <a:pt x="55241" y="89869"/>
                  </a:lnTo>
                  <a:lnTo>
                    <a:pt x="58655" y="96624"/>
                  </a:lnTo>
                  <a:lnTo>
                    <a:pt x="61924" y="102119"/>
                  </a:lnTo>
                  <a:lnTo>
                    <a:pt x="71437" y="116086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SMARTInkAnnotation557"/>
            <p:cNvSpPr/>
            <p:nvPr/>
          </p:nvSpPr>
          <p:spPr>
            <a:xfrm>
              <a:off x="2089959" y="2634257"/>
              <a:ext cx="347154" cy="408953"/>
            </a:xfrm>
            <a:custGeom>
              <a:avLst/>
              <a:gdLst/>
              <a:ahLst/>
              <a:cxnLst/>
              <a:rect l="0" t="0" r="0" b="0"/>
              <a:pathLst>
                <a:path w="347154" h="408953">
                  <a:moveTo>
                    <a:pt x="44236" y="53578"/>
                  </a:moveTo>
                  <a:lnTo>
                    <a:pt x="44236" y="92612"/>
                  </a:lnTo>
                  <a:lnTo>
                    <a:pt x="43243" y="100437"/>
                  </a:lnTo>
                  <a:lnTo>
                    <a:pt x="41590" y="108630"/>
                  </a:lnTo>
                  <a:lnTo>
                    <a:pt x="39495" y="117068"/>
                  </a:lnTo>
                  <a:lnTo>
                    <a:pt x="38099" y="125671"/>
                  </a:lnTo>
                  <a:lnTo>
                    <a:pt x="37168" y="134382"/>
                  </a:lnTo>
                  <a:lnTo>
                    <a:pt x="36547" y="143166"/>
                  </a:lnTo>
                  <a:lnTo>
                    <a:pt x="35141" y="152991"/>
                  </a:lnTo>
                  <a:lnTo>
                    <a:pt x="33212" y="163510"/>
                  </a:lnTo>
                  <a:lnTo>
                    <a:pt x="30933" y="174491"/>
                  </a:lnTo>
                  <a:lnTo>
                    <a:pt x="25756" y="197276"/>
                  </a:lnTo>
                  <a:lnTo>
                    <a:pt x="22986" y="208908"/>
                  </a:lnTo>
                  <a:lnTo>
                    <a:pt x="20148" y="219639"/>
                  </a:lnTo>
                  <a:lnTo>
                    <a:pt x="14348" y="239500"/>
                  </a:lnTo>
                  <a:lnTo>
                    <a:pt x="12404" y="249956"/>
                  </a:lnTo>
                  <a:lnTo>
                    <a:pt x="11108" y="260895"/>
                  </a:lnTo>
                  <a:lnTo>
                    <a:pt x="10245" y="272157"/>
                  </a:lnTo>
                  <a:lnTo>
                    <a:pt x="8676" y="282641"/>
                  </a:lnTo>
                  <a:lnTo>
                    <a:pt x="6639" y="292607"/>
                  </a:lnTo>
                  <a:lnTo>
                    <a:pt x="4288" y="302228"/>
                  </a:lnTo>
                  <a:lnTo>
                    <a:pt x="2721" y="311618"/>
                  </a:lnTo>
                  <a:lnTo>
                    <a:pt x="1676" y="320855"/>
                  </a:lnTo>
                  <a:lnTo>
                    <a:pt x="980" y="329989"/>
                  </a:lnTo>
                  <a:lnTo>
                    <a:pt x="516" y="338063"/>
                  </a:lnTo>
                  <a:lnTo>
                    <a:pt x="0" y="352326"/>
                  </a:lnTo>
                  <a:lnTo>
                    <a:pt x="855" y="358908"/>
                  </a:lnTo>
                  <a:lnTo>
                    <a:pt x="4450" y="371512"/>
                  </a:lnTo>
                  <a:lnTo>
                    <a:pt x="9355" y="381083"/>
                  </a:lnTo>
                  <a:lnTo>
                    <a:pt x="17695" y="392049"/>
                  </a:lnTo>
                  <a:lnTo>
                    <a:pt x="20589" y="395311"/>
                  </a:lnTo>
                  <a:lnTo>
                    <a:pt x="29096" y="401582"/>
                  </a:lnTo>
                  <a:lnTo>
                    <a:pt x="34142" y="404643"/>
                  </a:lnTo>
                  <a:lnTo>
                    <a:pt x="40483" y="406684"/>
                  </a:lnTo>
                  <a:lnTo>
                    <a:pt x="47687" y="408045"/>
                  </a:lnTo>
                  <a:lnTo>
                    <a:pt x="55467" y="408952"/>
                  </a:lnTo>
                  <a:lnTo>
                    <a:pt x="63629" y="408564"/>
                  </a:lnTo>
                  <a:lnTo>
                    <a:pt x="72048" y="407314"/>
                  </a:lnTo>
                  <a:lnTo>
                    <a:pt x="80636" y="405488"/>
                  </a:lnTo>
                  <a:lnTo>
                    <a:pt x="137052" y="392603"/>
                  </a:lnTo>
                  <a:lnTo>
                    <a:pt x="150762" y="389728"/>
                  </a:lnTo>
                  <a:lnTo>
                    <a:pt x="163870" y="385827"/>
                  </a:lnTo>
                  <a:lnTo>
                    <a:pt x="176578" y="381241"/>
                  </a:lnTo>
                  <a:lnTo>
                    <a:pt x="189019" y="376200"/>
                  </a:lnTo>
                  <a:lnTo>
                    <a:pt x="201281" y="371847"/>
                  </a:lnTo>
                  <a:lnTo>
                    <a:pt x="213425" y="367953"/>
                  </a:lnTo>
                  <a:lnTo>
                    <a:pt x="225489" y="364365"/>
                  </a:lnTo>
                  <a:lnTo>
                    <a:pt x="236509" y="359988"/>
                  </a:lnTo>
                  <a:lnTo>
                    <a:pt x="246832" y="355086"/>
                  </a:lnTo>
                  <a:lnTo>
                    <a:pt x="256690" y="349833"/>
                  </a:lnTo>
                  <a:lnTo>
                    <a:pt x="266240" y="344347"/>
                  </a:lnTo>
                  <a:lnTo>
                    <a:pt x="275582" y="338706"/>
                  </a:lnTo>
                  <a:lnTo>
                    <a:pt x="284787" y="332960"/>
                  </a:lnTo>
                  <a:lnTo>
                    <a:pt x="292908" y="327145"/>
                  </a:lnTo>
                  <a:lnTo>
                    <a:pt x="300306" y="321285"/>
                  </a:lnTo>
                  <a:lnTo>
                    <a:pt x="307223" y="315393"/>
                  </a:lnTo>
                  <a:lnTo>
                    <a:pt x="313818" y="310473"/>
                  </a:lnTo>
                  <a:lnTo>
                    <a:pt x="320199" y="306201"/>
                  </a:lnTo>
                  <a:lnTo>
                    <a:pt x="326438" y="302360"/>
                  </a:lnTo>
                  <a:lnTo>
                    <a:pt x="336016" y="292802"/>
                  </a:lnTo>
                  <a:lnTo>
                    <a:pt x="342588" y="282931"/>
                  </a:lnTo>
                  <a:lnTo>
                    <a:pt x="345509" y="275237"/>
                  </a:lnTo>
                  <a:lnTo>
                    <a:pt x="347153" y="265327"/>
                  </a:lnTo>
                  <a:lnTo>
                    <a:pt x="346392" y="263205"/>
                  </a:lnTo>
                  <a:lnTo>
                    <a:pt x="344892" y="261790"/>
                  </a:lnTo>
                  <a:lnTo>
                    <a:pt x="335395" y="257154"/>
                  </a:lnTo>
                  <a:lnTo>
                    <a:pt x="314407" y="246698"/>
                  </a:lnTo>
                  <a:lnTo>
                    <a:pt x="307694" y="243840"/>
                  </a:lnTo>
                  <a:lnTo>
                    <a:pt x="300242" y="240943"/>
                  </a:lnTo>
                  <a:lnTo>
                    <a:pt x="292297" y="238020"/>
                  </a:lnTo>
                  <a:lnTo>
                    <a:pt x="283032" y="236070"/>
                  </a:lnTo>
                  <a:lnTo>
                    <a:pt x="272886" y="234771"/>
                  </a:lnTo>
                  <a:lnTo>
                    <a:pt x="262154" y="233905"/>
                  </a:lnTo>
                  <a:lnTo>
                    <a:pt x="251030" y="233327"/>
                  </a:lnTo>
                  <a:lnTo>
                    <a:pt x="228087" y="232686"/>
                  </a:lnTo>
                  <a:lnTo>
                    <a:pt x="197599" y="232324"/>
                  </a:lnTo>
                  <a:lnTo>
                    <a:pt x="189142" y="231281"/>
                  </a:lnTo>
                  <a:lnTo>
                    <a:pt x="181519" y="229594"/>
                  </a:lnTo>
                  <a:lnTo>
                    <a:pt x="174453" y="227477"/>
                  </a:lnTo>
                  <a:lnTo>
                    <a:pt x="163957" y="225124"/>
                  </a:lnTo>
                  <a:lnTo>
                    <a:pt x="155984" y="224079"/>
                  </a:lnTo>
                  <a:lnTo>
                    <a:pt x="149133" y="223614"/>
                  </a:lnTo>
                  <a:lnTo>
                    <a:pt x="145918" y="222498"/>
                  </a:lnTo>
                  <a:lnTo>
                    <a:pt x="139698" y="218612"/>
                  </a:lnTo>
                  <a:lnTo>
                    <a:pt x="138635" y="216187"/>
                  </a:lnTo>
                  <a:lnTo>
                    <a:pt x="138919" y="213578"/>
                  </a:lnTo>
                  <a:lnTo>
                    <a:pt x="140100" y="210846"/>
                  </a:lnTo>
                  <a:lnTo>
                    <a:pt x="141412" y="202520"/>
                  </a:lnTo>
                  <a:lnTo>
                    <a:pt x="141762" y="197521"/>
                  </a:lnTo>
                  <a:lnTo>
                    <a:pt x="143980" y="193196"/>
                  </a:lnTo>
                  <a:lnTo>
                    <a:pt x="151736" y="185745"/>
                  </a:lnTo>
                  <a:lnTo>
                    <a:pt x="161797" y="176481"/>
                  </a:lnTo>
                  <a:lnTo>
                    <a:pt x="178618" y="160108"/>
                  </a:lnTo>
                  <a:lnTo>
                    <a:pt x="184426" y="154364"/>
                  </a:lnTo>
                  <a:lnTo>
                    <a:pt x="192266" y="148550"/>
                  </a:lnTo>
                  <a:lnTo>
                    <a:pt x="201462" y="142690"/>
                  </a:lnTo>
                  <a:lnTo>
                    <a:pt x="211561" y="136799"/>
                  </a:lnTo>
                  <a:lnTo>
                    <a:pt x="230720" y="124961"/>
                  </a:lnTo>
                  <a:lnTo>
                    <a:pt x="239996" y="119026"/>
                  </a:lnTo>
                  <a:lnTo>
                    <a:pt x="249156" y="114077"/>
                  </a:lnTo>
                  <a:lnTo>
                    <a:pt x="258240" y="109786"/>
                  </a:lnTo>
                  <a:lnTo>
                    <a:pt x="267272" y="105933"/>
                  </a:lnTo>
                  <a:lnTo>
                    <a:pt x="276271" y="101380"/>
                  </a:lnTo>
                  <a:lnTo>
                    <a:pt x="285246" y="96360"/>
                  </a:lnTo>
                  <a:lnTo>
                    <a:pt x="294206" y="91029"/>
                  </a:lnTo>
                  <a:lnTo>
                    <a:pt x="302164" y="85491"/>
                  </a:lnTo>
                  <a:lnTo>
                    <a:pt x="309453" y="79815"/>
                  </a:lnTo>
                  <a:lnTo>
                    <a:pt x="316298" y="74046"/>
                  </a:lnTo>
                  <a:lnTo>
                    <a:pt x="326548" y="62344"/>
                  </a:lnTo>
                  <a:lnTo>
                    <a:pt x="334411" y="51521"/>
                  </a:lnTo>
                  <a:lnTo>
                    <a:pt x="343424" y="39850"/>
                  </a:lnTo>
                  <a:lnTo>
                    <a:pt x="345880" y="33255"/>
                  </a:lnTo>
                  <a:lnTo>
                    <a:pt x="345543" y="31100"/>
                  </a:lnTo>
                  <a:lnTo>
                    <a:pt x="344326" y="29663"/>
                  </a:lnTo>
                  <a:lnTo>
                    <a:pt x="342522" y="28705"/>
                  </a:lnTo>
                  <a:lnTo>
                    <a:pt x="335244" y="22617"/>
                  </a:lnTo>
                  <a:lnTo>
                    <a:pt x="327031" y="17328"/>
                  </a:lnTo>
                  <a:lnTo>
                    <a:pt x="322063" y="14529"/>
                  </a:lnTo>
                  <a:lnTo>
                    <a:pt x="311251" y="11418"/>
                  </a:lnTo>
                  <a:lnTo>
                    <a:pt x="305590" y="10589"/>
                  </a:lnTo>
                  <a:lnTo>
                    <a:pt x="298839" y="10036"/>
                  </a:lnTo>
                  <a:lnTo>
                    <a:pt x="291362" y="9667"/>
                  </a:lnTo>
                  <a:lnTo>
                    <a:pt x="283400" y="9421"/>
                  </a:lnTo>
                  <a:lnTo>
                    <a:pt x="275116" y="8266"/>
                  </a:lnTo>
                  <a:lnTo>
                    <a:pt x="266618" y="6502"/>
                  </a:lnTo>
                  <a:lnTo>
                    <a:pt x="257975" y="4335"/>
                  </a:lnTo>
                  <a:lnTo>
                    <a:pt x="249236" y="2890"/>
                  </a:lnTo>
                  <a:lnTo>
                    <a:pt x="240434" y="1927"/>
                  </a:lnTo>
                  <a:lnTo>
                    <a:pt x="224700" y="856"/>
                  </a:lnTo>
                  <a:lnTo>
                    <a:pt x="214401" y="381"/>
                  </a:lnTo>
                  <a:lnTo>
                    <a:pt x="203869" y="169"/>
                  </a:lnTo>
                  <a:lnTo>
                    <a:pt x="187111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SMARTInkAnnotation558"/>
            <p:cNvSpPr/>
            <p:nvPr/>
          </p:nvSpPr>
          <p:spPr>
            <a:xfrm>
              <a:off x="2723554" y="2714625"/>
              <a:ext cx="71439" cy="250032"/>
            </a:xfrm>
            <a:custGeom>
              <a:avLst/>
              <a:gdLst/>
              <a:ahLst/>
              <a:cxnLst/>
              <a:rect l="0" t="0" r="0" b="0"/>
              <a:pathLst>
                <a:path w="71439" h="250032">
                  <a:moveTo>
                    <a:pt x="71438" y="0"/>
                  </a:moveTo>
                  <a:lnTo>
                    <a:pt x="66697" y="4740"/>
                  </a:lnTo>
                  <a:lnTo>
                    <a:pt x="65301" y="8121"/>
                  </a:lnTo>
                  <a:lnTo>
                    <a:pt x="64370" y="12359"/>
                  </a:lnTo>
                  <a:lnTo>
                    <a:pt x="63749" y="17169"/>
                  </a:lnTo>
                  <a:lnTo>
                    <a:pt x="62343" y="22360"/>
                  </a:lnTo>
                  <a:lnTo>
                    <a:pt x="60414" y="27805"/>
                  </a:lnTo>
                  <a:lnTo>
                    <a:pt x="58135" y="33419"/>
                  </a:lnTo>
                  <a:lnTo>
                    <a:pt x="55624" y="40139"/>
                  </a:lnTo>
                  <a:lnTo>
                    <a:pt x="47349" y="63817"/>
                  </a:lnTo>
                  <a:lnTo>
                    <a:pt x="23802" y="133996"/>
                  </a:lnTo>
                  <a:lnTo>
                    <a:pt x="20829" y="143901"/>
                  </a:lnTo>
                  <a:lnTo>
                    <a:pt x="14880" y="165489"/>
                  </a:lnTo>
                  <a:lnTo>
                    <a:pt x="12897" y="175810"/>
                  </a:lnTo>
                  <a:lnTo>
                    <a:pt x="11574" y="185668"/>
                  </a:lnTo>
                  <a:lnTo>
                    <a:pt x="10693" y="195216"/>
                  </a:lnTo>
                  <a:lnTo>
                    <a:pt x="9113" y="204558"/>
                  </a:lnTo>
                  <a:lnTo>
                    <a:pt x="7067" y="213762"/>
                  </a:lnTo>
                  <a:lnTo>
                    <a:pt x="4712" y="222875"/>
                  </a:lnTo>
                  <a:lnTo>
                    <a:pt x="3141" y="229943"/>
                  </a:lnTo>
                  <a:lnTo>
                    <a:pt x="2094" y="235646"/>
                  </a:lnTo>
                  <a:lnTo>
                    <a:pt x="0" y="250031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SMARTInkAnnotation559"/>
            <p:cNvSpPr/>
            <p:nvPr/>
          </p:nvSpPr>
          <p:spPr>
            <a:xfrm>
              <a:off x="2527101" y="2893218"/>
              <a:ext cx="303610" cy="26790"/>
            </a:xfrm>
            <a:custGeom>
              <a:avLst/>
              <a:gdLst/>
              <a:ahLst/>
              <a:cxnLst/>
              <a:rect l="0" t="0" r="0" b="0"/>
              <a:pathLst>
                <a:path w="303610" h="26790">
                  <a:moveTo>
                    <a:pt x="0" y="26789"/>
                  </a:moveTo>
                  <a:lnTo>
                    <a:pt x="12429" y="26789"/>
                  </a:lnTo>
                  <a:lnTo>
                    <a:pt x="18208" y="25797"/>
                  </a:lnTo>
                  <a:lnTo>
                    <a:pt x="26029" y="24143"/>
                  </a:lnTo>
                  <a:lnTo>
                    <a:pt x="35212" y="22049"/>
                  </a:lnTo>
                  <a:lnTo>
                    <a:pt x="46295" y="20652"/>
                  </a:lnTo>
                  <a:lnTo>
                    <a:pt x="58645" y="19721"/>
                  </a:lnTo>
                  <a:lnTo>
                    <a:pt x="71839" y="19101"/>
                  </a:lnTo>
                  <a:lnTo>
                    <a:pt x="86588" y="17695"/>
                  </a:lnTo>
                  <a:lnTo>
                    <a:pt x="102373" y="15766"/>
                  </a:lnTo>
                  <a:lnTo>
                    <a:pt x="118851" y="13487"/>
                  </a:lnTo>
                  <a:lnTo>
                    <a:pt x="136781" y="11968"/>
                  </a:lnTo>
                  <a:lnTo>
                    <a:pt x="155679" y="10955"/>
                  </a:lnTo>
                  <a:lnTo>
                    <a:pt x="175223" y="10280"/>
                  </a:lnTo>
                  <a:lnTo>
                    <a:pt x="194206" y="8838"/>
                  </a:lnTo>
                  <a:lnTo>
                    <a:pt x="212815" y="6884"/>
                  </a:lnTo>
                  <a:lnTo>
                    <a:pt x="231173" y="4590"/>
                  </a:lnTo>
                  <a:lnTo>
                    <a:pt x="247381" y="3060"/>
                  </a:lnTo>
                  <a:lnTo>
                    <a:pt x="262155" y="2040"/>
                  </a:lnTo>
                  <a:lnTo>
                    <a:pt x="303609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SMARTInkAnnotation560"/>
            <p:cNvSpPr/>
            <p:nvPr/>
          </p:nvSpPr>
          <p:spPr>
            <a:xfrm>
              <a:off x="3157268" y="2786095"/>
              <a:ext cx="253873" cy="285718"/>
            </a:xfrm>
            <a:custGeom>
              <a:avLst/>
              <a:gdLst/>
              <a:ahLst/>
              <a:cxnLst/>
              <a:rect l="0" t="0" r="0" b="0"/>
              <a:pathLst>
                <a:path w="253873" h="285718">
                  <a:moveTo>
                    <a:pt x="253872" y="8897"/>
                  </a:moveTo>
                  <a:lnTo>
                    <a:pt x="249132" y="8897"/>
                  </a:lnTo>
                  <a:lnTo>
                    <a:pt x="247735" y="7905"/>
                  </a:lnTo>
                  <a:lnTo>
                    <a:pt x="246804" y="6251"/>
                  </a:lnTo>
                  <a:lnTo>
                    <a:pt x="246184" y="4156"/>
                  </a:lnTo>
                  <a:lnTo>
                    <a:pt x="244778" y="2760"/>
                  </a:lnTo>
                  <a:lnTo>
                    <a:pt x="242848" y="1829"/>
                  </a:lnTo>
                  <a:lnTo>
                    <a:pt x="238058" y="794"/>
                  </a:lnTo>
                  <a:lnTo>
                    <a:pt x="232623" y="335"/>
                  </a:lnTo>
                  <a:lnTo>
                    <a:pt x="224253" y="131"/>
                  </a:lnTo>
                  <a:lnTo>
                    <a:pt x="202712" y="0"/>
                  </a:lnTo>
                  <a:lnTo>
                    <a:pt x="195952" y="981"/>
                  </a:lnTo>
                  <a:lnTo>
                    <a:pt x="188470" y="2627"/>
                  </a:lnTo>
                  <a:lnTo>
                    <a:pt x="180505" y="4717"/>
                  </a:lnTo>
                  <a:lnTo>
                    <a:pt x="172219" y="8095"/>
                  </a:lnTo>
                  <a:lnTo>
                    <a:pt x="163718" y="12331"/>
                  </a:lnTo>
                  <a:lnTo>
                    <a:pt x="155074" y="17139"/>
                  </a:lnTo>
                  <a:lnTo>
                    <a:pt x="146335" y="21337"/>
                  </a:lnTo>
                  <a:lnTo>
                    <a:pt x="137532" y="25128"/>
                  </a:lnTo>
                  <a:lnTo>
                    <a:pt x="128687" y="28647"/>
                  </a:lnTo>
                  <a:lnTo>
                    <a:pt x="119814" y="32978"/>
                  </a:lnTo>
                  <a:lnTo>
                    <a:pt x="110922" y="37849"/>
                  </a:lnTo>
                  <a:lnTo>
                    <a:pt x="102017" y="43081"/>
                  </a:lnTo>
                  <a:lnTo>
                    <a:pt x="94097" y="49546"/>
                  </a:lnTo>
                  <a:lnTo>
                    <a:pt x="86832" y="56832"/>
                  </a:lnTo>
                  <a:lnTo>
                    <a:pt x="80004" y="64666"/>
                  </a:lnTo>
                  <a:lnTo>
                    <a:pt x="72475" y="72865"/>
                  </a:lnTo>
                  <a:lnTo>
                    <a:pt x="56173" y="89913"/>
                  </a:lnTo>
                  <a:lnTo>
                    <a:pt x="35001" y="111505"/>
                  </a:lnTo>
                  <a:lnTo>
                    <a:pt x="29575" y="119966"/>
                  </a:lnTo>
                  <a:lnTo>
                    <a:pt x="24966" y="129576"/>
                  </a:lnTo>
                  <a:lnTo>
                    <a:pt x="20901" y="139951"/>
                  </a:lnTo>
                  <a:lnTo>
                    <a:pt x="17199" y="148852"/>
                  </a:lnTo>
                  <a:lnTo>
                    <a:pt x="13738" y="156771"/>
                  </a:lnTo>
                  <a:lnTo>
                    <a:pt x="10439" y="164034"/>
                  </a:lnTo>
                  <a:lnTo>
                    <a:pt x="7248" y="171853"/>
                  </a:lnTo>
                  <a:lnTo>
                    <a:pt x="4127" y="180042"/>
                  </a:lnTo>
                  <a:lnTo>
                    <a:pt x="1056" y="188478"/>
                  </a:lnTo>
                  <a:lnTo>
                    <a:pt x="0" y="197079"/>
                  </a:lnTo>
                  <a:lnTo>
                    <a:pt x="288" y="205789"/>
                  </a:lnTo>
                  <a:lnTo>
                    <a:pt x="1472" y="214572"/>
                  </a:lnTo>
                  <a:lnTo>
                    <a:pt x="3254" y="222412"/>
                  </a:lnTo>
                  <a:lnTo>
                    <a:pt x="5434" y="229623"/>
                  </a:lnTo>
                  <a:lnTo>
                    <a:pt x="7879" y="236415"/>
                  </a:lnTo>
                  <a:lnTo>
                    <a:pt x="11494" y="242927"/>
                  </a:lnTo>
                  <a:lnTo>
                    <a:pt x="15888" y="249253"/>
                  </a:lnTo>
                  <a:lnTo>
                    <a:pt x="20803" y="255455"/>
                  </a:lnTo>
                  <a:lnTo>
                    <a:pt x="26063" y="260581"/>
                  </a:lnTo>
                  <a:lnTo>
                    <a:pt x="31554" y="264991"/>
                  </a:lnTo>
                  <a:lnTo>
                    <a:pt x="37199" y="268923"/>
                  </a:lnTo>
                  <a:lnTo>
                    <a:pt x="44931" y="271544"/>
                  </a:lnTo>
                  <a:lnTo>
                    <a:pt x="54055" y="273292"/>
                  </a:lnTo>
                  <a:lnTo>
                    <a:pt x="64106" y="274457"/>
                  </a:lnTo>
                  <a:lnTo>
                    <a:pt x="72791" y="276226"/>
                  </a:lnTo>
                  <a:lnTo>
                    <a:pt x="80565" y="278397"/>
                  </a:lnTo>
                  <a:lnTo>
                    <a:pt x="87733" y="280837"/>
                  </a:lnTo>
                  <a:lnTo>
                    <a:pt x="94495" y="282464"/>
                  </a:lnTo>
                  <a:lnTo>
                    <a:pt x="100988" y="283548"/>
                  </a:lnTo>
                  <a:lnTo>
                    <a:pt x="119927" y="285717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SMARTInkAnnotation561"/>
            <p:cNvSpPr/>
            <p:nvPr/>
          </p:nvSpPr>
          <p:spPr>
            <a:xfrm>
              <a:off x="3652284" y="2723554"/>
              <a:ext cx="281223" cy="399911"/>
            </a:xfrm>
            <a:custGeom>
              <a:avLst/>
              <a:gdLst/>
              <a:ahLst/>
              <a:cxnLst/>
              <a:rect l="0" t="0" r="0" b="0"/>
              <a:pathLst>
                <a:path w="281223" h="399911">
                  <a:moveTo>
                    <a:pt x="35676" y="0"/>
                  </a:moveTo>
                  <a:lnTo>
                    <a:pt x="35676" y="63308"/>
                  </a:lnTo>
                  <a:lnTo>
                    <a:pt x="34684" y="71971"/>
                  </a:lnTo>
                  <a:lnTo>
                    <a:pt x="33030" y="80723"/>
                  </a:lnTo>
                  <a:lnTo>
                    <a:pt x="30936" y="89534"/>
                  </a:lnTo>
                  <a:lnTo>
                    <a:pt x="29539" y="98385"/>
                  </a:lnTo>
                  <a:lnTo>
                    <a:pt x="28608" y="107262"/>
                  </a:lnTo>
                  <a:lnTo>
                    <a:pt x="27988" y="116156"/>
                  </a:lnTo>
                  <a:lnTo>
                    <a:pt x="26582" y="126055"/>
                  </a:lnTo>
                  <a:lnTo>
                    <a:pt x="24653" y="136623"/>
                  </a:lnTo>
                  <a:lnTo>
                    <a:pt x="22374" y="147636"/>
                  </a:lnTo>
                  <a:lnTo>
                    <a:pt x="20855" y="158948"/>
                  </a:lnTo>
                  <a:lnTo>
                    <a:pt x="19842" y="170457"/>
                  </a:lnTo>
                  <a:lnTo>
                    <a:pt x="19167" y="182099"/>
                  </a:lnTo>
                  <a:lnTo>
                    <a:pt x="17725" y="192837"/>
                  </a:lnTo>
                  <a:lnTo>
                    <a:pt x="15771" y="202972"/>
                  </a:lnTo>
                  <a:lnTo>
                    <a:pt x="5507" y="245366"/>
                  </a:lnTo>
                  <a:lnTo>
                    <a:pt x="3657" y="255851"/>
                  </a:lnTo>
                  <a:lnTo>
                    <a:pt x="2424" y="265817"/>
                  </a:lnTo>
                  <a:lnTo>
                    <a:pt x="1601" y="275438"/>
                  </a:lnTo>
                  <a:lnTo>
                    <a:pt x="1053" y="285821"/>
                  </a:lnTo>
                  <a:lnTo>
                    <a:pt x="445" y="307940"/>
                  </a:lnTo>
                  <a:lnTo>
                    <a:pt x="0" y="353285"/>
                  </a:lnTo>
                  <a:lnTo>
                    <a:pt x="2623" y="365706"/>
                  </a:lnTo>
                  <a:lnTo>
                    <a:pt x="7095" y="376848"/>
                  </a:lnTo>
                  <a:lnTo>
                    <a:pt x="15191" y="388700"/>
                  </a:lnTo>
                  <a:lnTo>
                    <a:pt x="20949" y="395336"/>
                  </a:lnTo>
                  <a:lnTo>
                    <a:pt x="24867" y="397503"/>
                  </a:lnTo>
                  <a:lnTo>
                    <a:pt x="29462" y="398947"/>
                  </a:lnTo>
                  <a:lnTo>
                    <a:pt x="34510" y="399910"/>
                  </a:lnTo>
                  <a:lnTo>
                    <a:pt x="39860" y="399560"/>
                  </a:lnTo>
                  <a:lnTo>
                    <a:pt x="45410" y="398334"/>
                  </a:lnTo>
                  <a:lnTo>
                    <a:pt x="98754" y="380795"/>
                  </a:lnTo>
                  <a:lnTo>
                    <a:pt x="107493" y="376895"/>
                  </a:lnTo>
                  <a:lnTo>
                    <a:pt x="116297" y="372310"/>
                  </a:lnTo>
                  <a:lnTo>
                    <a:pt x="125142" y="367269"/>
                  </a:lnTo>
                  <a:lnTo>
                    <a:pt x="145553" y="356377"/>
                  </a:lnTo>
                  <a:lnTo>
                    <a:pt x="156553" y="350694"/>
                  </a:lnTo>
                  <a:lnTo>
                    <a:pt x="166862" y="344921"/>
                  </a:lnTo>
                  <a:lnTo>
                    <a:pt x="176711" y="339088"/>
                  </a:lnTo>
                  <a:lnTo>
                    <a:pt x="186254" y="333215"/>
                  </a:lnTo>
                  <a:lnTo>
                    <a:pt x="194601" y="327315"/>
                  </a:lnTo>
                  <a:lnTo>
                    <a:pt x="202150" y="321398"/>
                  </a:lnTo>
                  <a:lnTo>
                    <a:pt x="209166" y="315468"/>
                  </a:lnTo>
                  <a:lnTo>
                    <a:pt x="215829" y="308539"/>
                  </a:lnTo>
                  <a:lnTo>
                    <a:pt x="222255" y="300942"/>
                  </a:lnTo>
                  <a:lnTo>
                    <a:pt x="228522" y="292902"/>
                  </a:lnTo>
                  <a:lnTo>
                    <a:pt x="234686" y="284565"/>
                  </a:lnTo>
                  <a:lnTo>
                    <a:pt x="246826" y="267364"/>
                  </a:lnTo>
                  <a:lnTo>
                    <a:pt x="264816" y="240945"/>
                  </a:lnTo>
                  <a:lnTo>
                    <a:pt x="268803" y="232068"/>
                  </a:lnTo>
                  <a:lnTo>
                    <a:pt x="271462" y="223173"/>
                  </a:lnTo>
                  <a:lnTo>
                    <a:pt x="273234" y="214266"/>
                  </a:lnTo>
                  <a:lnTo>
                    <a:pt x="275407" y="205352"/>
                  </a:lnTo>
                  <a:lnTo>
                    <a:pt x="277848" y="196433"/>
                  </a:lnTo>
                  <a:lnTo>
                    <a:pt x="280468" y="187510"/>
                  </a:lnTo>
                  <a:lnTo>
                    <a:pt x="281222" y="179577"/>
                  </a:lnTo>
                  <a:lnTo>
                    <a:pt x="280733" y="172304"/>
                  </a:lnTo>
                  <a:lnTo>
                    <a:pt x="279415" y="165471"/>
                  </a:lnTo>
                  <a:lnTo>
                    <a:pt x="277543" y="157939"/>
                  </a:lnTo>
                  <a:lnTo>
                    <a:pt x="275304" y="149941"/>
                  </a:lnTo>
                  <a:lnTo>
                    <a:pt x="270169" y="133117"/>
                  </a:lnTo>
                  <a:lnTo>
                    <a:pt x="264580" y="115718"/>
                  </a:lnTo>
                  <a:lnTo>
                    <a:pt x="259717" y="107903"/>
                  </a:lnTo>
                  <a:lnTo>
                    <a:pt x="253497" y="100709"/>
                  </a:lnTo>
                  <a:lnTo>
                    <a:pt x="238650" y="86431"/>
                  </a:lnTo>
                  <a:lnTo>
                    <a:pt x="222129" y="70164"/>
                  </a:lnTo>
                  <a:lnTo>
                    <a:pt x="213556" y="62651"/>
                  </a:lnTo>
                  <a:lnTo>
                    <a:pt x="204864" y="55658"/>
                  </a:lnTo>
                  <a:lnTo>
                    <a:pt x="196094" y="49012"/>
                  </a:lnTo>
                  <a:lnTo>
                    <a:pt x="187270" y="43589"/>
                  </a:lnTo>
                  <a:lnTo>
                    <a:pt x="178410" y="38981"/>
                  </a:lnTo>
                  <a:lnTo>
                    <a:pt x="161621" y="31216"/>
                  </a:lnTo>
                  <a:lnTo>
                    <a:pt x="133903" y="1786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SMARTInkAnnotation562"/>
            <p:cNvSpPr/>
            <p:nvPr/>
          </p:nvSpPr>
          <p:spPr>
            <a:xfrm>
              <a:off x="1209722" y="2330648"/>
              <a:ext cx="281536" cy="1250157"/>
            </a:xfrm>
            <a:custGeom>
              <a:avLst/>
              <a:gdLst/>
              <a:ahLst/>
              <a:cxnLst/>
              <a:rect l="0" t="0" r="0" b="0"/>
              <a:pathLst>
                <a:path w="281536" h="1250157">
                  <a:moveTo>
                    <a:pt x="138660" y="0"/>
                  </a:moveTo>
                  <a:lnTo>
                    <a:pt x="133920" y="4741"/>
                  </a:lnTo>
                  <a:lnTo>
                    <a:pt x="126231" y="17169"/>
                  </a:lnTo>
                  <a:lnTo>
                    <a:pt x="117923" y="30451"/>
                  </a:lnTo>
                  <a:lnTo>
                    <a:pt x="112929" y="38160"/>
                  </a:lnTo>
                  <a:lnTo>
                    <a:pt x="104734" y="59955"/>
                  </a:lnTo>
                  <a:lnTo>
                    <a:pt x="96793" y="86178"/>
                  </a:lnTo>
                  <a:lnTo>
                    <a:pt x="91897" y="100116"/>
                  </a:lnTo>
                  <a:lnTo>
                    <a:pt x="81166" y="129824"/>
                  </a:lnTo>
                  <a:lnTo>
                    <a:pt x="52216" y="214946"/>
                  </a:lnTo>
                  <a:lnTo>
                    <a:pt x="47297" y="233586"/>
                  </a:lnTo>
                  <a:lnTo>
                    <a:pt x="43024" y="252958"/>
                  </a:lnTo>
                  <a:lnTo>
                    <a:pt x="39184" y="272819"/>
                  </a:lnTo>
                  <a:lnTo>
                    <a:pt x="29626" y="316052"/>
                  </a:lnTo>
                  <a:lnTo>
                    <a:pt x="24299" y="338694"/>
                  </a:lnTo>
                  <a:lnTo>
                    <a:pt x="19755" y="361725"/>
                  </a:lnTo>
                  <a:lnTo>
                    <a:pt x="15734" y="385017"/>
                  </a:lnTo>
                  <a:lnTo>
                    <a:pt x="12061" y="408483"/>
                  </a:lnTo>
                  <a:lnTo>
                    <a:pt x="9612" y="432064"/>
                  </a:lnTo>
                  <a:lnTo>
                    <a:pt x="7980" y="455722"/>
                  </a:lnTo>
                  <a:lnTo>
                    <a:pt x="6892" y="479432"/>
                  </a:lnTo>
                  <a:lnTo>
                    <a:pt x="5174" y="503176"/>
                  </a:lnTo>
                  <a:lnTo>
                    <a:pt x="619" y="550725"/>
                  </a:lnTo>
                  <a:lnTo>
                    <a:pt x="0" y="575509"/>
                  </a:lnTo>
                  <a:lnTo>
                    <a:pt x="580" y="600962"/>
                  </a:lnTo>
                  <a:lnTo>
                    <a:pt x="1958" y="626860"/>
                  </a:lnTo>
                  <a:lnTo>
                    <a:pt x="3490" y="676802"/>
                  </a:lnTo>
                  <a:lnTo>
                    <a:pt x="3898" y="701233"/>
                  </a:lnTo>
                  <a:lnTo>
                    <a:pt x="6155" y="726449"/>
                  </a:lnTo>
                  <a:lnTo>
                    <a:pt x="9644" y="752190"/>
                  </a:lnTo>
                  <a:lnTo>
                    <a:pt x="13954" y="778281"/>
                  </a:lnTo>
                  <a:lnTo>
                    <a:pt x="18812" y="803611"/>
                  </a:lnTo>
                  <a:lnTo>
                    <a:pt x="29501" y="852923"/>
                  </a:lnTo>
                  <a:lnTo>
                    <a:pt x="40866" y="898653"/>
                  </a:lnTo>
                  <a:lnTo>
                    <a:pt x="46675" y="920571"/>
                  </a:lnTo>
                  <a:lnTo>
                    <a:pt x="53524" y="943120"/>
                  </a:lnTo>
                  <a:lnTo>
                    <a:pt x="61067" y="966090"/>
                  </a:lnTo>
                  <a:lnTo>
                    <a:pt x="69072" y="989341"/>
                  </a:lnTo>
                  <a:lnTo>
                    <a:pt x="81354" y="1011787"/>
                  </a:lnTo>
                  <a:lnTo>
                    <a:pt x="96488" y="1033697"/>
                  </a:lnTo>
                  <a:lnTo>
                    <a:pt x="113522" y="1055248"/>
                  </a:lnTo>
                  <a:lnTo>
                    <a:pt x="128846" y="1075569"/>
                  </a:lnTo>
                  <a:lnTo>
                    <a:pt x="156457" y="1114023"/>
                  </a:lnTo>
                  <a:lnTo>
                    <a:pt x="170369" y="1131619"/>
                  </a:lnTo>
                  <a:lnTo>
                    <a:pt x="184604" y="1148311"/>
                  </a:lnTo>
                  <a:lnTo>
                    <a:pt x="199055" y="1164400"/>
                  </a:lnTo>
                  <a:lnTo>
                    <a:pt x="211666" y="1179095"/>
                  </a:lnTo>
                  <a:lnTo>
                    <a:pt x="233615" y="1206006"/>
                  </a:lnTo>
                  <a:lnTo>
                    <a:pt x="243635" y="1216754"/>
                  </a:lnTo>
                  <a:lnTo>
                    <a:pt x="253292" y="1225903"/>
                  </a:lnTo>
                  <a:lnTo>
                    <a:pt x="281535" y="1250156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SMARTInkAnnotation563"/>
            <p:cNvSpPr/>
            <p:nvPr/>
          </p:nvSpPr>
          <p:spPr>
            <a:xfrm>
              <a:off x="3973710" y="2321718"/>
              <a:ext cx="301307" cy="928689"/>
            </a:xfrm>
            <a:custGeom>
              <a:avLst/>
              <a:gdLst/>
              <a:ahLst/>
              <a:cxnLst/>
              <a:rect l="0" t="0" r="0" b="0"/>
              <a:pathLst>
                <a:path w="301307" h="928689">
                  <a:moveTo>
                    <a:pt x="0" y="0"/>
                  </a:moveTo>
                  <a:lnTo>
                    <a:pt x="49929" y="0"/>
                  </a:lnTo>
                  <a:lnTo>
                    <a:pt x="57099" y="1985"/>
                  </a:lnTo>
                  <a:lnTo>
                    <a:pt x="64855" y="5292"/>
                  </a:lnTo>
                  <a:lnTo>
                    <a:pt x="73002" y="9481"/>
                  </a:lnTo>
                  <a:lnTo>
                    <a:pt x="81410" y="13266"/>
                  </a:lnTo>
                  <a:lnTo>
                    <a:pt x="89993" y="16781"/>
                  </a:lnTo>
                  <a:lnTo>
                    <a:pt x="98690" y="20118"/>
                  </a:lnTo>
                  <a:lnTo>
                    <a:pt x="108457" y="25318"/>
                  </a:lnTo>
                  <a:lnTo>
                    <a:pt x="118939" y="31761"/>
                  </a:lnTo>
                  <a:lnTo>
                    <a:pt x="129894" y="39034"/>
                  </a:lnTo>
                  <a:lnTo>
                    <a:pt x="140174" y="46858"/>
                  </a:lnTo>
                  <a:lnTo>
                    <a:pt x="150004" y="55052"/>
                  </a:lnTo>
                  <a:lnTo>
                    <a:pt x="159534" y="63490"/>
                  </a:lnTo>
                  <a:lnTo>
                    <a:pt x="180706" y="83450"/>
                  </a:lnTo>
                  <a:lnTo>
                    <a:pt x="191908" y="94328"/>
                  </a:lnTo>
                  <a:lnTo>
                    <a:pt x="202353" y="105550"/>
                  </a:lnTo>
                  <a:lnTo>
                    <a:pt x="212293" y="116999"/>
                  </a:lnTo>
                  <a:lnTo>
                    <a:pt x="221896" y="128601"/>
                  </a:lnTo>
                  <a:lnTo>
                    <a:pt x="230282" y="140304"/>
                  </a:lnTo>
                  <a:lnTo>
                    <a:pt x="237857" y="152075"/>
                  </a:lnTo>
                  <a:lnTo>
                    <a:pt x="244892" y="163892"/>
                  </a:lnTo>
                  <a:lnTo>
                    <a:pt x="251566" y="175738"/>
                  </a:lnTo>
                  <a:lnTo>
                    <a:pt x="264273" y="199483"/>
                  </a:lnTo>
                  <a:lnTo>
                    <a:pt x="270440" y="212364"/>
                  </a:lnTo>
                  <a:lnTo>
                    <a:pt x="276535" y="225912"/>
                  </a:lnTo>
                  <a:lnTo>
                    <a:pt x="282584" y="239905"/>
                  </a:lnTo>
                  <a:lnTo>
                    <a:pt x="291949" y="268682"/>
                  </a:lnTo>
                  <a:lnTo>
                    <a:pt x="295836" y="283301"/>
                  </a:lnTo>
                  <a:lnTo>
                    <a:pt x="298427" y="299000"/>
                  </a:lnTo>
                  <a:lnTo>
                    <a:pt x="300155" y="315419"/>
                  </a:lnTo>
                  <a:lnTo>
                    <a:pt x="301306" y="332319"/>
                  </a:lnTo>
                  <a:lnTo>
                    <a:pt x="301082" y="348546"/>
                  </a:lnTo>
                  <a:lnTo>
                    <a:pt x="299940" y="364325"/>
                  </a:lnTo>
                  <a:lnTo>
                    <a:pt x="298187" y="379805"/>
                  </a:lnTo>
                  <a:lnTo>
                    <a:pt x="293593" y="412880"/>
                  </a:lnTo>
                  <a:lnTo>
                    <a:pt x="290979" y="430035"/>
                  </a:lnTo>
                  <a:lnTo>
                    <a:pt x="287251" y="447424"/>
                  </a:lnTo>
                  <a:lnTo>
                    <a:pt x="282782" y="464971"/>
                  </a:lnTo>
                  <a:lnTo>
                    <a:pt x="277818" y="482621"/>
                  </a:lnTo>
                  <a:lnTo>
                    <a:pt x="267012" y="518108"/>
                  </a:lnTo>
                  <a:lnTo>
                    <a:pt x="243905" y="589396"/>
                  </a:lnTo>
                  <a:lnTo>
                    <a:pt x="237017" y="606251"/>
                  </a:lnTo>
                  <a:lnTo>
                    <a:pt x="229449" y="622449"/>
                  </a:lnTo>
                  <a:lnTo>
                    <a:pt x="169505" y="741533"/>
                  </a:lnTo>
                  <a:lnTo>
                    <a:pt x="160628" y="758277"/>
                  </a:lnTo>
                  <a:lnTo>
                    <a:pt x="142828" y="790111"/>
                  </a:lnTo>
                  <a:lnTo>
                    <a:pt x="133914" y="804553"/>
                  </a:lnTo>
                  <a:lnTo>
                    <a:pt x="124995" y="818150"/>
                  </a:lnTo>
                  <a:lnTo>
                    <a:pt x="107147" y="843841"/>
                  </a:lnTo>
                  <a:lnTo>
                    <a:pt x="74082" y="890026"/>
                  </a:lnTo>
                  <a:lnTo>
                    <a:pt x="67247" y="899937"/>
                  </a:lnTo>
                  <a:lnTo>
                    <a:pt x="61699" y="907536"/>
                  </a:lnTo>
                  <a:lnTo>
                    <a:pt x="57008" y="913594"/>
                  </a:lnTo>
                  <a:lnTo>
                    <a:pt x="44649" y="928688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SMARTInkAnnotation564"/>
            <p:cNvSpPr/>
            <p:nvPr/>
          </p:nvSpPr>
          <p:spPr>
            <a:xfrm>
              <a:off x="4608277" y="2384259"/>
              <a:ext cx="508434" cy="829888"/>
            </a:xfrm>
            <a:custGeom>
              <a:avLst/>
              <a:gdLst/>
              <a:ahLst/>
              <a:cxnLst/>
              <a:rect l="0" t="0" r="0" b="0"/>
              <a:pathLst>
                <a:path w="508434" h="829888">
                  <a:moveTo>
                    <a:pt x="508433" y="8897"/>
                  </a:moveTo>
                  <a:lnTo>
                    <a:pt x="503693" y="8897"/>
                  </a:lnTo>
                  <a:lnTo>
                    <a:pt x="502296" y="7905"/>
                  </a:lnTo>
                  <a:lnTo>
                    <a:pt x="501365" y="6251"/>
                  </a:lnTo>
                  <a:lnTo>
                    <a:pt x="500745" y="4156"/>
                  </a:lnTo>
                  <a:lnTo>
                    <a:pt x="498346" y="2760"/>
                  </a:lnTo>
                  <a:lnTo>
                    <a:pt x="490390" y="1208"/>
                  </a:lnTo>
                  <a:lnTo>
                    <a:pt x="474754" y="335"/>
                  </a:lnTo>
                  <a:lnTo>
                    <a:pt x="452814" y="76"/>
                  </a:lnTo>
                  <a:lnTo>
                    <a:pt x="422721" y="0"/>
                  </a:lnTo>
                  <a:lnTo>
                    <a:pt x="411604" y="981"/>
                  </a:lnTo>
                  <a:lnTo>
                    <a:pt x="400224" y="2627"/>
                  </a:lnTo>
                  <a:lnTo>
                    <a:pt x="348704" y="12399"/>
                  </a:lnTo>
                  <a:lnTo>
                    <a:pt x="335470" y="16192"/>
                  </a:lnTo>
                  <a:lnTo>
                    <a:pt x="322679" y="20706"/>
                  </a:lnTo>
                  <a:lnTo>
                    <a:pt x="310183" y="25699"/>
                  </a:lnTo>
                  <a:lnTo>
                    <a:pt x="297884" y="31012"/>
                  </a:lnTo>
                  <a:lnTo>
                    <a:pt x="273635" y="42208"/>
                  </a:lnTo>
                  <a:lnTo>
                    <a:pt x="262603" y="47971"/>
                  </a:lnTo>
                  <a:lnTo>
                    <a:pt x="252274" y="53798"/>
                  </a:lnTo>
                  <a:lnTo>
                    <a:pt x="242410" y="59667"/>
                  </a:lnTo>
                  <a:lnTo>
                    <a:pt x="232858" y="66556"/>
                  </a:lnTo>
                  <a:lnTo>
                    <a:pt x="223513" y="74126"/>
                  </a:lnTo>
                  <a:lnTo>
                    <a:pt x="214307" y="82148"/>
                  </a:lnTo>
                  <a:lnTo>
                    <a:pt x="205193" y="90473"/>
                  </a:lnTo>
                  <a:lnTo>
                    <a:pt x="187129" y="107661"/>
                  </a:lnTo>
                  <a:lnTo>
                    <a:pt x="174470" y="125221"/>
                  </a:lnTo>
                  <a:lnTo>
                    <a:pt x="164544" y="142948"/>
                  </a:lnTo>
                  <a:lnTo>
                    <a:pt x="153518" y="160749"/>
                  </a:lnTo>
                  <a:lnTo>
                    <a:pt x="144649" y="181228"/>
                  </a:lnTo>
                  <a:lnTo>
                    <a:pt x="138392" y="204551"/>
                  </a:lnTo>
                  <a:lnTo>
                    <a:pt x="136724" y="217716"/>
                  </a:lnTo>
                  <a:lnTo>
                    <a:pt x="135611" y="231453"/>
                  </a:lnTo>
                  <a:lnTo>
                    <a:pt x="131729" y="257300"/>
                  </a:lnTo>
                  <a:lnTo>
                    <a:pt x="127689" y="283009"/>
                  </a:lnTo>
                  <a:lnTo>
                    <a:pt x="126612" y="296811"/>
                  </a:lnTo>
                  <a:lnTo>
                    <a:pt x="125894" y="310972"/>
                  </a:lnTo>
                  <a:lnTo>
                    <a:pt x="124422" y="325374"/>
                  </a:lnTo>
                  <a:lnTo>
                    <a:pt x="122449" y="339937"/>
                  </a:lnTo>
                  <a:lnTo>
                    <a:pt x="120142" y="354606"/>
                  </a:lnTo>
                  <a:lnTo>
                    <a:pt x="116619" y="369346"/>
                  </a:lnTo>
                  <a:lnTo>
                    <a:pt x="112286" y="384134"/>
                  </a:lnTo>
                  <a:lnTo>
                    <a:pt x="107413" y="398953"/>
                  </a:lnTo>
                  <a:lnTo>
                    <a:pt x="96707" y="428648"/>
                  </a:lnTo>
                  <a:lnTo>
                    <a:pt x="73665" y="488134"/>
                  </a:lnTo>
                  <a:lnTo>
                    <a:pt x="55940" y="532775"/>
                  </a:lnTo>
                  <a:lnTo>
                    <a:pt x="50997" y="547657"/>
                  </a:lnTo>
                  <a:lnTo>
                    <a:pt x="46710" y="562539"/>
                  </a:lnTo>
                  <a:lnTo>
                    <a:pt x="42860" y="577421"/>
                  </a:lnTo>
                  <a:lnTo>
                    <a:pt x="38309" y="592304"/>
                  </a:lnTo>
                  <a:lnTo>
                    <a:pt x="33291" y="607186"/>
                  </a:lnTo>
                  <a:lnTo>
                    <a:pt x="27960" y="622069"/>
                  </a:lnTo>
                  <a:lnTo>
                    <a:pt x="23415" y="635960"/>
                  </a:lnTo>
                  <a:lnTo>
                    <a:pt x="19392" y="649189"/>
                  </a:lnTo>
                  <a:lnTo>
                    <a:pt x="12277" y="674471"/>
                  </a:lnTo>
                  <a:lnTo>
                    <a:pt x="5808" y="698937"/>
                  </a:lnTo>
                  <a:lnTo>
                    <a:pt x="2270" y="723040"/>
                  </a:lnTo>
                  <a:lnTo>
                    <a:pt x="699" y="745989"/>
                  </a:lnTo>
                  <a:lnTo>
                    <a:pt x="0" y="766110"/>
                  </a:lnTo>
                  <a:lnTo>
                    <a:pt x="2335" y="782330"/>
                  </a:lnTo>
                  <a:lnTo>
                    <a:pt x="4347" y="789433"/>
                  </a:lnTo>
                  <a:lnTo>
                    <a:pt x="7673" y="795160"/>
                  </a:lnTo>
                  <a:lnTo>
                    <a:pt x="16660" y="804170"/>
                  </a:lnTo>
                  <a:lnTo>
                    <a:pt x="27268" y="811482"/>
                  </a:lnTo>
                  <a:lnTo>
                    <a:pt x="38598" y="818039"/>
                  </a:lnTo>
                  <a:lnTo>
                    <a:pt x="50248" y="824260"/>
                  </a:lnTo>
                  <a:lnTo>
                    <a:pt x="58117" y="826316"/>
                  </a:lnTo>
                  <a:lnTo>
                    <a:pt x="67332" y="827687"/>
                  </a:lnTo>
                  <a:lnTo>
                    <a:pt x="77444" y="828601"/>
                  </a:lnTo>
                  <a:lnTo>
                    <a:pt x="88154" y="829210"/>
                  </a:lnTo>
                  <a:lnTo>
                    <a:pt x="110637" y="829887"/>
                  </a:lnTo>
                  <a:lnTo>
                    <a:pt x="122189" y="829075"/>
                  </a:lnTo>
                  <a:lnTo>
                    <a:pt x="133859" y="827541"/>
                  </a:lnTo>
                  <a:lnTo>
                    <a:pt x="158401" y="823192"/>
                  </a:lnTo>
                  <a:lnTo>
                    <a:pt x="185845" y="817951"/>
                  </a:lnTo>
                  <a:lnTo>
                    <a:pt x="198124" y="815165"/>
                  </a:lnTo>
                  <a:lnTo>
                    <a:pt x="209287" y="812315"/>
                  </a:lnTo>
                  <a:lnTo>
                    <a:pt x="219706" y="809423"/>
                  </a:lnTo>
                  <a:lnTo>
                    <a:pt x="228636" y="807495"/>
                  </a:lnTo>
                  <a:lnTo>
                    <a:pt x="236573" y="806210"/>
                  </a:lnTo>
                  <a:lnTo>
                    <a:pt x="258402" y="80363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SMARTInkAnnotation565"/>
            <p:cNvSpPr/>
            <p:nvPr/>
          </p:nvSpPr>
          <p:spPr>
            <a:xfrm>
              <a:off x="4625578" y="2723554"/>
              <a:ext cx="214313" cy="116087"/>
            </a:xfrm>
            <a:custGeom>
              <a:avLst/>
              <a:gdLst/>
              <a:ahLst/>
              <a:cxnLst/>
              <a:rect l="0" t="0" r="0" b="0"/>
              <a:pathLst>
                <a:path w="214313" h="116087">
                  <a:moveTo>
                    <a:pt x="0" y="116086"/>
                  </a:moveTo>
                  <a:lnTo>
                    <a:pt x="4740" y="116086"/>
                  </a:lnTo>
                  <a:lnTo>
                    <a:pt x="7129" y="115094"/>
                  </a:lnTo>
                  <a:lnTo>
                    <a:pt x="9713" y="113440"/>
                  </a:lnTo>
                  <a:lnTo>
                    <a:pt x="12428" y="111346"/>
                  </a:lnTo>
                  <a:lnTo>
                    <a:pt x="16223" y="107965"/>
                  </a:lnTo>
                  <a:lnTo>
                    <a:pt x="25731" y="98917"/>
                  </a:lnTo>
                  <a:lnTo>
                    <a:pt x="33028" y="93726"/>
                  </a:lnTo>
                  <a:lnTo>
                    <a:pt x="41863" y="88281"/>
                  </a:lnTo>
                  <a:lnTo>
                    <a:pt x="51720" y="82666"/>
                  </a:lnTo>
                  <a:lnTo>
                    <a:pt x="62262" y="75947"/>
                  </a:lnTo>
                  <a:lnTo>
                    <a:pt x="73257" y="68491"/>
                  </a:lnTo>
                  <a:lnTo>
                    <a:pt x="84557" y="60543"/>
                  </a:lnTo>
                  <a:lnTo>
                    <a:pt x="97051" y="53261"/>
                  </a:lnTo>
                  <a:lnTo>
                    <a:pt x="110341" y="46421"/>
                  </a:lnTo>
                  <a:lnTo>
                    <a:pt x="150102" y="27314"/>
                  </a:lnTo>
                  <a:lnTo>
                    <a:pt x="162576" y="21186"/>
                  </a:lnTo>
                  <a:lnTo>
                    <a:pt x="173868" y="16109"/>
                  </a:lnTo>
                  <a:lnTo>
                    <a:pt x="184372" y="11731"/>
                  </a:lnTo>
                  <a:lnTo>
                    <a:pt x="214312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SMARTInkAnnotation566"/>
            <p:cNvSpPr/>
            <p:nvPr/>
          </p:nvSpPr>
          <p:spPr>
            <a:xfrm>
              <a:off x="5080992" y="2134195"/>
              <a:ext cx="187524" cy="142876"/>
            </a:xfrm>
            <a:custGeom>
              <a:avLst/>
              <a:gdLst/>
              <a:ahLst/>
              <a:cxnLst/>
              <a:rect l="0" t="0" r="0" b="0"/>
              <a:pathLst>
                <a:path w="187524" h="142876">
                  <a:moveTo>
                    <a:pt x="0" y="0"/>
                  </a:moveTo>
                  <a:lnTo>
                    <a:pt x="4740" y="4740"/>
                  </a:lnTo>
                  <a:lnTo>
                    <a:pt x="8121" y="7129"/>
                  </a:lnTo>
                  <a:lnTo>
                    <a:pt x="12359" y="9713"/>
                  </a:lnTo>
                  <a:lnTo>
                    <a:pt x="17169" y="12429"/>
                  </a:lnTo>
                  <a:lnTo>
                    <a:pt x="23352" y="16223"/>
                  </a:lnTo>
                  <a:lnTo>
                    <a:pt x="46276" y="31045"/>
                  </a:lnTo>
                  <a:lnTo>
                    <a:pt x="63231" y="42240"/>
                  </a:lnTo>
                  <a:lnTo>
                    <a:pt x="72912" y="48004"/>
                  </a:lnTo>
                  <a:lnTo>
                    <a:pt x="83334" y="53830"/>
                  </a:lnTo>
                  <a:lnTo>
                    <a:pt x="94251" y="59699"/>
                  </a:lnTo>
                  <a:lnTo>
                    <a:pt x="105498" y="67581"/>
                  </a:lnTo>
                  <a:lnTo>
                    <a:pt x="116965" y="76804"/>
                  </a:lnTo>
                  <a:lnTo>
                    <a:pt x="128578" y="86921"/>
                  </a:lnTo>
                  <a:lnTo>
                    <a:pt x="146773" y="103455"/>
                  </a:lnTo>
                  <a:lnTo>
                    <a:pt x="161475" y="117417"/>
                  </a:lnTo>
                  <a:lnTo>
                    <a:pt x="187523" y="142875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SMARTInkAnnotation567"/>
            <p:cNvSpPr/>
            <p:nvPr/>
          </p:nvSpPr>
          <p:spPr>
            <a:xfrm>
              <a:off x="5697140" y="2705695"/>
              <a:ext cx="71439" cy="258962"/>
            </a:xfrm>
            <a:custGeom>
              <a:avLst/>
              <a:gdLst/>
              <a:ahLst/>
              <a:cxnLst/>
              <a:rect l="0" t="0" r="0" b="0"/>
              <a:pathLst>
                <a:path w="71439" h="258962">
                  <a:moveTo>
                    <a:pt x="0" y="0"/>
                  </a:moveTo>
                  <a:lnTo>
                    <a:pt x="0" y="4740"/>
                  </a:lnTo>
                  <a:lnTo>
                    <a:pt x="992" y="7129"/>
                  </a:lnTo>
                  <a:lnTo>
                    <a:pt x="2645" y="9713"/>
                  </a:lnTo>
                  <a:lnTo>
                    <a:pt x="4740" y="12429"/>
                  </a:lnTo>
                  <a:lnTo>
                    <a:pt x="7129" y="17215"/>
                  </a:lnTo>
                  <a:lnTo>
                    <a:pt x="9713" y="23383"/>
                  </a:lnTo>
                  <a:lnTo>
                    <a:pt x="12429" y="30471"/>
                  </a:lnTo>
                  <a:lnTo>
                    <a:pt x="16223" y="39166"/>
                  </a:lnTo>
                  <a:lnTo>
                    <a:pt x="25731" y="59409"/>
                  </a:lnTo>
                  <a:lnTo>
                    <a:pt x="30053" y="71356"/>
                  </a:lnTo>
                  <a:lnTo>
                    <a:pt x="33926" y="84281"/>
                  </a:lnTo>
                  <a:lnTo>
                    <a:pt x="47270" y="135931"/>
                  </a:lnTo>
                  <a:lnTo>
                    <a:pt x="53421" y="162939"/>
                  </a:lnTo>
                  <a:lnTo>
                    <a:pt x="56450" y="177087"/>
                  </a:lnTo>
                  <a:lnTo>
                    <a:pt x="59461" y="189496"/>
                  </a:lnTo>
                  <a:lnTo>
                    <a:pt x="62461" y="200744"/>
                  </a:lnTo>
                  <a:lnTo>
                    <a:pt x="65453" y="211220"/>
                  </a:lnTo>
                  <a:lnTo>
                    <a:pt x="67448" y="221180"/>
                  </a:lnTo>
                  <a:lnTo>
                    <a:pt x="68778" y="230797"/>
                  </a:lnTo>
                  <a:lnTo>
                    <a:pt x="71438" y="258961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SMARTInkAnnotation568"/>
            <p:cNvSpPr/>
            <p:nvPr/>
          </p:nvSpPr>
          <p:spPr>
            <a:xfrm>
              <a:off x="5482828" y="2857500"/>
              <a:ext cx="401837" cy="62508"/>
            </a:xfrm>
            <a:custGeom>
              <a:avLst/>
              <a:gdLst/>
              <a:ahLst/>
              <a:cxnLst/>
              <a:rect l="0" t="0" r="0" b="0"/>
              <a:pathLst>
                <a:path w="401837" h="62508">
                  <a:moveTo>
                    <a:pt x="0" y="62507"/>
                  </a:moveTo>
                  <a:lnTo>
                    <a:pt x="4740" y="62507"/>
                  </a:lnTo>
                  <a:lnTo>
                    <a:pt x="8121" y="61515"/>
                  </a:lnTo>
                  <a:lnTo>
                    <a:pt x="12359" y="59861"/>
                  </a:lnTo>
                  <a:lnTo>
                    <a:pt x="17169" y="57767"/>
                  </a:lnTo>
                  <a:lnTo>
                    <a:pt x="23352" y="55378"/>
                  </a:lnTo>
                  <a:lnTo>
                    <a:pt x="38160" y="50078"/>
                  </a:lnTo>
                  <a:lnTo>
                    <a:pt x="49252" y="47276"/>
                  </a:lnTo>
                  <a:lnTo>
                    <a:pt x="62600" y="44416"/>
                  </a:lnTo>
                  <a:lnTo>
                    <a:pt x="77452" y="41516"/>
                  </a:lnTo>
                  <a:lnTo>
                    <a:pt x="112475" y="35649"/>
                  </a:lnTo>
                  <a:lnTo>
                    <a:pt x="191550" y="23798"/>
                  </a:lnTo>
                  <a:lnTo>
                    <a:pt x="299239" y="8927"/>
                  </a:lnTo>
                  <a:lnTo>
                    <a:pt x="318555" y="5951"/>
                  </a:lnTo>
                  <a:lnTo>
                    <a:pt x="336393" y="3967"/>
                  </a:lnTo>
                  <a:lnTo>
                    <a:pt x="353246" y="2645"/>
                  </a:lnTo>
                  <a:lnTo>
                    <a:pt x="401836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SMARTInkAnnotation569"/>
            <p:cNvSpPr/>
            <p:nvPr/>
          </p:nvSpPr>
          <p:spPr>
            <a:xfrm>
              <a:off x="6081649" y="2554300"/>
              <a:ext cx="490602" cy="535372"/>
            </a:xfrm>
            <a:custGeom>
              <a:avLst/>
              <a:gdLst/>
              <a:ahLst/>
              <a:cxnLst/>
              <a:rect l="0" t="0" r="0" b="0"/>
              <a:pathLst>
                <a:path w="490602" h="535372">
                  <a:moveTo>
                    <a:pt x="490601" y="26379"/>
                  </a:moveTo>
                  <a:lnTo>
                    <a:pt x="485860" y="26379"/>
                  </a:lnTo>
                  <a:lnTo>
                    <a:pt x="483471" y="25387"/>
                  </a:lnTo>
                  <a:lnTo>
                    <a:pt x="475369" y="19250"/>
                  </a:lnTo>
                  <a:lnTo>
                    <a:pt x="469610" y="13950"/>
                  </a:lnTo>
                  <a:lnTo>
                    <a:pt x="464700" y="12140"/>
                  </a:lnTo>
                  <a:lnTo>
                    <a:pt x="451308" y="10129"/>
                  </a:lnTo>
                  <a:lnTo>
                    <a:pt x="438079" y="6590"/>
                  </a:lnTo>
                  <a:lnTo>
                    <a:pt x="424594" y="2701"/>
                  </a:lnTo>
                  <a:lnTo>
                    <a:pt x="416830" y="1664"/>
                  </a:lnTo>
                  <a:lnTo>
                    <a:pt x="408678" y="973"/>
                  </a:lnTo>
                  <a:lnTo>
                    <a:pt x="400267" y="512"/>
                  </a:lnTo>
                  <a:lnTo>
                    <a:pt x="382983" y="0"/>
                  </a:lnTo>
                  <a:lnTo>
                    <a:pt x="373215" y="856"/>
                  </a:lnTo>
                  <a:lnTo>
                    <a:pt x="362734" y="2418"/>
                  </a:lnTo>
                  <a:lnTo>
                    <a:pt x="351778" y="4452"/>
                  </a:lnTo>
                  <a:lnTo>
                    <a:pt x="341498" y="5808"/>
                  </a:lnTo>
                  <a:lnTo>
                    <a:pt x="331667" y="6712"/>
                  </a:lnTo>
                  <a:lnTo>
                    <a:pt x="322137" y="7314"/>
                  </a:lnTo>
                  <a:lnTo>
                    <a:pt x="312807" y="8709"/>
                  </a:lnTo>
                  <a:lnTo>
                    <a:pt x="303612" y="10630"/>
                  </a:lnTo>
                  <a:lnTo>
                    <a:pt x="294503" y="12903"/>
                  </a:lnTo>
                  <a:lnTo>
                    <a:pt x="285454" y="15411"/>
                  </a:lnTo>
                  <a:lnTo>
                    <a:pt x="267464" y="20843"/>
                  </a:lnTo>
                  <a:lnTo>
                    <a:pt x="240600" y="29479"/>
                  </a:lnTo>
                  <a:lnTo>
                    <a:pt x="225369" y="35364"/>
                  </a:lnTo>
                  <a:lnTo>
                    <a:pt x="210993" y="42279"/>
                  </a:lnTo>
                  <a:lnTo>
                    <a:pt x="202992" y="46901"/>
                  </a:lnTo>
                  <a:lnTo>
                    <a:pt x="194682" y="51967"/>
                  </a:lnTo>
                  <a:lnTo>
                    <a:pt x="180156" y="62887"/>
                  </a:lnTo>
                  <a:lnTo>
                    <a:pt x="168079" y="74355"/>
                  </a:lnTo>
                  <a:lnTo>
                    <a:pt x="154709" y="91967"/>
                  </a:lnTo>
                  <a:lnTo>
                    <a:pt x="144200" y="103816"/>
                  </a:lnTo>
                  <a:lnTo>
                    <a:pt x="135561" y="118342"/>
                  </a:lnTo>
                  <a:lnTo>
                    <a:pt x="128414" y="133728"/>
                  </a:lnTo>
                  <a:lnTo>
                    <a:pt x="121930" y="147181"/>
                  </a:lnTo>
                  <a:lnTo>
                    <a:pt x="115742" y="162421"/>
                  </a:lnTo>
                  <a:lnTo>
                    <a:pt x="109684" y="179115"/>
                  </a:lnTo>
                  <a:lnTo>
                    <a:pt x="94729" y="222955"/>
                  </a:lnTo>
                  <a:lnTo>
                    <a:pt x="91748" y="232836"/>
                  </a:lnTo>
                  <a:lnTo>
                    <a:pt x="82813" y="264712"/>
                  </a:lnTo>
                  <a:lnTo>
                    <a:pt x="76859" y="284110"/>
                  </a:lnTo>
                  <a:lnTo>
                    <a:pt x="72890" y="293450"/>
                  </a:lnTo>
                  <a:lnTo>
                    <a:pt x="68260" y="302652"/>
                  </a:lnTo>
                  <a:lnTo>
                    <a:pt x="63188" y="311765"/>
                  </a:lnTo>
                  <a:lnTo>
                    <a:pt x="58815" y="321808"/>
                  </a:lnTo>
                  <a:lnTo>
                    <a:pt x="54908" y="332473"/>
                  </a:lnTo>
                  <a:lnTo>
                    <a:pt x="51311" y="343551"/>
                  </a:lnTo>
                  <a:lnTo>
                    <a:pt x="46928" y="353913"/>
                  </a:lnTo>
                  <a:lnTo>
                    <a:pt x="42021" y="363797"/>
                  </a:lnTo>
                  <a:lnTo>
                    <a:pt x="36767" y="373364"/>
                  </a:lnTo>
                  <a:lnTo>
                    <a:pt x="32271" y="382718"/>
                  </a:lnTo>
                  <a:lnTo>
                    <a:pt x="28282" y="391931"/>
                  </a:lnTo>
                  <a:lnTo>
                    <a:pt x="24630" y="401049"/>
                  </a:lnTo>
                  <a:lnTo>
                    <a:pt x="17927" y="416472"/>
                  </a:lnTo>
                  <a:lnTo>
                    <a:pt x="11640" y="430933"/>
                  </a:lnTo>
                  <a:lnTo>
                    <a:pt x="5539" y="447282"/>
                  </a:lnTo>
                  <a:lnTo>
                    <a:pt x="2166" y="461825"/>
                  </a:lnTo>
                  <a:lnTo>
                    <a:pt x="266" y="478523"/>
                  </a:lnTo>
                  <a:lnTo>
                    <a:pt x="0" y="482589"/>
                  </a:lnTo>
                  <a:lnTo>
                    <a:pt x="815" y="486293"/>
                  </a:lnTo>
                  <a:lnTo>
                    <a:pt x="4365" y="493053"/>
                  </a:lnTo>
                  <a:lnTo>
                    <a:pt x="16683" y="507178"/>
                  </a:lnTo>
                  <a:lnTo>
                    <a:pt x="21859" y="510623"/>
                  </a:lnTo>
                  <a:lnTo>
                    <a:pt x="32901" y="514450"/>
                  </a:lnTo>
                  <a:lnTo>
                    <a:pt x="47069" y="518797"/>
                  </a:lnTo>
                  <a:lnTo>
                    <a:pt x="55014" y="521345"/>
                  </a:lnTo>
                  <a:lnTo>
                    <a:pt x="64280" y="523044"/>
                  </a:lnTo>
                  <a:lnTo>
                    <a:pt x="74426" y="524177"/>
                  </a:lnTo>
                  <a:lnTo>
                    <a:pt x="85158" y="524932"/>
                  </a:lnTo>
                  <a:lnTo>
                    <a:pt x="96282" y="526427"/>
                  </a:lnTo>
                  <a:lnTo>
                    <a:pt x="107667" y="528416"/>
                  </a:lnTo>
                  <a:lnTo>
                    <a:pt x="119225" y="530734"/>
                  </a:lnTo>
                  <a:lnTo>
                    <a:pt x="131893" y="532280"/>
                  </a:lnTo>
                  <a:lnTo>
                    <a:pt x="145297" y="533310"/>
                  </a:lnTo>
                  <a:lnTo>
                    <a:pt x="159195" y="533998"/>
                  </a:lnTo>
                  <a:lnTo>
                    <a:pt x="185220" y="534761"/>
                  </a:lnTo>
                  <a:lnTo>
                    <a:pt x="276288" y="535371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SMARTInkAnnotation570"/>
            <p:cNvSpPr/>
            <p:nvPr/>
          </p:nvSpPr>
          <p:spPr>
            <a:xfrm>
              <a:off x="6125765" y="2848570"/>
              <a:ext cx="250032" cy="62509"/>
            </a:xfrm>
            <a:custGeom>
              <a:avLst/>
              <a:gdLst/>
              <a:ahLst/>
              <a:cxnLst/>
              <a:rect l="0" t="0" r="0" b="0"/>
              <a:pathLst>
                <a:path w="250032" h="62509">
                  <a:moveTo>
                    <a:pt x="0" y="62508"/>
                  </a:moveTo>
                  <a:lnTo>
                    <a:pt x="4740" y="57767"/>
                  </a:lnTo>
                  <a:lnTo>
                    <a:pt x="7128" y="56371"/>
                  </a:lnTo>
                  <a:lnTo>
                    <a:pt x="16223" y="53413"/>
                  </a:lnTo>
                  <a:lnTo>
                    <a:pt x="20738" y="51484"/>
                  </a:lnTo>
                  <a:lnTo>
                    <a:pt x="25731" y="49205"/>
                  </a:lnTo>
                  <a:lnTo>
                    <a:pt x="32037" y="46694"/>
                  </a:lnTo>
                  <a:lnTo>
                    <a:pt x="46981" y="41258"/>
                  </a:lnTo>
                  <a:lnTo>
                    <a:pt x="56126" y="38419"/>
                  </a:lnTo>
                  <a:lnTo>
                    <a:pt x="76869" y="32620"/>
                  </a:lnTo>
                  <a:lnTo>
                    <a:pt x="110860" y="23776"/>
                  </a:lnTo>
                  <a:lnTo>
                    <a:pt x="124508" y="20812"/>
                  </a:lnTo>
                  <a:lnTo>
                    <a:pt x="170176" y="11899"/>
                  </a:lnTo>
                  <a:lnTo>
                    <a:pt x="197010" y="5949"/>
                  </a:lnTo>
                  <a:lnTo>
                    <a:pt x="208732" y="3966"/>
                  </a:lnTo>
                  <a:lnTo>
                    <a:pt x="219522" y="2644"/>
                  </a:lnTo>
                  <a:lnTo>
                    <a:pt x="250031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SMARTInkAnnotation571"/>
            <p:cNvSpPr/>
            <p:nvPr/>
          </p:nvSpPr>
          <p:spPr>
            <a:xfrm>
              <a:off x="6384726" y="2312789"/>
              <a:ext cx="749533" cy="1455540"/>
            </a:xfrm>
            <a:custGeom>
              <a:avLst/>
              <a:gdLst/>
              <a:ahLst/>
              <a:cxnLst/>
              <a:rect l="0" t="0" r="0" b="0"/>
              <a:pathLst>
                <a:path w="749533" h="1455540">
                  <a:moveTo>
                    <a:pt x="473274" y="0"/>
                  </a:moveTo>
                  <a:lnTo>
                    <a:pt x="473274" y="4740"/>
                  </a:lnTo>
                  <a:lnTo>
                    <a:pt x="475258" y="7129"/>
                  </a:lnTo>
                  <a:lnTo>
                    <a:pt x="495347" y="20737"/>
                  </a:lnTo>
                  <a:lnTo>
                    <a:pt x="510865" y="32036"/>
                  </a:lnTo>
                  <a:lnTo>
                    <a:pt x="537329" y="55132"/>
                  </a:lnTo>
                  <a:lnTo>
                    <a:pt x="558628" y="72128"/>
                  </a:lnTo>
                  <a:lnTo>
                    <a:pt x="578677" y="92249"/>
                  </a:lnTo>
                  <a:lnTo>
                    <a:pt x="597510" y="114421"/>
                  </a:lnTo>
                  <a:lnTo>
                    <a:pt x="615803" y="137505"/>
                  </a:lnTo>
                  <a:lnTo>
                    <a:pt x="633854" y="163639"/>
                  </a:lnTo>
                  <a:lnTo>
                    <a:pt x="650807" y="191791"/>
                  </a:lnTo>
                  <a:lnTo>
                    <a:pt x="672499" y="235530"/>
                  </a:lnTo>
                  <a:lnTo>
                    <a:pt x="695353" y="279910"/>
                  </a:lnTo>
                  <a:lnTo>
                    <a:pt x="705260" y="309612"/>
                  </a:lnTo>
                  <a:lnTo>
                    <a:pt x="721155" y="358966"/>
                  </a:lnTo>
                  <a:lnTo>
                    <a:pt x="729956" y="393696"/>
                  </a:lnTo>
                  <a:lnTo>
                    <a:pt x="737175" y="428976"/>
                  </a:lnTo>
                  <a:lnTo>
                    <a:pt x="743692" y="464500"/>
                  </a:lnTo>
                  <a:lnTo>
                    <a:pt x="747248" y="500132"/>
                  </a:lnTo>
                  <a:lnTo>
                    <a:pt x="748830" y="535812"/>
                  </a:lnTo>
                  <a:lnTo>
                    <a:pt x="749532" y="571513"/>
                  </a:lnTo>
                  <a:lnTo>
                    <a:pt x="747199" y="607224"/>
                  </a:lnTo>
                  <a:lnTo>
                    <a:pt x="742855" y="642940"/>
                  </a:lnTo>
                  <a:lnTo>
                    <a:pt x="737616" y="678657"/>
                  </a:lnTo>
                  <a:lnTo>
                    <a:pt x="729335" y="714375"/>
                  </a:lnTo>
                  <a:lnTo>
                    <a:pt x="718048" y="750094"/>
                  </a:lnTo>
                  <a:lnTo>
                    <a:pt x="703109" y="785812"/>
                  </a:lnTo>
                  <a:lnTo>
                    <a:pt x="677963" y="844131"/>
                  </a:lnTo>
                  <a:lnTo>
                    <a:pt x="660490" y="882177"/>
                  </a:lnTo>
                  <a:lnTo>
                    <a:pt x="641810" y="919922"/>
                  </a:lnTo>
                  <a:lnTo>
                    <a:pt x="620278" y="959849"/>
                  </a:lnTo>
                  <a:lnTo>
                    <a:pt x="606996" y="980219"/>
                  </a:lnTo>
                  <a:lnTo>
                    <a:pt x="592187" y="1000745"/>
                  </a:lnTo>
                  <a:lnTo>
                    <a:pt x="576363" y="1021374"/>
                  </a:lnTo>
                  <a:lnTo>
                    <a:pt x="558867" y="1041080"/>
                  </a:lnTo>
                  <a:lnTo>
                    <a:pt x="540257" y="1060170"/>
                  </a:lnTo>
                  <a:lnTo>
                    <a:pt x="520906" y="1078850"/>
                  </a:lnTo>
                  <a:lnTo>
                    <a:pt x="480884" y="1115481"/>
                  </a:lnTo>
                  <a:lnTo>
                    <a:pt x="393858" y="1192244"/>
                  </a:lnTo>
                  <a:lnTo>
                    <a:pt x="370721" y="1211548"/>
                  </a:lnTo>
                  <a:lnTo>
                    <a:pt x="323845" y="1248872"/>
                  </a:lnTo>
                  <a:lnTo>
                    <a:pt x="299241" y="1267159"/>
                  </a:lnTo>
                  <a:lnTo>
                    <a:pt x="248090" y="1303353"/>
                  </a:lnTo>
                  <a:lnTo>
                    <a:pt x="220956" y="1321339"/>
                  </a:lnTo>
                  <a:lnTo>
                    <a:pt x="164348" y="1357199"/>
                  </a:lnTo>
                  <a:lnTo>
                    <a:pt x="114054" y="1387689"/>
                  </a:lnTo>
                  <a:lnTo>
                    <a:pt x="0" y="145553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SMARTInkAnnotation572"/>
            <p:cNvSpPr/>
            <p:nvPr/>
          </p:nvSpPr>
          <p:spPr>
            <a:xfrm>
              <a:off x="778799" y="2464593"/>
              <a:ext cx="310623" cy="1616275"/>
            </a:xfrm>
            <a:custGeom>
              <a:avLst/>
              <a:gdLst/>
              <a:ahLst/>
              <a:cxnLst/>
              <a:rect l="0" t="0" r="0" b="0"/>
              <a:pathLst>
                <a:path w="310623" h="1616275">
                  <a:moveTo>
                    <a:pt x="114169" y="0"/>
                  </a:moveTo>
                  <a:lnTo>
                    <a:pt x="109429" y="4741"/>
                  </a:lnTo>
                  <a:lnTo>
                    <a:pt x="108032" y="8121"/>
                  </a:lnTo>
                  <a:lnTo>
                    <a:pt x="100867" y="38161"/>
                  </a:lnTo>
                  <a:lnTo>
                    <a:pt x="93044" y="54663"/>
                  </a:lnTo>
                  <a:lnTo>
                    <a:pt x="83944" y="72912"/>
                  </a:lnTo>
                  <a:lnTo>
                    <a:pt x="76592" y="94252"/>
                  </a:lnTo>
                  <a:lnTo>
                    <a:pt x="66876" y="128579"/>
                  </a:lnTo>
                  <a:lnTo>
                    <a:pt x="57713" y="163885"/>
                  </a:lnTo>
                  <a:lnTo>
                    <a:pt x="36784" y="256159"/>
                  </a:lnTo>
                  <a:lnTo>
                    <a:pt x="28843" y="299582"/>
                  </a:lnTo>
                  <a:lnTo>
                    <a:pt x="25056" y="348718"/>
                  </a:lnTo>
                  <a:lnTo>
                    <a:pt x="18092" y="397122"/>
                  </a:lnTo>
                  <a:lnTo>
                    <a:pt x="12598" y="434798"/>
                  </a:lnTo>
                  <a:lnTo>
                    <a:pt x="9495" y="472048"/>
                  </a:lnTo>
                  <a:lnTo>
                    <a:pt x="7124" y="509440"/>
                  </a:lnTo>
                  <a:lnTo>
                    <a:pt x="2763" y="549209"/>
                  </a:lnTo>
                  <a:lnTo>
                    <a:pt x="163" y="590036"/>
                  </a:lnTo>
                  <a:lnTo>
                    <a:pt x="0" y="631332"/>
                  </a:lnTo>
                  <a:lnTo>
                    <a:pt x="4494" y="694620"/>
                  </a:lnTo>
                  <a:lnTo>
                    <a:pt x="5893" y="739991"/>
                  </a:lnTo>
                  <a:lnTo>
                    <a:pt x="9161" y="783968"/>
                  </a:lnTo>
                  <a:lnTo>
                    <a:pt x="19343" y="873533"/>
                  </a:lnTo>
                  <a:lnTo>
                    <a:pt x="27975" y="939245"/>
                  </a:lnTo>
                  <a:lnTo>
                    <a:pt x="36504" y="984312"/>
                  </a:lnTo>
                  <a:lnTo>
                    <a:pt x="45917" y="1030800"/>
                  </a:lnTo>
                  <a:lnTo>
                    <a:pt x="53408" y="1077920"/>
                  </a:lnTo>
                  <a:lnTo>
                    <a:pt x="62690" y="1122675"/>
                  </a:lnTo>
                  <a:lnTo>
                    <a:pt x="67943" y="1144332"/>
                  </a:lnTo>
                  <a:lnTo>
                    <a:pt x="74422" y="1166708"/>
                  </a:lnTo>
                  <a:lnTo>
                    <a:pt x="81718" y="1189564"/>
                  </a:lnTo>
                  <a:lnTo>
                    <a:pt x="97762" y="1236125"/>
                  </a:lnTo>
                  <a:lnTo>
                    <a:pt x="114815" y="1283277"/>
                  </a:lnTo>
                  <a:lnTo>
                    <a:pt x="124521" y="1306963"/>
                  </a:lnTo>
                  <a:lnTo>
                    <a:pt x="134961" y="1330692"/>
                  </a:lnTo>
                  <a:lnTo>
                    <a:pt x="145890" y="1354448"/>
                  </a:lnTo>
                  <a:lnTo>
                    <a:pt x="157144" y="1377231"/>
                  </a:lnTo>
                  <a:lnTo>
                    <a:pt x="180233" y="1421067"/>
                  </a:lnTo>
                  <a:lnTo>
                    <a:pt x="193930" y="1443471"/>
                  </a:lnTo>
                  <a:lnTo>
                    <a:pt x="209015" y="1466345"/>
                  </a:lnTo>
                  <a:lnTo>
                    <a:pt x="225025" y="1489533"/>
                  </a:lnTo>
                  <a:lnTo>
                    <a:pt x="250751" y="1528525"/>
                  </a:lnTo>
                  <a:lnTo>
                    <a:pt x="261778" y="1545868"/>
                  </a:lnTo>
                  <a:lnTo>
                    <a:pt x="272107" y="1561399"/>
                  </a:lnTo>
                  <a:lnTo>
                    <a:pt x="310622" y="1616274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SMARTInkAnnotation573"/>
            <p:cNvSpPr/>
            <p:nvPr/>
          </p:nvSpPr>
          <p:spPr>
            <a:xfrm>
              <a:off x="6947296" y="1991320"/>
              <a:ext cx="419697" cy="419696"/>
            </a:xfrm>
            <a:custGeom>
              <a:avLst/>
              <a:gdLst/>
              <a:ahLst/>
              <a:cxnLst/>
              <a:rect l="0" t="0" r="0" b="0"/>
              <a:pathLst>
                <a:path w="419697" h="419696">
                  <a:moveTo>
                    <a:pt x="0" y="0"/>
                  </a:moveTo>
                  <a:lnTo>
                    <a:pt x="4740" y="9481"/>
                  </a:lnTo>
                  <a:lnTo>
                    <a:pt x="17651" y="22073"/>
                  </a:lnTo>
                  <a:lnTo>
                    <a:pt x="85852" y="79305"/>
                  </a:lnTo>
                  <a:lnTo>
                    <a:pt x="127123" y="114952"/>
                  </a:lnTo>
                  <a:lnTo>
                    <a:pt x="149241" y="135174"/>
                  </a:lnTo>
                  <a:lnTo>
                    <a:pt x="194984" y="178809"/>
                  </a:lnTo>
                  <a:lnTo>
                    <a:pt x="219285" y="203542"/>
                  </a:lnTo>
                  <a:lnTo>
                    <a:pt x="358249" y="349582"/>
                  </a:lnTo>
                  <a:lnTo>
                    <a:pt x="374762" y="367992"/>
                  </a:lnTo>
                  <a:lnTo>
                    <a:pt x="419696" y="419695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SMARTInkAnnotation574"/>
            <p:cNvSpPr/>
            <p:nvPr/>
          </p:nvSpPr>
          <p:spPr>
            <a:xfrm>
              <a:off x="5464968" y="3143368"/>
              <a:ext cx="348259" cy="17742"/>
            </a:xfrm>
            <a:custGeom>
              <a:avLst/>
              <a:gdLst/>
              <a:ahLst/>
              <a:cxnLst/>
              <a:rect l="0" t="0" r="0" b="0"/>
              <a:pathLst>
                <a:path w="348259" h="17742">
                  <a:moveTo>
                    <a:pt x="0" y="17741"/>
                  </a:moveTo>
                  <a:lnTo>
                    <a:pt x="9481" y="13000"/>
                  </a:lnTo>
                  <a:lnTo>
                    <a:pt x="15250" y="11604"/>
                  </a:lnTo>
                  <a:lnTo>
                    <a:pt x="22074" y="10673"/>
                  </a:lnTo>
                  <a:lnTo>
                    <a:pt x="29598" y="10052"/>
                  </a:lnTo>
                  <a:lnTo>
                    <a:pt x="39576" y="8647"/>
                  </a:lnTo>
                  <a:lnTo>
                    <a:pt x="63892" y="4438"/>
                  </a:lnTo>
                  <a:lnTo>
                    <a:pt x="78313" y="2919"/>
                  </a:lnTo>
                  <a:lnTo>
                    <a:pt x="93881" y="1907"/>
                  </a:lnTo>
                  <a:lnTo>
                    <a:pt x="110213" y="1232"/>
                  </a:lnTo>
                  <a:lnTo>
                    <a:pt x="146880" y="482"/>
                  </a:lnTo>
                  <a:lnTo>
                    <a:pt x="227010" y="0"/>
                  </a:lnTo>
                  <a:lnTo>
                    <a:pt x="245598" y="953"/>
                  </a:lnTo>
                  <a:lnTo>
                    <a:pt x="262950" y="2580"/>
                  </a:lnTo>
                  <a:lnTo>
                    <a:pt x="279480" y="4657"/>
                  </a:lnTo>
                  <a:lnTo>
                    <a:pt x="294468" y="7034"/>
                  </a:lnTo>
                  <a:lnTo>
                    <a:pt x="308429" y="9611"/>
                  </a:lnTo>
                  <a:lnTo>
                    <a:pt x="348258" y="17741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SMARTInkAnnotation575"/>
            <p:cNvSpPr/>
            <p:nvPr/>
          </p:nvSpPr>
          <p:spPr>
            <a:xfrm>
              <a:off x="4152304" y="3312914"/>
              <a:ext cx="410767" cy="71438"/>
            </a:xfrm>
            <a:custGeom>
              <a:avLst/>
              <a:gdLst/>
              <a:ahLst/>
              <a:cxnLst/>
              <a:rect l="0" t="0" r="0" b="0"/>
              <a:pathLst>
                <a:path w="410767" h="71438">
                  <a:moveTo>
                    <a:pt x="0" y="71437"/>
                  </a:moveTo>
                  <a:lnTo>
                    <a:pt x="4741" y="71437"/>
                  </a:lnTo>
                  <a:lnTo>
                    <a:pt x="7129" y="70444"/>
                  </a:lnTo>
                  <a:lnTo>
                    <a:pt x="9714" y="68791"/>
                  </a:lnTo>
                  <a:lnTo>
                    <a:pt x="12429" y="66697"/>
                  </a:lnTo>
                  <a:lnTo>
                    <a:pt x="16224" y="64308"/>
                  </a:lnTo>
                  <a:lnTo>
                    <a:pt x="20738" y="61723"/>
                  </a:lnTo>
                  <a:lnTo>
                    <a:pt x="25732" y="59008"/>
                  </a:lnTo>
                  <a:lnTo>
                    <a:pt x="32037" y="55214"/>
                  </a:lnTo>
                  <a:lnTo>
                    <a:pt x="46981" y="45706"/>
                  </a:lnTo>
                  <a:lnTo>
                    <a:pt x="57118" y="41384"/>
                  </a:lnTo>
                  <a:lnTo>
                    <a:pt x="68836" y="37511"/>
                  </a:lnTo>
                  <a:lnTo>
                    <a:pt x="132770" y="19426"/>
                  </a:lnTo>
                  <a:lnTo>
                    <a:pt x="152014" y="15927"/>
                  </a:lnTo>
                  <a:lnTo>
                    <a:pt x="171787" y="13594"/>
                  </a:lnTo>
                  <a:lnTo>
                    <a:pt x="214264" y="10011"/>
                  </a:lnTo>
                  <a:lnTo>
                    <a:pt x="262908" y="5110"/>
                  </a:lnTo>
                  <a:lnTo>
                    <a:pt x="285404" y="3407"/>
                  </a:lnTo>
                  <a:lnTo>
                    <a:pt x="306356" y="2271"/>
                  </a:lnTo>
                  <a:lnTo>
                    <a:pt x="344518" y="1009"/>
                  </a:lnTo>
                  <a:lnTo>
                    <a:pt x="410766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SMARTInkAnnotation576"/>
            <p:cNvSpPr/>
            <p:nvPr/>
          </p:nvSpPr>
          <p:spPr>
            <a:xfrm>
              <a:off x="2625328" y="3325628"/>
              <a:ext cx="526852" cy="40865"/>
            </a:xfrm>
            <a:custGeom>
              <a:avLst/>
              <a:gdLst/>
              <a:ahLst/>
              <a:cxnLst/>
              <a:rect l="0" t="0" r="0" b="0"/>
              <a:pathLst>
                <a:path w="526852" h="40865">
                  <a:moveTo>
                    <a:pt x="0" y="5145"/>
                  </a:moveTo>
                  <a:lnTo>
                    <a:pt x="81060" y="5145"/>
                  </a:lnTo>
                  <a:lnTo>
                    <a:pt x="101665" y="4152"/>
                  </a:lnTo>
                  <a:lnTo>
                    <a:pt x="148372" y="405"/>
                  </a:lnTo>
                  <a:lnTo>
                    <a:pt x="175313" y="0"/>
                  </a:lnTo>
                  <a:lnTo>
                    <a:pt x="204188" y="723"/>
                  </a:lnTo>
                  <a:lnTo>
                    <a:pt x="234351" y="2197"/>
                  </a:lnTo>
                  <a:lnTo>
                    <a:pt x="265375" y="5164"/>
                  </a:lnTo>
                  <a:lnTo>
                    <a:pt x="296971" y="9126"/>
                  </a:lnTo>
                  <a:lnTo>
                    <a:pt x="359198" y="17828"/>
                  </a:lnTo>
                  <a:lnTo>
                    <a:pt x="463969" y="31500"/>
                  </a:lnTo>
                  <a:lnTo>
                    <a:pt x="526851" y="40864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SMARTInkAnnotation577"/>
            <p:cNvSpPr/>
            <p:nvPr/>
          </p:nvSpPr>
          <p:spPr>
            <a:xfrm>
              <a:off x="3411140" y="3250406"/>
              <a:ext cx="187525" cy="71438"/>
            </a:xfrm>
            <a:custGeom>
              <a:avLst/>
              <a:gdLst/>
              <a:ahLst/>
              <a:cxnLst/>
              <a:rect l="0" t="0" r="0" b="0"/>
              <a:pathLst>
                <a:path w="187525" h="71438">
                  <a:moveTo>
                    <a:pt x="0" y="0"/>
                  </a:moveTo>
                  <a:lnTo>
                    <a:pt x="4741" y="4741"/>
                  </a:lnTo>
                  <a:lnTo>
                    <a:pt x="9113" y="7129"/>
                  </a:lnTo>
                  <a:lnTo>
                    <a:pt x="15005" y="9713"/>
                  </a:lnTo>
                  <a:lnTo>
                    <a:pt x="21910" y="12428"/>
                  </a:lnTo>
                  <a:lnTo>
                    <a:pt x="30482" y="15231"/>
                  </a:lnTo>
                  <a:lnTo>
                    <a:pt x="40165" y="18091"/>
                  </a:lnTo>
                  <a:lnTo>
                    <a:pt x="50589" y="20991"/>
                  </a:lnTo>
                  <a:lnTo>
                    <a:pt x="62499" y="24908"/>
                  </a:lnTo>
                  <a:lnTo>
                    <a:pt x="88963" y="34552"/>
                  </a:lnTo>
                  <a:lnTo>
                    <a:pt x="155791" y="60100"/>
                  </a:lnTo>
                  <a:lnTo>
                    <a:pt x="187524" y="71437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SMARTInkAnnotation578"/>
            <p:cNvSpPr/>
            <p:nvPr/>
          </p:nvSpPr>
          <p:spPr>
            <a:xfrm>
              <a:off x="2607468" y="3321844"/>
              <a:ext cx="348259" cy="17860"/>
            </a:xfrm>
            <a:custGeom>
              <a:avLst/>
              <a:gdLst/>
              <a:ahLst/>
              <a:cxnLst/>
              <a:rect l="0" t="0" r="0" b="0"/>
              <a:pathLst>
                <a:path w="348259" h="17860">
                  <a:moveTo>
                    <a:pt x="0" y="8929"/>
                  </a:moveTo>
                  <a:lnTo>
                    <a:pt x="4741" y="8929"/>
                  </a:lnTo>
                  <a:lnTo>
                    <a:pt x="6137" y="7936"/>
                  </a:lnTo>
                  <a:lnTo>
                    <a:pt x="7068" y="6283"/>
                  </a:lnTo>
                  <a:lnTo>
                    <a:pt x="7689" y="4189"/>
                  </a:lnTo>
                  <a:lnTo>
                    <a:pt x="9094" y="2792"/>
                  </a:lnTo>
                  <a:lnTo>
                    <a:pt x="11024" y="1861"/>
                  </a:lnTo>
                  <a:lnTo>
                    <a:pt x="13303" y="1241"/>
                  </a:lnTo>
                  <a:lnTo>
                    <a:pt x="15814" y="827"/>
                  </a:lnTo>
                  <a:lnTo>
                    <a:pt x="21250" y="367"/>
                  </a:lnTo>
                  <a:lnTo>
                    <a:pt x="29888" y="108"/>
                  </a:lnTo>
                  <a:lnTo>
                    <a:pt x="83528" y="0"/>
                  </a:lnTo>
                  <a:lnTo>
                    <a:pt x="90412" y="992"/>
                  </a:lnTo>
                  <a:lnTo>
                    <a:pt x="96986" y="2645"/>
                  </a:lnTo>
                  <a:lnTo>
                    <a:pt x="103352" y="4740"/>
                  </a:lnTo>
                  <a:lnTo>
                    <a:pt x="110574" y="6136"/>
                  </a:lnTo>
                  <a:lnTo>
                    <a:pt x="118364" y="7067"/>
                  </a:lnTo>
                  <a:lnTo>
                    <a:pt x="126535" y="7688"/>
                  </a:lnTo>
                  <a:lnTo>
                    <a:pt x="134958" y="8101"/>
                  </a:lnTo>
                  <a:lnTo>
                    <a:pt x="152255" y="8562"/>
                  </a:lnTo>
                  <a:lnTo>
                    <a:pt x="205422" y="8896"/>
                  </a:lnTo>
                  <a:lnTo>
                    <a:pt x="213347" y="9900"/>
                  </a:lnTo>
                  <a:lnTo>
                    <a:pt x="220614" y="11561"/>
                  </a:lnTo>
                  <a:lnTo>
                    <a:pt x="227443" y="13660"/>
                  </a:lnTo>
                  <a:lnTo>
                    <a:pt x="234973" y="15059"/>
                  </a:lnTo>
                  <a:lnTo>
                    <a:pt x="242969" y="15992"/>
                  </a:lnTo>
                  <a:lnTo>
                    <a:pt x="251276" y="16615"/>
                  </a:lnTo>
                  <a:lnTo>
                    <a:pt x="258799" y="17029"/>
                  </a:lnTo>
                  <a:lnTo>
                    <a:pt x="272449" y="17490"/>
                  </a:lnTo>
                  <a:lnTo>
                    <a:pt x="300780" y="17810"/>
                  </a:lnTo>
                  <a:lnTo>
                    <a:pt x="348258" y="1785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SMARTInkAnnotation579"/>
            <p:cNvSpPr/>
            <p:nvPr/>
          </p:nvSpPr>
          <p:spPr>
            <a:xfrm>
              <a:off x="2000250" y="3241476"/>
              <a:ext cx="223243" cy="35720"/>
            </a:xfrm>
            <a:custGeom>
              <a:avLst/>
              <a:gdLst/>
              <a:ahLst/>
              <a:cxnLst/>
              <a:rect l="0" t="0" r="0" b="0"/>
              <a:pathLst>
                <a:path w="223243" h="35720">
                  <a:moveTo>
                    <a:pt x="0" y="35719"/>
                  </a:moveTo>
                  <a:lnTo>
                    <a:pt x="12428" y="23290"/>
                  </a:lnTo>
                  <a:lnTo>
                    <a:pt x="17215" y="20488"/>
                  </a:lnTo>
                  <a:lnTo>
                    <a:pt x="23383" y="17627"/>
                  </a:lnTo>
                  <a:lnTo>
                    <a:pt x="30471" y="14728"/>
                  </a:lnTo>
                  <a:lnTo>
                    <a:pt x="38173" y="11803"/>
                  </a:lnTo>
                  <a:lnTo>
                    <a:pt x="54669" y="5907"/>
                  </a:lnTo>
                  <a:lnTo>
                    <a:pt x="65219" y="3938"/>
                  </a:lnTo>
                  <a:lnTo>
                    <a:pt x="77214" y="2626"/>
                  </a:lnTo>
                  <a:lnTo>
                    <a:pt x="90171" y="1750"/>
                  </a:lnTo>
                  <a:lnTo>
                    <a:pt x="103770" y="1167"/>
                  </a:lnTo>
                  <a:lnTo>
                    <a:pt x="132109" y="519"/>
                  </a:lnTo>
                  <a:lnTo>
                    <a:pt x="223242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SMARTInkAnnotation580"/>
            <p:cNvSpPr/>
            <p:nvPr/>
          </p:nvSpPr>
          <p:spPr>
            <a:xfrm>
              <a:off x="1526976" y="3277195"/>
              <a:ext cx="35720" cy="8931"/>
            </a:xfrm>
            <a:custGeom>
              <a:avLst/>
              <a:gdLst/>
              <a:ahLst/>
              <a:cxnLst/>
              <a:rect l="0" t="0" r="0" b="0"/>
              <a:pathLst>
                <a:path w="35720" h="8931">
                  <a:moveTo>
                    <a:pt x="0" y="8930"/>
                  </a:moveTo>
                  <a:lnTo>
                    <a:pt x="4741" y="8930"/>
                  </a:lnTo>
                  <a:lnTo>
                    <a:pt x="9113" y="7937"/>
                  </a:lnTo>
                  <a:lnTo>
                    <a:pt x="15005" y="6284"/>
                  </a:lnTo>
                  <a:lnTo>
                    <a:pt x="35719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SMARTInkAnnotation581"/>
            <p:cNvSpPr/>
            <p:nvPr/>
          </p:nvSpPr>
          <p:spPr>
            <a:xfrm>
              <a:off x="1250156" y="4040456"/>
              <a:ext cx="562571" cy="594052"/>
            </a:xfrm>
            <a:custGeom>
              <a:avLst/>
              <a:gdLst/>
              <a:ahLst/>
              <a:cxnLst/>
              <a:rect l="0" t="0" r="0" b="0"/>
              <a:pathLst>
                <a:path w="562571" h="594052">
                  <a:moveTo>
                    <a:pt x="0" y="594051"/>
                  </a:moveTo>
                  <a:lnTo>
                    <a:pt x="7688" y="594051"/>
                  </a:lnTo>
                  <a:lnTo>
                    <a:pt x="15813" y="586922"/>
                  </a:lnTo>
                  <a:lnTo>
                    <a:pt x="32824" y="570136"/>
                  </a:lnTo>
                  <a:lnTo>
                    <a:pt x="47636" y="555342"/>
                  </a:lnTo>
                  <a:lnTo>
                    <a:pt x="60525" y="536318"/>
                  </a:lnTo>
                  <a:lnTo>
                    <a:pt x="74598" y="518295"/>
                  </a:lnTo>
                  <a:lnTo>
                    <a:pt x="82102" y="502835"/>
                  </a:lnTo>
                  <a:lnTo>
                    <a:pt x="91391" y="488688"/>
                  </a:lnTo>
                  <a:lnTo>
                    <a:pt x="102134" y="473801"/>
                  </a:lnTo>
                  <a:lnTo>
                    <a:pt x="107777" y="464275"/>
                  </a:lnTo>
                  <a:lnTo>
                    <a:pt x="113523" y="453956"/>
                  </a:lnTo>
                  <a:lnTo>
                    <a:pt x="119338" y="444100"/>
                  </a:lnTo>
                  <a:lnTo>
                    <a:pt x="131091" y="425211"/>
                  </a:lnTo>
                  <a:lnTo>
                    <a:pt x="145575" y="406894"/>
                  </a:lnTo>
                  <a:lnTo>
                    <a:pt x="153605" y="397842"/>
                  </a:lnTo>
                  <a:lnTo>
                    <a:pt x="160942" y="387839"/>
                  </a:lnTo>
                  <a:lnTo>
                    <a:pt x="167818" y="377201"/>
                  </a:lnTo>
                  <a:lnTo>
                    <a:pt x="174386" y="366141"/>
                  </a:lnTo>
                  <a:lnTo>
                    <a:pt x="180750" y="354798"/>
                  </a:lnTo>
                  <a:lnTo>
                    <a:pt x="193112" y="331612"/>
                  </a:lnTo>
                  <a:lnTo>
                    <a:pt x="211228" y="296246"/>
                  </a:lnTo>
                  <a:lnTo>
                    <a:pt x="217217" y="285382"/>
                  </a:lnTo>
                  <a:lnTo>
                    <a:pt x="223194" y="275162"/>
                  </a:lnTo>
                  <a:lnTo>
                    <a:pt x="229163" y="265372"/>
                  </a:lnTo>
                  <a:lnTo>
                    <a:pt x="236119" y="254877"/>
                  </a:lnTo>
                  <a:lnTo>
                    <a:pt x="251785" y="232633"/>
                  </a:lnTo>
                  <a:lnTo>
                    <a:pt x="258146" y="221145"/>
                  </a:lnTo>
                  <a:lnTo>
                    <a:pt x="263378" y="209517"/>
                  </a:lnTo>
                  <a:lnTo>
                    <a:pt x="267859" y="197796"/>
                  </a:lnTo>
                  <a:lnTo>
                    <a:pt x="272830" y="186014"/>
                  </a:lnTo>
                  <a:lnTo>
                    <a:pt x="278129" y="174191"/>
                  </a:lnTo>
                  <a:lnTo>
                    <a:pt x="283646" y="162339"/>
                  </a:lnTo>
                  <a:lnTo>
                    <a:pt x="289308" y="151462"/>
                  </a:lnTo>
                  <a:lnTo>
                    <a:pt x="295067" y="141234"/>
                  </a:lnTo>
                  <a:lnTo>
                    <a:pt x="300891" y="131438"/>
                  </a:lnTo>
                  <a:lnTo>
                    <a:pt x="305766" y="121932"/>
                  </a:lnTo>
                  <a:lnTo>
                    <a:pt x="313828" y="103431"/>
                  </a:lnTo>
                  <a:lnTo>
                    <a:pt x="323365" y="87933"/>
                  </a:lnTo>
                  <a:lnTo>
                    <a:pt x="333225" y="74430"/>
                  </a:lnTo>
                  <a:lnTo>
                    <a:pt x="340915" y="61814"/>
                  </a:lnTo>
                  <a:lnTo>
                    <a:pt x="350823" y="43555"/>
                  </a:lnTo>
                  <a:lnTo>
                    <a:pt x="360042" y="25577"/>
                  </a:lnTo>
                  <a:lnTo>
                    <a:pt x="369057" y="12423"/>
                  </a:lnTo>
                  <a:lnTo>
                    <a:pt x="372046" y="9846"/>
                  </a:lnTo>
                  <a:lnTo>
                    <a:pt x="375031" y="8128"/>
                  </a:lnTo>
                  <a:lnTo>
                    <a:pt x="378013" y="6982"/>
                  </a:lnTo>
                  <a:lnTo>
                    <a:pt x="380000" y="5227"/>
                  </a:lnTo>
                  <a:lnTo>
                    <a:pt x="381326" y="3064"/>
                  </a:lnTo>
                  <a:lnTo>
                    <a:pt x="382209" y="630"/>
                  </a:lnTo>
                  <a:lnTo>
                    <a:pt x="382798" y="0"/>
                  </a:lnTo>
                  <a:lnTo>
                    <a:pt x="383191" y="572"/>
                  </a:lnTo>
                  <a:lnTo>
                    <a:pt x="383821" y="3878"/>
                  </a:lnTo>
                  <a:lnTo>
                    <a:pt x="383946" y="18789"/>
                  </a:lnTo>
                  <a:lnTo>
                    <a:pt x="383963" y="29478"/>
                  </a:lnTo>
                  <a:lnTo>
                    <a:pt x="386616" y="40843"/>
                  </a:lnTo>
                  <a:lnTo>
                    <a:pt x="390110" y="53501"/>
                  </a:lnTo>
                  <a:lnTo>
                    <a:pt x="391663" y="69048"/>
                  </a:lnTo>
                  <a:lnTo>
                    <a:pt x="392078" y="78354"/>
                  </a:lnTo>
                  <a:lnTo>
                    <a:pt x="392538" y="99277"/>
                  </a:lnTo>
                  <a:lnTo>
                    <a:pt x="393653" y="110413"/>
                  </a:lnTo>
                  <a:lnTo>
                    <a:pt x="395388" y="121805"/>
                  </a:lnTo>
                  <a:lnTo>
                    <a:pt x="397537" y="133369"/>
                  </a:lnTo>
                  <a:lnTo>
                    <a:pt x="402571" y="156800"/>
                  </a:lnTo>
                  <a:lnTo>
                    <a:pt x="419760" y="230606"/>
                  </a:lnTo>
                  <a:lnTo>
                    <a:pt x="431614" y="287993"/>
                  </a:lnTo>
                  <a:lnTo>
                    <a:pt x="435579" y="301708"/>
                  </a:lnTo>
                  <a:lnTo>
                    <a:pt x="440206" y="314820"/>
                  </a:lnTo>
                  <a:lnTo>
                    <a:pt x="445275" y="327530"/>
                  </a:lnTo>
                  <a:lnTo>
                    <a:pt x="449647" y="340964"/>
                  </a:lnTo>
                  <a:lnTo>
                    <a:pt x="453554" y="354881"/>
                  </a:lnTo>
                  <a:lnTo>
                    <a:pt x="457150" y="369120"/>
                  </a:lnTo>
                  <a:lnTo>
                    <a:pt x="461532" y="383573"/>
                  </a:lnTo>
                  <a:lnTo>
                    <a:pt x="466438" y="398170"/>
                  </a:lnTo>
                  <a:lnTo>
                    <a:pt x="471693" y="412862"/>
                  </a:lnTo>
                  <a:lnTo>
                    <a:pt x="477181" y="426626"/>
                  </a:lnTo>
                  <a:lnTo>
                    <a:pt x="482824" y="439770"/>
                  </a:lnTo>
                  <a:lnTo>
                    <a:pt x="488570" y="452502"/>
                  </a:lnTo>
                  <a:lnTo>
                    <a:pt x="495377" y="464958"/>
                  </a:lnTo>
                  <a:lnTo>
                    <a:pt x="502892" y="477232"/>
                  </a:lnTo>
                  <a:lnTo>
                    <a:pt x="510878" y="489383"/>
                  </a:lnTo>
                  <a:lnTo>
                    <a:pt x="518187" y="501452"/>
                  </a:lnTo>
                  <a:lnTo>
                    <a:pt x="525044" y="513467"/>
                  </a:lnTo>
                  <a:lnTo>
                    <a:pt x="541529" y="544046"/>
                  </a:lnTo>
                  <a:lnTo>
                    <a:pt x="562570" y="585122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SMARTInkAnnotation582"/>
            <p:cNvSpPr/>
            <p:nvPr/>
          </p:nvSpPr>
          <p:spPr>
            <a:xfrm>
              <a:off x="1428750" y="4366617"/>
              <a:ext cx="312540" cy="44649"/>
            </a:xfrm>
            <a:custGeom>
              <a:avLst/>
              <a:gdLst/>
              <a:ahLst/>
              <a:cxnLst/>
              <a:rect l="0" t="0" r="0" b="0"/>
              <a:pathLst>
                <a:path w="312540" h="44649">
                  <a:moveTo>
                    <a:pt x="0" y="44648"/>
                  </a:moveTo>
                  <a:lnTo>
                    <a:pt x="4740" y="44648"/>
                  </a:lnTo>
                  <a:lnTo>
                    <a:pt x="8121" y="43656"/>
                  </a:lnTo>
                  <a:lnTo>
                    <a:pt x="12359" y="42003"/>
                  </a:lnTo>
                  <a:lnTo>
                    <a:pt x="17169" y="39907"/>
                  </a:lnTo>
                  <a:lnTo>
                    <a:pt x="23352" y="37519"/>
                  </a:lnTo>
                  <a:lnTo>
                    <a:pt x="38160" y="32219"/>
                  </a:lnTo>
                  <a:lnTo>
                    <a:pt x="48260" y="29417"/>
                  </a:lnTo>
                  <a:lnTo>
                    <a:pt x="59954" y="26557"/>
                  </a:lnTo>
                  <a:lnTo>
                    <a:pt x="72712" y="23657"/>
                  </a:lnTo>
                  <a:lnTo>
                    <a:pt x="88162" y="20733"/>
                  </a:lnTo>
                  <a:lnTo>
                    <a:pt x="123849" y="14837"/>
                  </a:lnTo>
                  <a:lnTo>
                    <a:pt x="143090" y="12867"/>
                  </a:lnTo>
                  <a:lnTo>
                    <a:pt x="162861" y="11554"/>
                  </a:lnTo>
                  <a:lnTo>
                    <a:pt x="182988" y="10680"/>
                  </a:lnTo>
                  <a:lnTo>
                    <a:pt x="202359" y="9104"/>
                  </a:lnTo>
                  <a:lnTo>
                    <a:pt x="221226" y="7061"/>
                  </a:lnTo>
                  <a:lnTo>
                    <a:pt x="239757" y="4707"/>
                  </a:lnTo>
                  <a:lnTo>
                    <a:pt x="256080" y="3138"/>
                  </a:lnTo>
                  <a:lnTo>
                    <a:pt x="270931" y="2092"/>
                  </a:lnTo>
                  <a:lnTo>
                    <a:pt x="312539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SMARTInkAnnotation583"/>
            <p:cNvSpPr/>
            <p:nvPr/>
          </p:nvSpPr>
          <p:spPr>
            <a:xfrm>
              <a:off x="2205632" y="4277320"/>
              <a:ext cx="44650" cy="294681"/>
            </a:xfrm>
            <a:custGeom>
              <a:avLst/>
              <a:gdLst/>
              <a:ahLst/>
              <a:cxnLst/>
              <a:rect l="0" t="0" r="0" b="0"/>
              <a:pathLst>
                <a:path w="44650" h="294681">
                  <a:moveTo>
                    <a:pt x="44649" y="0"/>
                  </a:moveTo>
                  <a:lnTo>
                    <a:pt x="39908" y="4740"/>
                  </a:lnTo>
                  <a:lnTo>
                    <a:pt x="38512" y="7129"/>
                  </a:lnTo>
                  <a:lnTo>
                    <a:pt x="37581" y="9713"/>
                  </a:lnTo>
                  <a:lnTo>
                    <a:pt x="36547" y="17215"/>
                  </a:lnTo>
                  <a:lnTo>
                    <a:pt x="36271" y="23383"/>
                  </a:lnTo>
                  <a:lnTo>
                    <a:pt x="36087" y="30472"/>
                  </a:lnTo>
                  <a:lnTo>
                    <a:pt x="34972" y="38174"/>
                  </a:lnTo>
                  <a:lnTo>
                    <a:pt x="33236" y="46285"/>
                  </a:lnTo>
                  <a:lnTo>
                    <a:pt x="31088" y="54669"/>
                  </a:lnTo>
                  <a:lnTo>
                    <a:pt x="29655" y="63235"/>
                  </a:lnTo>
                  <a:lnTo>
                    <a:pt x="28700" y="71922"/>
                  </a:lnTo>
                  <a:lnTo>
                    <a:pt x="28063" y="80690"/>
                  </a:lnTo>
                  <a:lnTo>
                    <a:pt x="26646" y="89512"/>
                  </a:lnTo>
                  <a:lnTo>
                    <a:pt x="24709" y="98370"/>
                  </a:lnTo>
                  <a:lnTo>
                    <a:pt x="22426" y="107252"/>
                  </a:lnTo>
                  <a:lnTo>
                    <a:pt x="20904" y="116149"/>
                  </a:lnTo>
                  <a:lnTo>
                    <a:pt x="19889" y="125058"/>
                  </a:lnTo>
                  <a:lnTo>
                    <a:pt x="19213" y="133973"/>
                  </a:lnTo>
                  <a:lnTo>
                    <a:pt x="17770" y="142894"/>
                  </a:lnTo>
                  <a:lnTo>
                    <a:pt x="15815" y="151817"/>
                  </a:lnTo>
                  <a:lnTo>
                    <a:pt x="13520" y="160743"/>
                  </a:lnTo>
                  <a:lnTo>
                    <a:pt x="11990" y="170661"/>
                  </a:lnTo>
                  <a:lnTo>
                    <a:pt x="10970" y="181243"/>
                  </a:lnTo>
                  <a:lnTo>
                    <a:pt x="10290" y="192266"/>
                  </a:lnTo>
                  <a:lnTo>
                    <a:pt x="8845" y="202592"/>
                  </a:lnTo>
                  <a:lnTo>
                    <a:pt x="6889" y="212452"/>
                  </a:lnTo>
                  <a:lnTo>
                    <a:pt x="4593" y="222001"/>
                  </a:lnTo>
                  <a:lnTo>
                    <a:pt x="3062" y="231345"/>
                  </a:lnTo>
                  <a:lnTo>
                    <a:pt x="2041" y="240550"/>
                  </a:lnTo>
                  <a:lnTo>
                    <a:pt x="1361" y="249663"/>
                  </a:lnTo>
                  <a:lnTo>
                    <a:pt x="907" y="257724"/>
                  </a:lnTo>
                  <a:lnTo>
                    <a:pt x="403" y="271970"/>
                  </a:lnTo>
                  <a:lnTo>
                    <a:pt x="0" y="29468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SMARTInkAnnotation584"/>
            <p:cNvSpPr/>
            <p:nvPr/>
          </p:nvSpPr>
          <p:spPr>
            <a:xfrm>
              <a:off x="2035968" y="4403577"/>
              <a:ext cx="294681" cy="52338"/>
            </a:xfrm>
            <a:custGeom>
              <a:avLst/>
              <a:gdLst/>
              <a:ahLst/>
              <a:cxnLst/>
              <a:rect l="0" t="0" r="0" b="0"/>
              <a:pathLst>
                <a:path w="294681" h="52338">
                  <a:moveTo>
                    <a:pt x="0" y="7688"/>
                  </a:moveTo>
                  <a:lnTo>
                    <a:pt x="4741" y="2948"/>
                  </a:lnTo>
                  <a:lnTo>
                    <a:pt x="9114" y="1551"/>
                  </a:lnTo>
                  <a:lnTo>
                    <a:pt x="15006" y="620"/>
                  </a:lnTo>
                  <a:lnTo>
                    <a:pt x="21910" y="0"/>
                  </a:lnTo>
                  <a:lnTo>
                    <a:pt x="30482" y="578"/>
                  </a:lnTo>
                  <a:lnTo>
                    <a:pt x="40165" y="1956"/>
                  </a:lnTo>
                  <a:lnTo>
                    <a:pt x="50589" y="3867"/>
                  </a:lnTo>
                  <a:lnTo>
                    <a:pt x="62500" y="5140"/>
                  </a:lnTo>
                  <a:lnTo>
                    <a:pt x="75401" y="5990"/>
                  </a:lnTo>
                  <a:lnTo>
                    <a:pt x="88963" y="6556"/>
                  </a:lnTo>
                  <a:lnTo>
                    <a:pt x="103957" y="7926"/>
                  </a:lnTo>
                  <a:lnTo>
                    <a:pt x="119906" y="9831"/>
                  </a:lnTo>
                  <a:lnTo>
                    <a:pt x="136492" y="12093"/>
                  </a:lnTo>
                  <a:lnTo>
                    <a:pt x="153503" y="15586"/>
                  </a:lnTo>
                  <a:lnTo>
                    <a:pt x="170796" y="19899"/>
                  </a:lnTo>
                  <a:lnTo>
                    <a:pt x="188278" y="24758"/>
                  </a:lnTo>
                  <a:lnTo>
                    <a:pt x="204894" y="28990"/>
                  </a:lnTo>
                  <a:lnTo>
                    <a:pt x="249997" y="39686"/>
                  </a:lnTo>
                  <a:lnTo>
                    <a:pt x="261914" y="42911"/>
                  </a:lnTo>
                  <a:lnTo>
                    <a:pt x="294680" y="52337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SMARTInkAnnotation585"/>
            <p:cNvSpPr/>
            <p:nvPr/>
          </p:nvSpPr>
          <p:spPr>
            <a:xfrm>
              <a:off x="2652238" y="4214812"/>
              <a:ext cx="285057" cy="463806"/>
            </a:xfrm>
            <a:custGeom>
              <a:avLst/>
              <a:gdLst/>
              <a:ahLst/>
              <a:cxnLst/>
              <a:rect l="0" t="0" r="0" b="0"/>
              <a:pathLst>
                <a:path w="285057" h="463806">
                  <a:moveTo>
                    <a:pt x="35597" y="26789"/>
                  </a:moveTo>
                  <a:lnTo>
                    <a:pt x="35597" y="31529"/>
                  </a:lnTo>
                  <a:lnTo>
                    <a:pt x="34605" y="33918"/>
                  </a:lnTo>
                  <a:lnTo>
                    <a:pt x="30857" y="39218"/>
                  </a:lnTo>
                  <a:lnTo>
                    <a:pt x="29461" y="43012"/>
                  </a:lnTo>
                  <a:lnTo>
                    <a:pt x="27909" y="52520"/>
                  </a:lnTo>
                  <a:lnTo>
                    <a:pt x="27219" y="63360"/>
                  </a:lnTo>
                  <a:lnTo>
                    <a:pt x="26913" y="75785"/>
                  </a:lnTo>
                  <a:lnTo>
                    <a:pt x="26777" y="91229"/>
                  </a:lnTo>
                  <a:lnTo>
                    <a:pt x="25748" y="99515"/>
                  </a:lnTo>
                  <a:lnTo>
                    <a:pt x="24070" y="108015"/>
                  </a:lnTo>
                  <a:lnTo>
                    <a:pt x="21960" y="116658"/>
                  </a:lnTo>
                  <a:lnTo>
                    <a:pt x="19560" y="125397"/>
                  </a:lnTo>
                  <a:lnTo>
                    <a:pt x="14249" y="143044"/>
                  </a:lnTo>
                  <a:lnTo>
                    <a:pt x="12435" y="151917"/>
                  </a:lnTo>
                  <a:lnTo>
                    <a:pt x="11226" y="160810"/>
                  </a:lnTo>
                  <a:lnTo>
                    <a:pt x="10420" y="169714"/>
                  </a:lnTo>
                  <a:lnTo>
                    <a:pt x="8891" y="178627"/>
                  </a:lnTo>
                  <a:lnTo>
                    <a:pt x="6879" y="187546"/>
                  </a:lnTo>
                  <a:lnTo>
                    <a:pt x="4546" y="196468"/>
                  </a:lnTo>
                  <a:lnTo>
                    <a:pt x="2990" y="206385"/>
                  </a:lnTo>
                  <a:lnTo>
                    <a:pt x="1953" y="216965"/>
                  </a:lnTo>
                  <a:lnTo>
                    <a:pt x="1262" y="227987"/>
                  </a:lnTo>
                  <a:lnTo>
                    <a:pt x="493" y="248171"/>
                  </a:lnTo>
                  <a:lnTo>
                    <a:pt x="61" y="276269"/>
                  </a:lnTo>
                  <a:lnTo>
                    <a:pt x="0" y="285383"/>
                  </a:lnTo>
                  <a:lnTo>
                    <a:pt x="952" y="294435"/>
                  </a:lnTo>
                  <a:lnTo>
                    <a:pt x="2579" y="303446"/>
                  </a:lnTo>
                  <a:lnTo>
                    <a:pt x="4655" y="312430"/>
                  </a:lnTo>
                  <a:lnTo>
                    <a:pt x="7032" y="321396"/>
                  </a:lnTo>
                  <a:lnTo>
                    <a:pt x="12318" y="339296"/>
                  </a:lnTo>
                  <a:lnTo>
                    <a:pt x="15117" y="347244"/>
                  </a:lnTo>
                  <a:lnTo>
                    <a:pt x="20873" y="361367"/>
                  </a:lnTo>
                  <a:lnTo>
                    <a:pt x="29384" y="374259"/>
                  </a:lnTo>
                  <a:lnTo>
                    <a:pt x="34431" y="380475"/>
                  </a:lnTo>
                  <a:lnTo>
                    <a:pt x="39781" y="387595"/>
                  </a:lnTo>
                  <a:lnTo>
                    <a:pt x="51017" y="403444"/>
                  </a:lnTo>
                  <a:lnTo>
                    <a:pt x="56791" y="410845"/>
                  </a:lnTo>
                  <a:lnTo>
                    <a:pt x="62625" y="417764"/>
                  </a:lnTo>
                  <a:lnTo>
                    <a:pt x="68499" y="424361"/>
                  </a:lnTo>
                  <a:lnTo>
                    <a:pt x="75391" y="429751"/>
                  </a:lnTo>
                  <a:lnTo>
                    <a:pt x="82962" y="434337"/>
                  </a:lnTo>
                  <a:lnTo>
                    <a:pt x="111761" y="448825"/>
                  </a:lnTo>
                  <a:lnTo>
                    <a:pt x="119115" y="452013"/>
                  </a:lnTo>
                  <a:lnTo>
                    <a:pt x="126995" y="455132"/>
                  </a:lnTo>
                  <a:lnTo>
                    <a:pt x="135224" y="458202"/>
                  </a:lnTo>
                  <a:lnTo>
                    <a:pt x="142695" y="460249"/>
                  </a:lnTo>
                  <a:lnTo>
                    <a:pt x="149660" y="461614"/>
                  </a:lnTo>
                  <a:lnTo>
                    <a:pt x="156288" y="462524"/>
                  </a:lnTo>
                  <a:lnTo>
                    <a:pt x="162690" y="463130"/>
                  </a:lnTo>
                  <a:lnTo>
                    <a:pt x="168943" y="463535"/>
                  </a:lnTo>
                  <a:lnTo>
                    <a:pt x="175096" y="463805"/>
                  </a:lnTo>
                  <a:lnTo>
                    <a:pt x="181183" y="462992"/>
                  </a:lnTo>
                  <a:lnTo>
                    <a:pt x="187224" y="461458"/>
                  </a:lnTo>
                  <a:lnTo>
                    <a:pt x="193237" y="459443"/>
                  </a:lnTo>
                  <a:lnTo>
                    <a:pt x="198237" y="457108"/>
                  </a:lnTo>
                  <a:lnTo>
                    <a:pt x="206439" y="451867"/>
                  </a:lnTo>
                  <a:lnTo>
                    <a:pt x="213392" y="443585"/>
                  </a:lnTo>
                  <a:lnTo>
                    <a:pt x="216635" y="438598"/>
                  </a:lnTo>
                  <a:lnTo>
                    <a:pt x="220238" y="427766"/>
                  </a:lnTo>
                  <a:lnTo>
                    <a:pt x="221839" y="416337"/>
                  </a:lnTo>
                  <a:lnTo>
                    <a:pt x="222552" y="404643"/>
                  </a:lnTo>
                  <a:lnTo>
                    <a:pt x="222868" y="390185"/>
                  </a:lnTo>
                  <a:lnTo>
                    <a:pt x="222952" y="382162"/>
                  </a:lnTo>
                  <a:lnTo>
                    <a:pt x="221024" y="373838"/>
                  </a:lnTo>
                  <a:lnTo>
                    <a:pt x="217754" y="365311"/>
                  </a:lnTo>
                  <a:lnTo>
                    <a:pt x="213590" y="356650"/>
                  </a:lnTo>
                  <a:lnTo>
                    <a:pt x="209822" y="347899"/>
                  </a:lnTo>
                  <a:lnTo>
                    <a:pt x="206317" y="339089"/>
                  </a:lnTo>
                  <a:lnTo>
                    <a:pt x="202989" y="330240"/>
                  </a:lnTo>
                  <a:lnTo>
                    <a:pt x="198785" y="321363"/>
                  </a:lnTo>
                  <a:lnTo>
                    <a:pt x="193999" y="312468"/>
                  </a:lnTo>
                  <a:lnTo>
                    <a:pt x="188823" y="303562"/>
                  </a:lnTo>
                  <a:lnTo>
                    <a:pt x="177781" y="285729"/>
                  </a:lnTo>
                  <a:lnTo>
                    <a:pt x="172058" y="276806"/>
                  </a:lnTo>
                  <a:lnTo>
                    <a:pt x="165267" y="267881"/>
                  </a:lnTo>
                  <a:lnTo>
                    <a:pt x="157762" y="258954"/>
                  </a:lnTo>
                  <a:lnTo>
                    <a:pt x="149783" y="250027"/>
                  </a:lnTo>
                  <a:lnTo>
                    <a:pt x="135625" y="234816"/>
                  </a:lnTo>
                  <a:lnTo>
                    <a:pt x="129072" y="227981"/>
                  </a:lnTo>
                  <a:lnTo>
                    <a:pt x="121726" y="221440"/>
                  </a:lnTo>
                  <a:lnTo>
                    <a:pt x="113853" y="215096"/>
                  </a:lnTo>
                  <a:lnTo>
                    <a:pt x="105627" y="208881"/>
                  </a:lnTo>
                  <a:lnTo>
                    <a:pt x="98159" y="202754"/>
                  </a:lnTo>
                  <a:lnTo>
                    <a:pt x="91196" y="196685"/>
                  </a:lnTo>
                  <a:lnTo>
                    <a:pt x="84569" y="190655"/>
                  </a:lnTo>
                  <a:lnTo>
                    <a:pt x="78167" y="185642"/>
                  </a:lnTo>
                  <a:lnTo>
                    <a:pt x="71915" y="181308"/>
                  </a:lnTo>
                  <a:lnTo>
                    <a:pt x="65762" y="177427"/>
                  </a:lnTo>
                  <a:lnTo>
                    <a:pt x="59676" y="173847"/>
                  </a:lnTo>
                  <a:lnTo>
                    <a:pt x="53634" y="170468"/>
                  </a:lnTo>
                  <a:lnTo>
                    <a:pt x="47622" y="167224"/>
                  </a:lnTo>
                  <a:lnTo>
                    <a:pt x="42621" y="165060"/>
                  </a:lnTo>
                  <a:lnTo>
                    <a:pt x="34420" y="162657"/>
                  </a:lnTo>
                  <a:lnTo>
                    <a:pt x="27468" y="158943"/>
                  </a:lnTo>
                  <a:lnTo>
                    <a:pt x="17907" y="151928"/>
                  </a:lnTo>
                  <a:lnTo>
                    <a:pt x="22529" y="151841"/>
                  </a:lnTo>
                  <a:lnTo>
                    <a:pt x="24901" y="150837"/>
                  </a:lnTo>
                  <a:lnTo>
                    <a:pt x="30182" y="147075"/>
                  </a:lnTo>
                  <a:lnTo>
                    <a:pt x="32979" y="146667"/>
                  </a:lnTo>
                  <a:lnTo>
                    <a:pt x="35836" y="147387"/>
                  </a:lnTo>
                  <a:lnTo>
                    <a:pt x="38733" y="148859"/>
                  </a:lnTo>
                  <a:lnTo>
                    <a:pt x="47244" y="150495"/>
                  </a:lnTo>
                  <a:lnTo>
                    <a:pt x="52292" y="150932"/>
                  </a:lnTo>
                  <a:lnTo>
                    <a:pt x="57641" y="151223"/>
                  </a:lnTo>
                  <a:lnTo>
                    <a:pt x="68877" y="151546"/>
                  </a:lnTo>
                  <a:lnTo>
                    <a:pt x="75643" y="152624"/>
                  </a:lnTo>
                  <a:lnTo>
                    <a:pt x="83130" y="154336"/>
                  </a:lnTo>
                  <a:lnTo>
                    <a:pt x="121275" y="164211"/>
                  </a:lnTo>
                  <a:lnTo>
                    <a:pt x="155352" y="172789"/>
                  </a:lnTo>
                  <a:lnTo>
                    <a:pt x="166035" y="174724"/>
                  </a:lnTo>
                  <a:lnTo>
                    <a:pt x="176134" y="176014"/>
                  </a:lnTo>
                  <a:lnTo>
                    <a:pt x="185843" y="176874"/>
                  </a:lnTo>
                  <a:lnTo>
                    <a:pt x="195293" y="177447"/>
                  </a:lnTo>
                  <a:lnTo>
                    <a:pt x="213729" y="178084"/>
                  </a:lnTo>
                  <a:lnTo>
                    <a:pt x="221821" y="177262"/>
                  </a:lnTo>
                  <a:lnTo>
                    <a:pt x="229200" y="175721"/>
                  </a:lnTo>
                  <a:lnTo>
                    <a:pt x="236103" y="173702"/>
                  </a:lnTo>
                  <a:lnTo>
                    <a:pt x="242690" y="171364"/>
                  </a:lnTo>
                  <a:lnTo>
                    <a:pt x="249065" y="168813"/>
                  </a:lnTo>
                  <a:lnTo>
                    <a:pt x="255300" y="166120"/>
                  </a:lnTo>
                  <a:lnTo>
                    <a:pt x="260448" y="163332"/>
                  </a:lnTo>
                  <a:lnTo>
                    <a:pt x="268815" y="157590"/>
                  </a:lnTo>
                  <a:lnTo>
                    <a:pt x="275841" y="151730"/>
                  </a:lnTo>
                  <a:lnTo>
                    <a:pt x="279103" y="148778"/>
                  </a:lnTo>
                  <a:lnTo>
                    <a:pt x="281278" y="144826"/>
                  </a:lnTo>
                  <a:lnTo>
                    <a:pt x="283695" y="135143"/>
                  </a:lnTo>
                  <a:lnTo>
                    <a:pt x="285056" y="123276"/>
                  </a:lnTo>
                  <a:lnTo>
                    <a:pt x="282728" y="113990"/>
                  </a:lnTo>
                  <a:lnTo>
                    <a:pt x="278386" y="104240"/>
                  </a:lnTo>
                  <a:lnTo>
                    <a:pt x="273149" y="96600"/>
                  </a:lnTo>
                  <a:lnTo>
                    <a:pt x="264868" y="87251"/>
                  </a:lnTo>
                  <a:lnTo>
                    <a:pt x="259882" y="81979"/>
                  </a:lnTo>
                  <a:lnTo>
                    <a:pt x="253582" y="76481"/>
                  </a:lnTo>
                  <a:lnTo>
                    <a:pt x="246404" y="70831"/>
                  </a:lnTo>
                  <a:lnTo>
                    <a:pt x="238643" y="65080"/>
                  </a:lnTo>
                  <a:lnTo>
                    <a:pt x="231485" y="60254"/>
                  </a:lnTo>
                  <a:lnTo>
                    <a:pt x="224728" y="56045"/>
                  </a:lnTo>
                  <a:lnTo>
                    <a:pt x="218239" y="52246"/>
                  </a:lnTo>
                  <a:lnTo>
                    <a:pt x="210937" y="48721"/>
                  </a:lnTo>
                  <a:lnTo>
                    <a:pt x="203092" y="45379"/>
                  </a:lnTo>
                  <a:lnTo>
                    <a:pt x="194885" y="42159"/>
                  </a:lnTo>
                  <a:lnTo>
                    <a:pt x="187430" y="39020"/>
                  </a:lnTo>
                  <a:lnTo>
                    <a:pt x="173855" y="32886"/>
                  </a:lnTo>
                  <a:lnTo>
                    <a:pt x="155056" y="23855"/>
                  </a:lnTo>
                  <a:lnTo>
                    <a:pt x="136918" y="14895"/>
                  </a:lnTo>
                  <a:lnTo>
                    <a:pt x="131918" y="11915"/>
                  </a:lnTo>
                  <a:lnTo>
                    <a:pt x="123717" y="5957"/>
                  </a:lnTo>
                  <a:lnTo>
                    <a:pt x="116764" y="2648"/>
                  </a:lnTo>
                  <a:lnTo>
                    <a:pt x="107035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SMARTInkAnnotation586"/>
            <p:cNvSpPr/>
            <p:nvPr/>
          </p:nvSpPr>
          <p:spPr>
            <a:xfrm>
              <a:off x="3018234" y="3946921"/>
              <a:ext cx="142876" cy="276822"/>
            </a:xfrm>
            <a:custGeom>
              <a:avLst/>
              <a:gdLst/>
              <a:ahLst/>
              <a:cxnLst/>
              <a:rect l="0" t="0" r="0" b="0"/>
              <a:pathLst>
                <a:path w="142876" h="276822">
                  <a:moveTo>
                    <a:pt x="0" y="0"/>
                  </a:moveTo>
                  <a:lnTo>
                    <a:pt x="0" y="12429"/>
                  </a:lnTo>
                  <a:lnTo>
                    <a:pt x="992" y="15232"/>
                  </a:lnTo>
                  <a:lnTo>
                    <a:pt x="4740" y="20991"/>
                  </a:lnTo>
                  <a:lnTo>
                    <a:pt x="8121" y="24908"/>
                  </a:lnTo>
                  <a:lnTo>
                    <a:pt x="12359" y="29504"/>
                  </a:lnTo>
                  <a:lnTo>
                    <a:pt x="17169" y="34553"/>
                  </a:lnTo>
                  <a:lnTo>
                    <a:pt x="21368" y="40894"/>
                  </a:lnTo>
                  <a:lnTo>
                    <a:pt x="25159" y="48099"/>
                  </a:lnTo>
                  <a:lnTo>
                    <a:pt x="32018" y="63049"/>
                  </a:lnTo>
                  <a:lnTo>
                    <a:pt x="44505" y="88816"/>
                  </a:lnTo>
                  <a:lnTo>
                    <a:pt x="47529" y="94929"/>
                  </a:lnTo>
                  <a:lnTo>
                    <a:pt x="51530" y="101982"/>
                  </a:lnTo>
                  <a:lnTo>
                    <a:pt x="56182" y="109660"/>
                  </a:lnTo>
                  <a:lnTo>
                    <a:pt x="61267" y="117755"/>
                  </a:lnTo>
                  <a:lnTo>
                    <a:pt x="64657" y="125137"/>
                  </a:lnTo>
                  <a:lnTo>
                    <a:pt x="66917" y="132042"/>
                  </a:lnTo>
                  <a:lnTo>
                    <a:pt x="68424" y="138630"/>
                  </a:lnTo>
                  <a:lnTo>
                    <a:pt x="70420" y="144013"/>
                  </a:lnTo>
                  <a:lnTo>
                    <a:pt x="72744" y="148594"/>
                  </a:lnTo>
                  <a:lnTo>
                    <a:pt x="75285" y="152642"/>
                  </a:lnTo>
                  <a:lnTo>
                    <a:pt x="77971" y="157323"/>
                  </a:lnTo>
                  <a:lnTo>
                    <a:pt x="83602" y="167818"/>
                  </a:lnTo>
                  <a:lnTo>
                    <a:pt x="86766" y="176450"/>
                  </a:lnTo>
                  <a:lnTo>
                    <a:pt x="89164" y="184586"/>
                  </a:lnTo>
                  <a:lnTo>
                    <a:pt x="91193" y="189534"/>
                  </a:lnTo>
                  <a:lnTo>
                    <a:pt x="93537" y="194817"/>
                  </a:lnTo>
                  <a:lnTo>
                    <a:pt x="96092" y="199332"/>
                  </a:lnTo>
                  <a:lnTo>
                    <a:pt x="98788" y="203333"/>
                  </a:lnTo>
                  <a:lnTo>
                    <a:pt x="101578" y="206993"/>
                  </a:lnTo>
                  <a:lnTo>
                    <a:pt x="104676" y="213705"/>
                  </a:lnTo>
                  <a:lnTo>
                    <a:pt x="105503" y="216884"/>
                  </a:lnTo>
                  <a:lnTo>
                    <a:pt x="109067" y="223062"/>
                  </a:lnTo>
                  <a:lnTo>
                    <a:pt x="111406" y="226099"/>
                  </a:lnTo>
                  <a:lnTo>
                    <a:pt x="114006" y="232119"/>
                  </a:lnTo>
                  <a:lnTo>
                    <a:pt x="114699" y="235113"/>
                  </a:lnTo>
                  <a:lnTo>
                    <a:pt x="118115" y="241086"/>
                  </a:lnTo>
                  <a:lnTo>
                    <a:pt x="123653" y="248265"/>
                  </a:lnTo>
                  <a:lnTo>
                    <a:pt x="127055" y="251892"/>
                  </a:lnTo>
                  <a:lnTo>
                    <a:pt x="133542" y="258548"/>
                  </a:lnTo>
                  <a:lnTo>
                    <a:pt x="133910" y="266613"/>
                  </a:lnTo>
                  <a:lnTo>
                    <a:pt x="134914" y="267039"/>
                  </a:lnTo>
                  <a:lnTo>
                    <a:pt x="138675" y="267512"/>
                  </a:lnTo>
                  <a:lnTo>
                    <a:pt x="141631" y="267779"/>
                  </a:lnTo>
                  <a:lnTo>
                    <a:pt x="142045" y="268808"/>
                  </a:lnTo>
                  <a:lnTo>
                    <a:pt x="142875" y="276821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SMARTInkAnnotation587"/>
            <p:cNvSpPr/>
            <p:nvPr/>
          </p:nvSpPr>
          <p:spPr>
            <a:xfrm>
              <a:off x="1080614" y="4143375"/>
              <a:ext cx="348137" cy="892969"/>
            </a:xfrm>
            <a:custGeom>
              <a:avLst/>
              <a:gdLst/>
              <a:ahLst/>
              <a:cxnLst/>
              <a:rect l="0" t="0" r="0" b="0"/>
              <a:pathLst>
                <a:path w="348137" h="892969">
                  <a:moveTo>
                    <a:pt x="98104" y="0"/>
                  </a:moveTo>
                  <a:lnTo>
                    <a:pt x="93364" y="4740"/>
                  </a:lnTo>
                  <a:lnTo>
                    <a:pt x="91967" y="7129"/>
                  </a:lnTo>
                  <a:lnTo>
                    <a:pt x="84802" y="25731"/>
                  </a:lnTo>
                  <a:lnTo>
                    <a:pt x="71131" y="46763"/>
                  </a:lnTo>
                  <a:lnTo>
                    <a:pt x="62331" y="65780"/>
                  </a:lnTo>
                  <a:lnTo>
                    <a:pt x="53440" y="87620"/>
                  </a:lnTo>
                  <a:lnTo>
                    <a:pt x="44521" y="109305"/>
                  </a:lnTo>
                  <a:lnTo>
                    <a:pt x="39563" y="126962"/>
                  </a:lnTo>
                  <a:lnTo>
                    <a:pt x="37359" y="148039"/>
                  </a:lnTo>
                  <a:lnTo>
                    <a:pt x="33734" y="167990"/>
                  </a:lnTo>
                  <a:lnTo>
                    <a:pt x="28816" y="186779"/>
                  </a:lnTo>
                  <a:lnTo>
                    <a:pt x="20468" y="215084"/>
                  </a:lnTo>
                  <a:lnTo>
                    <a:pt x="14651" y="236814"/>
                  </a:lnTo>
                  <a:lnTo>
                    <a:pt x="11405" y="259701"/>
                  </a:lnTo>
                  <a:lnTo>
                    <a:pt x="8970" y="283102"/>
                  </a:lnTo>
                  <a:lnTo>
                    <a:pt x="4580" y="306732"/>
                  </a:lnTo>
                  <a:lnTo>
                    <a:pt x="1968" y="333109"/>
                  </a:lnTo>
                  <a:lnTo>
                    <a:pt x="807" y="360376"/>
                  </a:lnTo>
                  <a:lnTo>
                    <a:pt x="153" y="399032"/>
                  </a:lnTo>
                  <a:lnTo>
                    <a:pt x="0" y="427048"/>
                  </a:lnTo>
                  <a:lnTo>
                    <a:pt x="2578" y="453390"/>
                  </a:lnTo>
                  <a:lnTo>
                    <a:pt x="7031" y="479319"/>
                  </a:lnTo>
                  <a:lnTo>
                    <a:pt x="12317" y="507379"/>
                  </a:lnTo>
                  <a:lnTo>
                    <a:pt x="20620" y="533741"/>
                  </a:lnTo>
                  <a:lnTo>
                    <a:pt x="42119" y="587743"/>
                  </a:lnTo>
                  <a:lnTo>
                    <a:pt x="48875" y="601181"/>
                  </a:lnTo>
                  <a:lnTo>
                    <a:pt x="56355" y="614107"/>
                  </a:lnTo>
                  <a:lnTo>
                    <a:pt x="81104" y="653908"/>
                  </a:lnTo>
                  <a:lnTo>
                    <a:pt x="89747" y="668110"/>
                  </a:lnTo>
                  <a:lnTo>
                    <a:pt x="98486" y="681547"/>
                  </a:lnTo>
                  <a:lnTo>
                    <a:pt x="107288" y="694474"/>
                  </a:lnTo>
                  <a:lnTo>
                    <a:pt x="116133" y="707061"/>
                  </a:lnTo>
                  <a:lnTo>
                    <a:pt x="125999" y="719420"/>
                  </a:lnTo>
                  <a:lnTo>
                    <a:pt x="136544" y="731629"/>
                  </a:lnTo>
                  <a:lnTo>
                    <a:pt x="147543" y="743737"/>
                  </a:lnTo>
                  <a:lnTo>
                    <a:pt x="158845" y="754786"/>
                  </a:lnTo>
                  <a:lnTo>
                    <a:pt x="170348" y="765128"/>
                  </a:lnTo>
                  <a:lnTo>
                    <a:pt x="194705" y="785548"/>
                  </a:lnTo>
                  <a:lnTo>
                    <a:pt x="265362" y="842724"/>
                  </a:lnTo>
                  <a:lnTo>
                    <a:pt x="279062" y="852527"/>
                  </a:lnTo>
                  <a:lnTo>
                    <a:pt x="292165" y="861046"/>
                  </a:lnTo>
                  <a:lnTo>
                    <a:pt x="304869" y="868710"/>
                  </a:lnTo>
                  <a:lnTo>
                    <a:pt x="324276" y="879872"/>
                  </a:lnTo>
                  <a:lnTo>
                    <a:pt x="348136" y="892968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SMARTInkAnnotation588"/>
            <p:cNvSpPr/>
            <p:nvPr/>
          </p:nvSpPr>
          <p:spPr>
            <a:xfrm>
              <a:off x="3178969" y="4080867"/>
              <a:ext cx="392847" cy="812602"/>
            </a:xfrm>
            <a:custGeom>
              <a:avLst/>
              <a:gdLst/>
              <a:ahLst/>
              <a:cxnLst/>
              <a:rect l="0" t="0" r="0" b="0"/>
              <a:pathLst>
                <a:path w="392847" h="812602">
                  <a:moveTo>
                    <a:pt x="276820" y="0"/>
                  </a:moveTo>
                  <a:lnTo>
                    <a:pt x="289248" y="12428"/>
                  </a:lnTo>
                  <a:lnTo>
                    <a:pt x="297557" y="23383"/>
                  </a:lnTo>
                  <a:lnTo>
                    <a:pt x="307865" y="38174"/>
                  </a:lnTo>
                  <a:lnTo>
                    <a:pt x="319060" y="54669"/>
                  </a:lnTo>
                  <a:lnTo>
                    <a:pt x="330650" y="74568"/>
                  </a:lnTo>
                  <a:lnTo>
                    <a:pt x="342416" y="96641"/>
                  </a:lnTo>
                  <a:lnTo>
                    <a:pt x="372085" y="154964"/>
                  </a:lnTo>
                  <a:lnTo>
                    <a:pt x="381337" y="178675"/>
                  </a:lnTo>
                  <a:lnTo>
                    <a:pt x="387764" y="202442"/>
                  </a:lnTo>
                  <a:lnTo>
                    <a:pt x="390620" y="226234"/>
                  </a:lnTo>
                  <a:lnTo>
                    <a:pt x="391890" y="250038"/>
                  </a:lnTo>
                  <a:lnTo>
                    <a:pt x="392454" y="273847"/>
                  </a:lnTo>
                  <a:lnTo>
                    <a:pt x="392846" y="333375"/>
                  </a:lnTo>
                  <a:lnTo>
                    <a:pt x="390233" y="357187"/>
                  </a:lnTo>
                  <a:lnTo>
                    <a:pt x="384772" y="380007"/>
                  </a:lnTo>
                  <a:lnTo>
                    <a:pt x="371534" y="410582"/>
                  </a:lnTo>
                  <a:lnTo>
                    <a:pt x="364225" y="432842"/>
                  </a:lnTo>
                  <a:lnTo>
                    <a:pt x="355023" y="453319"/>
                  </a:lnTo>
                  <a:lnTo>
                    <a:pt x="344319" y="473334"/>
                  </a:lnTo>
                  <a:lnTo>
                    <a:pt x="332947" y="495459"/>
                  </a:lnTo>
                  <a:lnTo>
                    <a:pt x="321278" y="515876"/>
                  </a:lnTo>
                  <a:lnTo>
                    <a:pt x="315389" y="525487"/>
                  </a:lnTo>
                  <a:lnTo>
                    <a:pt x="308485" y="533879"/>
                  </a:lnTo>
                  <a:lnTo>
                    <a:pt x="300906" y="541458"/>
                  </a:lnTo>
                  <a:lnTo>
                    <a:pt x="292878" y="548496"/>
                  </a:lnTo>
                  <a:lnTo>
                    <a:pt x="284549" y="556163"/>
                  </a:lnTo>
                  <a:lnTo>
                    <a:pt x="267356" y="572621"/>
                  </a:lnTo>
                  <a:lnTo>
                    <a:pt x="240943" y="598621"/>
                  </a:lnTo>
                  <a:lnTo>
                    <a:pt x="232066" y="606448"/>
                  </a:lnTo>
                  <a:lnTo>
                    <a:pt x="223171" y="613650"/>
                  </a:lnTo>
                  <a:lnTo>
                    <a:pt x="214265" y="620436"/>
                  </a:lnTo>
                  <a:lnTo>
                    <a:pt x="196431" y="633268"/>
                  </a:lnTo>
                  <a:lnTo>
                    <a:pt x="187509" y="639467"/>
                  </a:lnTo>
                  <a:lnTo>
                    <a:pt x="179576" y="645585"/>
                  </a:lnTo>
                  <a:lnTo>
                    <a:pt x="172303" y="651647"/>
                  </a:lnTo>
                  <a:lnTo>
                    <a:pt x="165470" y="657673"/>
                  </a:lnTo>
                  <a:lnTo>
                    <a:pt x="157938" y="663675"/>
                  </a:lnTo>
                  <a:lnTo>
                    <a:pt x="149940" y="669662"/>
                  </a:lnTo>
                  <a:lnTo>
                    <a:pt x="141632" y="675636"/>
                  </a:lnTo>
                  <a:lnTo>
                    <a:pt x="134109" y="681603"/>
                  </a:lnTo>
                  <a:lnTo>
                    <a:pt x="127109" y="687566"/>
                  </a:lnTo>
                  <a:lnTo>
                    <a:pt x="120457" y="693526"/>
                  </a:lnTo>
                  <a:lnTo>
                    <a:pt x="107776" y="705439"/>
                  </a:lnTo>
                  <a:lnTo>
                    <a:pt x="83465" y="729256"/>
                  </a:lnTo>
                  <a:lnTo>
                    <a:pt x="71491" y="738517"/>
                  </a:lnTo>
                  <a:lnTo>
                    <a:pt x="60547" y="745940"/>
                  </a:lnTo>
                  <a:lnTo>
                    <a:pt x="48807" y="755698"/>
                  </a:lnTo>
                  <a:lnTo>
                    <a:pt x="39045" y="764873"/>
                  </a:lnTo>
                  <a:lnTo>
                    <a:pt x="14896" y="788784"/>
                  </a:lnTo>
                  <a:lnTo>
                    <a:pt x="12907" y="791763"/>
                  </a:lnTo>
                  <a:lnTo>
                    <a:pt x="10697" y="797717"/>
                  </a:lnTo>
                  <a:lnTo>
                    <a:pt x="9115" y="799702"/>
                  </a:lnTo>
                  <a:lnTo>
                    <a:pt x="7069" y="801025"/>
                  </a:lnTo>
                  <a:lnTo>
                    <a:pt x="4713" y="801907"/>
                  </a:lnTo>
                  <a:lnTo>
                    <a:pt x="3142" y="803487"/>
                  </a:lnTo>
                  <a:lnTo>
                    <a:pt x="2094" y="805533"/>
                  </a:lnTo>
                  <a:lnTo>
                    <a:pt x="0" y="812598"/>
                  </a:lnTo>
                  <a:lnTo>
                    <a:pt x="0" y="812600"/>
                  </a:lnTo>
                  <a:lnTo>
                    <a:pt x="8929" y="812601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SMARTInkAnnotation589"/>
            <p:cNvSpPr/>
            <p:nvPr/>
          </p:nvSpPr>
          <p:spPr>
            <a:xfrm>
              <a:off x="3768328" y="4723804"/>
              <a:ext cx="35719" cy="26790"/>
            </a:xfrm>
            <a:custGeom>
              <a:avLst/>
              <a:gdLst/>
              <a:ahLst/>
              <a:cxnLst/>
              <a:rect l="0" t="0" r="0" b="0"/>
              <a:pathLst>
                <a:path w="35719" h="26790">
                  <a:moveTo>
                    <a:pt x="35718" y="0"/>
                  </a:moveTo>
                  <a:lnTo>
                    <a:pt x="35718" y="7689"/>
                  </a:lnTo>
                  <a:lnTo>
                    <a:pt x="34726" y="8102"/>
                  </a:lnTo>
                  <a:lnTo>
                    <a:pt x="33072" y="8378"/>
                  </a:lnTo>
                  <a:lnTo>
                    <a:pt x="28030" y="8821"/>
                  </a:lnTo>
                  <a:lnTo>
                    <a:pt x="26624" y="9849"/>
                  </a:lnTo>
                  <a:lnTo>
                    <a:pt x="24695" y="11527"/>
                  </a:lnTo>
                  <a:lnTo>
                    <a:pt x="19209" y="16609"/>
                  </a:lnTo>
                  <a:lnTo>
                    <a:pt x="17767" y="17026"/>
                  </a:lnTo>
                  <a:lnTo>
                    <a:pt x="15813" y="17303"/>
                  </a:lnTo>
                  <a:lnTo>
                    <a:pt x="13519" y="17489"/>
                  </a:lnTo>
                  <a:lnTo>
                    <a:pt x="11989" y="18604"/>
                  </a:lnTo>
                  <a:lnTo>
                    <a:pt x="10969" y="20340"/>
                  </a:lnTo>
                  <a:lnTo>
                    <a:pt x="10289" y="22490"/>
                  </a:lnTo>
                  <a:lnTo>
                    <a:pt x="8844" y="23923"/>
                  </a:lnTo>
                  <a:lnTo>
                    <a:pt x="6888" y="24879"/>
                  </a:lnTo>
                  <a:lnTo>
                    <a:pt x="53" y="26774"/>
                  </a:lnTo>
                  <a:lnTo>
                    <a:pt x="1" y="26789"/>
                  </a:lnTo>
                  <a:lnTo>
                    <a:pt x="0" y="22048"/>
                  </a:lnTo>
                  <a:lnTo>
                    <a:pt x="992" y="20652"/>
                  </a:lnTo>
                  <a:lnTo>
                    <a:pt x="2646" y="19721"/>
                  </a:lnTo>
                  <a:lnTo>
                    <a:pt x="7688" y="18227"/>
                  </a:lnTo>
                  <a:lnTo>
                    <a:pt x="9094" y="18105"/>
                  </a:lnTo>
                  <a:lnTo>
                    <a:pt x="11023" y="18023"/>
                  </a:lnTo>
                  <a:lnTo>
                    <a:pt x="17824" y="17861"/>
                  </a:lnTo>
                  <a:lnTo>
                    <a:pt x="17859" y="2678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SMARTInkAnnotation590"/>
            <p:cNvSpPr/>
            <p:nvPr/>
          </p:nvSpPr>
          <p:spPr>
            <a:xfrm>
              <a:off x="1768078" y="794742"/>
              <a:ext cx="1410891" cy="35719"/>
            </a:xfrm>
            <a:custGeom>
              <a:avLst/>
              <a:gdLst/>
              <a:ahLst/>
              <a:cxnLst/>
              <a:rect l="0" t="0" r="0" b="0"/>
              <a:pathLst>
                <a:path w="1410891" h="35719">
                  <a:moveTo>
                    <a:pt x="0" y="35718"/>
                  </a:moveTo>
                  <a:lnTo>
                    <a:pt x="12429" y="35718"/>
                  </a:lnTo>
                  <a:lnTo>
                    <a:pt x="15231" y="34726"/>
                  </a:lnTo>
                  <a:lnTo>
                    <a:pt x="18091" y="33073"/>
                  </a:lnTo>
                  <a:lnTo>
                    <a:pt x="20990" y="30978"/>
                  </a:lnTo>
                  <a:lnTo>
                    <a:pt x="24908" y="29582"/>
                  </a:lnTo>
                  <a:lnTo>
                    <a:pt x="29503" y="28651"/>
                  </a:lnTo>
                  <a:lnTo>
                    <a:pt x="38909" y="27616"/>
                  </a:lnTo>
                  <a:lnTo>
                    <a:pt x="46397" y="27157"/>
                  </a:lnTo>
                  <a:lnTo>
                    <a:pt x="49783" y="26042"/>
                  </a:lnTo>
                  <a:lnTo>
                    <a:pt x="53032" y="24306"/>
                  </a:lnTo>
                  <a:lnTo>
                    <a:pt x="56191" y="22157"/>
                  </a:lnTo>
                  <a:lnTo>
                    <a:pt x="60280" y="20724"/>
                  </a:lnTo>
                  <a:lnTo>
                    <a:pt x="64992" y="19769"/>
                  </a:lnTo>
                  <a:lnTo>
                    <a:pt x="75518" y="18708"/>
                  </a:lnTo>
                  <a:lnTo>
                    <a:pt x="116150" y="17909"/>
                  </a:lnTo>
                  <a:lnTo>
                    <a:pt x="139911" y="17869"/>
                  </a:lnTo>
                  <a:lnTo>
                    <a:pt x="145860" y="16873"/>
                  </a:lnTo>
                  <a:lnTo>
                    <a:pt x="151810" y="15218"/>
                  </a:lnTo>
                  <a:lnTo>
                    <a:pt x="157761" y="13122"/>
                  </a:lnTo>
                  <a:lnTo>
                    <a:pt x="164705" y="11724"/>
                  </a:lnTo>
                  <a:lnTo>
                    <a:pt x="172311" y="10793"/>
                  </a:lnTo>
                  <a:lnTo>
                    <a:pt x="187708" y="9757"/>
                  </a:lnTo>
                  <a:lnTo>
                    <a:pt x="224638" y="9038"/>
                  </a:lnTo>
                  <a:lnTo>
                    <a:pt x="339731" y="8930"/>
                  </a:lnTo>
                  <a:lnTo>
                    <a:pt x="348526" y="7937"/>
                  </a:lnTo>
                  <a:lnTo>
                    <a:pt x="357366" y="6284"/>
                  </a:lnTo>
                  <a:lnTo>
                    <a:pt x="366236" y="4189"/>
                  </a:lnTo>
                  <a:lnTo>
                    <a:pt x="375126" y="2793"/>
                  </a:lnTo>
                  <a:lnTo>
                    <a:pt x="384029" y="1862"/>
                  </a:lnTo>
                  <a:lnTo>
                    <a:pt x="401859" y="827"/>
                  </a:lnTo>
                  <a:lnTo>
                    <a:pt x="437559" y="163"/>
                  </a:lnTo>
                  <a:lnTo>
                    <a:pt x="1272265" y="0"/>
                  </a:lnTo>
                  <a:lnTo>
                    <a:pt x="1283747" y="992"/>
                  </a:lnTo>
                  <a:lnTo>
                    <a:pt x="1295370" y="2646"/>
                  </a:lnTo>
                  <a:lnTo>
                    <a:pt x="1307088" y="4740"/>
                  </a:lnTo>
                  <a:lnTo>
                    <a:pt x="1318868" y="6137"/>
                  </a:lnTo>
                  <a:lnTo>
                    <a:pt x="1330690" y="7068"/>
                  </a:lnTo>
                  <a:lnTo>
                    <a:pt x="1352426" y="8102"/>
                  </a:lnTo>
                  <a:lnTo>
                    <a:pt x="1368700" y="8562"/>
                  </a:lnTo>
                  <a:lnTo>
                    <a:pt x="1376810" y="9676"/>
                  </a:lnTo>
                  <a:lnTo>
                    <a:pt x="1385194" y="11412"/>
                  </a:lnTo>
                  <a:lnTo>
                    <a:pt x="1410890" y="1785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SMARTInkAnnotation591"/>
            <p:cNvSpPr/>
            <p:nvPr/>
          </p:nvSpPr>
          <p:spPr>
            <a:xfrm>
              <a:off x="4135126" y="4348757"/>
              <a:ext cx="294000" cy="473275"/>
            </a:xfrm>
            <a:custGeom>
              <a:avLst/>
              <a:gdLst/>
              <a:ahLst/>
              <a:cxnLst/>
              <a:rect l="0" t="0" r="0" b="0"/>
              <a:pathLst>
                <a:path w="294000" h="473275">
                  <a:moveTo>
                    <a:pt x="293999" y="0"/>
                  </a:moveTo>
                  <a:lnTo>
                    <a:pt x="259447" y="0"/>
                  </a:lnTo>
                  <a:lnTo>
                    <a:pt x="253104" y="993"/>
                  </a:lnTo>
                  <a:lnTo>
                    <a:pt x="245900" y="2646"/>
                  </a:lnTo>
                  <a:lnTo>
                    <a:pt x="238120" y="4741"/>
                  </a:lnTo>
                  <a:lnTo>
                    <a:pt x="230949" y="7129"/>
                  </a:lnTo>
                  <a:lnTo>
                    <a:pt x="224185" y="9714"/>
                  </a:lnTo>
                  <a:lnTo>
                    <a:pt x="217690" y="12429"/>
                  </a:lnTo>
                  <a:lnTo>
                    <a:pt x="210384" y="15232"/>
                  </a:lnTo>
                  <a:lnTo>
                    <a:pt x="194329" y="20991"/>
                  </a:lnTo>
                  <a:lnTo>
                    <a:pt x="184888" y="23916"/>
                  </a:lnTo>
                  <a:lnTo>
                    <a:pt x="163815" y="29812"/>
                  </a:lnTo>
                  <a:lnTo>
                    <a:pt x="153631" y="33765"/>
                  </a:lnTo>
                  <a:lnTo>
                    <a:pt x="143865" y="38385"/>
                  </a:lnTo>
                  <a:lnTo>
                    <a:pt x="134378" y="43449"/>
                  </a:lnTo>
                  <a:lnTo>
                    <a:pt x="125078" y="48811"/>
                  </a:lnTo>
                  <a:lnTo>
                    <a:pt x="115900" y="54369"/>
                  </a:lnTo>
                  <a:lnTo>
                    <a:pt x="106805" y="60058"/>
                  </a:lnTo>
                  <a:lnTo>
                    <a:pt x="97766" y="66828"/>
                  </a:lnTo>
                  <a:lnTo>
                    <a:pt x="88762" y="74318"/>
                  </a:lnTo>
                  <a:lnTo>
                    <a:pt x="79784" y="82288"/>
                  </a:lnTo>
                  <a:lnTo>
                    <a:pt x="71814" y="90577"/>
                  </a:lnTo>
                  <a:lnTo>
                    <a:pt x="64516" y="99080"/>
                  </a:lnTo>
                  <a:lnTo>
                    <a:pt x="57666" y="107725"/>
                  </a:lnTo>
                  <a:lnTo>
                    <a:pt x="51116" y="116465"/>
                  </a:lnTo>
                  <a:lnTo>
                    <a:pt x="38545" y="134114"/>
                  </a:lnTo>
                  <a:lnTo>
                    <a:pt x="20312" y="160785"/>
                  </a:lnTo>
                  <a:lnTo>
                    <a:pt x="15299" y="169698"/>
                  </a:lnTo>
                  <a:lnTo>
                    <a:pt x="10964" y="178617"/>
                  </a:lnTo>
                  <a:lnTo>
                    <a:pt x="7082" y="187538"/>
                  </a:lnTo>
                  <a:lnTo>
                    <a:pt x="4495" y="196463"/>
                  </a:lnTo>
                  <a:lnTo>
                    <a:pt x="2769" y="205390"/>
                  </a:lnTo>
                  <a:lnTo>
                    <a:pt x="1619" y="214317"/>
                  </a:lnTo>
                  <a:lnTo>
                    <a:pt x="852" y="223246"/>
                  </a:lnTo>
                  <a:lnTo>
                    <a:pt x="341" y="232174"/>
                  </a:lnTo>
                  <a:lnTo>
                    <a:pt x="0" y="241103"/>
                  </a:lnTo>
                  <a:lnTo>
                    <a:pt x="1757" y="251025"/>
                  </a:lnTo>
                  <a:lnTo>
                    <a:pt x="4913" y="261608"/>
                  </a:lnTo>
                  <a:lnTo>
                    <a:pt x="9002" y="272632"/>
                  </a:lnTo>
                  <a:lnTo>
                    <a:pt x="13711" y="283950"/>
                  </a:lnTo>
                  <a:lnTo>
                    <a:pt x="18836" y="295464"/>
                  </a:lnTo>
                  <a:lnTo>
                    <a:pt x="24236" y="307109"/>
                  </a:lnTo>
                  <a:lnTo>
                    <a:pt x="31806" y="317849"/>
                  </a:lnTo>
                  <a:lnTo>
                    <a:pt x="40821" y="327985"/>
                  </a:lnTo>
                  <a:lnTo>
                    <a:pt x="83805" y="370381"/>
                  </a:lnTo>
                  <a:lnTo>
                    <a:pt x="95330" y="380866"/>
                  </a:lnTo>
                  <a:lnTo>
                    <a:pt x="106983" y="390833"/>
                  </a:lnTo>
                  <a:lnTo>
                    <a:pt x="118720" y="400453"/>
                  </a:lnTo>
                  <a:lnTo>
                    <a:pt x="131505" y="409844"/>
                  </a:lnTo>
                  <a:lnTo>
                    <a:pt x="144990" y="419081"/>
                  </a:lnTo>
                  <a:lnTo>
                    <a:pt x="158941" y="428216"/>
                  </a:lnTo>
                  <a:lnTo>
                    <a:pt x="172210" y="436290"/>
                  </a:lnTo>
                  <a:lnTo>
                    <a:pt x="185025" y="443657"/>
                  </a:lnTo>
                  <a:lnTo>
                    <a:pt x="207863" y="456142"/>
                  </a:lnTo>
                  <a:lnTo>
                    <a:pt x="240420" y="473274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SMARTInkAnnotation592"/>
            <p:cNvSpPr/>
            <p:nvPr/>
          </p:nvSpPr>
          <p:spPr>
            <a:xfrm>
              <a:off x="4643437" y="4455914"/>
              <a:ext cx="80368" cy="303610"/>
            </a:xfrm>
            <a:custGeom>
              <a:avLst/>
              <a:gdLst/>
              <a:ahLst/>
              <a:cxnLst/>
              <a:rect l="0" t="0" r="0" b="0"/>
              <a:pathLst>
                <a:path w="80368" h="303610">
                  <a:moveTo>
                    <a:pt x="80367" y="0"/>
                  </a:moveTo>
                  <a:lnTo>
                    <a:pt x="75627" y="4740"/>
                  </a:lnTo>
                  <a:lnTo>
                    <a:pt x="74230" y="7129"/>
                  </a:lnTo>
                  <a:lnTo>
                    <a:pt x="72679" y="12428"/>
                  </a:lnTo>
                  <a:lnTo>
                    <a:pt x="71989" y="20737"/>
                  </a:lnTo>
                  <a:lnTo>
                    <a:pt x="71805" y="25731"/>
                  </a:lnTo>
                  <a:lnTo>
                    <a:pt x="70691" y="32036"/>
                  </a:lnTo>
                  <a:lnTo>
                    <a:pt x="68955" y="39217"/>
                  </a:lnTo>
                  <a:lnTo>
                    <a:pt x="66806" y="46980"/>
                  </a:lnTo>
                  <a:lnTo>
                    <a:pt x="64381" y="54140"/>
                  </a:lnTo>
                  <a:lnTo>
                    <a:pt x="61773" y="60899"/>
                  </a:lnTo>
                  <a:lnTo>
                    <a:pt x="59041" y="67388"/>
                  </a:lnTo>
                  <a:lnTo>
                    <a:pt x="56228" y="75683"/>
                  </a:lnTo>
                  <a:lnTo>
                    <a:pt x="53360" y="85182"/>
                  </a:lnTo>
                  <a:lnTo>
                    <a:pt x="50456" y="95483"/>
                  </a:lnTo>
                  <a:lnTo>
                    <a:pt x="48520" y="106319"/>
                  </a:lnTo>
                  <a:lnTo>
                    <a:pt x="47230" y="117513"/>
                  </a:lnTo>
                  <a:lnTo>
                    <a:pt x="46369" y="128943"/>
                  </a:lnTo>
                  <a:lnTo>
                    <a:pt x="44803" y="139540"/>
                  </a:lnTo>
                  <a:lnTo>
                    <a:pt x="42767" y="149581"/>
                  </a:lnTo>
                  <a:lnTo>
                    <a:pt x="23702" y="226611"/>
                  </a:lnTo>
                  <a:lnTo>
                    <a:pt x="20763" y="237394"/>
                  </a:lnTo>
                  <a:lnTo>
                    <a:pt x="14850" y="257313"/>
                  </a:lnTo>
                  <a:lnTo>
                    <a:pt x="11884" y="265799"/>
                  </a:lnTo>
                  <a:lnTo>
                    <a:pt x="8915" y="273441"/>
                  </a:lnTo>
                  <a:lnTo>
                    <a:pt x="5943" y="280521"/>
                  </a:lnTo>
                  <a:lnTo>
                    <a:pt x="3962" y="286232"/>
                  </a:lnTo>
                  <a:lnTo>
                    <a:pt x="2641" y="291033"/>
                  </a:lnTo>
                  <a:lnTo>
                    <a:pt x="0" y="30360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SMARTInkAnnotation593"/>
            <p:cNvSpPr/>
            <p:nvPr/>
          </p:nvSpPr>
          <p:spPr>
            <a:xfrm>
              <a:off x="4527351" y="4563070"/>
              <a:ext cx="214314" cy="8931"/>
            </a:xfrm>
            <a:custGeom>
              <a:avLst/>
              <a:gdLst/>
              <a:ahLst/>
              <a:cxnLst/>
              <a:rect l="0" t="0" r="0" b="0"/>
              <a:pathLst>
                <a:path w="214314" h="8931">
                  <a:moveTo>
                    <a:pt x="0" y="0"/>
                  </a:moveTo>
                  <a:lnTo>
                    <a:pt x="132983" y="0"/>
                  </a:lnTo>
                  <a:lnTo>
                    <a:pt x="146202" y="992"/>
                  </a:lnTo>
                  <a:lnTo>
                    <a:pt x="158984" y="2645"/>
                  </a:lnTo>
                  <a:lnTo>
                    <a:pt x="171474" y="4740"/>
                  </a:lnTo>
                  <a:lnTo>
                    <a:pt x="181784" y="6136"/>
                  </a:lnTo>
                  <a:lnTo>
                    <a:pt x="190643" y="7068"/>
                  </a:lnTo>
                  <a:lnTo>
                    <a:pt x="214313" y="893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SMARTInkAnnotation594"/>
            <p:cNvSpPr/>
            <p:nvPr/>
          </p:nvSpPr>
          <p:spPr>
            <a:xfrm>
              <a:off x="5009589" y="4420195"/>
              <a:ext cx="231723" cy="463807"/>
            </a:xfrm>
            <a:custGeom>
              <a:avLst/>
              <a:gdLst/>
              <a:ahLst/>
              <a:cxnLst/>
              <a:rect l="0" t="0" r="0" b="0"/>
              <a:pathLst>
                <a:path w="231723" h="463807">
                  <a:moveTo>
                    <a:pt x="26754" y="17859"/>
                  </a:moveTo>
                  <a:lnTo>
                    <a:pt x="26754" y="22600"/>
                  </a:lnTo>
                  <a:lnTo>
                    <a:pt x="25762" y="24988"/>
                  </a:lnTo>
                  <a:lnTo>
                    <a:pt x="22014" y="30288"/>
                  </a:lnTo>
                  <a:lnTo>
                    <a:pt x="20617" y="34083"/>
                  </a:lnTo>
                  <a:lnTo>
                    <a:pt x="19066" y="43591"/>
                  </a:lnTo>
                  <a:lnTo>
                    <a:pt x="18376" y="57077"/>
                  </a:lnTo>
                  <a:lnTo>
                    <a:pt x="17988" y="81404"/>
                  </a:lnTo>
                  <a:lnTo>
                    <a:pt x="17933" y="89987"/>
                  </a:lnTo>
                  <a:lnTo>
                    <a:pt x="16905" y="98687"/>
                  </a:lnTo>
                  <a:lnTo>
                    <a:pt x="15227" y="107463"/>
                  </a:lnTo>
                  <a:lnTo>
                    <a:pt x="13116" y="116290"/>
                  </a:lnTo>
                  <a:lnTo>
                    <a:pt x="11709" y="125152"/>
                  </a:lnTo>
                  <a:lnTo>
                    <a:pt x="10771" y="134036"/>
                  </a:lnTo>
                  <a:lnTo>
                    <a:pt x="10146" y="142936"/>
                  </a:lnTo>
                  <a:lnTo>
                    <a:pt x="8737" y="151844"/>
                  </a:lnTo>
                  <a:lnTo>
                    <a:pt x="6805" y="160761"/>
                  </a:lnTo>
                  <a:lnTo>
                    <a:pt x="4525" y="169682"/>
                  </a:lnTo>
                  <a:lnTo>
                    <a:pt x="3005" y="179598"/>
                  </a:lnTo>
                  <a:lnTo>
                    <a:pt x="1991" y="190177"/>
                  </a:lnTo>
                  <a:lnTo>
                    <a:pt x="1316" y="201199"/>
                  </a:lnTo>
                  <a:lnTo>
                    <a:pt x="565" y="224028"/>
                  </a:lnTo>
                  <a:lnTo>
                    <a:pt x="44" y="281885"/>
                  </a:lnTo>
                  <a:lnTo>
                    <a:pt x="0" y="301891"/>
                  </a:lnTo>
                  <a:lnTo>
                    <a:pt x="981" y="312386"/>
                  </a:lnTo>
                  <a:lnTo>
                    <a:pt x="2627" y="323350"/>
                  </a:lnTo>
                  <a:lnTo>
                    <a:pt x="4716" y="334630"/>
                  </a:lnTo>
                  <a:lnTo>
                    <a:pt x="7101" y="344133"/>
                  </a:lnTo>
                  <a:lnTo>
                    <a:pt x="9683" y="352453"/>
                  </a:lnTo>
                  <a:lnTo>
                    <a:pt x="15198" y="367982"/>
                  </a:lnTo>
                  <a:lnTo>
                    <a:pt x="20957" y="384805"/>
                  </a:lnTo>
                  <a:lnTo>
                    <a:pt x="23882" y="392466"/>
                  </a:lnTo>
                  <a:lnTo>
                    <a:pt x="29777" y="406270"/>
                  </a:lnTo>
                  <a:lnTo>
                    <a:pt x="33731" y="412730"/>
                  </a:lnTo>
                  <a:lnTo>
                    <a:pt x="38350" y="419020"/>
                  </a:lnTo>
                  <a:lnTo>
                    <a:pt x="43414" y="425198"/>
                  </a:lnTo>
                  <a:lnTo>
                    <a:pt x="48775" y="430309"/>
                  </a:lnTo>
                  <a:lnTo>
                    <a:pt x="54334" y="434709"/>
                  </a:lnTo>
                  <a:lnTo>
                    <a:pt x="60023" y="438634"/>
                  </a:lnTo>
                  <a:lnTo>
                    <a:pt x="65801" y="442243"/>
                  </a:lnTo>
                  <a:lnTo>
                    <a:pt x="71636" y="445641"/>
                  </a:lnTo>
                  <a:lnTo>
                    <a:pt x="83413" y="452062"/>
                  </a:lnTo>
                  <a:lnTo>
                    <a:pt x="95261" y="458224"/>
                  </a:lnTo>
                  <a:lnTo>
                    <a:pt x="101199" y="460263"/>
                  </a:lnTo>
                  <a:lnTo>
                    <a:pt x="107142" y="461624"/>
                  </a:lnTo>
                  <a:lnTo>
                    <a:pt x="113089" y="462530"/>
                  </a:lnTo>
                  <a:lnTo>
                    <a:pt x="120029" y="463135"/>
                  </a:lnTo>
                  <a:lnTo>
                    <a:pt x="127633" y="463537"/>
                  </a:lnTo>
                  <a:lnTo>
                    <a:pt x="135679" y="463806"/>
                  </a:lnTo>
                  <a:lnTo>
                    <a:pt x="142035" y="462993"/>
                  </a:lnTo>
                  <a:lnTo>
                    <a:pt x="147264" y="461459"/>
                  </a:lnTo>
                  <a:lnTo>
                    <a:pt x="151743" y="459443"/>
                  </a:lnTo>
                  <a:lnTo>
                    <a:pt x="162010" y="454559"/>
                  </a:lnTo>
                  <a:lnTo>
                    <a:pt x="184770" y="443339"/>
                  </a:lnTo>
                  <a:lnTo>
                    <a:pt x="189645" y="439426"/>
                  </a:lnTo>
                  <a:lnTo>
                    <a:pt x="193887" y="434834"/>
                  </a:lnTo>
                  <a:lnTo>
                    <a:pt x="197708" y="429787"/>
                  </a:lnTo>
                  <a:lnTo>
                    <a:pt x="204598" y="416243"/>
                  </a:lnTo>
                  <a:lnTo>
                    <a:pt x="207825" y="408464"/>
                  </a:lnTo>
                  <a:lnTo>
                    <a:pt x="214055" y="394529"/>
                  </a:lnTo>
                  <a:lnTo>
                    <a:pt x="217106" y="388035"/>
                  </a:lnTo>
                  <a:lnTo>
                    <a:pt x="219140" y="380729"/>
                  </a:lnTo>
                  <a:lnTo>
                    <a:pt x="220496" y="372882"/>
                  </a:lnTo>
                  <a:lnTo>
                    <a:pt x="221399" y="364673"/>
                  </a:lnTo>
                  <a:lnTo>
                    <a:pt x="222994" y="356225"/>
                  </a:lnTo>
                  <a:lnTo>
                    <a:pt x="225050" y="347616"/>
                  </a:lnTo>
                  <a:lnTo>
                    <a:pt x="227412" y="338900"/>
                  </a:lnTo>
                  <a:lnTo>
                    <a:pt x="228987" y="330113"/>
                  </a:lnTo>
                  <a:lnTo>
                    <a:pt x="230037" y="321279"/>
                  </a:lnTo>
                  <a:lnTo>
                    <a:pt x="230737" y="312413"/>
                  </a:lnTo>
                  <a:lnTo>
                    <a:pt x="231203" y="303525"/>
                  </a:lnTo>
                  <a:lnTo>
                    <a:pt x="231722" y="285712"/>
                  </a:lnTo>
                  <a:lnTo>
                    <a:pt x="230868" y="276795"/>
                  </a:lnTo>
                  <a:lnTo>
                    <a:pt x="229307" y="267874"/>
                  </a:lnTo>
                  <a:lnTo>
                    <a:pt x="227274" y="258950"/>
                  </a:lnTo>
                  <a:lnTo>
                    <a:pt x="225918" y="250024"/>
                  </a:lnTo>
                  <a:lnTo>
                    <a:pt x="225014" y="241096"/>
                  </a:lnTo>
                  <a:lnTo>
                    <a:pt x="224412" y="232168"/>
                  </a:lnTo>
                  <a:lnTo>
                    <a:pt x="223018" y="223240"/>
                  </a:lnTo>
                  <a:lnTo>
                    <a:pt x="221097" y="214310"/>
                  </a:lnTo>
                  <a:lnTo>
                    <a:pt x="218824" y="205381"/>
                  </a:lnTo>
                  <a:lnTo>
                    <a:pt x="216316" y="196453"/>
                  </a:lnTo>
                  <a:lnTo>
                    <a:pt x="210884" y="178593"/>
                  </a:lnTo>
                  <a:lnTo>
                    <a:pt x="202248" y="151805"/>
                  </a:lnTo>
                  <a:lnTo>
                    <a:pt x="198321" y="142875"/>
                  </a:lnTo>
                  <a:lnTo>
                    <a:pt x="193717" y="133945"/>
                  </a:lnTo>
                  <a:lnTo>
                    <a:pt x="188665" y="125015"/>
                  </a:lnTo>
                  <a:lnTo>
                    <a:pt x="183312" y="117078"/>
                  </a:lnTo>
                  <a:lnTo>
                    <a:pt x="177759" y="109802"/>
                  </a:lnTo>
                  <a:lnTo>
                    <a:pt x="172072" y="102967"/>
                  </a:lnTo>
                  <a:lnTo>
                    <a:pt x="166297" y="96426"/>
                  </a:lnTo>
                  <a:lnTo>
                    <a:pt x="154589" y="83866"/>
                  </a:lnTo>
                  <a:lnTo>
                    <a:pt x="130903" y="59634"/>
                  </a:lnTo>
                  <a:lnTo>
                    <a:pt x="101164" y="29779"/>
                  </a:lnTo>
                  <a:lnTo>
                    <a:pt x="95212" y="24813"/>
                  </a:lnTo>
                  <a:lnTo>
                    <a:pt x="89260" y="20511"/>
                  </a:lnTo>
                  <a:lnTo>
                    <a:pt x="83307" y="16650"/>
                  </a:lnTo>
                  <a:lnTo>
                    <a:pt x="78347" y="13085"/>
                  </a:lnTo>
                  <a:lnTo>
                    <a:pt x="74047" y="9715"/>
                  </a:lnTo>
                  <a:lnTo>
                    <a:pt x="62473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SMARTInkAnnotation595"/>
            <p:cNvSpPr/>
            <p:nvPr/>
          </p:nvSpPr>
          <p:spPr>
            <a:xfrm>
              <a:off x="4464843" y="4098726"/>
              <a:ext cx="133947" cy="142876"/>
            </a:xfrm>
            <a:custGeom>
              <a:avLst/>
              <a:gdLst/>
              <a:ahLst/>
              <a:cxnLst/>
              <a:rect l="0" t="0" r="0" b="0"/>
              <a:pathLst>
                <a:path w="133947" h="142876">
                  <a:moveTo>
                    <a:pt x="0" y="0"/>
                  </a:moveTo>
                  <a:lnTo>
                    <a:pt x="42240" y="42240"/>
                  </a:lnTo>
                  <a:lnTo>
                    <a:pt x="48004" y="48996"/>
                  </a:lnTo>
                  <a:lnTo>
                    <a:pt x="53831" y="56476"/>
                  </a:lnTo>
                  <a:lnTo>
                    <a:pt x="59700" y="64440"/>
                  </a:lnTo>
                  <a:lnTo>
                    <a:pt x="66589" y="72726"/>
                  </a:lnTo>
                  <a:lnTo>
                    <a:pt x="74159" y="81226"/>
                  </a:lnTo>
                  <a:lnTo>
                    <a:pt x="90506" y="98608"/>
                  </a:lnTo>
                  <a:lnTo>
                    <a:pt x="133946" y="142875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SMARTInkAnnotation596"/>
            <p:cNvSpPr/>
            <p:nvPr/>
          </p:nvSpPr>
          <p:spPr>
            <a:xfrm>
              <a:off x="5170289" y="4161234"/>
              <a:ext cx="98227" cy="116087"/>
            </a:xfrm>
            <a:custGeom>
              <a:avLst/>
              <a:gdLst/>
              <a:ahLst/>
              <a:cxnLst/>
              <a:rect l="0" t="0" r="0" b="0"/>
              <a:pathLst>
                <a:path w="98227" h="116087">
                  <a:moveTo>
                    <a:pt x="0" y="0"/>
                  </a:moveTo>
                  <a:lnTo>
                    <a:pt x="4740" y="0"/>
                  </a:lnTo>
                  <a:lnTo>
                    <a:pt x="7129" y="1984"/>
                  </a:lnTo>
                  <a:lnTo>
                    <a:pt x="9713" y="5292"/>
                  </a:lnTo>
                  <a:lnTo>
                    <a:pt x="25731" y="29598"/>
                  </a:lnTo>
                  <a:lnTo>
                    <a:pt x="32036" y="37591"/>
                  </a:lnTo>
                  <a:lnTo>
                    <a:pt x="39217" y="45897"/>
                  </a:lnTo>
                  <a:lnTo>
                    <a:pt x="46980" y="54410"/>
                  </a:lnTo>
                  <a:lnTo>
                    <a:pt x="54141" y="63062"/>
                  </a:lnTo>
                  <a:lnTo>
                    <a:pt x="60899" y="71807"/>
                  </a:lnTo>
                  <a:lnTo>
                    <a:pt x="67388" y="80614"/>
                  </a:lnTo>
                  <a:lnTo>
                    <a:pt x="73698" y="88469"/>
                  </a:lnTo>
                  <a:lnTo>
                    <a:pt x="79890" y="95690"/>
                  </a:lnTo>
                  <a:lnTo>
                    <a:pt x="98226" y="116086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SMARTInkAnnotation597"/>
            <p:cNvSpPr/>
            <p:nvPr/>
          </p:nvSpPr>
          <p:spPr>
            <a:xfrm>
              <a:off x="4009439" y="4188023"/>
              <a:ext cx="258952" cy="937618"/>
            </a:xfrm>
            <a:custGeom>
              <a:avLst/>
              <a:gdLst/>
              <a:ahLst/>
              <a:cxnLst/>
              <a:rect l="0" t="0" r="0" b="0"/>
              <a:pathLst>
                <a:path w="258952" h="937618">
                  <a:moveTo>
                    <a:pt x="17850" y="0"/>
                  </a:moveTo>
                  <a:lnTo>
                    <a:pt x="17850" y="30472"/>
                  </a:lnTo>
                  <a:lnTo>
                    <a:pt x="13108" y="54669"/>
                  </a:lnTo>
                  <a:lnTo>
                    <a:pt x="10161" y="80690"/>
                  </a:lnTo>
                  <a:lnTo>
                    <a:pt x="6826" y="101015"/>
                  </a:lnTo>
                  <a:lnTo>
                    <a:pt x="3028" y="123278"/>
                  </a:lnTo>
                  <a:lnTo>
                    <a:pt x="1340" y="146402"/>
                  </a:lnTo>
                  <a:lnTo>
                    <a:pt x="590" y="172555"/>
                  </a:lnTo>
                  <a:lnTo>
                    <a:pt x="0" y="330971"/>
                  </a:lnTo>
                  <a:lnTo>
                    <a:pt x="989" y="348640"/>
                  </a:lnTo>
                  <a:lnTo>
                    <a:pt x="2640" y="366371"/>
                  </a:lnTo>
                  <a:lnTo>
                    <a:pt x="4734" y="384146"/>
                  </a:lnTo>
                  <a:lnTo>
                    <a:pt x="8113" y="401949"/>
                  </a:lnTo>
                  <a:lnTo>
                    <a:pt x="12351" y="419771"/>
                  </a:lnTo>
                  <a:lnTo>
                    <a:pt x="33409" y="495888"/>
                  </a:lnTo>
                  <a:lnTo>
                    <a:pt x="40129" y="517123"/>
                  </a:lnTo>
                  <a:lnTo>
                    <a:pt x="55533" y="561884"/>
                  </a:lnTo>
                  <a:lnTo>
                    <a:pt x="63807" y="583941"/>
                  </a:lnTo>
                  <a:lnTo>
                    <a:pt x="107319" y="694981"/>
                  </a:lnTo>
                  <a:lnTo>
                    <a:pt x="117183" y="717320"/>
                  </a:lnTo>
                  <a:lnTo>
                    <a:pt x="127728" y="739159"/>
                  </a:lnTo>
                  <a:lnTo>
                    <a:pt x="138727" y="760663"/>
                  </a:lnTo>
                  <a:lnTo>
                    <a:pt x="151021" y="781945"/>
                  </a:lnTo>
                  <a:lnTo>
                    <a:pt x="164177" y="803078"/>
                  </a:lnTo>
                  <a:lnTo>
                    <a:pt x="177909" y="824112"/>
                  </a:lnTo>
                  <a:lnTo>
                    <a:pt x="191032" y="843095"/>
                  </a:lnTo>
                  <a:lnTo>
                    <a:pt x="203750" y="860712"/>
                  </a:lnTo>
                  <a:lnTo>
                    <a:pt x="226480" y="891531"/>
                  </a:lnTo>
                  <a:lnTo>
                    <a:pt x="258951" y="937617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SMARTInkAnnotation598"/>
            <p:cNvSpPr/>
            <p:nvPr/>
          </p:nvSpPr>
          <p:spPr>
            <a:xfrm>
              <a:off x="5107781" y="4063007"/>
              <a:ext cx="526684" cy="1339454"/>
            </a:xfrm>
            <a:custGeom>
              <a:avLst/>
              <a:gdLst/>
              <a:ahLst/>
              <a:cxnLst/>
              <a:rect l="0" t="0" r="0" b="0"/>
              <a:pathLst>
                <a:path w="526684" h="1339454">
                  <a:moveTo>
                    <a:pt x="446484" y="0"/>
                  </a:moveTo>
                  <a:lnTo>
                    <a:pt x="446484" y="4741"/>
                  </a:lnTo>
                  <a:lnTo>
                    <a:pt x="451224" y="21910"/>
                  </a:lnTo>
                  <a:lnTo>
                    <a:pt x="463653" y="45849"/>
                  </a:lnTo>
                  <a:lnTo>
                    <a:pt x="479903" y="81274"/>
                  </a:lnTo>
                  <a:lnTo>
                    <a:pt x="497286" y="123190"/>
                  </a:lnTo>
                  <a:lnTo>
                    <a:pt x="506435" y="152317"/>
                  </a:lnTo>
                  <a:lnTo>
                    <a:pt x="513809" y="182790"/>
                  </a:lnTo>
                  <a:lnTo>
                    <a:pt x="520393" y="216178"/>
                  </a:lnTo>
                  <a:lnTo>
                    <a:pt x="523980" y="250861"/>
                  </a:lnTo>
                  <a:lnTo>
                    <a:pt x="525575" y="286119"/>
                  </a:lnTo>
                  <a:lnTo>
                    <a:pt x="526473" y="339437"/>
                  </a:lnTo>
                  <a:lnTo>
                    <a:pt x="526683" y="375096"/>
                  </a:lnTo>
                  <a:lnTo>
                    <a:pt x="524131" y="410787"/>
                  </a:lnTo>
                  <a:lnTo>
                    <a:pt x="519689" y="447486"/>
                  </a:lnTo>
                  <a:lnTo>
                    <a:pt x="514408" y="486948"/>
                  </a:lnTo>
                  <a:lnTo>
                    <a:pt x="506108" y="527638"/>
                  </a:lnTo>
                  <a:lnTo>
                    <a:pt x="495803" y="568873"/>
                  </a:lnTo>
                  <a:lnTo>
                    <a:pt x="484609" y="610351"/>
                  </a:lnTo>
                  <a:lnTo>
                    <a:pt x="470374" y="651937"/>
                  </a:lnTo>
                  <a:lnTo>
                    <a:pt x="454126" y="693570"/>
                  </a:lnTo>
                  <a:lnTo>
                    <a:pt x="410596" y="797723"/>
                  </a:lnTo>
                  <a:lnTo>
                    <a:pt x="400730" y="817566"/>
                  </a:lnTo>
                  <a:lnTo>
                    <a:pt x="390185" y="836747"/>
                  </a:lnTo>
                  <a:lnTo>
                    <a:pt x="379186" y="855488"/>
                  </a:lnTo>
                  <a:lnTo>
                    <a:pt x="366892" y="874926"/>
                  </a:lnTo>
                  <a:lnTo>
                    <a:pt x="326879" y="935468"/>
                  </a:lnTo>
                  <a:lnTo>
                    <a:pt x="301714" y="976681"/>
                  </a:lnTo>
                  <a:lnTo>
                    <a:pt x="288455" y="997394"/>
                  </a:lnTo>
                  <a:lnTo>
                    <a:pt x="260494" y="1038930"/>
                  </a:lnTo>
                  <a:lnTo>
                    <a:pt x="245100" y="1059729"/>
                  </a:lnTo>
                  <a:lnTo>
                    <a:pt x="228885" y="1080541"/>
                  </a:lnTo>
                  <a:lnTo>
                    <a:pt x="194992" y="1122186"/>
                  </a:lnTo>
                  <a:lnTo>
                    <a:pt x="106963" y="1226347"/>
                  </a:lnTo>
                  <a:lnTo>
                    <a:pt x="90160" y="1245197"/>
                  </a:lnTo>
                  <a:lnTo>
                    <a:pt x="58261" y="1279372"/>
                  </a:lnTo>
                  <a:lnTo>
                    <a:pt x="0" y="1339453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SMARTInkAnnotation599"/>
            <p:cNvSpPr/>
            <p:nvPr/>
          </p:nvSpPr>
          <p:spPr>
            <a:xfrm>
              <a:off x="678808" y="4161234"/>
              <a:ext cx="401685" cy="1312665"/>
            </a:xfrm>
            <a:custGeom>
              <a:avLst/>
              <a:gdLst/>
              <a:ahLst/>
              <a:cxnLst/>
              <a:rect l="0" t="0" r="0" b="0"/>
              <a:pathLst>
                <a:path w="401685" h="1312665">
                  <a:moveTo>
                    <a:pt x="62356" y="0"/>
                  </a:moveTo>
                  <a:lnTo>
                    <a:pt x="62356" y="4740"/>
                  </a:lnTo>
                  <a:lnTo>
                    <a:pt x="51332" y="37882"/>
                  </a:lnTo>
                  <a:lnTo>
                    <a:pt x="49053" y="43114"/>
                  </a:lnTo>
                  <a:lnTo>
                    <a:pt x="42451" y="81341"/>
                  </a:lnTo>
                  <a:lnTo>
                    <a:pt x="32186" y="121018"/>
                  </a:lnTo>
                  <a:lnTo>
                    <a:pt x="28281" y="155361"/>
                  </a:lnTo>
                  <a:lnTo>
                    <a:pt x="22384" y="195412"/>
                  </a:lnTo>
                  <a:lnTo>
                    <a:pt x="5689" y="287684"/>
                  </a:lnTo>
                  <a:lnTo>
                    <a:pt x="2444" y="324974"/>
                  </a:lnTo>
                  <a:lnTo>
                    <a:pt x="1002" y="364699"/>
                  </a:lnTo>
                  <a:lnTo>
                    <a:pt x="76" y="449438"/>
                  </a:lnTo>
                  <a:lnTo>
                    <a:pt x="0" y="472266"/>
                  </a:lnTo>
                  <a:lnTo>
                    <a:pt x="942" y="495422"/>
                  </a:lnTo>
                  <a:lnTo>
                    <a:pt x="2561" y="518797"/>
                  </a:lnTo>
                  <a:lnTo>
                    <a:pt x="4634" y="542318"/>
                  </a:lnTo>
                  <a:lnTo>
                    <a:pt x="7999" y="565935"/>
                  </a:lnTo>
                  <a:lnTo>
                    <a:pt x="12228" y="589619"/>
                  </a:lnTo>
                  <a:lnTo>
                    <a:pt x="33271" y="689401"/>
                  </a:lnTo>
                  <a:lnTo>
                    <a:pt x="39990" y="714593"/>
                  </a:lnTo>
                  <a:lnTo>
                    <a:pt x="47445" y="739325"/>
                  </a:lnTo>
                  <a:lnTo>
                    <a:pt x="55392" y="763750"/>
                  </a:lnTo>
                  <a:lnTo>
                    <a:pt x="64658" y="787972"/>
                  </a:lnTo>
                  <a:lnTo>
                    <a:pt x="74805" y="812057"/>
                  </a:lnTo>
                  <a:lnTo>
                    <a:pt x="119606" y="912484"/>
                  </a:lnTo>
                  <a:lnTo>
                    <a:pt x="133265" y="938721"/>
                  </a:lnTo>
                  <a:lnTo>
                    <a:pt x="148323" y="965142"/>
                  </a:lnTo>
                  <a:lnTo>
                    <a:pt x="164316" y="991685"/>
                  </a:lnTo>
                  <a:lnTo>
                    <a:pt x="197960" y="1044992"/>
                  </a:lnTo>
                  <a:lnTo>
                    <a:pt x="215267" y="1071708"/>
                  </a:lnTo>
                  <a:lnTo>
                    <a:pt x="233749" y="1098449"/>
                  </a:lnTo>
                  <a:lnTo>
                    <a:pt x="272807" y="1151973"/>
                  </a:lnTo>
                  <a:lnTo>
                    <a:pt x="291953" y="1176763"/>
                  </a:lnTo>
                  <a:lnTo>
                    <a:pt x="401684" y="1312664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SMARTInkAnnotation600"/>
            <p:cNvSpPr/>
            <p:nvPr/>
          </p:nvSpPr>
          <p:spPr>
            <a:xfrm>
              <a:off x="5563195" y="3848695"/>
              <a:ext cx="624509" cy="1589485"/>
            </a:xfrm>
            <a:custGeom>
              <a:avLst/>
              <a:gdLst/>
              <a:ahLst/>
              <a:cxnLst/>
              <a:rect l="0" t="0" r="0" b="0"/>
              <a:pathLst>
                <a:path w="624509" h="1589485">
                  <a:moveTo>
                    <a:pt x="428625" y="0"/>
                  </a:moveTo>
                  <a:lnTo>
                    <a:pt x="445840" y="18208"/>
                  </a:lnTo>
                  <a:lnTo>
                    <a:pt x="459096" y="35212"/>
                  </a:lnTo>
                  <a:lnTo>
                    <a:pt x="483294" y="67098"/>
                  </a:lnTo>
                  <a:lnTo>
                    <a:pt x="500547" y="92660"/>
                  </a:lnTo>
                  <a:lnTo>
                    <a:pt x="518136" y="120557"/>
                  </a:lnTo>
                  <a:lnTo>
                    <a:pt x="535876" y="149492"/>
                  </a:lnTo>
                  <a:lnTo>
                    <a:pt x="551037" y="178889"/>
                  </a:lnTo>
                  <a:lnTo>
                    <a:pt x="564390" y="209482"/>
                  </a:lnTo>
                  <a:lnTo>
                    <a:pt x="576938" y="242924"/>
                  </a:lnTo>
                  <a:lnTo>
                    <a:pt x="595159" y="295219"/>
                  </a:lnTo>
                  <a:lnTo>
                    <a:pt x="604504" y="330638"/>
                  </a:lnTo>
                  <a:lnTo>
                    <a:pt x="611965" y="366224"/>
                  </a:lnTo>
                  <a:lnTo>
                    <a:pt x="618588" y="401883"/>
                  </a:lnTo>
                  <a:lnTo>
                    <a:pt x="622193" y="437575"/>
                  </a:lnTo>
                  <a:lnTo>
                    <a:pt x="623796" y="474275"/>
                  </a:lnTo>
                  <a:lnTo>
                    <a:pt x="624508" y="513736"/>
                  </a:lnTo>
                  <a:lnTo>
                    <a:pt x="619533" y="551780"/>
                  </a:lnTo>
                  <a:lnTo>
                    <a:pt x="611699" y="589525"/>
                  </a:lnTo>
                  <a:lnTo>
                    <a:pt x="604910" y="629451"/>
                  </a:lnTo>
                  <a:lnTo>
                    <a:pt x="593294" y="670347"/>
                  </a:lnTo>
                  <a:lnTo>
                    <a:pt x="566324" y="748452"/>
                  </a:lnTo>
                  <a:lnTo>
                    <a:pt x="548693" y="787728"/>
                  </a:lnTo>
                  <a:lnTo>
                    <a:pt x="538436" y="807926"/>
                  </a:lnTo>
                  <a:lnTo>
                    <a:pt x="519101" y="848888"/>
                  </a:lnTo>
                  <a:lnTo>
                    <a:pt x="499595" y="890244"/>
                  </a:lnTo>
                  <a:lnTo>
                    <a:pt x="477695" y="931776"/>
                  </a:lnTo>
                  <a:lnTo>
                    <a:pt x="465307" y="953566"/>
                  </a:lnTo>
                  <a:lnTo>
                    <a:pt x="372893" y="1109380"/>
                  </a:lnTo>
                  <a:lnTo>
                    <a:pt x="358728" y="1132493"/>
                  </a:lnTo>
                  <a:lnTo>
                    <a:pt x="344324" y="1154846"/>
                  </a:lnTo>
                  <a:lnTo>
                    <a:pt x="315090" y="1198205"/>
                  </a:lnTo>
                  <a:lnTo>
                    <a:pt x="299356" y="1219490"/>
                  </a:lnTo>
                  <a:lnTo>
                    <a:pt x="282914" y="1240627"/>
                  </a:lnTo>
                  <a:lnTo>
                    <a:pt x="248771" y="1282632"/>
                  </a:lnTo>
                  <a:lnTo>
                    <a:pt x="213752" y="1324452"/>
                  </a:lnTo>
                  <a:lnTo>
                    <a:pt x="197072" y="1345327"/>
                  </a:lnTo>
                  <a:lnTo>
                    <a:pt x="149893" y="1406898"/>
                  </a:lnTo>
                  <a:lnTo>
                    <a:pt x="119536" y="1444834"/>
                  </a:lnTo>
                  <a:lnTo>
                    <a:pt x="105487" y="1463286"/>
                  </a:lnTo>
                  <a:lnTo>
                    <a:pt x="79295" y="1499661"/>
                  </a:lnTo>
                  <a:lnTo>
                    <a:pt x="66754" y="1515712"/>
                  </a:lnTo>
                  <a:lnTo>
                    <a:pt x="54424" y="1530381"/>
                  </a:lnTo>
                  <a:lnTo>
                    <a:pt x="32125" y="1555278"/>
                  </a:lnTo>
                  <a:lnTo>
                    <a:pt x="0" y="1589484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SMARTInkAnnotation601"/>
            <p:cNvSpPr/>
            <p:nvPr/>
          </p:nvSpPr>
          <p:spPr>
            <a:xfrm>
              <a:off x="6438304" y="4420195"/>
              <a:ext cx="151406" cy="401837"/>
            </a:xfrm>
            <a:custGeom>
              <a:avLst/>
              <a:gdLst/>
              <a:ahLst/>
              <a:cxnLst/>
              <a:rect l="0" t="0" r="0" b="0"/>
              <a:pathLst>
                <a:path w="151406" h="401837">
                  <a:moveTo>
                    <a:pt x="133946" y="0"/>
                  </a:moveTo>
                  <a:lnTo>
                    <a:pt x="138686" y="0"/>
                  </a:lnTo>
                  <a:lnTo>
                    <a:pt x="140083" y="992"/>
                  </a:lnTo>
                  <a:lnTo>
                    <a:pt x="141013" y="2645"/>
                  </a:lnTo>
                  <a:lnTo>
                    <a:pt x="141633" y="4740"/>
                  </a:lnTo>
                  <a:lnTo>
                    <a:pt x="144970" y="9713"/>
                  </a:lnTo>
                  <a:lnTo>
                    <a:pt x="147248" y="12429"/>
                  </a:lnTo>
                  <a:lnTo>
                    <a:pt x="148766" y="16223"/>
                  </a:lnTo>
                  <a:lnTo>
                    <a:pt x="150455" y="25731"/>
                  </a:lnTo>
                  <a:lnTo>
                    <a:pt x="151204" y="36571"/>
                  </a:lnTo>
                  <a:lnTo>
                    <a:pt x="151405" y="42240"/>
                  </a:lnTo>
                  <a:lnTo>
                    <a:pt x="150545" y="48996"/>
                  </a:lnTo>
                  <a:lnTo>
                    <a:pt x="148981" y="56476"/>
                  </a:lnTo>
                  <a:lnTo>
                    <a:pt x="146945" y="64440"/>
                  </a:lnTo>
                  <a:lnTo>
                    <a:pt x="145589" y="72726"/>
                  </a:lnTo>
                  <a:lnTo>
                    <a:pt x="144684" y="81226"/>
                  </a:lnTo>
                  <a:lnTo>
                    <a:pt x="144081" y="89869"/>
                  </a:lnTo>
                  <a:lnTo>
                    <a:pt x="142688" y="98608"/>
                  </a:lnTo>
                  <a:lnTo>
                    <a:pt x="140765" y="107410"/>
                  </a:lnTo>
                  <a:lnTo>
                    <a:pt x="138493" y="116255"/>
                  </a:lnTo>
                  <a:lnTo>
                    <a:pt x="134992" y="126120"/>
                  </a:lnTo>
                  <a:lnTo>
                    <a:pt x="130674" y="136666"/>
                  </a:lnTo>
                  <a:lnTo>
                    <a:pt x="125811" y="147666"/>
                  </a:lnTo>
                  <a:lnTo>
                    <a:pt x="121577" y="158967"/>
                  </a:lnTo>
                  <a:lnTo>
                    <a:pt x="117763" y="170470"/>
                  </a:lnTo>
                  <a:lnTo>
                    <a:pt x="114227" y="182107"/>
                  </a:lnTo>
                  <a:lnTo>
                    <a:pt x="109886" y="193834"/>
                  </a:lnTo>
                  <a:lnTo>
                    <a:pt x="105008" y="205621"/>
                  </a:lnTo>
                  <a:lnTo>
                    <a:pt x="99771" y="217448"/>
                  </a:lnTo>
                  <a:lnTo>
                    <a:pt x="88660" y="241172"/>
                  </a:lnTo>
                  <a:lnTo>
                    <a:pt x="47588" y="324449"/>
                  </a:lnTo>
                  <a:lnTo>
                    <a:pt x="41647" y="335362"/>
                  </a:lnTo>
                  <a:lnTo>
                    <a:pt x="35703" y="345614"/>
                  </a:lnTo>
                  <a:lnTo>
                    <a:pt x="29755" y="355425"/>
                  </a:lnTo>
                  <a:lnTo>
                    <a:pt x="24798" y="363950"/>
                  </a:lnTo>
                  <a:lnTo>
                    <a:pt x="16643" y="378714"/>
                  </a:lnTo>
                  <a:lnTo>
                    <a:pt x="13080" y="384437"/>
                  </a:lnTo>
                  <a:lnTo>
                    <a:pt x="9713" y="389244"/>
                  </a:lnTo>
                  <a:lnTo>
                    <a:pt x="0" y="401836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SMARTInkAnnotation602"/>
            <p:cNvSpPr/>
            <p:nvPr/>
          </p:nvSpPr>
          <p:spPr>
            <a:xfrm>
              <a:off x="6384726" y="4616648"/>
              <a:ext cx="330400" cy="35720"/>
            </a:xfrm>
            <a:custGeom>
              <a:avLst/>
              <a:gdLst/>
              <a:ahLst/>
              <a:cxnLst/>
              <a:rect l="0" t="0" r="0" b="0"/>
              <a:pathLst>
                <a:path w="330400" h="35720">
                  <a:moveTo>
                    <a:pt x="0" y="35719"/>
                  </a:moveTo>
                  <a:lnTo>
                    <a:pt x="38160" y="35719"/>
                  </a:lnTo>
                  <a:lnTo>
                    <a:pt x="47268" y="34727"/>
                  </a:lnTo>
                  <a:lnTo>
                    <a:pt x="57309" y="33073"/>
                  </a:lnTo>
                  <a:lnTo>
                    <a:pt x="67971" y="30979"/>
                  </a:lnTo>
                  <a:lnTo>
                    <a:pt x="79049" y="29581"/>
                  </a:lnTo>
                  <a:lnTo>
                    <a:pt x="90402" y="28651"/>
                  </a:lnTo>
                  <a:lnTo>
                    <a:pt x="101940" y="28030"/>
                  </a:lnTo>
                  <a:lnTo>
                    <a:pt x="127988" y="27341"/>
                  </a:lnTo>
                  <a:lnTo>
                    <a:pt x="141881" y="27157"/>
                  </a:lnTo>
                  <a:lnTo>
                    <a:pt x="156103" y="26042"/>
                  </a:lnTo>
                  <a:lnTo>
                    <a:pt x="170545" y="24306"/>
                  </a:lnTo>
                  <a:lnTo>
                    <a:pt x="185134" y="22157"/>
                  </a:lnTo>
                  <a:lnTo>
                    <a:pt x="198829" y="20725"/>
                  </a:lnTo>
                  <a:lnTo>
                    <a:pt x="211927" y="19769"/>
                  </a:lnTo>
                  <a:lnTo>
                    <a:pt x="224629" y="19133"/>
                  </a:lnTo>
                  <a:lnTo>
                    <a:pt x="237065" y="17716"/>
                  </a:lnTo>
                  <a:lnTo>
                    <a:pt x="249324" y="15780"/>
                  </a:lnTo>
                  <a:lnTo>
                    <a:pt x="261466" y="13496"/>
                  </a:lnTo>
                  <a:lnTo>
                    <a:pt x="272537" y="10981"/>
                  </a:lnTo>
                  <a:lnTo>
                    <a:pt x="282894" y="8313"/>
                  </a:lnTo>
                  <a:lnTo>
                    <a:pt x="292776" y="5542"/>
                  </a:lnTo>
                  <a:lnTo>
                    <a:pt x="301348" y="3695"/>
                  </a:lnTo>
                  <a:lnTo>
                    <a:pt x="309046" y="2463"/>
                  </a:lnTo>
                  <a:lnTo>
                    <a:pt x="330399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SMARTInkAnnotation603"/>
            <p:cNvSpPr/>
            <p:nvPr/>
          </p:nvSpPr>
          <p:spPr>
            <a:xfrm>
              <a:off x="6679526" y="4268390"/>
              <a:ext cx="482084" cy="579143"/>
            </a:xfrm>
            <a:custGeom>
              <a:avLst/>
              <a:gdLst/>
              <a:ahLst/>
              <a:cxnLst/>
              <a:rect l="0" t="0" r="0" b="0"/>
              <a:pathLst>
                <a:path w="482084" h="579143">
                  <a:moveTo>
                    <a:pt x="482083" y="0"/>
                  </a:moveTo>
                  <a:lnTo>
                    <a:pt x="469654" y="0"/>
                  </a:lnTo>
                  <a:lnTo>
                    <a:pt x="467844" y="992"/>
                  </a:lnTo>
                  <a:lnTo>
                    <a:pt x="466637" y="2646"/>
                  </a:lnTo>
                  <a:lnTo>
                    <a:pt x="465833" y="4741"/>
                  </a:lnTo>
                  <a:lnTo>
                    <a:pt x="463312" y="6137"/>
                  </a:lnTo>
                  <a:lnTo>
                    <a:pt x="451275" y="8102"/>
                  </a:lnTo>
                  <a:lnTo>
                    <a:pt x="438999" y="8684"/>
                  </a:lnTo>
                  <a:lnTo>
                    <a:pt x="364303" y="8927"/>
                  </a:lnTo>
                  <a:lnTo>
                    <a:pt x="350030" y="11574"/>
                  </a:lnTo>
                  <a:lnTo>
                    <a:pt x="336081" y="15066"/>
                  </a:lnTo>
                  <a:lnTo>
                    <a:pt x="328193" y="15997"/>
                  </a:lnTo>
                  <a:lnTo>
                    <a:pt x="319958" y="16618"/>
                  </a:lnTo>
                  <a:lnTo>
                    <a:pt x="305517" y="17308"/>
                  </a:lnTo>
                  <a:lnTo>
                    <a:pt x="292484" y="18606"/>
                  </a:lnTo>
                  <a:lnTo>
                    <a:pt x="280077" y="22491"/>
                  </a:lnTo>
                  <a:lnTo>
                    <a:pt x="267948" y="27525"/>
                  </a:lnTo>
                  <a:lnTo>
                    <a:pt x="256935" y="33069"/>
                  </a:lnTo>
                  <a:lnTo>
                    <a:pt x="248733" y="38841"/>
                  </a:lnTo>
                  <a:lnTo>
                    <a:pt x="244164" y="40777"/>
                  </a:lnTo>
                  <a:lnTo>
                    <a:pt x="229246" y="44493"/>
                  </a:lnTo>
                  <a:lnTo>
                    <a:pt x="221544" y="48879"/>
                  </a:lnTo>
                  <a:lnTo>
                    <a:pt x="219094" y="51437"/>
                  </a:lnTo>
                  <a:lnTo>
                    <a:pt x="217459" y="54136"/>
                  </a:lnTo>
                  <a:lnTo>
                    <a:pt x="216370" y="56926"/>
                  </a:lnTo>
                  <a:lnTo>
                    <a:pt x="212514" y="62673"/>
                  </a:lnTo>
                  <a:lnTo>
                    <a:pt x="210097" y="65595"/>
                  </a:lnTo>
                  <a:lnTo>
                    <a:pt x="208486" y="68535"/>
                  </a:lnTo>
                  <a:lnTo>
                    <a:pt x="206695" y="74447"/>
                  </a:lnTo>
                  <a:lnTo>
                    <a:pt x="205687" y="83354"/>
                  </a:lnTo>
                  <a:lnTo>
                    <a:pt x="204553" y="86327"/>
                  </a:lnTo>
                  <a:lnTo>
                    <a:pt x="197611" y="96464"/>
                  </a:lnTo>
                  <a:lnTo>
                    <a:pt x="196901" y="100089"/>
                  </a:lnTo>
                  <a:lnTo>
                    <a:pt x="196445" y="115241"/>
                  </a:lnTo>
                  <a:lnTo>
                    <a:pt x="196365" y="126860"/>
                  </a:lnTo>
                  <a:lnTo>
                    <a:pt x="195362" y="130213"/>
                  </a:lnTo>
                  <a:lnTo>
                    <a:pt x="190202" y="139675"/>
                  </a:lnTo>
                  <a:lnTo>
                    <a:pt x="185310" y="154406"/>
                  </a:lnTo>
                  <a:lnTo>
                    <a:pt x="181511" y="163875"/>
                  </a:lnTo>
                  <a:lnTo>
                    <a:pt x="176427" y="180684"/>
                  </a:lnTo>
                  <a:lnTo>
                    <a:pt x="168938" y="197073"/>
                  </a:lnTo>
                  <a:lnTo>
                    <a:pt x="139767" y="255995"/>
                  </a:lnTo>
                  <a:lnTo>
                    <a:pt x="131174" y="270541"/>
                  </a:lnTo>
                  <a:lnTo>
                    <a:pt x="121733" y="285936"/>
                  </a:lnTo>
                  <a:lnTo>
                    <a:pt x="114229" y="299393"/>
                  </a:lnTo>
                  <a:lnTo>
                    <a:pt x="104941" y="314634"/>
                  </a:lnTo>
                  <a:lnTo>
                    <a:pt x="95190" y="330338"/>
                  </a:lnTo>
                  <a:lnTo>
                    <a:pt x="87550" y="343932"/>
                  </a:lnTo>
                  <a:lnTo>
                    <a:pt x="80846" y="359234"/>
                  </a:lnTo>
                  <a:lnTo>
                    <a:pt x="73568" y="374964"/>
                  </a:lnTo>
                  <a:lnTo>
                    <a:pt x="63718" y="388570"/>
                  </a:lnTo>
                  <a:lnTo>
                    <a:pt x="55372" y="403878"/>
                  </a:lnTo>
                  <a:lnTo>
                    <a:pt x="48355" y="420603"/>
                  </a:lnTo>
                  <a:lnTo>
                    <a:pt x="41929" y="437958"/>
                  </a:lnTo>
                  <a:lnTo>
                    <a:pt x="33120" y="452948"/>
                  </a:lnTo>
                  <a:lnTo>
                    <a:pt x="27993" y="459723"/>
                  </a:lnTo>
                  <a:lnTo>
                    <a:pt x="22296" y="472543"/>
                  </a:lnTo>
                  <a:lnTo>
                    <a:pt x="18772" y="484855"/>
                  </a:lnTo>
                  <a:lnTo>
                    <a:pt x="12202" y="502943"/>
                  </a:lnTo>
                  <a:lnTo>
                    <a:pt x="8822" y="520870"/>
                  </a:lnTo>
                  <a:lnTo>
                    <a:pt x="2970" y="537757"/>
                  </a:lnTo>
                  <a:lnTo>
                    <a:pt x="489" y="552855"/>
                  </a:lnTo>
                  <a:lnTo>
                    <a:pt x="0" y="565391"/>
                  </a:lnTo>
                  <a:lnTo>
                    <a:pt x="952" y="567428"/>
                  </a:lnTo>
                  <a:lnTo>
                    <a:pt x="2579" y="568786"/>
                  </a:lnTo>
                  <a:lnTo>
                    <a:pt x="7578" y="570964"/>
                  </a:lnTo>
                  <a:lnTo>
                    <a:pt x="7989" y="572135"/>
                  </a:lnTo>
                  <a:lnTo>
                    <a:pt x="8444" y="576082"/>
                  </a:lnTo>
                  <a:lnTo>
                    <a:pt x="9557" y="577531"/>
                  </a:lnTo>
                  <a:lnTo>
                    <a:pt x="11293" y="578497"/>
                  </a:lnTo>
                  <a:lnTo>
                    <a:pt x="13442" y="579142"/>
                  </a:lnTo>
                  <a:lnTo>
                    <a:pt x="14874" y="578579"/>
                  </a:lnTo>
                  <a:lnTo>
                    <a:pt x="15828" y="577211"/>
                  </a:lnTo>
                  <a:lnTo>
                    <a:pt x="16466" y="575308"/>
                  </a:lnTo>
                  <a:lnTo>
                    <a:pt x="17882" y="574039"/>
                  </a:lnTo>
                  <a:lnTo>
                    <a:pt x="19818" y="573193"/>
                  </a:lnTo>
                  <a:lnTo>
                    <a:pt x="25608" y="572252"/>
                  </a:lnTo>
                  <a:lnTo>
                    <a:pt x="34796" y="571834"/>
                  </a:lnTo>
                  <a:lnTo>
                    <a:pt x="39032" y="570730"/>
                  </a:lnTo>
                  <a:lnTo>
                    <a:pt x="50727" y="565429"/>
                  </a:lnTo>
                  <a:lnTo>
                    <a:pt x="60843" y="563841"/>
                  </a:lnTo>
                  <a:lnTo>
                    <a:pt x="71953" y="560489"/>
                  </a:lnTo>
                  <a:lnTo>
                    <a:pt x="83506" y="556685"/>
                  </a:lnTo>
                  <a:lnTo>
                    <a:pt x="95255" y="554994"/>
                  </a:lnTo>
                  <a:lnTo>
                    <a:pt x="107091" y="551596"/>
                  </a:lnTo>
                  <a:lnTo>
                    <a:pt x="113026" y="549301"/>
                  </a:lnTo>
                  <a:lnTo>
                    <a:pt x="127557" y="546751"/>
                  </a:lnTo>
                  <a:lnTo>
                    <a:pt x="135599" y="546071"/>
                  </a:lnTo>
                  <a:lnTo>
                    <a:pt x="149827" y="542670"/>
                  </a:lnTo>
                  <a:lnTo>
                    <a:pt x="162765" y="538843"/>
                  </a:lnTo>
                  <a:lnTo>
                    <a:pt x="175130" y="537142"/>
                  </a:lnTo>
                  <a:lnTo>
                    <a:pt x="189886" y="536386"/>
                  </a:lnTo>
                  <a:lnTo>
                    <a:pt x="197988" y="536184"/>
                  </a:lnTo>
                  <a:lnTo>
                    <a:pt x="212282" y="533314"/>
                  </a:lnTo>
                  <a:lnTo>
                    <a:pt x="226241" y="529724"/>
                  </a:lnTo>
                  <a:lnTo>
                    <a:pt x="234131" y="528767"/>
                  </a:lnTo>
                  <a:lnTo>
                    <a:pt x="248851" y="527703"/>
                  </a:lnTo>
                  <a:lnTo>
                    <a:pt x="263707" y="527104"/>
                  </a:lnTo>
                  <a:lnTo>
                    <a:pt x="285630" y="526852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SMARTInkAnnotation604"/>
            <p:cNvSpPr/>
            <p:nvPr/>
          </p:nvSpPr>
          <p:spPr>
            <a:xfrm>
              <a:off x="6759773" y="4486488"/>
              <a:ext cx="142876" cy="5145"/>
            </a:xfrm>
            <a:custGeom>
              <a:avLst/>
              <a:gdLst/>
              <a:ahLst/>
              <a:cxnLst/>
              <a:rect l="0" t="0" r="0" b="0"/>
              <a:pathLst>
                <a:path w="142876" h="5145">
                  <a:moveTo>
                    <a:pt x="0" y="5144"/>
                  </a:moveTo>
                  <a:lnTo>
                    <a:pt x="18043" y="5144"/>
                  </a:lnTo>
                  <a:lnTo>
                    <a:pt x="22943" y="4152"/>
                  </a:lnTo>
                  <a:lnTo>
                    <a:pt x="28194" y="2498"/>
                  </a:lnTo>
                  <a:lnTo>
                    <a:pt x="33679" y="404"/>
                  </a:lnTo>
                  <a:lnTo>
                    <a:pt x="40311" y="0"/>
                  </a:lnTo>
                  <a:lnTo>
                    <a:pt x="47710" y="722"/>
                  </a:lnTo>
                  <a:lnTo>
                    <a:pt x="55619" y="2196"/>
                  </a:lnTo>
                  <a:lnTo>
                    <a:pt x="63868" y="3179"/>
                  </a:lnTo>
                  <a:lnTo>
                    <a:pt x="72344" y="3834"/>
                  </a:lnTo>
                  <a:lnTo>
                    <a:pt x="80972" y="4271"/>
                  </a:lnTo>
                  <a:lnTo>
                    <a:pt x="98495" y="4756"/>
                  </a:lnTo>
                  <a:lnTo>
                    <a:pt x="142875" y="5144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SMARTInkAnnotation605"/>
            <p:cNvSpPr/>
            <p:nvPr/>
          </p:nvSpPr>
          <p:spPr>
            <a:xfrm>
              <a:off x="7295555" y="4750593"/>
              <a:ext cx="53065" cy="26790"/>
            </a:xfrm>
            <a:custGeom>
              <a:avLst/>
              <a:gdLst/>
              <a:ahLst/>
              <a:cxnLst/>
              <a:rect l="0" t="0" r="0" b="0"/>
              <a:pathLst>
                <a:path w="53065" h="26790">
                  <a:moveTo>
                    <a:pt x="44648" y="0"/>
                  </a:moveTo>
                  <a:lnTo>
                    <a:pt x="32219" y="0"/>
                  </a:lnTo>
                  <a:lnTo>
                    <a:pt x="30408" y="992"/>
                  </a:lnTo>
                  <a:lnTo>
                    <a:pt x="29201" y="2646"/>
                  </a:lnTo>
                  <a:lnTo>
                    <a:pt x="28397" y="4740"/>
                  </a:lnTo>
                  <a:lnTo>
                    <a:pt x="26868" y="6137"/>
                  </a:lnTo>
                  <a:lnTo>
                    <a:pt x="24857" y="7068"/>
                  </a:lnTo>
                  <a:lnTo>
                    <a:pt x="22524" y="7689"/>
                  </a:lnTo>
                  <a:lnTo>
                    <a:pt x="19977" y="8102"/>
                  </a:lnTo>
                  <a:lnTo>
                    <a:pt x="17286" y="8378"/>
                  </a:lnTo>
                  <a:lnTo>
                    <a:pt x="10579" y="8821"/>
                  </a:lnTo>
                  <a:lnTo>
                    <a:pt x="9037" y="9849"/>
                  </a:lnTo>
                  <a:lnTo>
                    <a:pt x="7017" y="11527"/>
                  </a:lnTo>
                  <a:lnTo>
                    <a:pt x="22" y="17838"/>
                  </a:lnTo>
                  <a:lnTo>
                    <a:pt x="2" y="17857"/>
                  </a:lnTo>
                  <a:lnTo>
                    <a:pt x="0" y="17858"/>
                  </a:lnTo>
                  <a:lnTo>
                    <a:pt x="53064" y="17860"/>
                  </a:lnTo>
                  <a:lnTo>
                    <a:pt x="35837" y="17860"/>
                  </a:lnTo>
                  <a:lnTo>
                    <a:pt x="35796" y="18851"/>
                  </a:lnTo>
                  <a:lnTo>
                    <a:pt x="35718" y="2678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SMARTInkAnnotation606"/>
            <p:cNvSpPr/>
            <p:nvPr/>
          </p:nvSpPr>
          <p:spPr>
            <a:xfrm>
              <a:off x="7536781" y="4232671"/>
              <a:ext cx="491009" cy="722780"/>
            </a:xfrm>
            <a:custGeom>
              <a:avLst/>
              <a:gdLst/>
              <a:ahLst/>
              <a:cxnLst/>
              <a:rect l="0" t="0" r="0" b="0"/>
              <a:pathLst>
                <a:path w="491009" h="722780">
                  <a:moveTo>
                    <a:pt x="491008" y="0"/>
                  </a:moveTo>
                  <a:lnTo>
                    <a:pt x="399533" y="0"/>
                  </a:lnTo>
                  <a:lnTo>
                    <a:pt x="385529" y="2646"/>
                  </a:lnTo>
                  <a:lnTo>
                    <a:pt x="372691" y="6137"/>
                  </a:lnTo>
                  <a:lnTo>
                    <a:pt x="360370" y="7689"/>
                  </a:lnTo>
                  <a:lnTo>
                    <a:pt x="345633" y="11024"/>
                  </a:lnTo>
                  <a:lnTo>
                    <a:pt x="337537" y="13303"/>
                  </a:lnTo>
                  <a:lnTo>
                    <a:pt x="329162" y="14822"/>
                  </a:lnTo>
                  <a:lnTo>
                    <a:pt x="320603" y="15834"/>
                  </a:lnTo>
                  <a:lnTo>
                    <a:pt x="311921" y="16509"/>
                  </a:lnTo>
                  <a:lnTo>
                    <a:pt x="296981" y="19906"/>
                  </a:lnTo>
                  <a:lnTo>
                    <a:pt x="266481" y="30170"/>
                  </a:lnTo>
                  <a:lnTo>
                    <a:pt x="251981" y="35899"/>
                  </a:lnTo>
                  <a:lnTo>
                    <a:pt x="237929" y="41752"/>
                  </a:lnTo>
                  <a:lnTo>
                    <a:pt x="221763" y="47661"/>
                  </a:lnTo>
                  <a:lnTo>
                    <a:pt x="207302" y="56240"/>
                  </a:lnTo>
                  <a:lnTo>
                    <a:pt x="195252" y="65675"/>
                  </a:lnTo>
                  <a:lnTo>
                    <a:pt x="181897" y="77558"/>
                  </a:lnTo>
                  <a:lnTo>
                    <a:pt x="171393" y="87718"/>
                  </a:lnTo>
                  <a:lnTo>
                    <a:pt x="160110" y="101494"/>
                  </a:lnTo>
                  <a:lnTo>
                    <a:pt x="145247" y="123338"/>
                  </a:lnTo>
                  <a:lnTo>
                    <a:pt x="131914" y="145024"/>
                  </a:lnTo>
                  <a:lnTo>
                    <a:pt x="122058" y="161689"/>
                  </a:lnTo>
                  <a:lnTo>
                    <a:pt x="114371" y="179019"/>
                  </a:lnTo>
                  <a:lnTo>
                    <a:pt x="107647" y="199288"/>
                  </a:lnTo>
                  <a:lnTo>
                    <a:pt x="101352" y="221526"/>
                  </a:lnTo>
                  <a:lnTo>
                    <a:pt x="92230" y="255366"/>
                  </a:lnTo>
                  <a:lnTo>
                    <a:pt x="83243" y="285677"/>
                  </a:lnTo>
                  <a:lnTo>
                    <a:pt x="77275" y="307876"/>
                  </a:lnTo>
                  <a:lnTo>
                    <a:pt x="73304" y="319353"/>
                  </a:lnTo>
                  <a:lnTo>
                    <a:pt x="68671" y="330972"/>
                  </a:lnTo>
                  <a:lnTo>
                    <a:pt x="63599" y="342687"/>
                  </a:lnTo>
                  <a:lnTo>
                    <a:pt x="59224" y="354466"/>
                  </a:lnTo>
                  <a:lnTo>
                    <a:pt x="55316" y="366287"/>
                  </a:lnTo>
                  <a:lnTo>
                    <a:pt x="45075" y="399241"/>
                  </a:lnTo>
                  <a:lnTo>
                    <a:pt x="37824" y="419534"/>
                  </a:lnTo>
                  <a:lnTo>
                    <a:pt x="27985" y="441783"/>
                  </a:lnTo>
                  <a:lnTo>
                    <a:pt x="23576" y="453272"/>
                  </a:lnTo>
                  <a:lnTo>
                    <a:pt x="19644" y="464900"/>
                  </a:lnTo>
                  <a:lnTo>
                    <a:pt x="13622" y="487412"/>
                  </a:lnTo>
                  <a:lnTo>
                    <a:pt x="10945" y="507338"/>
                  </a:lnTo>
                  <a:lnTo>
                    <a:pt x="7111" y="526117"/>
                  </a:lnTo>
                  <a:lnTo>
                    <a:pt x="3089" y="544385"/>
                  </a:lnTo>
                  <a:lnTo>
                    <a:pt x="1303" y="562426"/>
                  </a:lnTo>
                  <a:lnTo>
                    <a:pt x="298" y="584576"/>
                  </a:lnTo>
                  <a:lnTo>
                    <a:pt x="0" y="603707"/>
                  </a:lnTo>
                  <a:lnTo>
                    <a:pt x="2575" y="615911"/>
                  </a:lnTo>
                  <a:lnTo>
                    <a:pt x="4652" y="621943"/>
                  </a:lnTo>
                  <a:lnTo>
                    <a:pt x="8021" y="626957"/>
                  </a:lnTo>
                  <a:lnTo>
                    <a:pt x="22242" y="639746"/>
                  </a:lnTo>
                  <a:lnTo>
                    <a:pt x="33298" y="650118"/>
                  </a:lnTo>
                  <a:lnTo>
                    <a:pt x="47472" y="658697"/>
                  </a:lnTo>
                  <a:lnTo>
                    <a:pt x="55419" y="662374"/>
                  </a:lnTo>
                  <a:lnTo>
                    <a:pt x="63693" y="666809"/>
                  </a:lnTo>
                  <a:lnTo>
                    <a:pt x="72186" y="671750"/>
                  </a:lnTo>
                  <a:lnTo>
                    <a:pt x="80823" y="677029"/>
                  </a:lnTo>
                  <a:lnTo>
                    <a:pt x="90551" y="681540"/>
                  </a:lnTo>
                  <a:lnTo>
                    <a:pt x="101006" y="685540"/>
                  </a:lnTo>
                  <a:lnTo>
                    <a:pt x="141559" y="699088"/>
                  </a:lnTo>
                  <a:lnTo>
                    <a:pt x="151878" y="702199"/>
                  </a:lnTo>
                  <a:lnTo>
                    <a:pt x="184370" y="711319"/>
                  </a:lnTo>
                  <a:lnTo>
                    <a:pt x="203912" y="717316"/>
                  </a:lnTo>
                  <a:lnTo>
                    <a:pt x="213290" y="719313"/>
                  </a:lnTo>
                  <a:lnTo>
                    <a:pt x="222518" y="720643"/>
                  </a:lnTo>
                  <a:lnTo>
                    <a:pt x="231647" y="721530"/>
                  </a:lnTo>
                  <a:lnTo>
                    <a:pt x="240710" y="722122"/>
                  </a:lnTo>
                  <a:lnTo>
                    <a:pt x="249728" y="722516"/>
                  </a:lnTo>
                  <a:lnTo>
                    <a:pt x="258717" y="722779"/>
                  </a:lnTo>
                  <a:lnTo>
                    <a:pt x="273997" y="720425"/>
                  </a:lnTo>
                  <a:lnTo>
                    <a:pt x="288394" y="717064"/>
                  </a:lnTo>
                  <a:lnTo>
                    <a:pt x="296401" y="716168"/>
                  </a:lnTo>
                  <a:lnTo>
                    <a:pt x="304714" y="715571"/>
                  </a:lnTo>
                  <a:lnTo>
                    <a:pt x="319244" y="712260"/>
                  </a:lnTo>
                  <a:lnTo>
                    <a:pt x="331324" y="707482"/>
                  </a:lnTo>
                  <a:lnTo>
                    <a:pt x="343703" y="700206"/>
                  </a:lnTo>
                  <a:lnTo>
                    <a:pt x="353655" y="696618"/>
                  </a:lnTo>
                  <a:lnTo>
                    <a:pt x="365992" y="687586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SMARTInkAnnotation607"/>
            <p:cNvSpPr/>
            <p:nvPr/>
          </p:nvSpPr>
          <p:spPr>
            <a:xfrm>
              <a:off x="7500937" y="4536281"/>
              <a:ext cx="285751" cy="53579"/>
            </a:xfrm>
            <a:custGeom>
              <a:avLst/>
              <a:gdLst/>
              <a:ahLst/>
              <a:cxnLst/>
              <a:rect l="0" t="0" r="0" b="0"/>
              <a:pathLst>
                <a:path w="285751" h="53579">
                  <a:moveTo>
                    <a:pt x="0" y="53578"/>
                  </a:moveTo>
                  <a:lnTo>
                    <a:pt x="4739" y="53578"/>
                  </a:lnTo>
                  <a:lnTo>
                    <a:pt x="8121" y="52586"/>
                  </a:lnTo>
                  <a:lnTo>
                    <a:pt x="12358" y="50932"/>
                  </a:lnTo>
                  <a:lnTo>
                    <a:pt x="17169" y="48838"/>
                  </a:lnTo>
                  <a:lnTo>
                    <a:pt x="23352" y="47441"/>
                  </a:lnTo>
                  <a:lnTo>
                    <a:pt x="30452" y="46510"/>
                  </a:lnTo>
                  <a:lnTo>
                    <a:pt x="38160" y="45889"/>
                  </a:lnTo>
                  <a:lnTo>
                    <a:pt x="47268" y="44483"/>
                  </a:lnTo>
                  <a:lnTo>
                    <a:pt x="57309" y="42553"/>
                  </a:lnTo>
                  <a:lnTo>
                    <a:pt x="193696" y="14846"/>
                  </a:lnTo>
                  <a:lnTo>
                    <a:pt x="207514" y="12874"/>
                  </a:lnTo>
                  <a:lnTo>
                    <a:pt x="220694" y="11559"/>
                  </a:lnTo>
                  <a:lnTo>
                    <a:pt x="233449" y="10682"/>
                  </a:lnTo>
                  <a:lnTo>
                    <a:pt x="244929" y="9106"/>
                  </a:lnTo>
                  <a:lnTo>
                    <a:pt x="255560" y="7062"/>
                  </a:lnTo>
                  <a:lnTo>
                    <a:pt x="285750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SMARTInkAnnotation608"/>
            <p:cNvSpPr/>
            <p:nvPr/>
          </p:nvSpPr>
          <p:spPr>
            <a:xfrm>
              <a:off x="8126015" y="3884414"/>
              <a:ext cx="133946" cy="383977"/>
            </a:xfrm>
            <a:custGeom>
              <a:avLst/>
              <a:gdLst/>
              <a:ahLst/>
              <a:cxnLst/>
              <a:rect l="0" t="0" r="0" b="0"/>
              <a:pathLst>
                <a:path w="133946" h="383977">
                  <a:moveTo>
                    <a:pt x="0" y="0"/>
                  </a:moveTo>
                  <a:lnTo>
                    <a:pt x="0" y="4740"/>
                  </a:lnTo>
                  <a:lnTo>
                    <a:pt x="992" y="7129"/>
                  </a:lnTo>
                  <a:lnTo>
                    <a:pt x="4740" y="12428"/>
                  </a:lnTo>
                  <a:lnTo>
                    <a:pt x="7128" y="17215"/>
                  </a:lnTo>
                  <a:lnTo>
                    <a:pt x="9713" y="23383"/>
                  </a:lnTo>
                  <a:lnTo>
                    <a:pt x="12429" y="30471"/>
                  </a:lnTo>
                  <a:lnTo>
                    <a:pt x="16223" y="39165"/>
                  </a:lnTo>
                  <a:lnTo>
                    <a:pt x="25731" y="59409"/>
                  </a:lnTo>
                  <a:lnTo>
                    <a:pt x="30053" y="70364"/>
                  </a:lnTo>
                  <a:lnTo>
                    <a:pt x="33925" y="81636"/>
                  </a:lnTo>
                  <a:lnTo>
                    <a:pt x="46762" y="121753"/>
                  </a:lnTo>
                  <a:lnTo>
                    <a:pt x="52011" y="137723"/>
                  </a:lnTo>
                  <a:lnTo>
                    <a:pt x="63134" y="173989"/>
                  </a:lnTo>
                  <a:lnTo>
                    <a:pt x="68879" y="193383"/>
                  </a:lnTo>
                  <a:lnTo>
                    <a:pt x="75685" y="213257"/>
                  </a:lnTo>
                  <a:lnTo>
                    <a:pt x="83198" y="233453"/>
                  </a:lnTo>
                  <a:lnTo>
                    <a:pt x="91184" y="253861"/>
                  </a:lnTo>
                  <a:lnTo>
                    <a:pt x="105349" y="292413"/>
                  </a:lnTo>
                  <a:lnTo>
                    <a:pt x="111904" y="311028"/>
                  </a:lnTo>
                  <a:lnTo>
                    <a:pt x="117267" y="327406"/>
                  </a:lnTo>
                  <a:lnTo>
                    <a:pt x="121835" y="342294"/>
                  </a:lnTo>
                  <a:lnTo>
                    <a:pt x="133945" y="383976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SMARTInkAnnotation609"/>
            <p:cNvSpPr/>
            <p:nvPr/>
          </p:nvSpPr>
          <p:spPr>
            <a:xfrm>
              <a:off x="6732984" y="3768437"/>
              <a:ext cx="562408" cy="1437571"/>
            </a:xfrm>
            <a:custGeom>
              <a:avLst/>
              <a:gdLst/>
              <a:ahLst/>
              <a:cxnLst/>
              <a:rect l="0" t="0" r="0" b="0"/>
              <a:pathLst>
                <a:path w="562408" h="1437571">
                  <a:moveTo>
                    <a:pt x="428625" y="8820"/>
                  </a:moveTo>
                  <a:lnTo>
                    <a:pt x="428625" y="4080"/>
                  </a:lnTo>
                  <a:lnTo>
                    <a:pt x="429616" y="2683"/>
                  </a:lnTo>
                  <a:lnTo>
                    <a:pt x="431270" y="1753"/>
                  </a:lnTo>
                  <a:lnTo>
                    <a:pt x="437186" y="0"/>
                  </a:lnTo>
                  <a:lnTo>
                    <a:pt x="437445" y="4664"/>
                  </a:lnTo>
                  <a:lnTo>
                    <a:pt x="438474" y="6049"/>
                  </a:lnTo>
                  <a:lnTo>
                    <a:pt x="440151" y="6973"/>
                  </a:lnTo>
                  <a:lnTo>
                    <a:pt x="442262" y="7589"/>
                  </a:lnTo>
                  <a:lnTo>
                    <a:pt x="447254" y="10919"/>
                  </a:lnTo>
                  <a:lnTo>
                    <a:pt x="462460" y="23979"/>
                  </a:lnTo>
                  <a:lnTo>
                    <a:pt x="472105" y="29779"/>
                  </a:lnTo>
                  <a:lnTo>
                    <a:pt x="480360" y="38310"/>
                  </a:lnTo>
                  <a:lnTo>
                    <a:pt x="493233" y="54269"/>
                  </a:lnTo>
                  <a:lnTo>
                    <a:pt x="506968" y="71565"/>
                  </a:lnTo>
                  <a:lnTo>
                    <a:pt x="519968" y="91904"/>
                  </a:lnTo>
                  <a:lnTo>
                    <a:pt x="533742" y="116781"/>
                  </a:lnTo>
                  <a:lnTo>
                    <a:pt x="547284" y="151854"/>
                  </a:lnTo>
                  <a:lnTo>
                    <a:pt x="551757" y="178532"/>
                  </a:lnTo>
                  <a:lnTo>
                    <a:pt x="554260" y="221342"/>
                  </a:lnTo>
                  <a:lnTo>
                    <a:pt x="558674" y="255234"/>
                  </a:lnTo>
                  <a:lnTo>
                    <a:pt x="554929" y="296501"/>
                  </a:lnTo>
                  <a:lnTo>
                    <a:pt x="554022" y="333507"/>
                  </a:lnTo>
                  <a:lnTo>
                    <a:pt x="553662" y="426968"/>
                  </a:lnTo>
                  <a:lnTo>
                    <a:pt x="548907" y="465871"/>
                  </a:lnTo>
                  <a:lnTo>
                    <a:pt x="545953" y="507273"/>
                  </a:lnTo>
                  <a:lnTo>
                    <a:pt x="545079" y="546220"/>
                  </a:lnTo>
                  <a:lnTo>
                    <a:pt x="544743" y="631325"/>
                  </a:lnTo>
                  <a:lnTo>
                    <a:pt x="549460" y="675690"/>
                  </a:lnTo>
                  <a:lnTo>
                    <a:pt x="552403" y="715514"/>
                  </a:lnTo>
                  <a:lnTo>
                    <a:pt x="553273" y="757189"/>
                  </a:lnTo>
                  <a:lnTo>
                    <a:pt x="553630" y="873665"/>
                  </a:lnTo>
                  <a:lnTo>
                    <a:pt x="558377" y="912418"/>
                  </a:lnTo>
                  <a:lnTo>
                    <a:pt x="561742" y="954931"/>
                  </a:lnTo>
                  <a:lnTo>
                    <a:pt x="562407" y="997872"/>
                  </a:lnTo>
                  <a:lnTo>
                    <a:pt x="561504" y="1016922"/>
                  </a:lnTo>
                  <a:lnTo>
                    <a:pt x="555488" y="1053405"/>
                  </a:lnTo>
                  <a:lnTo>
                    <a:pt x="551541" y="1080327"/>
                  </a:lnTo>
                  <a:lnTo>
                    <a:pt x="546735" y="1107155"/>
                  </a:lnTo>
                  <a:lnTo>
                    <a:pt x="546060" y="1116090"/>
                  </a:lnTo>
                  <a:lnTo>
                    <a:pt x="540018" y="1133956"/>
                  </a:lnTo>
                  <a:lnTo>
                    <a:pt x="515192" y="1184039"/>
                  </a:lnTo>
                  <a:lnTo>
                    <a:pt x="501348" y="1202266"/>
                  </a:lnTo>
                  <a:lnTo>
                    <a:pt x="486021" y="1232341"/>
                  </a:lnTo>
                  <a:lnTo>
                    <a:pt x="470408" y="1264558"/>
                  </a:lnTo>
                  <a:lnTo>
                    <a:pt x="456660" y="1282679"/>
                  </a:lnTo>
                  <a:lnTo>
                    <a:pt x="441364" y="1300443"/>
                  </a:lnTo>
                  <a:lnTo>
                    <a:pt x="426144" y="1322031"/>
                  </a:lnTo>
                  <a:lnTo>
                    <a:pt x="409063" y="1340665"/>
                  </a:lnTo>
                  <a:lnTo>
                    <a:pt x="394496" y="1350759"/>
                  </a:lnTo>
                  <a:lnTo>
                    <a:pt x="371796" y="1369196"/>
                  </a:lnTo>
                  <a:lnTo>
                    <a:pt x="360042" y="1376755"/>
                  </a:lnTo>
                  <a:lnTo>
                    <a:pt x="348203" y="1383421"/>
                  </a:lnTo>
                  <a:lnTo>
                    <a:pt x="336327" y="1389691"/>
                  </a:lnTo>
                  <a:lnTo>
                    <a:pt x="306582" y="1404795"/>
                  </a:lnTo>
                  <a:lnTo>
                    <a:pt x="292032" y="1410766"/>
                  </a:lnTo>
                  <a:lnTo>
                    <a:pt x="275643" y="1416727"/>
                  </a:lnTo>
                  <a:lnTo>
                    <a:pt x="258438" y="1422684"/>
                  </a:lnTo>
                  <a:lnTo>
                    <a:pt x="247698" y="1424670"/>
                  </a:lnTo>
                  <a:lnTo>
                    <a:pt x="235578" y="1425993"/>
                  </a:lnTo>
                  <a:lnTo>
                    <a:pt x="222536" y="1426876"/>
                  </a:lnTo>
                  <a:lnTo>
                    <a:pt x="209873" y="1427464"/>
                  </a:lnTo>
                  <a:lnTo>
                    <a:pt x="185220" y="1428118"/>
                  </a:lnTo>
                  <a:lnTo>
                    <a:pt x="172096" y="1429284"/>
                  </a:lnTo>
                  <a:lnTo>
                    <a:pt x="158388" y="1431054"/>
                  </a:lnTo>
                  <a:lnTo>
                    <a:pt x="144287" y="1433226"/>
                  </a:lnTo>
                  <a:lnTo>
                    <a:pt x="128934" y="1434674"/>
                  </a:lnTo>
                  <a:lnTo>
                    <a:pt x="112744" y="1435640"/>
                  </a:lnTo>
                  <a:lnTo>
                    <a:pt x="80865" y="1436712"/>
                  </a:lnTo>
                  <a:lnTo>
                    <a:pt x="30709" y="1437401"/>
                  </a:lnTo>
                  <a:lnTo>
                    <a:pt x="0" y="143757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SMARTInkAnnotation610"/>
            <p:cNvSpPr/>
            <p:nvPr/>
          </p:nvSpPr>
          <p:spPr>
            <a:xfrm>
              <a:off x="580432" y="3911238"/>
              <a:ext cx="687584" cy="1562538"/>
            </a:xfrm>
            <a:custGeom>
              <a:avLst/>
              <a:gdLst/>
              <a:ahLst/>
              <a:cxnLst/>
              <a:rect l="0" t="0" r="0" b="0"/>
              <a:pathLst>
                <a:path w="687584" h="1562538">
                  <a:moveTo>
                    <a:pt x="169661" y="17824"/>
                  </a:moveTo>
                  <a:lnTo>
                    <a:pt x="169661" y="13084"/>
                  </a:lnTo>
                  <a:lnTo>
                    <a:pt x="168669" y="11687"/>
                  </a:lnTo>
                  <a:lnTo>
                    <a:pt x="167016" y="10756"/>
                  </a:lnTo>
                  <a:lnTo>
                    <a:pt x="164921" y="10136"/>
                  </a:lnTo>
                  <a:lnTo>
                    <a:pt x="163524" y="8730"/>
                  </a:lnTo>
                  <a:lnTo>
                    <a:pt x="162593" y="6800"/>
                  </a:lnTo>
                  <a:lnTo>
                    <a:pt x="161973" y="4522"/>
                  </a:lnTo>
                  <a:lnTo>
                    <a:pt x="160567" y="3002"/>
                  </a:lnTo>
                  <a:lnTo>
                    <a:pt x="158637" y="1990"/>
                  </a:lnTo>
                  <a:lnTo>
                    <a:pt x="153848" y="865"/>
                  </a:lnTo>
                  <a:lnTo>
                    <a:pt x="138618" y="0"/>
                  </a:lnTo>
                  <a:lnTo>
                    <a:pt x="136067" y="980"/>
                  </a:lnTo>
                  <a:lnTo>
                    <a:pt x="127737" y="6108"/>
                  </a:lnTo>
                  <a:lnTo>
                    <a:pt x="108333" y="13268"/>
                  </a:lnTo>
                  <a:lnTo>
                    <a:pt x="100071" y="15799"/>
                  </a:lnTo>
                  <a:lnTo>
                    <a:pt x="96479" y="16474"/>
                  </a:lnTo>
                  <a:lnTo>
                    <a:pt x="89841" y="19870"/>
                  </a:lnTo>
                  <a:lnTo>
                    <a:pt x="86682" y="22164"/>
                  </a:lnTo>
                  <a:lnTo>
                    <a:pt x="80527" y="24714"/>
                  </a:lnTo>
                  <a:lnTo>
                    <a:pt x="73491" y="26839"/>
                  </a:lnTo>
                  <a:lnTo>
                    <a:pt x="55452" y="33642"/>
                  </a:lnTo>
                  <a:lnTo>
                    <a:pt x="51849" y="34323"/>
                  </a:lnTo>
                  <a:lnTo>
                    <a:pt x="45202" y="37724"/>
                  </a:lnTo>
                  <a:lnTo>
                    <a:pt x="28192" y="52182"/>
                  </a:lnTo>
                  <a:lnTo>
                    <a:pt x="22462" y="57880"/>
                  </a:lnTo>
                  <a:lnTo>
                    <a:pt x="21919" y="60403"/>
                  </a:lnTo>
                  <a:lnTo>
                    <a:pt x="22549" y="63077"/>
                  </a:lnTo>
                  <a:lnTo>
                    <a:pt x="25949" y="69758"/>
                  </a:lnTo>
                  <a:lnTo>
                    <a:pt x="26621" y="78206"/>
                  </a:lnTo>
                  <a:lnTo>
                    <a:pt x="26764" y="97090"/>
                  </a:lnTo>
                  <a:lnTo>
                    <a:pt x="27764" y="101426"/>
                  </a:lnTo>
                  <a:lnTo>
                    <a:pt x="32919" y="113261"/>
                  </a:lnTo>
                  <a:lnTo>
                    <a:pt x="37809" y="134535"/>
                  </a:lnTo>
                  <a:lnTo>
                    <a:pt x="40088" y="140279"/>
                  </a:lnTo>
                  <a:lnTo>
                    <a:pt x="48986" y="188047"/>
                  </a:lnTo>
                  <a:lnTo>
                    <a:pt x="52971" y="232210"/>
                  </a:lnTo>
                  <a:lnTo>
                    <a:pt x="53456" y="272610"/>
                  </a:lnTo>
                  <a:lnTo>
                    <a:pt x="53575" y="479318"/>
                  </a:lnTo>
                  <a:lnTo>
                    <a:pt x="50929" y="511659"/>
                  </a:lnTo>
                  <a:lnTo>
                    <a:pt x="47438" y="545876"/>
                  </a:lnTo>
                  <a:lnTo>
                    <a:pt x="45887" y="580928"/>
                  </a:lnTo>
                  <a:lnTo>
                    <a:pt x="38754" y="645800"/>
                  </a:lnTo>
                  <a:lnTo>
                    <a:pt x="37066" y="679909"/>
                  </a:lnTo>
                  <a:lnTo>
                    <a:pt x="36316" y="714912"/>
                  </a:lnTo>
                  <a:lnTo>
                    <a:pt x="35716" y="1040107"/>
                  </a:lnTo>
                  <a:lnTo>
                    <a:pt x="33070" y="1073437"/>
                  </a:lnTo>
                  <a:lnTo>
                    <a:pt x="29579" y="1107102"/>
                  </a:lnTo>
                  <a:lnTo>
                    <a:pt x="27614" y="1152954"/>
                  </a:lnTo>
                  <a:lnTo>
                    <a:pt x="26039" y="1193108"/>
                  </a:lnTo>
                  <a:lnTo>
                    <a:pt x="20722" y="1234992"/>
                  </a:lnTo>
                  <a:lnTo>
                    <a:pt x="15777" y="1282557"/>
                  </a:lnTo>
                  <a:lnTo>
                    <a:pt x="10957" y="1314302"/>
                  </a:lnTo>
                  <a:lnTo>
                    <a:pt x="8202" y="1359115"/>
                  </a:lnTo>
                  <a:lnTo>
                    <a:pt x="1274" y="1402167"/>
                  </a:lnTo>
                  <a:lnTo>
                    <a:pt x="109" y="1450784"/>
                  </a:lnTo>
                  <a:lnTo>
                    <a:pt x="0" y="1501319"/>
                  </a:lnTo>
                  <a:lnTo>
                    <a:pt x="991" y="1504899"/>
                  </a:lnTo>
                  <a:lnTo>
                    <a:pt x="4739" y="1511522"/>
                  </a:lnTo>
                  <a:lnTo>
                    <a:pt x="14236" y="1523858"/>
                  </a:lnTo>
                  <a:lnTo>
                    <a:pt x="17776" y="1532863"/>
                  </a:lnTo>
                  <a:lnTo>
                    <a:pt x="27358" y="1544794"/>
                  </a:lnTo>
                  <a:lnTo>
                    <a:pt x="30144" y="1547773"/>
                  </a:lnTo>
                  <a:lnTo>
                    <a:pt x="32994" y="1549759"/>
                  </a:lnTo>
                  <a:lnTo>
                    <a:pt x="38806" y="1551965"/>
                  </a:lnTo>
                  <a:lnTo>
                    <a:pt x="40752" y="1553545"/>
                  </a:lnTo>
                  <a:lnTo>
                    <a:pt x="42050" y="1555591"/>
                  </a:lnTo>
                  <a:lnTo>
                    <a:pt x="42915" y="1557948"/>
                  </a:lnTo>
                  <a:lnTo>
                    <a:pt x="44484" y="1559518"/>
                  </a:lnTo>
                  <a:lnTo>
                    <a:pt x="46522" y="1560565"/>
                  </a:lnTo>
                  <a:lnTo>
                    <a:pt x="48873" y="1561264"/>
                  </a:lnTo>
                  <a:lnTo>
                    <a:pt x="66905" y="1562384"/>
                  </a:lnTo>
                  <a:lnTo>
                    <a:pt x="78020" y="1562537"/>
                  </a:lnTo>
                  <a:lnTo>
                    <a:pt x="89575" y="1559959"/>
                  </a:lnTo>
                  <a:lnTo>
                    <a:pt x="102317" y="1556499"/>
                  </a:lnTo>
                  <a:lnTo>
                    <a:pt x="117903" y="1554961"/>
                  </a:lnTo>
                  <a:lnTo>
                    <a:pt x="137397" y="1551631"/>
                  </a:lnTo>
                  <a:lnTo>
                    <a:pt x="148152" y="1549355"/>
                  </a:lnTo>
                  <a:lnTo>
                    <a:pt x="160283" y="1545852"/>
                  </a:lnTo>
                  <a:lnTo>
                    <a:pt x="173331" y="1541533"/>
                  </a:lnTo>
                  <a:lnTo>
                    <a:pt x="186990" y="1536669"/>
                  </a:lnTo>
                  <a:lnTo>
                    <a:pt x="201058" y="1532434"/>
                  </a:lnTo>
                  <a:lnTo>
                    <a:pt x="215397" y="1528619"/>
                  </a:lnTo>
                  <a:lnTo>
                    <a:pt x="229917" y="1525083"/>
                  </a:lnTo>
                  <a:lnTo>
                    <a:pt x="245551" y="1521733"/>
                  </a:lnTo>
                  <a:lnTo>
                    <a:pt x="278796" y="1515366"/>
                  </a:lnTo>
                  <a:lnTo>
                    <a:pt x="318707" y="1509229"/>
                  </a:lnTo>
                  <a:lnTo>
                    <a:pt x="340463" y="1506203"/>
                  </a:lnTo>
                  <a:lnTo>
                    <a:pt x="418486" y="1497205"/>
                  </a:lnTo>
                  <a:lnTo>
                    <a:pt x="446669" y="1496203"/>
                  </a:lnTo>
                  <a:lnTo>
                    <a:pt x="475380" y="1496526"/>
                  </a:lnTo>
                  <a:lnTo>
                    <a:pt x="504443" y="1497735"/>
                  </a:lnTo>
                  <a:lnTo>
                    <a:pt x="531755" y="1499533"/>
                  </a:lnTo>
                  <a:lnTo>
                    <a:pt x="583269" y="1504176"/>
                  </a:lnTo>
                  <a:lnTo>
                    <a:pt x="606134" y="1506804"/>
                  </a:lnTo>
                  <a:lnTo>
                    <a:pt x="687583" y="1518012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SMARTInkAnnotation611"/>
            <p:cNvSpPr/>
            <p:nvPr/>
          </p:nvSpPr>
          <p:spPr>
            <a:xfrm>
              <a:off x="6813351" y="5018484"/>
              <a:ext cx="839392" cy="455137"/>
            </a:xfrm>
            <a:custGeom>
              <a:avLst/>
              <a:gdLst/>
              <a:ahLst/>
              <a:cxnLst/>
              <a:rect l="0" t="0" r="0" b="0"/>
              <a:pathLst>
                <a:path w="839392" h="455137">
                  <a:moveTo>
                    <a:pt x="839391" y="196453"/>
                  </a:moveTo>
                  <a:lnTo>
                    <a:pt x="839391" y="208882"/>
                  </a:lnTo>
                  <a:lnTo>
                    <a:pt x="834650" y="222184"/>
                  </a:lnTo>
                  <a:lnTo>
                    <a:pt x="832323" y="235671"/>
                  </a:lnTo>
                  <a:lnTo>
                    <a:pt x="831702" y="243434"/>
                  </a:lnTo>
                  <a:lnTo>
                    <a:pt x="828367" y="257352"/>
                  </a:lnTo>
                  <a:lnTo>
                    <a:pt x="824569" y="270152"/>
                  </a:lnTo>
                  <a:lnTo>
                    <a:pt x="822881" y="282456"/>
                  </a:lnTo>
                  <a:lnTo>
                    <a:pt x="819485" y="294538"/>
                  </a:lnTo>
                  <a:lnTo>
                    <a:pt x="814669" y="306523"/>
                  </a:lnTo>
                  <a:lnTo>
                    <a:pt x="809220" y="318464"/>
                  </a:lnTo>
                  <a:lnTo>
                    <a:pt x="797639" y="342299"/>
                  </a:lnTo>
                  <a:lnTo>
                    <a:pt x="791730" y="354208"/>
                  </a:lnTo>
                  <a:lnTo>
                    <a:pt x="783151" y="366116"/>
                  </a:lnTo>
                  <a:lnTo>
                    <a:pt x="773716" y="378023"/>
                  </a:lnTo>
                  <a:lnTo>
                    <a:pt x="766215" y="389930"/>
                  </a:lnTo>
                  <a:lnTo>
                    <a:pt x="756928" y="399190"/>
                  </a:lnTo>
                  <a:lnTo>
                    <a:pt x="740542" y="412627"/>
                  </a:lnTo>
                  <a:lnTo>
                    <a:pt x="723120" y="426530"/>
                  </a:lnTo>
                  <a:lnTo>
                    <a:pt x="699456" y="440118"/>
                  </a:lnTo>
                  <a:lnTo>
                    <a:pt x="684924" y="443655"/>
                  </a:lnTo>
                  <a:lnTo>
                    <a:pt x="669535" y="446219"/>
                  </a:lnTo>
                  <a:lnTo>
                    <a:pt x="648723" y="452249"/>
                  </a:lnTo>
                  <a:lnTo>
                    <a:pt x="625139" y="454476"/>
                  </a:lnTo>
                  <a:lnTo>
                    <a:pt x="604150" y="455136"/>
                  </a:lnTo>
                  <a:lnTo>
                    <a:pt x="579521" y="454340"/>
                  </a:lnTo>
                  <a:lnTo>
                    <a:pt x="553372" y="449253"/>
                  </a:lnTo>
                  <a:lnTo>
                    <a:pt x="535661" y="447714"/>
                  </a:lnTo>
                  <a:lnTo>
                    <a:pt x="517868" y="444385"/>
                  </a:lnTo>
                  <a:lnTo>
                    <a:pt x="500039" y="440591"/>
                  </a:lnTo>
                  <a:lnTo>
                    <a:pt x="482192" y="438904"/>
                  </a:lnTo>
                  <a:lnTo>
                    <a:pt x="464338" y="432863"/>
                  </a:lnTo>
                  <a:lnTo>
                    <a:pt x="446482" y="424555"/>
                  </a:lnTo>
                  <a:lnTo>
                    <a:pt x="428624" y="417556"/>
                  </a:lnTo>
                  <a:lnTo>
                    <a:pt x="410765" y="408492"/>
                  </a:lnTo>
                  <a:lnTo>
                    <a:pt x="391913" y="398841"/>
                  </a:lnTo>
                  <a:lnTo>
                    <a:pt x="370306" y="391244"/>
                  </a:lnTo>
                  <a:lnTo>
                    <a:pt x="350120" y="381915"/>
                  </a:lnTo>
                  <a:lnTo>
                    <a:pt x="331226" y="371154"/>
                  </a:lnTo>
                  <a:lnTo>
                    <a:pt x="312907" y="359757"/>
                  </a:lnTo>
                  <a:lnTo>
                    <a:pt x="267939" y="330344"/>
                  </a:lnTo>
                  <a:lnTo>
                    <a:pt x="250053" y="317476"/>
                  </a:lnTo>
                  <a:lnTo>
                    <a:pt x="241116" y="309877"/>
                  </a:lnTo>
                  <a:lnTo>
                    <a:pt x="232182" y="301835"/>
                  </a:lnTo>
                  <a:lnTo>
                    <a:pt x="223249" y="294489"/>
                  </a:lnTo>
                  <a:lnTo>
                    <a:pt x="205385" y="281035"/>
                  </a:lnTo>
                  <a:lnTo>
                    <a:pt x="196456" y="273677"/>
                  </a:lnTo>
                  <a:lnTo>
                    <a:pt x="187525" y="265795"/>
                  </a:lnTo>
                  <a:lnTo>
                    <a:pt x="178595" y="257563"/>
                  </a:lnTo>
                  <a:lnTo>
                    <a:pt x="169665" y="250092"/>
                  </a:lnTo>
                  <a:lnTo>
                    <a:pt x="151806" y="236498"/>
                  </a:lnTo>
                  <a:lnTo>
                    <a:pt x="143868" y="229103"/>
                  </a:lnTo>
                  <a:lnTo>
                    <a:pt x="136591" y="221196"/>
                  </a:lnTo>
                  <a:lnTo>
                    <a:pt x="129756" y="212948"/>
                  </a:lnTo>
                  <a:lnTo>
                    <a:pt x="123214" y="204473"/>
                  </a:lnTo>
                  <a:lnTo>
                    <a:pt x="116870" y="195847"/>
                  </a:lnTo>
                  <a:lnTo>
                    <a:pt x="110655" y="187119"/>
                  </a:lnTo>
                  <a:lnTo>
                    <a:pt x="104528" y="179316"/>
                  </a:lnTo>
                  <a:lnTo>
                    <a:pt x="92428" y="165355"/>
                  </a:lnTo>
                  <a:lnTo>
                    <a:pt x="86423" y="157862"/>
                  </a:lnTo>
                  <a:lnTo>
                    <a:pt x="80435" y="149889"/>
                  </a:lnTo>
                  <a:lnTo>
                    <a:pt x="74460" y="141598"/>
                  </a:lnTo>
                  <a:lnTo>
                    <a:pt x="68491" y="134086"/>
                  </a:lnTo>
                  <a:lnTo>
                    <a:pt x="56568" y="120448"/>
                  </a:lnTo>
                  <a:lnTo>
                    <a:pt x="50611" y="113041"/>
                  </a:lnTo>
                  <a:lnTo>
                    <a:pt x="44654" y="105126"/>
                  </a:lnTo>
                  <a:lnTo>
                    <a:pt x="38698" y="96873"/>
                  </a:lnTo>
                  <a:lnTo>
                    <a:pt x="33737" y="89387"/>
                  </a:lnTo>
                  <a:lnTo>
                    <a:pt x="25578" y="75777"/>
                  </a:lnTo>
                  <a:lnTo>
                    <a:pt x="15405" y="61699"/>
                  </a:lnTo>
                  <a:lnTo>
                    <a:pt x="4072" y="48053"/>
                  </a:lnTo>
                  <a:lnTo>
                    <a:pt x="1809" y="41862"/>
                  </a:lnTo>
                  <a:lnTo>
                    <a:pt x="159" y="28569"/>
                  </a:lnTo>
                  <a:lnTo>
                    <a:pt x="0" y="17870"/>
                  </a:lnTo>
                  <a:lnTo>
                    <a:pt x="8930" y="17859"/>
                  </a:lnTo>
                  <a:lnTo>
                    <a:pt x="8930" y="4190"/>
                  </a:lnTo>
                  <a:lnTo>
                    <a:pt x="9921" y="2792"/>
                  </a:lnTo>
                  <a:lnTo>
                    <a:pt x="11575" y="1861"/>
                  </a:lnTo>
                  <a:lnTo>
                    <a:pt x="16058" y="827"/>
                  </a:lnTo>
                  <a:lnTo>
                    <a:pt x="42023" y="15"/>
                  </a:lnTo>
                  <a:lnTo>
                    <a:pt x="44649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SMARTInkAnnotation612"/>
            <p:cNvSpPr/>
            <p:nvPr/>
          </p:nvSpPr>
          <p:spPr>
            <a:xfrm>
              <a:off x="6777642" y="3750468"/>
              <a:ext cx="973327" cy="1946673"/>
            </a:xfrm>
            <a:custGeom>
              <a:avLst/>
              <a:gdLst/>
              <a:ahLst/>
              <a:cxnLst/>
              <a:rect l="0" t="0" r="0" b="0"/>
              <a:pathLst>
                <a:path w="973327" h="1946673">
                  <a:moveTo>
                    <a:pt x="8920" y="0"/>
                  </a:moveTo>
                  <a:lnTo>
                    <a:pt x="8920" y="226276"/>
                  </a:lnTo>
                  <a:lnTo>
                    <a:pt x="2783" y="274848"/>
                  </a:lnTo>
                  <a:lnTo>
                    <a:pt x="542" y="331185"/>
                  </a:lnTo>
                  <a:lnTo>
                    <a:pt x="0" y="486929"/>
                  </a:lnTo>
                  <a:lnTo>
                    <a:pt x="4734" y="532441"/>
                  </a:lnTo>
                  <a:lnTo>
                    <a:pt x="12421" y="582086"/>
                  </a:lnTo>
                  <a:lnTo>
                    <a:pt x="20982" y="629758"/>
                  </a:lnTo>
                  <a:lnTo>
                    <a:pt x="34542" y="680043"/>
                  </a:lnTo>
                  <a:lnTo>
                    <a:pt x="51128" y="732645"/>
                  </a:lnTo>
                  <a:lnTo>
                    <a:pt x="68610" y="785934"/>
                  </a:lnTo>
                  <a:lnTo>
                    <a:pt x="91099" y="839427"/>
                  </a:lnTo>
                  <a:lnTo>
                    <a:pt x="116613" y="892980"/>
                  </a:lnTo>
                  <a:lnTo>
                    <a:pt x="136820" y="928693"/>
                  </a:lnTo>
                  <a:lnTo>
                    <a:pt x="159030" y="965400"/>
                  </a:lnTo>
                  <a:lnTo>
                    <a:pt x="182130" y="1004866"/>
                  </a:lnTo>
                  <a:lnTo>
                    <a:pt x="208273" y="1042913"/>
                  </a:lnTo>
                  <a:lnTo>
                    <a:pt x="236427" y="1080657"/>
                  </a:lnTo>
                  <a:lnTo>
                    <a:pt x="309723" y="1182109"/>
                  </a:lnTo>
                  <a:lnTo>
                    <a:pt x="325541" y="1202807"/>
                  </a:lnTo>
                  <a:lnTo>
                    <a:pt x="393703" y="1288575"/>
                  </a:lnTo>
                  <a:lnTo>
                    <a:pt x="411294" y="1311488"/>
                  </a:lnTo>
                  <a:lnTo>
                    <a:pt x="446713" y="1355467"/>
                  </a:lnTo>
                  <a:lnTo>
                    <a:pt x="464493" y="1376918"/>
                  </a:lnTo>
                  <a:lnTo>
                    <a:pt x="500123" y="1421919"/>
                  </a:lnTo>
                  <a:lnTo>
                    <a:pt x="571503" y="1515486"/>
                  </a:lnTo>
                  <a:lnTo>
                    <a:pt x="590350" y="1539159"/>
                  </a:lnTo>
                  <a:lnTo>
                    <a:pt x="649068" y="1609410"/>
                  </a:lnTo>
                  <a:lnTo>
                    <a:pt x="740787" y="1716965"/>
                  </a:lnTo>
                  <a:lnTo>
                    <a:pt x="758770" y="1736979"/>
                  </a:lnTo>
                  <a:lnTo>
                    <a:pt x="811527" y="1793590"/>
                  </a:lnTo>
                  <a:lnTo>
                    <a:pt x="843538" y="1830019"/>
                  </a:lnTo>
                  <a:lnTo>
                    <a:pt x="859019" y="1846083"/>
                  </a:lnTo>
                  <a:lnTo>
                    <a:pt x="874301" y="1860761"/>
                  </a:lnTo>
                  <a:lnTo>
                    <a:pt x="903518" y="1887653"/>
                  </a:lnTo>
                  <a:lnTo>
                    <a:pt x="929732" y="1912835"/>
                  </a:lnTo>
                  <a:lnTo>
                    <a:pt x="949321" y="1929318"/>
                  </a:lnTo>
                  <a:lnTo>
                    <a:pt x="973326" y="1946672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SMARTInkAnnotation613"/>
            <p:cNvSpPr/>
            <p:nvPr/>
          </p:nvSpPr>
          <p:spPr>
            <a:xfrm>
              <a:off x="7250906" y="4080867"/>
              <a:ext cx="1000126" cy="1134071"/>
            </a:xfrm>
            <a:custGeom>
              <a:avLst/>
              <a:gdLst/>
              <a:ahLst/>
              <a:cxnLst/>
              <a:rect l="0" t="0" r="0" b="0"/>
              <a:pathLst>
                <a:path w="1000126" h="1134071">
                  <a:moveTo>
                    <a:pt x="1000125" y="0"/>
                  </a:moveTo>
                  <a:lnTo>
                    <a:pt x="1000125" y="4740"/>
                  </a:lnTo>
                  <a:lnTo>
                    <a:pt x="998140" y="7129"/>
                  </a:lnTo>
                  <a:lnTo>
                    <a:pt x="985867" y="17215"/>
                  </a:lnTo>
                  <a:lnTo>
                    <a:pt x="961295" y="48931"/>
                  </a:lnTo>
                  <a:lnTo>
                    <a:pt x="928073" y="93119"/>
                  </a:lnTo>
                  <a:lnTo>
                    <a:pt x="896976" y="128243"/>
                  </a:lnTo>
                  <a:lnTo>
                    <a:pt x="871598" y="151916"/>
                  </a:lnTo>
                  <a:lnTo>
                    <a:pt x="843783" y="176659"/>
                  </a:lnTo>
                  <a:lnTo>
                    <a:pt x="814884" y="204191"/>
                  </a:lnTo>
                  <a:lnTo>
                    <a:pt x="602427" y="415565"/>
                  </a:lnTo>
                  <a:lnTo>
                    <a:pt x="582196" y="436785"/>
                  </a:lnTo>
                  <a:lnTo>
                    <a:pt x="520539" y="503583"/>
                  </a:lnTo>
                  <a:lnTo>
                    <a:pt x="458284" y="568794"/>
                  </a:lnTo>
                  <a:lnTo>
                    <a:pt x="416671" y="614615"/>
                  </a:lnTo>
                  <a:lnTo>
                    <a:pt x="396843" y="637946"/>
                  </a:lnTo>
                  <a:lnTo>
                    <a:pt x="358938" y="685037"/>
                  </a:lnTo>
                  <a:lnTo>
                    <a:pt x="285103" y="779943"/>
                  </a:lnTo>
                  <a:lnTo>
                    <a:pt x="227129" y="850330"/>
                  </a:lnTo>
                  <a:lnTo>
                    <a:pt x="176659" y="916605"/>
                  </a:lnTo>
                  <a:lnTo>
                    <a:pt x="125434" y="984087"/>
                  </a:lnTo>
                  <a:lnTo>
                    <a:pt x="52813" y="1074815"/>
                  </a:lnTo>
                  <a:lnTo>
                    <a:pt x="30417" y="1100789"/>
                  </a:lnTo>
                  <a:lnTo>
                    <a:pt x="0" y="113407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SMARTInkAnnotation614"/>
            <p:cNvSpPr/>
            <p:nvPr/>
          </p:nvSpPr>
          <p:spPr>
            <a:xfrm>
              <a:off x="5982926" y="4839900"/>
              <a:ext cx="294645" cy="415547"/>
            </a:xfrm>
            <a:custGeom>
              <a:avLst/>
              <a:gdLst/>
              <a:ahLst/>
              <a:cxnLst/>
              <a:rect l="0" t="0" r="0" b="0"/>
              <a:pathLst>
                <a:path w="294645" h="415547">
                  <a:moveTo>
                    <a:pt x="294644" y="8920"/>
                  </a:moveTo>
                  <a:lnTo>
                    <a:pt x="294644" y="4180"/>
                  </a:lnTo>
                  <a:lnTo>
                    <a:pt x="293652" y="2783"/>
                  </a:lnTo>
                  <a:lnTo>
                    <a:pt x="291998" y="1852"/>
                  </a:lnTo>
                  <a:lnTo>
                    <a:pt x="287515" y="818"/>
                  </a:lnTo>
                  <a:lnTo>
                    <a:pt x="279413" y="235"/>
                  </a:lnTo>
                  <a:lnTo>
                    <a:pt x="270728" y="62"/>
                  </a:lnTo>
                  <a:lnTo>
                    <a:pt x="251194" y="0"/>
                  </a:lnTo>
                  <a:lnTo>
                    <a:pt x="245834" y="988"/>
                  </a:lnTo>
                  <a:lnTo>
                    <a:pt x="240275" y="2640"/>
                  </a:lnTo>
                  <a:lnTo>
                    <a:pt x="234585" y="4734"/>
                  </a:lnTo>
                  <a:lnTo>
                    <a:pt x="228808" y="6129"/>
                  </a:lnTo>
                  <a:lnTo>
                    <a:pt x="222972" y="7059"/>
                  </a:lnTo>
                  <a:lnTo>
                    <a:pt x="217097" y="7679"/>
                  </a:lnTo>
                  <a:lnTo>
                    <a:pt x="211196" y="9085"/>
                  </a:lnTo>
                  <a:lnTo>
                    <a:pt x="205278" y="11014"/>
                  </a:lnTo>
                  <a:lnTo>
                    <a:pt x="199348" y="13292"/>
                  </a:lnTo>
                  <a:lnTo>
                    <a:pt x="193409" y="15804"/>
                  </a:lnTo>
                  <a:lnTo>
                    <a:pt x="181521" y="21240"/>
                  </a:lnTo>
                  <a:lnTo>
                    <a:pt x="157719" y="32814"/>
                  </a:lnTo>
                  <a:lnTo>
                    <a:pt x="127956" y="47626"/>
                  </a:lnTo>
                  <a:lnTo>
                    <a:pt x="122995" y="51591"/>
                  </a:lnTo>
                  <a:lnTo>
                    <a:pt x="114837" y="61288"/>
                  </a:lnTo>
                  <a:lnTo>
                    <a:pt x="110280" y="66652"/>
                  </a:lnTo>
                  <a:lnTo>
                    <a:pt x="105258" y="72213"/>
                  </a:lnTo>
                  <a:lnTo>
                    <a:pt x="91355" y="86874"/>
                  </a:lnTo>
                  <a:lnTo>
                    <a:pt x="73027" y="105457"/>
                  </a:lnTo>
                  <a:lnTo>
                    <a:pt x="68517" y="111973"/>
                  </a:lnTo>
                  <a:lnTo>
                    <a:pt x="64517" y="119294"/>
                  </a:lnTo>
                  <a:lnTo>
                    <a:pt x="54148" y="141173"/>
                  </a:lnTo>
                  <a:lnTo>
                    <a:pt x="41756" y="166343"/>
                  </a:lnTo>
                  <a:lnTo>
                    <a:pt x="38739" y="173400"/>
                  </a:lnTo>
                  <a:lnTo>
                    <a:pt x="35736" y="181081"/>
                  </a:lnTo>
                  <a:lnTo>
                    <a:pt x="32742" y="189179"/>
                  </a:lnTo>
                  <a:lnTo>
                    <a:pt x="29753" y="196561"/>
                  </a:lnTo>
                  <a:lnTo>
                    <a:pt x="26769" y="203467"/>
                  </a:lnTo>
                  <a:lnTo>
                    <a:pt x="20807" y="216432"/>
                  </a:lnTo>
                  <a:lnTo>
                    <a:pt x="14850" y="228809"/>
                  </a:lnTo>
                  <a:lnTo>
                    <a:pt x="11541" y="240924"/>
                  </a:lnTo>
                  <a:lnTo>
                    <a:pt x="9078" y="252924"/>
                  </a:lnTo>
                  <a:lnTo>
                    <a:pt x="4676" y="264871"/>
                  </a:lnTo>
                  <a:lnTo>
                    <a:pt x="2059" y="274150"/>
                  </a:lnTo>
                  <a:lnTo>
                    <a:pt x="895" y="282573"/>
                  </a:lnTo>
                  <a:lnTo>
                    <a:pt x="378" y="292932"/>
                  </a:lnTo>
                  <a:lnTo>
                    <a:pt x="87" y="305179"/>
                  </a:lnTo>
                  <a:lnTo>
                    <a:pt x="0" y="315092"/>
                  </a:lnTo>
                  <a:lnTo>
                    <a:pt x="980" y="318206"/>
                  </a:lnTo>
                  <a:lnTo>
                    <a:pt x="4715" y="324313"/>
                  </a:lnTo>
                  <a:lnTo>
                    <a:pt x="7100" y="326338"/>
                  </a:lnTo>
                  <a:lnTo>
                    <a:pt x="9682" y="327688"/>
                  </a:lnTo>
                  <a:lnTo>
                    <a:pt x="12396" y="328588"/>
                  </a:lnTo>
                  <a:lnTo>
                    <a:pt x="18057" y="332235"/>
                  </a:lnTo>
                  <a:lnTo>
                    <a:pt x="24872" y="337162"/>
                  </a:lnTo>
                  <a:lnTo>
                    <a:pt x="29467" y="339866"/>
                  </a:lnTo>
                  <a:lnTo>
                    <a:pt x="34517" y="342659"/>
                  </a:lnTo>
                  <a:lnTo>
                    <a:pt x="45417" y="348410"/>
                  </a:lnTo>
                  <a:lnTo>
                    <a:pt x="68584" y="360186"/>
                  </a:lnTo>
                  <a:lnTo>
                    <a:pt x="75476" y="364144"/>
                  </a:lnTo>
                  <a:lnTo>
                    <a:pt x="83047" y="368768"/>
                  </a:lnTo>
                  <a:lnTo>
                    <a:pt x="91072" y="373834"/>
                  </a:lnTo>
                  <a:lnTo>
                    <a:pt x="98405" y="378204"/>
                  </a:lnTo>
                  <a:lnTo>
                    <a:pt x="105279" y="382109"/>
                  </a:lnTo>
                  <a:lnTo>
                    <a:pt x="111846" y="385705"/>
                  </a:lnTo>
                  <a:lnTo>
                    <a:pt x="119201" y="389094"/>
                  </a:lnTo>
                  <a:lnTo>
                    <a:pt x="127079" y="392346"/>
                  </a:lnTo>
                  <a:lnTo>
                    <a:pt x="135310" y="395506"/>
                  </a:lnTo>
                  <a:lnTo>
                    <a:pt x="142780" y="398605"/>
                  </a:lnTo>
                  <a:lnTo>
                    <a:pt x="149745" y="401663"/>
                  </a:lnTo>
                  <a:lnTo>
                    <a:pt x="156372" y="404694"/>
                  </a:lnTo>
                  <a:lnTo>
                    <a:pt x="163768" y="406715"/>
                  </a:lnTo>
                  <a:lnTo>
                    <a:pt x="171675" y="408062"/>
                  </a:lnTo>
                  <a:lnTo>
                    <a:pt x="179922" y="408960"/>
                  </a:lnTo>
                  <a:lnTo>
                    <a:pt x="186413" y="410551"/>
                  </a:lnTo>
                  <a:lnTo>
                    <a:pt x="191732" y="412603"/>
                  </a:lnTo>
                  <a:lnTo>
                    <a:pt x="196270" y="414964"/>
                  </a:lnTo>
                  <a:lnTo>
                    <a:pt x="201279" y="415546"/>
                  </a:lnTo>
                  <a:lnTo>
                    <a:pt x="206605" y="414941"/>
                  </a:lnTo>
                  <a:lnTo>
                    <a:pt x="212138" y="413546"/>
                  </a:lnTo>
                  <a:lnTo>
                    <a:pt x="220933" y="411996"/>
                  </a:lnTo>
                  <a:lnTo>
                    <a:pt x="232136" y="410756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SMARTInkAnnotation615"/>
            <p:cNvSpPr/>
            <p:nvPr/>
          </p:nvSpPr>
          <p:spPr>
            <a:xfrm>
              <a:off x="6036468" y="5072062"/>
              <a:ext cx="133947" cy="35720"/>
            </a:xfrm>
            <a:custGeom>
              <a:avLst/>
              <a:gdLst/>
              <a:ahLst/>
              <a:cxnLst/>
              <a:rect l="0" t="0" r="0" b="0"/>
              <a:pathLst>
                <a:path w="133947" h="35720">
                  <a:moveTo>
                    <a:pt x="0" y="0"/>
                  </a:moveTo>
                  <a:lnTo>
                    <a:pt x="4740" y="0"/>
                  </a:lnTo>
                  <a:lnTo>
                    <a:pt x="8121" y="992"/>
                  </a:lnTo>
                  <a:lnTo>
                    <a:pt x="12359" y="2646"/>
                  </a:lnTo>
                  <a:lnTo>
                    <a:pt x="17169" y="4740"/>
                  </a:lnTo>
                  <a:lnTo>
                    <a:pt x="23353" y="7129"/>
                  </a:lnTo>
                  <a:lnTo>
                    <a:pt x="38160" y="12429"/>
                  </a:lnTo>
                  <a:lnTo>
                    <a:pt x="47268" y="15231"/>
                  </a:lnTo>
                  <a:lnTo>
                    <a:pt x="67971" y="20991"/>
                  </a:lnTo>
                  <a:lnTo>
                    <a:pt x="78057" y="22923"/>
                  </a:lnTo>
                  <a:lnTo>
                    <a:pt x="87756" y="24212"/>
                  </a:lnTo>
                  <a:lnTo>
                    <a:pt x="97200" y="25071"/>
                  </a:lnTo>
                  <a:lnTo>
                    <a:pt x="105479" y="26636"/>
                  </a:lnTo>
                  <a:lnTo>
                    <a:pt x="112984" y="28671"/>
                  </a:lnTo>
                  <a:lnTo>
                    <a:pt x="133946" y="3571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SMARTInkAnnotation616"/>
            <p:cNvSpPr/>
            <p:nvPr/>
          </p:nvSpPr>
          <p:spPr>
            <a:xfrm>
              <a:off x="6384726" y="4750593"/>
              <a:ext cx="26790" cy="214314"/>
            </a:xfrm>
            <a:custGeom>
              <a:avLst/>
              <a:gdLst/>
              <a:ahLst/>
              <a:cxnLst/>
              <a:rect l="0" t="0" r="0" b="0"/>
              <a:pathLst>
                <a:path w="26790" h="214314">
                  <a:moveTo>
                    <a:pt x="0" y="0"/>
                  </a:moveTo>
                  <a:lnTo>
                    <a:pt x="0" y="17169"/>
                  </a:lnTo>
                  <a:lnTo>
                    <a:pt x="992" y="23352"/>
                  </a:lnTo>
                  <a:lnTo>
                    <a:pt x="2646" y="30451"/>
                  </a:lnTo>
                  <a:lnTo>
                    <a:pt x="4740" y="38160"/>
                  </a:lnTo>
                  <a:lnTo>
                    <a:pt x="9713" y="54664"/>
                  </a:lnTo>
                  <a:lnTo>
                    <a:pt x="12429" y="63231"/>
                  </a:lnTo>
                  <a:lnTo>
                    <a:pt x="14238" y="72912"/>
                  </a:lnTo>
                  <a:lnTo>
                    <a:pt x="15446" y="83335"/>
                  </a:lnTo>
                  <a:lnTo>
                    <a:pt x="16250" y="94252"/>
                  </a:lnTo>
                  <a:lnTo>
                    <a:pt x="17779" y="106491"/>
                  </a:lnTo>
                  <a:lnTo>
                    <a:pt x="19790" y="119612"/>
                  </a:lnTo>
                  <a:lnTo>
                    <a:pt x="22123" y="133319"/>
                  </a:lnTo>
                  <a:lnTo>
                    <a:pt x="23679" y="145434"/>
                  </a:lnTo>
                  <a:lnTo>
                    <a:pt x="24716" y="156487"/>
                  </a:lnTo>
                  <a:lnTo>
                    <a:pt x="25406" y="166833"/>
                  </a:lnTo>
                  <a:lnTo>
                    <a:pt x="25867" y="176706"/>
                  </a:lnTo>
                  <a:lnTo>
                    <a:pt x="26789" y="214313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xmlns="" val="2667833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092497733"/>
              </p:ext>
            </p:extLst>
          </p:nvPr>
        </p:nvGraphicFramePr>
        <p:xfrm>
          <a:off x="609598" y="914400"/>
          <a:ext cx="7848601" cy="4876803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48460"/>
                <a:gridCol w="648460"/>
                <a:gridCol w="648460"/>
                <a:gridCol w="693182"/>
                <a:gridCol w="916787"/>
                <a:gridCol w="1073313"/>
                <a:gridCol w="1073313"/>
                <a:gridCol w="1073313"/>
                <a:gridCol w="1073313"/>
              </a:tblGrid>
              <a:tr h="541867"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 dirty="0">
                          <a:effectLst/>
                        </a:rPr>
                        <a:t>x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>
                          <a:effectLst/>
                        </a:rPr>
                        <a:t>y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>
                          <a:effectLst/>
                        </a:rPr>
                        <a:t>z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>
                          <a:effectLst/>
                        </a:rPr>
                        <a:t>xyz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 dirty="0">
                          <a:effectLst/>
                        </a:rPr>
                        <a:t>(xyz)'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>
                          <a:effectLst/>
                        </a:rPr>
                        <a:t>x'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>
                          <a:effectLst/>
                        </a:rPr>
                        <a:t>y'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>
                          <a:effectLst/>
                        </a:rPr>
                        <a:t>z'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 dirty="0" err="1">
                          <a:effectLst/>
                        </a:rPr>
                        <a:t>x'+y'+z</a:t>
                      </a:r>
                      <a:r>
                        <a:rPr lang="en-US" sz="2400" u="none" strike="noStrike" dirty="0">
                          <a:effectLst/>
                        </a:rPr>
                        <a:t>'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FFFF00"/>
                    </a:solidFill>
                  </a:tcPr>
                </a:tc>
              </a:tr>
              <a:tr h="541867"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>
                          <a:effectLst/>
                        </a:rPr>
                        <a:t>0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>
                          <a:effectLst/>
                        </a:rPr>
                        <a:t>0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>
                          <a:effectLst/>
                        </a:rPr>
                        <a:t>0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>
                          <a:effectLst/>
                        </a:rPr>
                        <a:t> 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 dirty="0">
                          <a:effectLst/>
                        </a:rPr>
                        <a:t> 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>
                          <a:effectLst/>
                        </a:rPr>
                        <a:t>1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>
                          <a:effectLst/>
                        </a:rPr>
                        <a:t>1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>
                          <a:effectLst/>
                        </a:rPr>
                        <a:t>1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 dirty="0">
                          <a:effectLst/>
                        </a:rPr>
                        <a:t> 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FFFF00"/>
                    </a:solidFill>
                  </a:tcPr>
                </a:tc>
              </a:tr>
              <a:tr h="541867"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>
                          <a:effectLst/>
                        </a:rPr>
                        <a:t>0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>
                          <a:effectLst/>
                        </a:rPr>
                        <a:t>0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>
                          <a:effectLst/>
                        </a:rPr>
                        <a:t>1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>
                          <a:effectLst/>
                        </a:rPr>
                        <a:t> 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>
                          <a:effectLst/>
                        </a:rPr>
                        <a:t> 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>
                          <a:effectLst/>
                        </a:rPr>
                        <a:t>1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>
                          <a:effectLst/>
                        </a:rPr>
                        <a:t>1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>
                          <a:effectLst/>
                        </a:rPr>
                        <a:t>0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 dirty="0">
                          <a:effectLst/>
                        </a:rPr>
                        <a:t> 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FFFF00"/>
                    </a:solidFill>
                  </a:tcPr>
                </a:tc>
              </a:tr>
              <a:tr h="541867"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>
                          <a:effectLst/>
                        </a:rPr>
                        <a:t>0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>
                          <a:effectLst/>
                        </a:rPr>
                        <a:t>1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>
                          <a:effectLst/>
                        </a:rPr>
                        <a:t>0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>
                          <a:effectLst/>
                        </a:rPr>
                        <a:t> 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 dirty="0">
                          <a:effectLst/>
                        </a:rPr>
                        <a:t> 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>
                          <a:effectLst/>
                        </a:rPr>
                        <a:t>1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>
                          <a:effectLst/>
                        </a:rPr>
                        <a:t>0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>
                          <a:effectLst/>
                        </a:rPr>
                        <a:t>1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 dirty="0">
                          <a:effectLst/>
                        </a:rPr>
                        <a:t> 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FFFF00"/>
                    </a:solidFill>
                  </a:tcPr>
                </a:tc>
              </a:tr>
              <a:tr h="541867"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>
                          <a:effectLst/>
                        </a:rPr>
                        <a:t>0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>
                          <a:effectLst/>
                        </a:rPr>
                        <a:t>1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>
                          <a:effectLst/>
                        </a:rPr>
                        <a:t>1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>
                          <a:effectLst/>
                        </a:rPr>
                        <a:t> 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 dirty="0">
                          <a:effectLst/>
                        </a:rPr>
                        <a:t> 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>
                          <a:effectLst/>
                        </a:rPr>
                        <a:t>1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>
                          <a:effectLst/>
                        </a:rPr>
                        <a:t>0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>
                          <a:effectLst/>
                        </a:rPr>
                        <a:t>0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 dirty="0">
                          <a:effectLst/>
                        </a:rPr>
                        <a:t> 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FFFF00"/>
                    </a:solidFill>
                  </a:tcPr>
                </a:tc>
              </a:tr>
              <a:tr h="541867"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>
                          <a:effectLst/>
                        </a:rPr>
                        <a:t>1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>
                          <a:effectLst/>
                        </a:rPr>
                        <a:t>0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>
                          <a:effectLst/>
                        </a:rPr>
                        <a:t>0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>
                          <a:effectLst/>
                        </a:rPr>
                        <a:t> 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 dirty="0">
                          <a:effectLst/>
                        </a:rPr>
                        <a:t> 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>
                          <a:effectLst/>
                        </a:rPr>
                        <a:t>0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>
                          <a:effectLst/>
                        </a:rPr>
                        <a:t>1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>
                          <a:effectLst/>
                        </a:rPr>
                        <a:t>1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 dirty="0">
                          <a:effectLst/>
                        </a:rPr>
                        <a:t> 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FFFF00"/>
                    </a:solidFill>
                  </a:tcPr>
                </a:tc>
              </a:tr>
              <a:tr h="541867"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>
                          <a:effectLst/>
                        </a:rPr>
                        <a:t>1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>
                          <a:effectLst/>
                        </a:rPr>
                        <a:t>0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>
                          <a:effectLst/>
                        </a:rPr>
                        <a:t>1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>
                          <a:effectLst/>
                        </a:rPr>
                        <a:t> 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 dirty="0">
                          <a:effectLst/>
                        </a:rPr>
                        <a:t> 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>
                          <a:effectLst/>
                        </a:rPr>
                        <a:t>0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>
                          <a:effectLst/>
                        </a:rPr>
                        <a:t>1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>
                          <a:effectLst/>
                        </a:rPr>
                        <a:t>0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 dirty="0">
                          <a:effectLst/>
                        </a:rPr>
                        <a:t> 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FFFF00"/>
                    </a:solidFill>
                  </a:tcPr>
                </a:tc>
              </a:tr>
              <a:tr h="541867"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>
                          <a:effectLst/>
                        </a:rPr>
                        <a:t>1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>
                          <a:effectLst/>
                        </a:rPr>
                        <a:t>1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>
                          <a:effectLst/>
                        </a:rPr>
                        <a:t>0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>
                          <a:effectLst/>
                        </a:rPr>
                        <a:t> 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 dirty="0">
                          <a:effectLst/>
                        </a:rPr>
                        <a:t> 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>
                          <a:effectLst/>
                        </a:rPr>
                        <a:t>0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>
                          <a:effectLst/>
                        </a:rPr>
                        <a:t>0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>
                          <a:effectLst/>
                        </a:rPr>
                        <a:t>1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 dirty="0">
                          <a:effectLst/>
                        </a:rPr>
                        <a:t> 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FFFF00"/>
                    </a:solidFill>
                  </a:tcPr>
                </a:tc>
              </a:tr>
              <a:tr h="541867"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>
                          <a:effectLst/>
                        </a:rPr>
                        <a:t>1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>
                          <a:effectLst/>
                        </a:rPr>
                        <a:t>1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>
                          <a:effectLst/>
                        </a:rPr>
                        <a:t>1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>
                          <a:effectLst/>
                        </a:rPr>
                        <a:t> 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 dirty="0">
                          <a:effectLst/>
                        </a:rPr>
                        <a:t> 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>
                          <a:effectLst/>
                        </a:rPr>
                        <a:t>0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>
                          <a:effectLst/>
                        </a:rPr>
                        <a:t>0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>
                          <a:effectLst/>
                        </a:rPr>
                        <a:t>0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 dirty="0">
                          <a:effectLst/>
                        </a:rPr>
                        <a:t> 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grpSp>
        <p:nvGrpSpPr>
          <p:cNvPr id="21" name="Group 20"/>
          <p:cNvGrpSpPr/>
          <p:nvPr/>
        </p:nvGrpSpPr>
        <p:grpSpPr>
          <a:xfrm>
            <a:off x="2653937" y="1562695"/>
            <a:ext cx="5414286" cy="4169593"/>
            <a:chOff x="2653937" y="1562695"/>
            <a:chExt cx="5414286" cy="4169593"/>
          </a:xfrm>
        </p:grpSpPr>
        <p:sp>
          <p:nvSpPr>
            <p:cNvPr id="3" name="SMARTInkAnnotation448"/>
            <p:cNvSpPr/>
            <p:nvPr/>
          </p:nvSpPr>
          <p:spPr>
            <a:xfrm>
              <a:off x="2875359" y="5375671"/>
              <a:ext cx="62509" cy="339330"/>
            </a:xfrm>
            <a:custGeom>
              <a:avLst/>
              <a:gdLst/>
              <a:ahLst/>
              <a:cxnLst/>
              <a:rect l="0" t="0" r="0" b="0"/>
              <a:pathLst>
                <a:path w="62509" h="339330">
                  <a:moveTo>
                    <a:pt x="62508" y="0"/>
                  </a:moveTo>
                  <a:lnTo>
                    <a:pt x="62508" y="8562"/>
                  </a:lnTo>
                  <a:lnTo>
                    <a:pt x="61515" y="8685"/>
                  </a:lnTo>
                  <a:lnTo>
                    <a:pt x="59862" y="8767"/>
                  </a:lnTo>
                  <a:lnTo>
                    <a:pt x="57767" y="8821"/>
                  </a:lnTo>
                  <a:lnTo>
                    <a:pt x="57363" y="8858"/>
                  </a:lnTo>
                  <a:lnTo>
                    <a:pt x="58085" y="8881"/>
                  </a:lnTo>
                  <a:lnTo>
                    <a:pt x="59559" y="8898"/>
                  </a:lnTo>
                  <a:lnTo>
                    <a:pt x="59550" y="8908"/>
                  </a:lnTo>
                  <a:lnTo>
                    <a:pt x="54560" y="8927"/>
                  </a:lnTo>
                  <a:lnTo>
                    <a:pt x="54233" y="9920"/>
                  </a:lnTo>
                  <a:lnTo>
                    <a:pt x="53616" y="19954"/>
                  </a:lnTo>
                  <a:lnTo>
                    <a:pt x="53604" y="22232"/>
                  </a:lnTo>
                  <a:lnTo>
                    <a:pt x="52603" y="24743"/>
                  </a:lnTo>
                  <a:lnTo>
                    <a:pt x="50943" y="27410"/>
                  </a:lnTo>
                  <a:lnTo>
                    <a:pt x="48845" y="30180"/>
                  </a:lnTo>
                  <a:lnTo>
                    <a:pt x="47446" y="33019"/>
                  </a:lnTo>
                  <a:lnTo>
                    <a:pt x="45892" y="38819"/>
                  </a:lnTo>
                  <a:lnTo>
                    <a:pt x="45017" y="42921"/>
                  </a:lnTo>
                  <a:lnTo>
                    <a:pt x="43902" y="44489"/>
                  </a:lnTo>
                  <a:lnTo>
                    <a:pt x="42166" y="46526"/>
                  </a:lnTo>
                  <a:lnTo>
                    <a:pt x="40017" y="48877"/>
                  </a:lnTo>
                  <a:lnTo>
                    <a:pt x="38584" y="51436"/>
                  </a:lnTo>
                  <a:lnTo>
                    <a:pt x="36992" y="56926"/>
                  </a:lnTo>
                  <a:lnTo>
                    <a:pt x="36096" y="65594"/>
                  </a:lnTo>
                  <a:lnTo>
                    <a:pt x="35886" y="74132"/>
                  </a:lnTo>
                  <a:lnTo>
                    <a:pt x="35752" y="91042"/>
                  </a:lnTo>
                  <a:lnTo>
                    <a:pt x="34748" y="95422"/>
                  </a:lnTo>
                  <a:lnTo>
                    <a:pt x="33087" y="100326"/>
                  </a:lnTo>
                  <a:lnTo>
                    <a:pt x="30988" y="105579"/>
                  </a:lnTo>
                  <a:lnTo>
                    <a:pt x="29588" y="111066"/>
                  </a:lnTo>
                  <a:lnTo>
                    <a:pt x="28655" y="116708"/>
                  </a:lnTo>
                  <a:lnTo>
                    <a:pt x="28033" y="122454"/>
                  </a:lnTo>
                  <a:lnTo>
                    <a:pt x="27618" y="128269"/>
                  </a:lnTo>
                  <a:lnTo>
                    <a:pt x="27342" y="134130"/>
                  </a:lnTo>
                  <a:lnTo>
                    <a:pt x="27034" y="145933"/>
                  </a:lnTo>
                  <a:lnTo>
                    <a:pt x="26898" y="157795"/>
                  </a:lnTo>
                  <a:lnTo>
                    <a:pt x="25869" y="163736"/>
                  </a:lnTo>
                  <a:lnTo>
                    <a:pt x="24192" y="169680"/>
                  </a:lnTo>
                  <a:lnTo>
                    <a:pt x="22081" y="175628"/>
                  </a:lnTo>
                  <a:lnTo>
                    <a:pt x="20674" y="182570"/>
                  </a:lnTo>
                  <a:lnTo>
                    <a:pt x="19736" y="190174"/>
                  </a:lnTo>
                  <a:lnTo>
                    <a:pt x="19110" y="198220"/>
                  </a:lnTo>
                  <a:lnTo>
                    <a:pt x="18693" y="205569"/>
                  </a:lnTo>
                  <a:lnTo>
                    <a:pt x="18230" y="219026"/>
                  </a:lnTo>
                  <a:lnTo>
                    <a:pt x="17969" y="237758"/>
                  </a:lnTo>
                  <a:lnTo>
                    <a:pt x="16941" y="243834"/>
                  </a:lnTo>
                  <a:lnTo>
                    <a:pt x="15262" y="249868"/>
                  </a:lnTo>
                  <a:lnTo>
                    <a:pt x="13151" y="255876"/>
                  </a:lnTo>
                  <a:lnTo>
                    <a:pt x="11744" y="261865"/>
                  </a:lnTo>
                  <a:lnTo>
                    <a:pt x="10806" y="267842"/>
                  </a:lnTo>
                  <a:lnTo>
                    <a:pt x="10180" y="273812"/>
                  </a:lnTo>
                  <a:lnTo>
                    <a:pt x="9763" y="279776"/>
                  </a:lnTo>
                  <a:lnTo>
                    <a:pt x="9486" y="285736"/>
                  </a:lnTo>
                  <a:lnTo>
                    <a:pt x="9094" y="300960"/>
                  </a:lnTo>
                  <a:lnTo>
                    <a:pt x="9039" y="304820"/>
                  </a:lnTo>
                  <a:lnTo>
                    <a:pt x="8011" y="308385"/>
                  </a:lnTo>
                  <a:lnTo>
                    <a:pt x="6333" y="311754"/>
                  </a:lnTo>
                  <a:lnTo>
                    <a:pt x="4222" y="314992"/>
                  </a:lnTo>
                  <a:lnTo>
                    <a:pt x="2814" y="318143"/>
                  </a:lnTo>
                  <a:lnTo>
                    <a:pt x="1250" y="324291"/>
                  </a:lnTo>
                  <a:lnTo>
                    <a:pt x="371" y="333329"/>
                  </a:lnTo>
                  <a:lnTo>
                    <a:pt x="0" y="339325"/>
                  </a:lnTo>
                  <a:lnTo>
                    <a:pt x="0" y="339326"/>
                  </a:lnTo>
                  <a:lnTo>
                    <a:pt x="0" y="339329"/>
                  </a:lnTo>
                  <a:lnTo>
                    <a:pt x="17859" y="33932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SMARTInkAnnotation449"/>
            <p:cNvSpPr/>
            <p:nvPr/>
          </p:nvSpPr>
          <p:spPr>
            <a:xfrm>
              <a:off x="2653937" y="1714500"/>
              <a:ext cx="265901" cy="125012"/>
            </a:xfrm>
            <a:custGeom>
              <a:avLst/>
              <a:gdLst/>
              <a:ahLst/>
              <a:cxnLst/>
              <a:rect l="0" t="0" r="0" b="0"/>
              <a:pathLst>
                <a:path w="265901" h="125012">
                  <a:moveTo>
                    <a:pt x="203563" y="17859"/>
                  </a:moveTo>
                  <a:lnTo>
                    <a:pt x="191134" y="17859"/>
                  </a:lnTo>
                  <a:lnTo>
                    <a:pt x="188331" y="18851"/>
                  </a:lnTo>
                  <a:lnTo>
                    <a:pt x="182571" y="22599"/>
                  </a:lnTo>
                  <a:lnTo>
                    <a:pt x="177662" y="23996"/>
                  </a:lnTo>
                  <a:lnTo>
                    <a:pt x="171413" y="24926"/>
                  </a:lnTo>
                  <a:lnTo>
                    <a:pt x="164270" y="25547"/>
                  </a:lnTo>
                  <a:lnTo>
                    <a:pt x="157524" y="26953"/>
                  </a:lnTo>
                  <a:lnTo>
                    <a:pt x="151042" y="28883"/>
                  </a:lnTo>
                  <a:lnTo>
                    <a:pt x="144736" y="31161"/>
                  </a:lnTo>
                  <a:lnTo>
                    <a:pt x="138548" y="33672"/>
                  </a:lnTo>
                  <a:lnTo>
                    <a:pt x="132438" y="36339"/>
                  </a:lnTo>
                  <a:lnTo>
                    <a:pt x="126381" y="39108"/>
                  </a:lnTo>
                  <a:lnTo>
                    <a:pt x="119366" y="41947"/>
                  </a:lnTo>
                  <a:lnTo>
                    <a:pt x="103634" y="47747"/>
                  </a:lnTo>
                  <a:lnTo>
                    <a:pt x="96264" y="50683"/>
                  </a:lnTo>
                  <a:lnTo>
                    <a:pt x="89366" y="53632"/>
                  </a:lnTo>
                  <a:lnTo>
                    <a:pt x="82783" y="56590"/>
                  </a:lnTo>
                  <a:lnTo>
                    <a:pt x="75418" y="60547"/>
                  </a:lnTo>
                  <a:lnTo>
                    <a:pt x="67531" y="65169"/>
                  </a:lnTo>
                  <a:lnTo>
                    <a:pt x="59297" y="70235"/>
                  </a:lnTo>
                  <a:lnTo>
                    <a:pt x="51823" y="74604"/>
                  </a:lnTo>
                  <a:lnTo>
                    <a:pt x="38227" y="82105"/>
                  </a:lnTo>
                  <a:lnTo>
                    <a:pt x="32815" y="85494"/>
                  </a:lnTo>
                  <a:lnTo>
                    <a:pt x="28215" y="88746"/>
                  </a:lnTo>
                  <a:lnTo>
                    <a:pt x="24156" y="91906"/>
                  </a:lnTo>
                  <a:lnTo>
                    <a:pt x="20459" y="95005"/>
                  </a:lnTo>
                  <a:lnTo>
                    <a:pt x="17001" y="98063"/>
                  </a:lnTo>
                  <a:lnTo>
                    <a:pt x="10513" y="104107"/>
                  </a:lnTo>
                  <a:lnTo>
                    <a:pt x="4323" y="110100"/>
                  </a:lnTo>
                  <a:lnTo>
                    <a:pt x="2275" y="113087"/>
                  </a:lnTo>
                  <a:lnTo>
                    <a:pt x="910" y="116071"/>
                  </a:lnTo>
                  <a:lnTo>
                    <a:pt x="0" y="119052"/>
                  </a:lnTo>
                  <a:lnTo>
                    <a:pt x="385" y="121040"/>
                  </a:lnTo>
                  <a:lnTo>
                    <a:pt x="1634" y="122365"/>
                  </a:lnTo>
                  <a:lnTo>
                    <a:pt x="3459" y="123248"/>
                  </a:lnTo>
                  <a:lnTo>
                    <a:pt x="8133" y="124230"/>
                  </a:lnTo>
                  <a:lnTo>
                    <a:pt x="15502" y="124666"/>
                  </a:lnTo>
                  <a:lnTo>
                    <a:pt x="41840" y="124946"/>
                  </a:lnTo>
                  <a:lnTo>
                    <a:pt x="104560" y="125011"/>
                  </a:lnTo>
                  <a:lnTo>
                    <a:pt x="114740" y="124020"/>
                  </a:lnTo>
                  <a:lnTo>
                    <a:pt x="125496" y="122367"/>
                  </a:lnTo>
                  <a:lnTo>
                    <a:pt x="136635" y="120273"/>
                  </a:lnTo>
                  <a:lnTo>
                    <a:pt x="147038" y="117885"/>
                  </a:lnTo>
                  <a:lnTo>
                    <a:pt x="156950" y="115301"/>
                  </a:lnTo>
                  <a:lnTo>
                    <a:pt x="166534" y="112586"/>
                  </a:lnTo>
                  <a:lnTo>
                    <a:pt x="185121" y="106923"/>
                  </a:lnTo>
                  <a:lnTo>
                    <a:pt x="194245" y="104024"/>
                  </a:lnTo>
                  <a:lnTo>
                    <a:pt x="202311" y="100107"/>
                  </a:lnTo>
                  <a:lnTo>
                    <a:pt x="209674" y="95511"/>
                  </a:lnTo>
                  <a:lnTo>
                    <a:pt x="216566" y="90463"/>
                  </a:lnTo>
                  <a:lnTo>
                    <a:pt x="223146" y="86105"/>
                  </a:lnTo>
                  <a:lnTo>
                    <a:pt x="229517" y="82208"/>
                  </a:lnTo>
                  <a:lnTo>
                    <a:pt x="235748" y="78618"/>
                  </a:lnTo>
                  <a:lnTo>
                    <a:pt x="240894" y="75232"/>
                  </a:lnTo>
                  <a:lnTo>
                    <a:pt x="245318" y="71982"/>
                  </a:lnTo>
                  <a:lnTo>
                    <a:pt x="249259" y="68824"/>
                  </a:lnTo>
                  <a:lnTo>
                    <a:pt x="252878" y="65726"/>
                  </a:lnTo>
                  <a:lnTo>
                    <a:pt x="256283" y="62669"/>
                  </a:lnTo>
                  <a:lnTo>
                    <a:pt x="259546" y="59638"/>
                  </a:lnTo>
                  <a:lnTo>
                    <a:pt x="261720" y="55634"/>
                  </a:lnTo>
                  <a:lnTo>
                    <a:pt x="263170" y="50980"/>
                  </a:lnTo>
                  <a:lnTo>
                    <a:pt x="264137" y="45892"/>
                  </a:lnTo>
                  <a:lnTo>
                    <a:pt x="264781" y="41509"/>
                  </a:lnTo>
                  <a:lnTo>
                    <a:pt x="265211" y="37594"/>
                  </a:lnTo>
                  <a:lnTo>
                    <a:pt x="265497" y="33992"/>
                  </a:lnTo>
                  <a:lnTo>
                    <a:pt x="265688" y="30599"/>
                  </a:lnTo>
                  <a:lnTo>
                    <a:pt x="265900" y="24183"/>
                  </a:lnTo>
                  <a:lnTo>
                    <a:pt x="264965" y="21083"/>
                  </a:lnTo>
                  <a:lnTo>
                    <a:pt x="263349" y="18024"/>
                  </a:lnTo>
                  <a:lnTo>
                    <a:pt x="261279" y="14992"/>
                  </a:lnTo>
                  <a:lnTo>
                    <a:pt x="258907" y="11979"/>
                  </a:lnTo>
                  <a:lnTo>
                    <a:pt x="256334" y="8978"/>
                  </a:lnTo>
                  <a:lnTo>
                    <a:pt x="248211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SMARTInkAnnotation450"/>
            <p:cNvSpPr/>
            <p:nvPr/>
          </p:nvSpPr>
          <p:spPr>
            <a:xfrm>
              <a:off x="2732996" y="2143125"/>
              <a:ext cx="229851" cy="267844"/>
            </a:xfrm>
            <a:custGeom>
              <a:avLst/>
              <a:gdLst/>
              <a:ahLst/>
              <a:cxnLst/>
              <a:rect l="0" t="0" r="0" b="0"/>
              <a:pathLst>
                <a:path w="229851" h="267844">
                  <a:moveTo>
                    <a:pt x="35207" y="0"/>
                  </a:moveTo>
                  <a:lnTo>
                    <a:pt x="30466" y="9480"/>
                  </a:lnTo>
                  <a:lnTo>
                    <a:pt x="29070" y="14258"/>
                  </a:lnTo>
                  <a:lnTo>
                    <a:pt x="28138" y="19427"/>
                  </a:lnTo>
                  <a:lnTo>
                    <a:pt x="27518" y="24857"/>
                  </a:lnTo>
                  <a:lnTo>
                    <a:pt x="26112" y="31454"/>
                  </a:lnTo>
                  <a:lnTo>
                    <a:pt x="24183" y="38829"/>
                  </a:lnTo>
                  <a:lnTo>
                    <a:pt x="21904" y="46721"/>
                  </a:lnTo>
                  <a:lnTo>
                    <a:pt x="16727" y="63429"/>
                  </a:lnTo>
                  <a:lnTo>
                    <a:pt x="5318" y="98408"/>
                  </a:lnTo>
                  <a:lnTo>
                    <a:pt x="3375" y="107277"/>
                  </a:lnTo>
                  <a:lnTo>
                    <a:pt x="2079" y="116166"/>
                  </a:lnTo>
                  <a:lnTo>
                    <a:pt x="1215" y="125069"/>
                  </a:lnTo>
                  <a:lnTo>
                    <a:pt x="640" y="132989"/>
                  </a:lnTo>
                  <a:lnTo>
                    <a:pt x="256" y="140252"/>
                  </a:lnTo>
                  <a:lnTo>
                    <a:pt x="0" y="147080"/>
                  </a:lnTo>
                  <a:lnTo>
                    <a:pt x="821" y="154608"/>
                  </a:lnTo>
                  <a:lnTo>
                    <a:pt x="2361" y="162603"/>
                  </a:lnTo>
                  <a:lnTo>
                    <a:pt x="4380" y="170910"/>
                  </a:lnTo>
                  <a:lnTo>
                    <a:pt x="7710" y="178432"/>
                  </a:lnTo>
                  <a:lnTo>
                    <a:pt x="11915" y="185431"/>
                  </a:lnTo>
                  <a:lnTo>
                    <a:pt x="16702" y="192081"/>
                  </a:lnTo>
                  <a:lnTo>
                    <a:pt x="20886" y="198499"/>
                  </a:lnTo>
                  <a:lnTo>
                    <a:pt x="24667" y="204762"/>
                  </a:lnTo>
                  <a:lnTo>
                    <a:pt x="28180" y="210922"/>
                  </a:lnTo>
                  <a:lnTo>
                    <a:pt x="32507" y="217013"/>
                  </a:lnTo>
                  <a:lnTo>
                    <a:pt x="37375" y="223058"/>
                  </a:lnTo>
                  <a:lnTo>
                    <a:pt x="42606" y="229072"/>
                  </a:lnTo>
                  <a:lnTo>
                    <a:pt x="48077" y="234074"/>
                  </a:lnTo>
                  <a:lnTo>
                    <a:pt x="53709" y="238401"/>
                  </a:lnTo>
                  <a:lnTo>
                    <a:pt x="59447" y="242278"/>
                  </a:lnTo>
                  <a:lnTo>
                    <a:pt x="65258" y="245854"/>
                  </a:lnTo>
                  <a:lnTo>
                    <a:pt x="71116" y="249231"/>
                  </a:lnTo>
                  <a:lnTo>
                    <a:pt x="77005" y="252474"/>
                  </a:lnTo>
                  <a:lnTo>
                    <a:pt x="83908" y="255628"/>
                  </a:lnTo>
                  <a:lnTo>
                    <a:pt x="91487" y="258723"/>
                  </a:lnTo>
                  <a:lnTo>
                    <a:pt x="99516" y="261779"/>
                  </a:lnTo>
                  <a:lnTo>
                    <a:pt x="106853" y="263816"/>
                  </a:lnTo>
                  <a:lnTo>
                    <a:pt x="113729" y="265174"/>
                  </a:lnTo>
                  <a:lnTo>
                    <a:pt x="120297" y="266079"/>
                  </a:lnTo>
                  <a:lnTo>
                    <a:pt x="126660" y="266683"/>
                  </a:lnTo>
                  <a:lnTo>
                    <a:pt x="132887" y="267085"/>
                  </a:lnTo>
                  <a:lnTo>
                    <a:pt x="139022" y="267354"/>
                  </a:lnTo>
                  <a:lnTo>
                    <a:pt x="151131" y="267652"/>
                  </a:lnTo>
                  <a:lnTo>
                    <a:pt x="175073" y="267843"/>
                  </a:lnTo>
                  <a:lnTo>
                    <a:pt x="181037" y="266867"/>
                  </a:lnTo>
                  <a:lnTo>
                    <a:pt x="186997" y="265223"/>
                  </a:lnTo>
                  <a:lnTo>
                    <a:pt x="192955" y="263136"/>
                  </a:lnTo>
                  <a:lnTo>
                    <a:pt x="197919" y="260752"/>
                  </a:lnTo>
                  <a:lnTo>
                    <a:pt x="202221" y="258170"/>
                  </a:lnTo>
                  <a:lnTo>
                    <a:pt x="206081" y="255457"/>
                  </a:lnTo>
                  <a:lnTo>
                    <a:pt x="213015" y="249796"/>
                  </a:lnTo>
                  <a:lnTo>
                    <a:pt x="219405" y="243974"/>
                  </a:lnTo>
                  <a:lnTo>
                    <a:pt x="225552" y="238078"/>
                  </a:lnTo>
                  <a:lnTo>
                    <a:pt x="227588" y="234125"/>
                  </a:lnTo>
                  <a:lnTo>
                    <a:pt x="228945" y="229505"/>
                  </a:lnTo>
                  <a:lnTo>
                    <a:pt x="229850" y="224440"/>
                  </a:lnTo>
                  <a:lnTo>
                    <a:pt x="229461" y="219080"/>
                  </a:lnTo>
                  <a:lnTo>
                    <a:pt x="228210" y="213522"/>
                  </a:lnTo>
                  <a:lnTo>
                    <a:pt x="226383" y="207832"/>
                  </a:lnTo>
                  <a:lnTo>
                    <a:pt x="224173" y="203047"/>
                  </a:lnTo>
                  <a:lnTo>
                    <a:pt x="219072" y="195084"/>
                  </a:lnTo>
                  <a:lnTo>
                    <a:pt x="216323" y="190579"/>
                  </a:lnTo>
                  <a:lnTo>
                    <a:pt x="213497" y="185591"/>
                  </a:lnTo>
                  <a:lnTo>
                    <a:pt x="210622" y="180282"/>
                  </a:lnTo>
                  <a:lnTo>
                    <a:pt x="206720" y="174758"/>
                  </a:lnTo>
                  <a:lnTo>
                    <a:pt x="202135" y="169091"/>
                  </a:lnTo>
                  <a:lnTo>
                    <a:pt x="197094" y="163329"/>
                  </a:lnTo>
                  <a:lnTo>
                    <a:pt x="191749" y="158495"/>
                  </a:lnTo>
                  <a:lnTo>
                    <a:pt x="186201" y="154281"/>
                  </a:lnTo>
                  <a:lnTo>
                    <a:pt x="180518" y="150478"/>
                  </a:lnTo>
                  <a:lnTo>
                    <a:pt x="174745" y="146952"/>
                  </a:lnTo>
                  <a:lnTo>
                    <a:pt x="168912" y="143608"/>
                  </a:lnTo>
                  <a:lnTo>
                    <a:pt x="163039" y="140387"/>
                  </a:lnTo>
                  <a:lnTo>
                    <a:pt x="156147" y="137248"/>
                  </a:lnTo>
                  <a:lnTo>
                    <a:pt x="148575" y="134162"/>
                  </a:lnTo>
                  <a:lnTo>
                    <a:pt x="140552" y="131113"/>
                  </a:lnTo>
                  <a:lnTo>
                    <a:pt x="123698" y="125079"/>
                  </a:lnTo>
                  <a:lnTo>
                    <a:pt x="115037" y="122081"/>
                  </a:lnTo>
                  <a:lnTo>
                    <a:pt x="107279" y="120083"/>
                  </a:lnTo>
                  <a:lnTo>
                    <a:pt x="100122" y="118750"/>
                  </a:lnTo>
                  <a:lnTo>
                    <a:pt x="93366" y="117862"/>
                  </a:lnTo>
                  <a:lnTo>
                    <a:pt x="85886" y="117270"/>
                  </a:lnTo>
                  <a:lnTo>
                    <a:pt x="77922" y="116875"/>
                  </a:lnTo>
                  <a:lnTo>
                    <a:pt x="62129" y="116436"/>
                  </a:lnTo>
                  <a:lnTo>
                    <a:pt x="48495" y="116241"/>
                  </a:lnTo>
                  <a:lnTo>
                    <a:pt x="43073" y="117181"/>
                  </a:lnTo>
                  <a:lnTo>
                    <a:pt x="38467" y="118801"/>
                  </a:lnTo>
                  <a:lnTo>
                    <a:pt x="26277" y="125015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SMARTInkAnnotation451"/>
            <p:cNvSpPr/>
            <p:nvPr/>
          </p:nvSpPr>
          <p:spPr>
            <a:xfrm>
              <a:off x="2750343" y="2669976"/>
              <a:ext cx="223041" cy="133801"/>
            </a:xfrm>
            <a:custGeom>
              <a:avLst/>
              <a:gdLst/>
              <a:ahLst/>
              <a:cxnLst/>
              <a:rect l="0" t="0" r="0" b="0"/>
              <a:pathLst>
                <a:path w="223041" h="133801">
                  <a:moveTo>
                    <a:pt x="0" y="26789"/>
                  </a:moveTo>
                  <a:lnTo>
                    <a:pt x="0" y="78823"/>
                  </a:lnTo>
                  <a:lnTo>
                    <a:pt x="992" y="83307"/>
                  </a:lnTo>
                  <a:lnTo>
                    <a:pt x="2646" y="87288"/>
                  </a:lnTo>
                  <a:lnTo>
                    <a:pt x="4741" y="90934"/>
                  </a:lnTo>
                  <a:lnTo>
                    <a:pt x="7130" y="94357"/>
                  </a:lnTo>
                  <a:lnTo>
                    <a:pt x="9714" y="97631"/>
                  </a:lnTo>
                  <a:lnTo>
                    <a:pt x="12429" y="100806"/>
                  </a:lnTo>
                  <a:lnTo>
                    <a:pt x="15231" y="103915"/>
                  </a:lnTo>
                  <a:lnTo>
                    <a:pt x="20991" y="110015"/>
                  </a:lnTo>
                  <a:lnTo>
                    <a:pt x="24908" y="112039"/>
                  </a:lnTo>
                  <a:lnTo>
                    <a:pt x="29504" y="113388"/>
                  </a:lnTo>
                  <a:lnTo>
                    <a:pt x="34552" y="114287"/>
                  </a:lnTo>
                  <a:lnTo>
                    <a:pt x="39902" y="115879"/>
                  </a:lnTo>
                  <a:lnTo>
                    <a:pt x="45453" y="117933"/>
                  </a:lnTo>
                  <a:lnTo>
                    <a:pt x="51138" y="120293"/>
                  </a:lnTo>
                  <a:lnTo>
                    <a:pt x="57904" y="122860"/>
                  </a:lnTo>
                  <a:lnTo>
                    <a:pt x="73361" y="128357"/>
                  </a:lnTo>
                  <a:lnTo>
                    <a:pt x="80657" y="130220"/>
                  </a:lnTo>
                  <a:lnTo>
                    <a:pt x="87506" y="131462"/>
                  </a:lnTo>
                  <a:lnTo>
                    <a:pt x="94056" y="132290"/>
                  </a:lnTo>
                  <a:lnTo>
                    <a:pt x="101399" y="132841"/>
                  </a:lnTo>
                  <a:lnTo>
                    <a:pt x="109272" y="133210"/>
                  </a:lnTo>
                  <a:lnTo>
                    <a:pt x="125956" y="133618"/>
                  </a:lnTo>
                  <a:lnTo>
                    <a:pt x="143293" y="133800"/>
                  </a:lnTo>
                  <a:lnTo>
                    <a:pt x="151091" y="132856"/>
                  </a:lnTo>
                  <a:lnTo>
                    <a:pt x="158274" y="131235"/>
                  </a:lnTo>
                  <a:lnTo>
                    <a:pt x="165048" y="129162"/>
                  </a:lnTo>
                  <a:lnTo>
                    <a:pt x="171547" y="127780"/>
                  </a:lnTo>
                  <a:lnTo>
                    <a:pt x="177865" y="126858"/>
                  </a:lnTo>
                  <a:lnTo>
                    <a:pt x="184061" y="126244"/>
                  </a:lnTo>
                  <a:lnTo>
                    <a:pt x="190176" y="124842"/>
                  </a:lnTo>
                  <a:lnTo>
                    <a:pt x="196237" y="122916"/>
                  </a:lnTo>
                  <a:lnTo>
                    <a:pt x="202262" y="120639"/>
                  </a:lnTo>
                  <a:lnTo>
                    <a:pt x="207271" y="118129"/>
                  </a:lnTo>
                  <a:lnTo>
                    <a:pt x="211602" y="115464"/>
                  </a:lnTo>
                  <a:lnTo>
                    <a:pt x="215483" y="112695"/>
                  </a:lnTo>
                  <a:lnTo>
                    <a:pt x="218069" y="109856"/>
                  </a:lnTo>
                  <a:lnTo>
                    <a:pt x="219794" y="106972"/>
                  </a:lnTo>
                  <a:lnTo>
                    <a:pt x="220943" y="104057"/>
                  </a:lnTo>
                  <a:lnTo>
                    <a:pt x="221710" y="101121"/>
                  </a:lnTo>
                  <a:lnTo>
                    <a:pt x="222220" y="98172"/>
                  </a:lnTo>
                  <a:lnTo>
                    <a:pt x="222561" y="95214"/>
                  </a:lnTo>
                  <a:lnTo>
                    <a:pt x="222788" y="91257"/>
                  </a:lnTo>
                  <a:lnTo>
                    <a:pt x="223040" y="81569"/>
                  </a:lnTo>
                  <a:lnTo>
                    <a:pt x="222115" y="77200"/>
                  </a:lnTo>
                  <a:lnTo>
                    <a:pt x="220507" y="73295"/>
                  </a:lnTo>
                  <a:lnTo>
                    <a:pt x="218442" y="69699"/>
                  </a:lnTo>
                  <a:lnTo>
                    <a:pt x="216073" y="66310"/>
                  </a:lnTo>
                  <a:lnTo>
                    <a:pt x="213502" y="63058"/>
                  </a:lnTo>
                  <a:lnTo>
                    <a:pt x="210796" y="59898"/>
                  </a:lnTo>
                  <a:lnTo>
                    <a:pt x="207007" y="55807"/>
                  </a:lnTo>
                  <a:lnTo>
                    <a:pt x="197506" y="45970"/>
                  </a:lnTo>
                  <a:lnTo>
                    <a:pt x="192194" y="41561"/>
                  </a:lnTo>
                  <a:lnTo>
                    <a:pt x="186668" y="37629"/>
                  </a:lnTo>
                  <a:lnTo>
                    <a:pt x="181001" y="34016"/>
                  </a:lnTo>
                  <a:lnTo>
                    <a:pt x="175237" y="29622"/>
                  </a:lnTo>
                  <a:lnTo>
                    <a:pt x="169411" y="24709"/>
                  </a:lnTo>
                  <a:lnTo>
                    <a:pt x="163542" y="19450"/>
                  </a:lnTo>
                  <a:lnTo>
                    <a:pt x="157645" y="15943"/>
                  </a:lnTo>
                  <a:lnTo>
                    <a:pt x="151730" y="13605"/>
                  </a:lnTo>
                  <a:lnTo>
                    <a:pt x="145801" y="12047"/>
                  </a:lnTo>
                  <a:lnTo>
                    <a:pt x="138873" y="10016"/>
                  </a:lnTo>
                  <a:lnTo>
                    <a:pt x="123237" y="5113"/>
                  </a:lnTo>
                  <a:lnTo>
                    <a:pt x="116884" y="3409"/>
                  </a:lnTo>
                  <a:lnTo>
                    <a:pt x="111658" y="2272"/>
                  </a:lnTo>
                  <a:lnTo>
                    <a:pt x="107181" y="1515"/>
                  </a:lnTo>
                  <a:lnTo>
                    <a:pt x="102212" y="1010"/>
                  </a:lnTo>
                  <a:lnTo>
                    <a:pt x="96914" y="673"/>
                  </a:lnTo>
                  <a:lnTo>
                    <a:pt x="80367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SMARTInkAnnotation452"/>
            <p:cNvSpPr/>
            <p:nvPr/>
          </p:nvSpPr>
          <p:spPr>
            <a:xfrm>
              <a:off x="2821890" y="3053953"/>
              <a:ext cx="80226" cy="1401962"/>
            </a:xfrm>
            <a:custGeom>
              <a:avLst/>
              <a:gdLst/>
              <a:ahLst/>
              <a:cxnLst/>
              <a:rect l="0" t="0" r="0" b="0"/>
              <a:pathLst>
                <a:path w="80226" h="1401962">
                  <a:moveTo>
                    <a:pt x="35610" y="0"/>
                  </a:moveTo>
                  <a:lnTo>
                    <a:pt x="35610" y="12428"/>
                  </a:lnTo>
                  <a:lnTo>
                    <a:pt x="34617" y="16223"/>
                  </a:lnTo>
                  <a:lnTo>
                    <a:pt x="32964" y="20737"/>
                  </a:lnTo>
                  <a:lnTo>
                    <a:pt x="30869" y="25731"/>
                  </a:lnTo>
                  <a:lnTo>
                    <a:pt x="28541" y="36571"/>
                  </a:lnTo>
                  <a:lnTo>
                    <a:pt x="27047" y="54959"/>
                  </a:lnTo>
                  <a:lnTo>
                    <a:pt x="25933" y="59459"/>
                  </a:lnTo>
                  <a:lnTo>
                    <a:pt x="24197" y="64444"/>
                  </a:lnTo>
                  <a:lnTo>
                    <a:pt x="22048" y="69752"/>
                  </a:lnTo>
                  <a:lnTo>
                    <a:pt x="19660" y="80941"/>
                  </a:lnTo>
                  <a:lnTo>
                    <a:pt x="17862" y="122072"/>
                  </a:lnTo>
                  <a:lnTo>
                    <a:pt x="17783" y="139908"/>
                  </a:lnTo>
                  <a:lnTo>
                    <a:pt x="16780" y="145858"/>
                  </a:lnTo>
                  <a:lnTo>
                    <a:pt x="15119" y="151809"/>
                  </a:lnTo>
                  <a:lnTo>
                    <a:pt x="13019" y="157760"/>
                  </a:lnTo>
                  <a:lnTo>
                    <a:pt x="10686" y="169665"/>
                  </a:lnTo>
                  <a:lnTo>
                    <a:pt x="8984" y="208028"/>
                  </a:lnTo>
                  <a:lnTo>
                    <a:pt x="7850" y="250379"/>
                  </a:lnTo>
                  <a:lnTo>
                    <a:pt x="6189" y="259193"/>
                  </a:lnTo>
                  <a:lnTo>
                    <a:pt x="4089" y="268045"/>
                  </a:lnTo>
                  <a:lnTo>
                    <a:pt x="1757" y="283173"/>
                  </a:lnTo>
                  <a:lnTo>
                    <a:pt x="136" y="322305"/>
                  </a:lnTo>
                  <a:lnTo>
                    <a:pt x="0" y="339699"/>
                  </a:lnTo>
                  <a:lnTo>
                    <a:pt x="5916" y="348505"/>
                  </a:lnTo>
                  <a:lnTo>
                    <a:pt x="15814" y="357352"/>
                  </a:lnTo>
                  <a:lnTo>
                    <a:pt x="28366" y="366226"/>
                  </a:lnTo>
                  <a:lnTo>
                    <a:pt x="36733" y="376112"/>
                  </a:lnTo>
                  <a:lnTo>
                    <a:pt x="42312" y="386671"/>
                  </a:lnTo>
                  <a:lnTo>
                    <a:pt x="46031" y="397679"/>
                  </a:lnTo>
                  <a:lnTo>
                    <a:pt x="48510" y="407994"/>
                  </a:lnTo>
                  <a:lnTo>
                    <a:pt x="50163" y="417848"/>
                  </a:lnTo>
                  <a:lnTo>
                    <a:pt x="52489" y="448582"/>
                  </a:lnTo>
                  <a:lnTo>
                    <a:pt x="53275" y="489783"/>
                  </a:lnTo>
                  <a:lnTo>
                    <a:pt x="54332" y="500155"/>
                  </a:lnTo>
                  <a:lnTo>
                    <a:pt x="56028" y="511038"/>
                  </a:lnTo>
                  <a:lnTo>
                    <a:pt x="58152" y="522262"/>
                  </a:lnTo>
                  <a:lnTo>
                    <a:pt x="60511" y="545317"/>
                  </a:lnTo>
                  <a:lnTo>
                    <a:pt x="61839" y="580609"/>
                  </a:lnTo>
                  <a:lnTo>
                    <a:pt x="62288" y="628090"/>
                  </a:lnTo>
                  <a:lnTo>
                    <a:pt x="63317" y="640976"/>
                  </a:lnTo>
                  <a:lnTo>
                    <a:pt x="64995" y="654528"/>
                  </a:lnTo>
                  <a:lnTo>
                    <a:pt x="67106" y="668524"/>
                  </a:lnTo>
                  <a:lnTo>
                    <a:pt x="69452" y="694658"/>
                  </a:lnTo>
                  <a:lnTo>
                    <a:pt x="70772" y="734329"/>
                  </a:lnTo>
                  <a:lnTo>
                    <a:pt x="71296" y="831796"/>
                  </a:lnTo>
                  <a:lnTo>
                    <a:pt x="72299" y="846234"/>
                  </a:lnTo>
                  <a:lnTo>
                    <a:pt x="73959" y="861812"/>
                  </a:lnTo>
                  <a:lnTo>
                    <a:pt x="76059" y="878151"/>
                  </a:lnTo>
                  <a:lnTo>
                    <a:pt x="78392" y="909534"/>
                  </a:lnTo>
                  <a:lnTo>
                    <a:pt x="79428" y="940018"/>
                  </a:lnTo>
                  <a:lnTo>
                    <a:pt x="80094" y="1000011"/>
                  </a:lnTo>
                  <a:lnTo>
                    <a:pt x="80225" y="1059634"/>
                  </a:lnTo>
                  <a:lnTo>
                    <a:pt x="79244" y="1074524"/>
                  </a:lnTo>
                  <a:lnTo>
                    <a:pt x="77598" y="1089412"/>
                  </a:lnTo>
                  <a:lnTo>
                    <a:pt x="75508" y="1104298"/>
                  </a:lnTo>
                  <a:lnTo>
                    <a:pt x="73186" y="1134067"/>
                  </a:lnTo>
                  <a:lnTo>
                    <a:pt x="72154" y="1163834"/>
                  </a:lnTo>
                  <a:lnTo>
                    <a:pt x="71695" y="1193600"/>
                  </a:lnTo>
                  <a:lnTo>
                    <a:pt x="70581" y="1208484"/>
                  </a:lnTo>
                  <a:lnTo>
                    <a:pt x="68845" y="1223366"/>
                  </a:lnTo>
                  <a:lnTo>
                    <a:pt x="66696" y="1238249"/>
                  </a:lnTo>
                  <a:lnTo>
                    <a:pt x="64309" y="1268015"/>
                  </a:lnTo>
                  <a:lnTo>
                    <a:pt x="62964" y="1310018"/>
                  </a:lnTo>
                  <a:lnTo>
                    <a:pt x="62510" y="1359766"/>
                  </a:lnTo>
                  <a:lnTo>
                    <a:pt x="63465" y="1369862"/>
                  </a:lnTo>
                  <a:lnTo>
                    <a:pt x="65094" y="1378577"/>
                  </a:lnTo>
                  <a:lnTo>
                    <a:pt x="71328" y="1401961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SMARTInkAnnotation453"/>
            <p:cNvSpPr/>
            <p:nvPr/>
          </p:nvSpPr>
          <p:spPr>
            <a:xfrm>
              <a:off x="2857658" y="4884539"/>
              <a:ext cx="185965" cy="223077"/>
            </a:xfrm>
            <a:custGeom>
              <a:avLst/>
              <a:gdLst/>
              <a:ahLst/>
              <a:cxnLst/>
              <a:rect l="0" t="0" r="0" b="0"/>
              <a:pathLst>
                <a:path w="185965" h="223077">
                  <a:moveTo>
                    <a:pt x="151646" y="44648"/>
                  </a:moveTo>
                  <a:lnTo>
                    <a:pt x="138344" y="44648"/>
                  </a:lnTo>
                  <a:lnTo>
                    <a:pt x="135832" y="43656"/>
                  </a:lnTo>
                  <a:lnTo>
                    <a:pt x="130397" y="39908"/>
                  </a:lnTo>
                  <a:lnTo>
                    <a:pt x="124673" y="37580"/>
                  </a:lnTo>
                  <a:lnTo>
                    <a:pt x="121758" y="36959"/>
                  </a:lnTo>
                  <a:lnTo>
                    <a:pt x="118822" y="36546"/>
                  </a:lnTo>
                  <a:lnTo>
                    <a:pt x="115873" y="36270"/>
                  </a:lnTo>
                  <a:lnTo>
                    <a:pt x="112914" y="36086"/>
                  </a:lnTo>
                  <a:lnTo>
                    <a:pt x="108958" y="34971"/>
                  </a:lnTo>
                  <a:lnTo>
                    <a:pt x="104336" y="33236"/>
                  </a:lnTo>
                  <a:lnTo>
                    <a:pt x="99270" y="31087"/>
                  </a:lnTo>
                  <a:lnTo>
                    <a:pt x="93908" y="29654"/>
                  </a:lnTo>
                  <a:lnTo>
                    <a:pt x="88350" y="28699"/>
                  </a:lnTo>
                  <a:lnTo>
                    <a:pt x="82659" y="28063"/>
                  </a:lnTo>
                  <a:lnTo>
                    <a:pt x="76882" y="28630"/>
                  </a:lnTo>
                  <a:lnTo>
                    <a:pt x="71045" y="30000"/>
                  </a:lnTo>
                  <a:lnTo>
                    <a:pt x="65170" y="31906"/>
                  </a:lnTo>
                  <a:lnTo>
                    <a:pt x="60261" y="33177"/>
                  </a:lnTo>
                  <a:lnTo>
                    <a:pt x="55996" y="34025"/>
                  </a:lnTo>
                  <a:lnTo>
                    <a:pt x="52161" y="34589"/>
                  </a:lnTo>
                  <a:lnTo>
                    <a:pt x="47619" y="35957"/>
                  </a:lnTo>
                  <a:lnTo>
                    <a:pt x="42607" y="37862"/>
                  </a:lnTo>
                  <a:lnTo>
                    <a:pt x="37282" y="40124"/>
                  </a:lnTo>
                  <a:lnTo>
                    <a:pt x="32739" y="42624"/>
                  </a:lnTo>
                  <a:lnTo>
                    <a:pt x="28718" y="45283"/>
                  </a:lnTo>
                  <a:lnTo>
                    <a:pt x="25046" y="48048"/>
                  </a:lnTo>
                  <a:lnTo>
                    <a:pt x="21605" y="50883"/>
                  </a:lnTo>
                  <a:lnTo>
                    <a:pt x="18319" y="53766"/>
                  </a:lnTo>
                  <a:lnTo>
                    <a:pt x="15137" y="56679"/>
                  </a:lnTo>
                  <a:lnTo>
                    <a:pt x="12023" y="60606"/>
                  </a:lnTo>
                  <a:lnTo>
                    <a:pt x="8955" y="65209"/>
                  </a:lnTo>
                  <a:lnTo>
                    <a:pt x="5917" y="70261"/>
                  </a:lnTo>
                  <a:lnTo>
                    <a:pt x="3892" y="74622"/>
                  </a:lnTo>
                  <a:lnTo>
                    <a:pt x="2542" y="78521"/>
                  </a:lnTo>
                  <a:lnTo>
                    <a:pt x="1642" y="82113"/>
                  </a:lnTo>
                  <a:lnTo>
                    <a:pt x="1042" y="86492"/>
                  </a:lnTo>
                  <a:lnTo>
                    <a:pt x="642" y="91396"/>
                  </a:lnTo>
                  <a:lnTo>
                    <a:pt x="375" y="96649"/>
                  </a:lnTo>
                  <a:lnTo>
                    <a:pt x="79" y="107777"/>
                  </a:lnTo>
                  <a:lnTo>
                    <a:pt x="0" y="113524"/>
                  </a:lnTo>
                  <a:lnTo>
                    <a:pt x="939" y="119338"/>
                  </a:lnTo>
                  <a:lnTo>
                    <a:pt x="2558" y="125199"/>
                  </a:lnTo>
                  <a:lnTo>
                    <a:pt x="4629" y="131091"/>
                  </a:lnTo>
                  <a:lnTo>
                    <a:pt x="7002" y="137003"/>
                  </a:lnTo>
                  <a:lnTo>
                    <a:pt x="9576" y="142929"/>
                  </a:lnTo>
                  <a:lnTo>
                    <a:pt x="12284" y="148865"/>
                  </a:lnTo>
                  <a:lnTo>
                    <a:pt x="16074" y="154805"/>
                  </a:lnTo>
                  <a:lnTo>
                    <a:pt x="20585" y="160749"/>
                  </a:lnTo>
                  <a:lnTo>
                    <a:pt x="25577" y="166698"/>
                  </a:lnTo>
                  <a:lnTo>
                    <a:pt x="30889" y="171655"/>
                  </a:lnTo>
                  <a:lnTo>
                    <a:pt x="36415" y="175952"/>
                  </a:lnTo>
                  <a:lnTo>
                    <a:pt x="42083" y="179809"/>
                  </a:lnTo>
                  <a:lnTo>
                    <a:pt x="47846" y="184365"/>
                  </a:lnTo>
                  <a:lnTo>
                    <a:pt x="53673" y="189386"/>
                  </a:lnTo>
                  <a:lnTo>
                    <a:pt x="59541" y="194718"/>
                  </a:lnTo>
                  <a:lnTo>
                    <a:pt x="66430" y="199265"/>
                  </a:lnTo>
                  <a:lnTo>
                    <a:pt x="74000" y="203288"/>
                  </a:lnTo>
                  <a:lnTo>
                    <a:pt x="89355" y="210405"/>
                  </a:lnTo>
                  <a:lnTo>
                    <a:pt x="102795" y="216875"/>
                  </a:lnTo>
                  <a:lnTo>
                    <a:pt x="109157" y="218997"/>
                  </a:lnTo>
                  <a:lnTo>
                    <a:pt x="115382" y="220412"/>
                  </a:lnTo>
                  <a:lnTo>
                    <a:pt x="121517" y="221355"/>
                  </a:lnTo>
                  <a:lnTo>
                    <a:pt x="127591" y="221984"/>
                  </a:lnTo>
                  <a:lnTo>
                    <a:pt x="133625" y="222403"/>
                  </a:lnTo>
                  <a:lnTo>
                    <a:pt x="144629" y="222869"/>
                  </a:lnTo>
                  <a:lnTo>
                    <a:pt x="152827" y="223076"/>
                  </a:lnTo>
                  <a:lnTo>
                    <a:pt x="156402" y="222139"/>
                  </a:lnTo>
                  <a:lnTo>
                    <a:pt x="159777" y="220523"/>
                  </a:lnTo>
                  <a:lnTo>
                    <a:pt x="163020" y="218452"/>
                  </a:lnTo>
                  <a:lnTo>
                    <a:pt x="166174" y="216080"/>
                  </a:lnTo>
                  <a:lnTo>
                    <a:pt x="169269" y="213507"/>
                  </a:lnTo>
                  <a:lnTo>
                    <a:pt x="172324" y="210798"/>
                  </a:lnTo>
                  <a:lnTo>
                    <a:pt x="174361" y="207008"/>
                  </a:lnTo>
                  <a:lnTo>
                    <a:pt x="175719" y="202498"/>
                  </a:lnTo>
                  <a:lnTo>
                    <a:pt x="176624" y="197506"/>
                  </a:lnTo>
                  <a:lnTo>
                    <a:pt x="178220" y="192194"/>
                  </a:lnTo>
                  <a:lnTo>
                    <a:pt x="180276" y="186668"/>
                  </a:lnTo>
                  <a:lnTo>
                    <a:pt x="182639" y="181000"/>
                  </a:lnTo>
                  <a:lnTo>
                    <a:pt x="184214" y="174244"/>
                  </a:lnTo>
                  <a:lnTo>
                    <a:pt x="185264" y="166764"/>
                  </a:lnTo>
                  <a:lnTo>
                    <a:pt x="185964" y="158801"/>
                  </a:lnTo>
                  <a:lnTo>
                    <a:pt x="185439" y="151508"/>
                  </a:lnTo>
                  <a:lnTo>
                    <a:pt x="184097" y="144661"/>
                  </a:lnTo>
                  <a:lnTo>
                    <a:pt x="182209" y="138112"/>
                  </a:lnTo>
                  <a:lnTo>
                    <a:pt x="177467" y="122898"/>
                  </a:lnTo>
                  <a:lnTo>
                    <a:pt x="166337" y="88878"/>
                  </a:lnTo>
                  <a:lnTo>
                    <a:pt x="162433" y="81080"/>
                  </a:lnTo>
                  <a:lnTo>
                    <a:pt x="157845" y="73897"/>
                  </a:lnTo>
                  <a:lnTo>
                    <a:pt x="152802" y="67124"/>
                  </a:lnTo>
                  <a:lnTo>
                    <a:pt x="148448" y="60624"/>
                  </a:lnTo>
                  <a:lnTo>
                    <a:pt x="144553" y="54307"/>
                  </a:lnTo>
                  <a:lnTo>
                    <a:pt x="140964" y="48110"/>
                  </a:lnTo>
                  <a:lnTo>
                    <a:pt x="136587" y="41995"/>
                  </a:lnTo>
                  <a:lnTo>
                    <a:pt x="131685" y="35934"/>
                  </a:lnTo>
                  <a:lnTo>
                    <a:pt x="126432" y="29909"/>
                  </a:lnTo>
                  <a:lnTo>
                    <a:pt x="120947" y="24900"/>
                  </a:lnTo>
                  <a:lnTo>
                    <a:pt x="115305" y="20568"/>
                  </a:lnTo>
                  <a:lnTo>
                    <a:pt x="109559" y="16688"/>
                  </a:lnTo>
                  <a:lnTo>
                    <a:pt x="104736" y="13110"/>
                  </a:lnTo>
                  <a:lnTo>
                    <a:pt x="100529" y="9732"/>
                  </a:lnTo>
                  <a:lnTo>
                    <a:pt x="89138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SMARTInkAnnotation454"/>
            <p:cNvSpPr/>
            <p:nvPr/>
          </p:nvSpPr>
          <p:spPr>
            <a:xfrm>
              <a:off x="3643312" y="1616273"/>
              <a:ext cx="8931" cy="232173"/>
            </a:xfrm>
            <a:custGeom>
              <a:avLst/>
              <a:gdLst/>
              <a:ahLst/>
              <a:cxnLst/>
              <a:rect l="0" t="0" r="0" b="0"/>
              <a:pathLst>
                <a:path w="8931" h="232173">
                  <a:moveTo>
                    <a:pt x="0" y="0"/>
                  </a:moveTo>
                  <a:lnTo>
                    <a:pt x="0" y="130981"/>
                  </a:lnTo>
                  <a:lnTo>
                    <a:pt x="992" y="135938"/>
                  </a:lnTo>
                  <a:lnTo>
                    <a:pt x="2646" y="140235"/>
                  </a:lnTo>
                  <a:lnTo>
                    <a:pt x="4740" y="144091"/>
                  </a:lnTo>
                  <a:lnTo>
                    <a:pt x="6137" y="149639"/>
                  </a:lnTo>
                  <a:lnTo>
                    <a:pt x="7068" y="156314"/>
                  </a:lnTo>
                  <a:lnTo>
                    <a:pt x="7688" y="163741"/>
                  </a:lnTo>
                  <a:lnTo>
                    <a:pt x="8102" y="170676"/>
                  </a:lnTo>
                  <a:lnTo>
                    <a:pt x="8562" y="183673"/>
                  </a:lnTo>
                  <a:lnTo>
                    <a:pt x="8881" y="211552"/>
                  </a:lnTo>
                  <a:lnTo>
                    <a:pt x="8930" y="232172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SMARTInkAnnotation455"/>
            <p:cNvSpPr/>
            <p:nvPr/>
          </p:nvSpPr>
          <p:spPr>
            <a:xfrm>
              <a:off x="3625453" y="2178843"/>
              <a:ext cx="8930" cy="383978"/>
            </a:xfrm>
            <a:custGeom>
              <a:avLst/>
              <a:gdLst/>
              <a:ahLst/>
              <a:cxnLst/>
              <a:rect l="0" t="0" r="0" b="0"/>
              <a:pathLst>
                <a:path w="8930" h="383978">
                  <a:moveTo>
                    <a:pt x="0" y="0"/>
                  </a:moveTo>
                  <a:lnTo>
                    <a:pt x="0" y="357197"/>
                  </a:lnTo>
                  <a:lnTo>
                    <a:pt x="992" y="364139"/>
                  </a:lnTo>
                  <a:lnTo>
                    <a:pt x="2646" y="369759"/>
                  </a:lnTo>
                  <a:lnTo>
                    <a:pt x="8929" y="383977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SMARTInkAnnotation456"/>
            <p:cNvSpPr/>
            <p:nvPr/>
          </p:nvSpPr>
          <p:spPr>
            <a:xfrm>
              <a:off x="3607593" y="3000375"/>
              <a:ext cx="39812" cy="1321594"/>
            </a:xfrm>
            <a:custGeom>
              <a:avLst/>
              <a:gdLst/>
              <a:ahLst/>
              <a:cxnLst/>
              <a:rect l="0" t="0" r="0" b="0"/>
              <a:pathLst>
                <a:path w="39812" h="1321594">
                  <a:moveTo>
                    <a:pt x="35719" y="0"/>
                  </a:moveTo>
                  <a:lnTo>
                    <a:pt x="35719" y="50802"/>
                  </a:lnTo>
                  <a:lnTo>
                    <a:pt x="34726" y="57680"/>
                  </a:lnTo>
                  <a:lnTo>
                    <a:pt x="33073" y="65242"/>
                  </a:lnTo>
                  <a:lnTo>
                    <a:pt x="30979" y="73260"/>
                  </a:lnTo>
                  <a:lnTo>
                    <a:pt x="29582" y="80590"/>
                  </a:lnTo>
                  <a:lnTo>
                    <a:pt x="28651" y="87461"/>
                  </a:lnTo>
                  <a:lnTo>
                    <a:pt x="27617" y="101379"/>
                  </a:lnTo>
                  <a:lnTo>
                    <a:pt x="26953" y="134567"/>
                  </a:lnTo>
                  <a:lnTo>
                    <a:pt x="25870" y="152081"/>
                  </a:lnTo>
                  <a:lnTo>
                    <a:pt x="24191" y="160918"/>
                  </a:lnTo>
                  <a:lnTo>
                    <a:pt x="22081" y="169787"/>
                  </a:lnTo>
                  <a:lnTo>
                    <a:pt x="20674" y="178675"/>
                  </a:lnTo>
                  <a:lnTo>
                    <a:pt x="19735" y="187578"/>
                  </a:lnTo>
                  <a:lnTo>
                    <a:pt x="18693" y="205407"/>
                  </a:lnTo>
                  <a:lnTo>
                    <a:pt x="18024" y="243752"/>
                  </a:lnTo>
                  <a:lnTo>
                    <a:pt x="17892" y="284509"/>
                  </a:lnTo>
                  <a:lnTo>
                    <a:pt x="16889" y="294844"/>
                  </a:lnTo>
                  <a:lnTo>
                    <a:pt x="15228" y="305703"/>
                  </a:lnTo>
                  <a:lnTo>
                    <a:pt x="13129" y="316912"/>
                  </a:lnTo>
                  <a:lnTo>
                    <a:pt x="11729" y="327360"/>
                  </a:lnTo>
                  <a:lnTo>
                    <a:pt x="10796" y="337302"/>
                  </a:lnTo>
                  <a:lnTo>
                    <a:pt x="9759" y="357279"/>
                  </a:lnTo>
                  <a:lnTo>
                    <a:pt x="9299" y="379386"/>
                  </a:lnTo>
                  <a:lnTo>
                    <a:pt x="13144" y="390838"/>
                  </a:lnTo>
                  <a:lnTo>
                    <a:pt x="19677" y="402441"/>
                  </a:lnTo>
                  <a:lnTo>
                    <a:pt x="28001" y="414146"/>
                  </a:lnTo>
                  <a:lnTo>
                    <a:pt x="33550" y="424925"/>
                  </a:lnTo>
                  <a:lnTo>
                    <a:pt x="37250" y="435088"/>
                  </a:lnTo>
                  <a:lnTo>
                    <a:pt x="39716" y="444840"/>
                  </a:lnTo>
                  <a:lnTo>
                    <a:pt x="39811" y="466259"/>
                  </a:lnTo>
                  <a:lnTo>
                    <a:pt x="38446" y="477526"/>
                  </a:lnTo>
                  <a:lnTo>
                    <a:pt x="37537" y="489007"/>
                  </a:lnTo>
                  <a:lnTo>
                    <a:pt x="36527" y="512347"/>
                  </a:lnTo>
                  <a:lnTo>
                    <a:pt x="35959" y="543059"/>
                  </a:lnTo>
                  <a:lnTo>
                    <a:pt x="34886" y="553531"/>
                  </a:lnTo>
                  <a:lnTo>
                    <a:pt x="33180" y="564481"/>
                  </a:lnTo>
                  <a:lnTo>
                    <a:pt x="31050" y="575750"/>
                  </a:lnTo>
                  <a:lnTo>
                    <a:pt x="29629" y="587231"/>
                  </a:lnTo>
                  <a:lnTo>
                    <a:pt x="28683" y="598855"/>
                  </a:lnTo>
                  <a:lnTo>
                    <a:pt x="27631" y="622353"/>
                  </a:lnTo>
                  <a:lnTo>
                    <a:pt x="27163" y="646025"/>
                  </a:lnTo>
                  <a:lnTo>
                    <a:pt x="26046" y="658886"/>
                  </a:lnTo>
                  <a:lnTo>
                    <a:pt x="24310" y="672422"/>
                  </a:lnTo>
                  <a:lnTo>
                    <a:pt x="22160" y="686406"/>
                  </a:lnTo>
                  <a:lnTo>
                    <a:pt x="20726" y="699697"/>
                  </a:lnTo>
                  <a:lnTo>
                    <a:pt x="19771" y="712527"/>
                  </a:lnTo>
                  <a:lnTo>
                    <a:pt x="18709" y="737366"/>
                  </a:lnTo>
                  <a:lnTo>
                    <a:pt x="18112" y="774655"/>
                  </a:lnTo>
                  <a:lnTo>
                    <a:pt x="17860" y="962792"/>
                  </a:lnTo>
                  <a:lnTo>
                    <a:pt x="16868" y="976228"/>
                  </a:lnTo>
                  <a:lnTo>
                    <a:pt x="15214" y="989155"/>
                  </a:lnTo>
                  <a:lnTo>
                    <a:pt x="13120" y="1001741"/>
                  </a:lnTo>
                  <a:lnTo>
                    <a:pt x="11723" y="1014101"/>
                  </a:lnTo>
                  <a:lnTo>
                    <a:pt x="10792" y="1026309"/>
                  </a:lnTo>
                  <a:lnTo>
                    <a:pt x="10171" y="1038417"/>
                  </a:lnTo>
                  <a:lnTo>
                    <a:pt x="8765" y="1051450"/>
                  </a:lnTo>
                  <a:lnTo>
                    <a:pt x="6836" y="1065099"/>
                  </a:lnTo>
                  <a:lnTo>
                    <a:pt x="4557" y="1079160"/>
                  </a:lnTo>
                  <a:lnTo>
                    <a:pt x="3038" y="1093494"/>
                  </a:lnTo>
                  <a:lnTo>
                    <a:pt x="2025" y="1108012"/>
                  </a:lnTo>
                  <a:lnTo>
                    <a:pt x="900" y="1136379"/>
                  </a:lnTo>
                  <a:lnTo>
                    <a:pt x="267" y="1175654"/>
                  </a:lnTo>
                  <a:lnTo>
                    <a:pt x="0" y="1321593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SMARTInkAnnotation457"/>
            <p:cNvSpPr/>
            <p:nvPr/>
          </p:nvSpPr>
          <p:spPr>
            <a:xfrm>
              <a:off x="3652365" y="5384601"/>
              <a:ext cx="267613" cy="258919"/>
            </a:xfrm>
            <a:custGeom>
              <a:avLst/>
              <a:gdLst/>
              <a:ahLst/>
              <a:cxnLst/>
              <a:rect l="0" t="0" r="0" b="0"/>
              <a:pathLst>
                <a:path w="267613" h="258919">
                  <a:moveTo>
                    <a:pt x="223119" y="44649"/>
                  </a:moveTo>
                  <a:lnTo>
                    <a:pt x="215431" y="44649"/>
                  </a:lnTo>
                  <a:lnTo>
                    <a:pt x="207305" y="50785"/>
                  </a:lnTo>
                  <a:lnTo>
                    <a:pt x="201869" y="52337"/>
                  </a:lnTo>
                  <a:lnTo>
                    <a:pt x="196146" y="53026"/>
                  </a:lnTo>
                  <a:lnTo>
                    <a:pt x="193230" y="53210"/>
                  </a:lnTo>
                  <a:lnTo>
                    <a:pt x="190295" y="54325"/>
                  </a:lnTo>
                  <a:lnTo>
                    <a:pt x="184387" y="58210"/>
                  </a:lnTo>
                  <a:lnTo>
                    <a:pt x="180430" y="59643"/>
                  </a:lnTo>
                  <a:lnTo>
                    <a:pt x="175808" y="60598"/>
                  </a:lnTo>
                  <a:lnTo>
                    <a:pt x="170743" y="61234"/>
                  </a:lnTo>
                  <a:lnTo>
                    <a:pt x="165381" y="62651"/>
                  </a:lnTo>
                  <a:lnTo>
                    <a:pt x="159822" y="64588"/>
                  </a:lnTo>
                  <a:lnTo>
                    <a:pt x="154132" y="66871"/>
                  </a:lnTo>
                  <a:lnTo>
                    <a:pt x="149347" y="68393"/>
                  </a:lnTo>
                  <a:lnTo>
                    <a:pt x="141383" y="70085"/>
                  </a:lnTo>
                  <a:lnTo>
                    <a:pt x="136878" y="71528"/>
                  </a:lnTo>
                  <a:lnTo>
                    <a:pt x="131891" y="73482"/>
                  </a:lnTo>
                  <a:lnTo>
                    <a:pt x="126581" y="75777"/>
                  </a:lnTo>
                  <a:lnTo>
                    <a:pt x="121057" y="77307"/>
                  </a:lnTo>
                  <a:lnTo>
                    <a:pt x="115390" y="78327"/>
                  </a:lnTo>
                  <a:lnTo>
                    <a:pt x="109628" y="79007"/>
                  </a:lnTo>
                  <a:lnTo>
                    <a:pt x="103802" y="80453"/>
                  </a:lnTo>
                  <a:lnTo>
                    <a:pt x="97933" y="82409"/>
                  </a:lnTo>
                  <a:lnTo>
                    <a:pt x="92037" y="84705"/>
                  </a:lnTo>
                  <a:lnTo>
                    <a:pt x="87114" y="87227"/>
                  </a:lnTo>
                  <a:lnTo>
                    <a:pt x="78997" y="92676"/>
                  </a:lnTo>
                  <a:lnTo>
                    <a:pt x="74452" y="96511"/>
                  </a:lnTo>
                  <a:lnTo>
                    <a:pt x="69437" y="101051"/>
                  </a:lnTo>
                  <a:lnTo>
                    <a:pt x="55544" y="114277"/>
                  </a:lnTo>
                  <a:lnTo>
                    <a:pt x="47438" y="121235"/>
                  </a:lnTo>
                  <a:lnTo>
                    <a:pt x="42499" y="124480"/>
                  </a:lnTo>
                  <a:lnTo>
                    <a:pt x="37221" y="127635"/>
                  </a:lnTo>
                  <a:lnTo>
                    <a:pt x="32710" y="130731"/>
                  </a:lnTo>
                  <a:lnTo>
                    <a:pt x="25053" y="136816"/>
                  </a:lnTo>
                  <a:lnTo>
                    <a:pt x="21621" y="140820"/>
                  </a:lnTo>
                  <a:lnTo>
                    <a:pt x="18342" y="145473"/>
                  </a:lnTo>
                  <a:lnTo>
                    <a:pt x="15164" y="150560"/>
                  </a:lnTo>
                  <a:lnTo>
                    <a:pt x="13044" y="154944"/>
                  </a:lnTo>
                  <a:lnTo>
                    <a:pt x="10690" y="162460"/>
                  </a:lnTo>
                  <a:lnTo>
                    <a:pt x="6998" y="169108"/>
                  </a:lnTo>
                  <a:lnTo>
                    <a:pt x="4624" y="172270"/>
                  </a:lnTo>
                  <a:lnTo>
                    <a:pt x="1986" y="178429"/>
                  </a:lnTo>
                  <a:lnTo>
                    <a:pt x="814" y="184473"/>
                  </a:lnTo>
                  <a:lnTo>
                    <a:pt x="293" y="190467"/>
                  </a:lnTo>
                  <a:lnTo>
                    <a:pt x="62" y="196438"/>
                  </a:lnTo>
                  <a:lnTo>
                    <a:pt x="0" y="199420"/>
                  </a:lnTo>
                  <a:lnTo>
                    <a:pt x="951" y="202400"/>
                  </a:lnTo>
                  <a:lnTo>
                    <a:pt x="4654" y="208356"/>
                  </a:lnTo>
                  <a:lnTo>
                    <a:pt x="9606" y="214311"/>
                  </a:lnTo>
                  <a:lnTo>
                    <a:pt x="15115" y="220265"/>
                  </a:lnTo>
                  <a:lnTo>
                    <a:pt x="20871" y="226218"/>
                  </a:lnTo>
                  <a:lnTo>
                    <a:pt x="24787" y="229195"/>
                  </a:lnTo>
                  <a:lnTo>
                    <a:pt x="29382" y="232172"/>
                  </a:lnTo>
                  <a:lnTo>
                    <a:pt x="34430" y="235148"/>
                  </a:lnTo>
                  <a:lnTo>
                    <a:pt x="39779" y="237132"/>
                  </a:lnTo>
                  <a:lnTo>
                    <a:pt x="45330" y="238456"/>
                  </a:lnTo>
                  <a:lnTo>
                    <a:pt x="51015" y="239337"/>
                  </a:lnTo>
                  <a:lnTo>
                    <a:pt x="56789" y="240918"/>
                  </a:lnTo>
                  <a:lnTo>
                    <a:pt x="62623" y="242963"/>
                  </a:lnTo>
                  <a:lnTo>
                    <a:pt x="68497" y="245320"/>
                  </a:lnTo>
                  <a:lnTo>
                    <a:pt x="74397" y="247882"/>
                  </a:lnTo>
                  <a:lnTo>
                    <a:pt x="86244" y="253376"/>
                  </a:lnTo>
                  <a:lnTo>
                    <a:pt x="92182" y="255237"/>
                  </a:lnTo>
                  <a:lnTo>
                    <a:pt x="98124" y="256478"/>
                  </a:lnTo>
                  <a:lnTo>
                    <a:pt x="104070" y="257306"/>
                  </a:lnTo>
                  <a:lnTo>
                    <a:pt x="110019" y="257858"/>
                  </a:lnTo>
                  <a:lnTo>
                    <a:pt x="115969" y="258226"/>
                  </a:lnTo>
                  <a:lnTo>
                    <a:pt x="127872" y="258634"/>
                  </a:lnTo>
                  <a:lnTo>
                    <a:pt x="151682" y="258897"/>
                  </a:lnTo>
                  <a:lnTo>
                    <a:pt x="157635" y="258918"/>
                  </a:lnTo>
                  <a:lnTo>
                    <a:pt x="163588" y="257940"/>
                  </a:lnTo>
                  <a:lnTo>
                    <a:pt x="169541" y="256296"/>
                  </a:lnTo>
                  <a:lnTo>
                    <a:pt x="175494" y="254208"/>
                  </a:lnTo>
                  <a:lnTo>
                    <a:pt x="181447" y="251823"/>
                  </a:lnTo>
                  <a:lnTo>
                    <a:pt x="187400" y="249241"/>
                  </a:lnTo>
                  <a:lnTo>
                    <a:pt x="199306" y="243727"/>
                  </a:lnTo>
                  <a:lnTo>
                    <a:pt x="211213" y="237968"/>
                  </a:lnTo>
                  <a:lnTo>
                    <a:pt x="216173" y="235044"/>
                  </a:lnTo>
                  <a:lnTo>
                    <a:pt x="224332" y="229149"/>
                  </a:lnTo>
                  <a:lnTo>
                    <a:pt x="231265" y="223222"/>
                  </a:lnTo>
                  <a:lnTo>
                    <a:pt x="237653" y="217280"/>
                  </a:lnTo>
                  <a:lnTo>
                    <a:pt x="243799" y="211332"/>
                  </a:lnTo>
                  <a:lnTo>
                    <a:pt x="246828" y="207365"/>
                  </a:lnTo>
                  <a:lnTo>
                    <a:pt x="249839" y="202735"/>
                  </a:lnTo>
                  <a:lnTo>
                    <a:pt x="252838" y="197664"/>
                  </a:lnTo>
                  <a:lnTo>
                    <a:pt x="255830" y="193292"/>
                  </a:lnTo>
                  <a:lnTo>
                    <a:pt x="261801" y="185787"/>
                  </a:lnTo>
                  <a:lnTo>
                    <a:pt x="263790" y="181405"/>
                  </a:lnTo>
                  <a:lnTo>
                    <a:pt x="265115" y="176499"/>
                  </a:lnTo>
                  <a:lnTo>
                    <a:pt x="265999" y="171245"/>
                  </a:lnTo>
                  <a:lnTo>
                    <a:pt x="266588" y="165757"/>
                  </a:lnTo>
                  <a:lnTo>
                    <a:pt x="266981" y="160114"/>
                  </a:lnTo>
                  <a:lnTo>
                    <a:pt x="267243" y="154367"/>
                  </a:lnTo>
                  <a:lnTo>
                    <a:pt x="267534" y="142691"/>
                  </a:lnTo>
                  <a:lnTo>
                    <a:pt x="267612" y="136799"/>
                  </a:lnTo>
                  <a:lnTo>
                    <a:pt x="266671" y="129895"/>
                  </a:lnTo>
                  <a:lnTo>
                    <a:pt x="265052" y="122315"/>
                  </a:lnTo>
                  <a:lnTo>
                    <a:pt x="262981" y="114286"/>
                  </a:lnTo>
                  <a:lnTo>
                    <a:pt x="260607" y="105956"/>
                  </a:lnTo>
                  <a:lnTo>
                    <a:pt x="255324" y="88763"/>
                  </a:lnTo>
                  <a:lnTo>
                    <a:pt x="251535" y="80011"/>
                  </a:lnTo>
                  <a:lnTo>
                    <a:pt x="247024" y="71200"/>
                  </a:lnTo>
                  <a:lnTo>
                    <a:pt x="242032" y="62350"/>
                  </a:lnTo>
                  <a:lnTo>
                    <a:pt x="236720" y="54465"/>
                  </a:lnTo>
                  <a:lnTo>
                    <a:pt x="231194" y="47224"/>
                  </a:lnTo>
                  <a:lnTo>
                    <a:pt x="225525" y="40412"/>
                  </a:lnTo>
                  <a:lnTo>
                    <a:pt x="220754" y="33887"/>
                  </a:lnTo>
                  <a:lnTo>
                    <a:pt x="216582" y="27552"/>
                  </a:lnTo>
                  <a:lnTo>
                    <a:pt x="212807" y="21345"/>
                  </a:lnTo>
                  <a:lnTo>
                    <a:pt x="209299" y="16214"/>
                  </a:lnTo>
                  <a:lnTo>
                    <a:pt x="205968" y="11801"/>
                  </a:lnTo>
                  <a:lnTo>
                    <a:pt x="196330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SMARTInkAnnotation458"/>
            <p:cNvSpPr/>
            <p:nvPr/>
          </p:nvSpPr>
          <p:spPr>
            <a:xfrm>
              <a:off x="7804549" y="1562695"/>
              <a:ext cx="17858" cy="250032"/>
            </a:xfrm>
            <a:custGeom>
              <a:avLst/>
              <a:gdLst/>
              <a:ahLst/>
              <a:cxnLst/>
              <a:rect l="0" t="0" r="0" b="0"/>
              <a:pathLst>
                <a:path w="17858" h="250032">
                  <a:moveTo>
                    <a:pt x="8927" y="0"/>
                  </a:moveTo>
                  <a:lnTo>
                    <a:pt x="8927" y="21349"/>
                  </a:lnTo>
                  <a:lnTo>
                    <a:pt x="7935" y="24154"/>
                  </a:lnTo>
                  <a:lnTo>
                    <a:pt x="6281" y="27017"/>
                  </a:lnTo>
                  <a:lnTo>
                    <a:pt x="4186" y="29917"/>
                  </a:lnTo>
                  <a:lnTo>
                    <a:pt x="2789" y="32843"/>
                  </a:lnTo>
                  <a:lnTo>
                    <a:pt x="1859" y="35786"/>
                  </a:lnTo>
                  <a:lnTo>
                    <a:pt x="1238" y="38740"/>
                  </a:lnTo>
                  <a:lnTo>
                    <a:pt x="824" y="41702"/>
                  </a:lnTo>
                  <a:lnTo>
                    <a:pt x="365" y="47638"/>
                  </a:lnTo>
                  <a:lnTo>
                    <a:pt x="160" y="56230"/>
                  </a:lnTo>
                  <a:lnTo>
                    <a:pt x="0" y="104593"/>
                  </a:lnTo>
                  <a:lnTo>
                    <a:pt x="991" y="110408"/>
                  </a:lnTo>
                  <a:lnTo>
                    <a:pt x="2644" y="116270"/>
                  </a:lnTo>
                  <a:lnTo>
                    <a:pt x="4739" y="122162"/>
                  </a:lnTo>
                  <a:lnTo>
                    <a:pt x="6135" y="128074"/>
                  </a:lnTo>
                  <a:lnTo>
                    <a:pt x="7066" y="134000"/>
                  </a:lnTo>
                  <a:lnTo>
                    <a:pt x="7685" y="139934"/>
                  </a:lnTo>
                  <a:lnTo>
                    <a:pt x="8099" y="145875"/>
                  </a:lnTo>
                  <a:lnTo>
                    <a:pt x="8376" y="151821"/>
                  </a:lnTo>
                  <a:lnTo>
                    <a:pt x="8681" y="163718"/>
                  </a:lnTo>
                  <a:lnTo>
                    <a:pt x="8895" y="193477"/>
                  </a:lnTo>
                  <a:lnTo>
                    <a:pt x="9898" y="198438"/>
                  </a:lnTo>
                  <a:lnTo>
                    <a:pt x="11559" y="202737"/>
                  </a:lnTo>
                  <a:lnTo>
                    <a:pt x="13657" y="206596"/>
                  </a:lnTo>
                  <a:lnTo>
                    <a:pt x="15058" y="211152"/>
                  </a:lnTo>
                  <a:lnTo>
                    <a:pt x="15990" y="216174"/>
                  </a:lnTo>
                  <a:lnTo>
                    <a:pt x="16613" y="221507"/>
                  </a:lnTo>
                  <a:lnTo>
                    <a:pt x="17027" y="226054"/>
                  </a:lnTo>
                  <a:lnTo>
                    <a:pt x="17488" y="233752"/>
                  </a:lnTo>
                  <a:lnTo>
                    <a:pt x="17693" y="240481"/>
                  </a:lnTo>
                  <a:lnTo>
                    <a:pt x="17857" y="250031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SMARTInkAnnotation459"/>
            <p:cNvSpPr/>
            <p:nvPr/>
          </p:nvSpPr>
          <p:spPr>
            <a:xfrm>
              <a:off x="7795617" y="2277070"/>
              <a:ext cx="8930" cy="178595"/>
            </a:xfrm>
            <a:custGeom>
              <a:avLst/>
              <a:gdLst/>
              <a:ahLst/>
              <a:cxnLst/>
              <a:rect l="0" t="0" r="0" b="0"/>
              <a:pathLst>
                <a:path w="8930" h="178595">
                  <a:moveTo>
                    <a:pt x="0" y="0"/>
                  </a:moveTo>
                  <a:lnTo>
                    <a:pt x="0" y="4740"/>
                  </a:lnTo>
                  <a:lnTo>
                    <a:pt x="991" y="7129"/>
                  </a:lnTo>
                  <a:lnTo>
                    <a:pt x="2645" y="9713"/>
                  </a:lnTo>
                  <a:lnTo>
                    <a:pt x="4739" y="12429"/>
                  </a:lnTo>
                  <a:lnTo>
                    <a:pt x="6137" y="15231"/>
                  </a:lnTo>
                  <a:lnTo>
                    <a:pt x="7067" y="18091"/>
                  </a:lnTo>
                  <a:lnTo>
                    <a:pt x="7688" y="20991"/>
                  </a:lnTo>
                  <a:lnTo>
                    <a:pt x="8102" y="24908"/>
                  </a:lnTo>
                  <a:lnTo>
                    <a:pt x="8378" y="29504"/>
                  </a:lnTo>
                  <a:lnTo>
                    <a:pt x="8561" y="34552"/>
                  </a:lnTo>
                  <a:lnTo>
                    <a:pt x="8820" y="55878"/>
                  </a:lnTo>
                  <a:lnTo>
                    <a:pt x="8929" y="178594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SMARTInkAnnotation460"/>
            <p:cNvSpPr/>
            <p:nvPr/>
          </p:nvSpPr>
          <p:spPr>
            <a:xfrm>
              <a:off x="7750968" y="2786062"/>
              <a:ext cx="8563" cy="151806"/>
            </a:xfrm>
            <a:custGeom>
              <a:avLst/>
              <a:gdLst/>
              <a:ahLst/>
              <a:cxnLst/>
              <a:rect l="0" t="0" r="0" b="0"/>
              <a:pathLst>
                <a:path w="8563" h="151806">
                  <a:moveTo>
                    <a:pt x="0" y="0"/>
                  </a:moveTo>
                  <a:lnTo>
                    <a:pt x="0" y="35761"/>
                  </a:lnTo>
                  <a:lnTo>
                    <a:pt x="992" y="39716"/>
                  </a:lnTo>
                  <a:lnTo>
                    <a:pt x="2646" y="43344"/>
                  </a:lnTo>
                  <a:lnTo>
                    <a:pt x="4739" y="46755"/>
                  </a:lnTo>
                  <a:lnTo>
                    <a:pt x="6137" y="51014"/>
                  </a:lnTo>
                  <a:lnTo>
                    <a:pt x="7068" y="55837"/>
                  </a:lnTo>
                  <a:lnTo>
                    <a:pt x="7688" y="61037"/>
                  </a:lnTo>
                  <a:lnTo>
                    <a:pt x="8103" y="66488"/>
                  </a:lnTo>
                  <a:lnTo>
                    <a:pt x="8379" y="72107"/>
                  </a:lnTo>
                  <a:lnTo>
                    <a:pt x="8562" y="77837"/>
                  </a:lnTo>
                  <a:lnTo>
                    <a:pt x="7693" y="83641"/>
                  </a:lnTo>
                  <a:lnTo>
                    <a:pt x="6120" y="89495"/>
                  </a:lnTo>
                  <a:lnTo>
                    <a:pt x="4080" y="95382"/>
                  </a:lnTo>
                  <a:lnTo>
                    <a:pt x="2720" y="101291"/>
                  </a:lnTo>
                  <a:lnTo>
                    <a:pt x="1813" y="107215"/>
                  </a:lnTo>
                  <a:lnTo>
                    <a:pt x="1209" y="113148"/>
                  </a:lnTo>
                  <a:lnTo>
                    <a:pt x="806" y="119089"/>
                  </a:lnTo>
                  <a:lnTo>
                    <a:pt x="538" y="125033"/>
                  </a:lnTo>
                  <a:lnTo>
                    <a:pt x="159" y="140234"/>
                  </a:lnTo>
                  <a:lnTo>
                    <a:pt x="0" y="151805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SMARTInkAnnotation461"/>
            <p:cNvSpPr/>
            <p:nvPr/>
          </p:nvSpPr>
          <p:spPr>
            <a:xfrm>
              <a:off x="7733109" y="3259335"/>
              <a:ext cx="26790" cy="250033"/>
            </a:xfrm>
            <a:custGeom>
              <a:avLst/>
              <a:gdLst/>
              <a:ahLst/>
              <a:cxnLst/>
              <a:rect l="0" t="0" r="0" b="0"/>
              <a:pathLst>
                <a:path w="26790" h="250033">
                  <a:moveTo>
                    <a:pt x="26789" y="0"/>
                  </a:moveTo>
                  <a:lnTo>
                    <a:pt x="26789" y="12429"/>
                  </a:lnTo>
                  <a:lnTo>
                    <a:pt x="25797" y="16224"/>
                  </a:lnTo>
                  <a:lnTo>
                    <a:pt x="24143" y="20738"/>
                  </a:lnTo>
                  <a:lnTo>
                    <a:pt x="22049" y="25731"/>
                  </a:lnTo>
                  <a:lnTo>
                    <a:pt x="20652" y="30053"/>
                  </a:lnTo>
                  <a:lnTo>
                    <a:pt x="19721" y="33926"/>
                  </a:lnTo>
                  <a:lnTo>
                    <a:pt x="19100" y="37500"/>
                  </a:lnTo>
                  <a:lnTo>
                    <a:pt x="17694" y="41868"/>
                  </a:lnTo>
                  <a:lnTo>
                    <a:pt x="15765" y="46763"/>
                  </a:lnTo>
                  <a:lnTo>
                    <a:pt x="13487" y="52012"/>
                  </a:lnTo>
                  <a:lnTo>
                    <a:pt x="11967" y="57495"/>
                  </a:lnTo>
                  <a:lnTo>
                    <a:pt x="10955" y="63135"/>
                  </a:lnTo>
                  <a:lnTo>
                    <a:pt x="10280" y="68879"/>
                  </a:lnTo>
                  <a:lnTo>
                    <a:pt x="9830" y="74693"/>
                  </a:lnTo>
                  <a:lnTo>
                    <a:pt x="9530" y="80553"/>
                  </a:lnTo>
                  <a:lnTo>
                    <a:pt x="9195" y="92356"/>
                  </a:lnTo>
                  <a:lnTo>
                    <a:pt x="8965" y="126791"/>
                  </a:lnTo>
                  <a:lnTo>
                    <a:pt x="7961" y="135129"/>
                  </a:lnTo>
                  <a:lnTo>
                    <a:pt x="6299" y="143664"/>
                  </a:lnTo>
                  <a:lnTo>
                    <a:pt x="4199" y="152331"/>
                  </a:lnTo>
                  <a:lnTo>
                    <a:pt x="2800" y="160093"/>
                  </a:lnTo>
                  <a:lnTo>
                    <a:pt x="1867" y="167252"/>
                  </a:lnTo>
                  <a:lnTo>
                    <a:pt x="1244" y="174009"/>
                  </a:lnTo>
                  <a:lnTo>
                    <a:pt x="829" y="181491"/>
                  </a:lnTo>
                  <a:lnTo>
                    <a:pt x="368" y="197741"/>
                  </a:lnTo>
                  <a:lnTo>
                    <a:pt x="0" y="250032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SMARTInkAnnotation462"/>
            <p:cNvSpPr/>
            <p:nvPr/>
          </p:nvSpPr>
          <p:spPr>
            <a:xfrm>
              <a:off x="7697390" y="3759398"/>
              <a:ext cx="8931" cy="196454"/>
            </a:xfrm>
            <a:custGeom>
              <a:avLst/>
              <a:gdLst/>
              <a:ahLst/>
              <a:cxnLst/>
              <a:rect l="0" t="0" r="0" b="0"/>
              <a:pathLst>
                <a:path w="8931" h="196454">
                  <a:moveTo>
                    <a:pt x="8930" y="0"/>
                  </a:moveTo>
                  <a:lnTo>
                    <a:pt x="8930" y="29811"/>
                  </a:lnTo>
                  <a:lnTo>
                    <a:pt x="7938" y="32773"/>
                  </a:lnTo>
                  <a:lnTo>
                    <a:pt x="6283" y="35739"/>
                  </a:lnTo>
                  <a:lnTo>
                    <a:pt x="4190" y="38709"/>
                  </a:lnTo>
                  <a:lnTo>
                    <a:pt x="2793" y="42673"/>
                  </a:lnTo>
                  <a:lnTo>
                    <a:pt x="1862" y="47301"/>
                  </a:lnTo>
                  <a:lnTo>
                    <a:pt x="1241" y="52370"/>
                  </a:lnTo>
                  <a:lnTo>
                    <a:pt x="827" y="56741"/>
                  </a:lnTo>
                  <a:lnTo>
                    <a:pt x="551" y="60647"/>
                  </a:lnTo>
                  <a:lnTo>
                    <a:pt x="368" y="64244"/>
                  </a:lnTo>
                  <a:lnTo>
                    <a:pt x="163" y="73532"/>
                  </a:lnTo>
                  <a:lnTo>
                    <a:pt x="32" y="100404"/>
                  </a:lnTo>
                  <a:lnTo>
                    <a:pt x="1014" y="107616"/>
                  </a:lnTo>
                  <a:lnTo>
                    <a:pt x="2660" y="114408"/>
                  </a:lnTo>
                  <a:lnTo>
                    <a:pt x="4749" y="120920"/>
                  </a:lnTo>
                  <a:lnTo>
                    <a:pt x="6143" y="128239"/>
                  </a:lnTo>
                  <a:lnTo>
                    <a:pt x="7072" y="136094"/>
                  </a:lnTo>
                  <a:lnTo>
                    <a:pt x="7692" y="144307"/>
                  </a:lnTo>
                  <a:lnTo>
                    <a:pt x="8104" y="151767"/>
                  </a:lnTo>
                  <a:lnTo>
                    <a:pt x="8562" y="165348"/>
                  </a:lnTo>
                  <a:lnTo>
                    <a:pt x="7693" y="171748"/>
                  </a:lnTo>
                  <a:lnTo>
                    <a:pt x="6121" y="177998"/>
                  </a:lnTo>
                  <a:lnTo>
                    <a:pt x="0" y="196453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SMARTInkAnnotation463"/>
            <p:cNvSpPr/>
            <p:nvPr/>
          </p:nvSpPr>
          <p:spPr>
            <a:xfrm>
              <a:off x="7831383" y="5339985"/>
              <a:ext cx="236840" cy="392303"/>
            </a:xfrm>
            <a:custGeom>
              <a:avLst/>
              <a:gdLst/>
              <a:ahLst/>
              <a:cxnLst/>
              <a:rect l="0" t="0" r="0" b="0"/>
              <a:pathLst>
                <a:path w="236840" h="392303">
                  <a:moveTo>
                    <a:pt x="89249" y="8897"/>
                  </a:moveTo>
                  <a:lnTo>
                    <a:pt x="89249" y="4157"/>
                  </a:lnTo>
                  <a:lnTo>
                    <a:pt x="90241" y="2760"/>
                  </a:lnTo>
                  <a:lnTo>
                    <a:pt x="91895" y="1829"/>
                  </a:lnTo>
                  <a:lnTo>
                    <a:pt x="96938" y="335"/>
                  </a:lnTo>
                  <a:lnTo>
                    <a:pt x="104071" y="40"/>
                  </a:lnTo>
                  <a:lnTo>
                    <a:pt x="105759" y="0"/>
                  </a:lnTo>
                  <a:lnTo>
                    <a:pt x="106209" y="982"/>
                  </a:lnTo>
                  <a:lnTo>
                    <a:pt x="106990" y="7659"/>
                  </a:lnTo>
                  <a:lnTo>
                    <a:pt x="102333" y="13270"/>
                  </a:lnTo>
                  <a:lnTo>
                    <a:pt x="89929" y="25958"/>
                  </a:lnTo>
                  <a:lnTo>
                    <a:pt x="78426" y="37544"/>
                  </a:lnTo>
                  <a:lnTo>
                    <a:pt x="74097" y="40894"/>
                  </a:lnTo>
                  <a:lnTo>
                    <a:pt x="69225" y="44119"/>
                  </a:lnTo>
                  <a:lnTo>
                    <a:pt x="63994" y="47261"/>
                  </a:lnTo>
                  <a:lnTo>
                    <a:pt x="59514" y="51340"/>
                  </a:lnTo>
                  <a:lnTo>
                    <a:pt x="55534" y="56044"/>
                  </a:lnTo>
                  <a:lnTo>
                    <a:pt x="51890" y="61165"/>
                  </a:lnTo>
                  <a:lnTo>
                    <a:pt x="47476" y="66563"/>
                  </a:lnTo>
                  <a:lnTo>
                    <a:pt x="42549" y="72145"/>
                  </a:lnTo>
                  <a:lnTo>
                    <a:pt x="37280" y="77852"/>
                  </a:lnTo>
                  <a:lnTo>
                    <a:pt x="32774" y="83640"/>
                  </a:lnTo>
                  <a:lnTo>
                    <a:pt x="28779" y="89484"/>
                  </a:lnTo>
                  <a:lnTo>
                    <a:pt x="21694" y="101268"/>
                  </a:lnTo>
                  <a:lnTo>
                    <a:pt x="15238" y="113120"/>
                  </a:lnTo>
                  <a:lnTo>
                    <a:pt x="6025" y="130949"/>
                  </a:lnTo>
                  <a:lnTo>
                    <a:pt x="2651" y="142848"/>
                  </a:lnTo>
                  <a:lnTo>
                    <a:pt x="1152" y="154751"/>
                  </a:lnTo>
                  <a:lnTo>
                    <a:pt x="486" y="166656"/>
                  </a:lnTo>
                  <a:lnTo>
                    <a:pt x="190" y="181208"/>
                  </a:lnTo>
                  <a:lnTo>
                    <a:pt x="0" y="210062"/>
                  </a:lnTo>
                  <a:lnTo>
                    <a:pt x="976" y="217421"/>
                  </a:lnTo>
                  <a:lnTo>
                    <a:pt x="2620" y="225304"/>
                  </a:lnTo>
                  <a:lnTo>
                    <a:pt x="4707" y="233536"/>
                  </a:lnTo>
                  <a:lnTo>
                    <a:pt x="8084" y="241007"/>
                  </a:lnTo>
                  <a:lnTo>
                    <a:pt x="12318" y="247973"/>
                  </a:lnTo>
                  <a:lnTo>
                    <a:pt x="17126" y="254602"/>
                  </a:lnTo>
                  <a:lnTo>
                    <a:pt x="21323" y="261997"/>
                  </a:lnTo>
                  <a:lnTo>
                    <a:pt x="25114" y="269904"/>
                  </a:lnTo>
                  <a:lnTo>
                    <a:pt x="28633" y="278152"/>
                  </a:lnTo>
                  <a:lnTo>
                    <a:pt x="32964" y="285635"/>
                  </a:lnTo>
                  <a:lnTo>
                    <a:pt x="37835" y="292608"/>
                  </a:lnTo>
                  <a:lnTo>
                    <a:pt x="43067" y="299240"/>
                  </a:lnTo>
                  <a:lnTo>
                    <a:pt x="49532" y="306639"/>
                  </a:lnTo>
                  <a:lnTo>
                    <a:pt x="56818" y="314548"/>
                  </a:lnTo>
                  <a:lnTo>
                    <a:pt x="78648" y="337255"/>
                  </a:lnTo>
                  <a:lnTo>
                    <a:pt x="85158" y="343888"/>
                  </a:lnTo>
                  <a:lnTo>
                    <a:pt x="92475" y="350295"/>
                  </a:lnTo>
                  <a:lnTo>
                    <a:pt x="100330" y="356551"/>
                  </a:lnTo>
                  <a:lnTo>
                    <a:pt x="108543" y="362705"/>
                  </a:lnTo>
                  <a:lnTo>
                    <a:pt x="116002" y="367801"/>
                  </a:lnTo>
                  <a:lnTo>
                    <a:pt x="122960" y="372189"/>
                  </a:lnTo>
                  <a:lnTo>
                    <a:pt x="129583" y="376108"/>
                  </a:lnTo>
                  <a:lnTo>
                    <a:pt x="135981" y="379712"/>
                  </a:lnTo>
                  <a:lnTo>
                    <a:pt x="148384" y="386363"/>
                  </a:lnTo>
                  <a:lnTo>
                    <a:pt x="154469" y="388533"/>
                  </a:lnTo>
                  <a:lnTo>
                    <a:pt x="160510" y="389981"/>
                  </a:lnTo>
                  <a:lnTo>
                    <a:pt x="166522" y="390945"/>
                  </a:lnTo>
                  <a:lnTo>
                    <a:pt x="172515" y="391588"/>
                  </a:lnTo>
                  <a:lnTo>
                    <a:pt x="178493" y="392016"/>
                  </a:lnTo>
                  <a:lnTo>
                    <a:pt x="184464" y="392302"/>
                  </a:lnTo>
                  <a:lnTo>
                    <a:pt x="189437" y="391500"/>
                  </a:lnTo>
                  <a:lnTo>
                    <a:pt x="193744" y="389974"/>
                  </a:lnTo>
                  <a:lnTo>
                    <a:pt x="197608" y="387964"/>
                  </a:lnTo>
                  <a:lnTo>
                    <a:pt x="202168" y="384639"/>
                  </a:lnTo>
                  <a:lnTo>
                    <a:pt x="207192" y="380439"/>
                  </a:lnTo>
                  <a:lnTo>
                    <a:pt x="212526" y="375654"/>
                  </a:lnTo>
                  <a:lnTo>
                    <a:pt x="217075" y="370480"/>
                  </a:lnTo>
                  <a:lnTo>
                    <a:pt x="221099" y="365046"/>
                  </a:lnTo>
                  <a:lnTo>
                    <a:pt x="224774" y="359439"/>
                  </a:lnTo>
                  <a:lnTo>
                    <a:pt x="227225" y="352724"/>
                  </a:lnTo>
                  <a:lnTo>
                    <a:pt x="228857" y="345272"/>
                  </a:lnTo>
                  <a:lnTo>
                    <a:pt x="229946" y="337326"/>
                  </a:lnTo>
                  <a:lnTo>
                    <a:pt x="231664" y="328061"/>
                  </a:lnTo>
                  <a:lnTo>
                    <a:pt x="236219" y="307183"/>
                  </a:lnTo>
                  <a:lnTo>
                    <a:pt x="236839" y="295067"/>
                  </a:lnTo>
                  <a:lnTo>
                    <a:pt x="236259" y="282028"/>
                  </a:lnTo>
                  <a:lnTo>
                    <a:pt x="234881" y="268375"/>
                  </a:lnTo>
                  <a:lnTo>
                    <a:pt x="233961" y="254312"/>
                  </a:lnTo>
                  <a:lnTo>
                    <a:pt x="233350" y="239977"/>
                  </a:lnTo>
                  <a:lnTo>
                    <a:pt x="232668" y="211810"/>
                  </a:lnTo>
                  <a:lnTo>
                    <a:pt x="232366" y="186062"/>
                  </a:lnTo>
                  <a:lnTo>
                    <a:pt x="231293" y="174632"/>
                  </a:lnTo>
                  <a:lnTo>
                    <a:pt x="229586" y="164035"/>
                  </a:lnTo>
                  <a:lnTo>
                    <a:pt x="223195" y="133913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SMARTInkAnnotation464"/>
            <p:cNvSpPr/>
            <p:nvPr/>
          </p:nvSpPr>
          <p:spPr>
            <a:xfrm>
              <a:off x="7725998" y="4152304"/>
              <a:ext cx="24971" cy="812603"/>
            </a:xfrm>
            <a:custGeom>
              <a:avLst/>
              <a:gdLst/>
              <a:ahLst/>
              <a:cxnLst/>
              <a:rect l="0" t="0" r="0" b="0"/>
              <a:pathLst>
                <a:path w="24971" h="812603">
                  <a:moveTo>
                    <a:pt x="7111" y="0"/>
                  </a:moveTo>
                  <a:lnTo>
                    <a:pt x="7111" y="28679"/>
                  </a:lnTo>
                  <a:lnTo>
                    <a:pt x="6119" y="34002"/>
                  </a:lnTo>
                  <a:lnTo>
                    <a:pt x="4465" y="40528"/>
                  </a:lnTo>
                  <a:lnTo>
                    <a:pt x="2371" y="47854"/>
                  </a:lnTo>
                  <a:lnTo>
                    <a:pt x="974" y="55715"/>
                  </a:lnTo>
                  <a:lnTo>
                    <a:pt x="43" y="63933"/>
                  </a:lnTo>
                  <a:lnTo>
                    <a:pt x="0" y="81993"/>
                  </a:lnTo>
                  <a:lnTo>
                    <a:pt x="1379" y="92365"/>
                  </a:lnTo>
                  <a:lnTo>
                    <a:pt x="3289" y="103248"/>
                  </a:lnTo>
                  <a:lnTo>
                    <a:pt x="4564" y="114473"/>
                  </a:lnTo>
                  <a:lnTo>
                    <a:pt x="5413" y="125925"/>
                  </a:lnTo>
                  <a:lnTo>
                    <a:pt x="5978" y="137528"/>
                  </a:lnTo>
                  <a:lnTo>
                    <a:pt x="6608" y="161004"/>
                  </a:lnTo>
                  <a:lnTo>
                    <a:pt x="6775" y="172820"/>
                  </a:lnTo>
                  <a:lnTo>
                    <a:pt x="7879" y="185659"/>
                  </a:lnTo>
                  <a:lnTo>
                    <a:pt x="9607" y="199179"/>
                  </a:lnTo>
                  <a:lnTo>
                    <a:pt x="11752" y="213153"/>
                  </a:lnTo>
                  <a:lnTo>
                    <a:pt x="13181" y="228423"/>
                  </a:lnTo>
                  <a:lnTo>
                    <a:pt x="14134" y="244555"/>
                  </a:lnTo>
                  <a:lnTo>
                    <a:pt x="15193" y="278355"/>
                  </a:lnTo>
                  <a:lnTo>
                    <a:pt x="15664" y="313221"/>
                  </a:lnTo>
                  <a:lnTo>
                    <a:pt x="16782" y="331845"/>
                  </a:lnTo>
                  <a:lnTo>
                    <a:pt x="18519" y="351207"/>
                  </a:lnTo>
                  <a:lnTo>
                    <a:pt x="20669" y="371060"/>
                  </a:lnTo>
                  <a:lnTo>
                    <a:pt x="22103" y="392233"/>
                  </a:lnTo>
                  <a:lnTo>
                    <a:pt x="23059" y="414286"/>
                  </a:lnTo>
                  <a:lnTo>
                    <a:pt x="24120" y="459955"/>
                  </a:lnTo>
                  <a:lnTo>
                    <a:pt x="24970" y="812602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xmlns="" val="3949609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29665" r="9884"/>
          <a:stretch/>
        </p:blipFill>
        <p:spPr bwMode="auto">
          <a:xfrm>
            <a:off x="152400" y="457200"/>
            <a:ext cx="8368145" cy="10183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63338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7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927" y="381000"/>
            <a:ext cx="8276492" cy="121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831273" y="2171700"/>
            <a:ext cx="73152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b</a:t>
            </a:r>
            <a:r>
              <a:rPr lang="en-US" dirty="0" err="1" smtClean="0"/>
              <a:t>,d,e,f</a:t>
            </a:r>
            <a:endParaRPr lang="en-US" dirty="0"/>
          </a:p>
        </p:txBody>
      </p:sp>
      <p:grpSp>
        <p:nvGrpSpPr>
          <p:cNvPr id="63" name="Group 62"/>
          <p:cNvGrpSpPr/>
          <p:nvPr/>
        </p:nvGrpSpPr>
        <p:grpSpPr>
          <a:xfrm>
            <a:off x="1518046" y="1839515"/>
            <a:ext cx="7304486" cy="4491621"/>
            <a:chOff x="1518046" y="1839515"/>
            <a:chExt cx="7304486" cy="4491621"/>
          </a:xfrm>
        </p:grpSpPr>
        <p:sp>
          <p:nvSpPr>
            <p:cNvPr id="4" name="SMARTInkAnnotation389"/>
            <p:cNvSpPr/>
            <p:nvPr/>
          </p:nvSpPr>
          <p:spPr>
            <a:xfrm>
              <a:off x="1535906" y="3000375"/>
              <a:ext cx="464345" cy="401836"/>
            </a:xfrm>
            <a:custGeom>
              <a:avLst/>
              <a:gdLst/>
              <a:ahLst/>
              <a:cxnLst/>
              <a:rect l="0" t="0" r="0" b="0"/>
              <a:pathLst>
                <a:path w="464345" h="401836">
                  <a:moveTo>
                    <a:pt x="464344" y="0"/>
                  </a:moveTo>
                  <a:lnTo>
                    <a:pt x="451915" y="12428"/>
                  </a:lnTo>
                  <a:lnTo>
                    <a:pt x="443606" y="23383"/>
                  </a:lnTo>
                  <a:lnTo>
                    <a:pt x="438612" y="30471"/>
                  </a:lnTo>
                  <a:lnTo>
                    <a:pt x="432307" y="38173"/>
                  </a:lnTo>
                  <a:lnTo>
                    <a:pt x="425126" y="46284"/>
                  </a:lnTo>
                  <a:lnTo>
                    <a:pt x="409210" y="63234"/>
                  </a:lnTo>
                  <a:lnTo>
                    <a:pt x="361172" y="111992"/>
                  </a:lnTo>
                  <a:lnTo>
                    <a:pt x="348930" y="123278"/>
                  </a:lnTo>
                  <a:lnTo>
                    <a:pt x="335807" y="134771"/>
                  </a:lnTo>
                  <a:lnTo>
                    <a:pt x="322098" y="146402"/>
                  </a:lnTo>
                  <a:lnTo>
                    <a:pt x="308990" y="158125"/>
                  </a:lnTo>
                  <a:lnTo>
                    <a:pt x="283842" y="181733"/>
                  </a:lnTo>
                  <a:lnTo>
                    <a:pt x="223383" y="241123"/>
                  </a:lnTo>
                  <a:lnTo>
                    <a:pt x="175645" y="288730"/>
                  </a:lnTo>
                  <a:lnTo>
                    <a:pt x="162737" y="299643"/>
                  </a:lnTo>
                  <a:lnTo>
                    <a:pt x="149171" y="309895"/>
                  </a:lnTo>
                  <a:lnTo>
                    <a:pt x="135166" y="319706"/>
                  </a:lnTo>
                  <a:lnTo>
                    <a:pt x="121861" y="330215"/>
                  </a:lnTo>
                  <a:lnTo>
                    <a:pt x="109022" y="341190"/>
                  </a:lnTo>
                  <a:lnTo>
                    <a:pt x="96493" y="352476"/>
                  </a:lnTo>
                  <a:lnTo>
                    <a:pt x="84173" y="360991"/>
                  </a:lnTo>
                  <a:lnTo>
                    <a:pt x="71990" y="367661"/>
                  </a:lnTo>
                  <a:lnTo>
                    <a:pt x="59899" y="373099"/>
                  </a:lnTo>
                  <a:lnTo>
                    <a:pt x="49855" y="378709"/>
                  </a:lnTo>
                  <a:lnTo>
                    <a:pt x="41174" y="384433"/>
                  </a:lnTo>
                  <a:lnTo>
                    <a:pt x="33402" y="390234"/>
                  </a:lnTo>
                  <a:lnTo>
                    <a:pt x="19475" y="396679"/>
                  </a:lnTo>
                  <a:lnTo>
                    <a:pt x="0" y="401835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SMARTInkAnnotation390"/>
            <p:cNvSpPr/>
            <p:nvPr/>
          </p:nvSpPr>
          <p:spPr>
            <a:xfrm>
              <a:off x="1562695" y="3098601"/>
              <a:ext cx="401837" cy="473275"/>
            </a:xfrm>
            <a:custGeom>
              <a:avLst/>
              <a:gdLst/>
              <a:ahLst/>
              <a:cxnLst/>
              <a:rect l="0" t="0" r="0" b="0"/>
              <a:pathLst>
                <a:path w="401837" h="473275">
                  <a:moveTo>
                    <a:pt x="0" y="0"/>
                  </a:moveTo>
                  <a:lnTo>
                    <a:pt x="0" y="7688"/>
                  </a:lnTo>
                  <a:lnTo>
                    <a:pt x="4740" y="18043"/>
                  </a:lnTo>
                  <a:lnTo>
                    <a:pt x="25731" y="60360"/>
                  </a:lnTo>
                  <a:lnTo>
                    <a:pt x="32037" y="70997"/>
                  </a:lnTo>
                  <a:lnTo>
                    <a:pt x="39217" y="82058"/>
                  </a:lnTo>
                  <a:lnTo>
                    <a:pt x="46981" y="93401"/>
                  </a:lnTo>
                  <a:lnTo>
                    <a:pt x="54141" y="104931"/>
                  </a:lnTo>
                  <a:lnTo>
                    <a:pt x="60898" y="116587"/>
                  </a:lnTo>
                  <a:lnTo>
                    <a:pt x="67388" y="128326"/>
                  </a:lnTo>
                  <a:lnTo>
                    <a:pt x="74691" y="140121"/>
                  </a:lnTo>
                  <a:lnTo>
                    <a:pt x="82536" y="151953"/>
                  </a:lnTo>
                  <a:lnTo>
                    <a:pt x="90743" y="163810"/>
                  </a:lnTo>
                  <a:lnTo>
                    <a:pt x="99190" y="176675"/>
                  </a:lnTo>
                  <a:lnTo>
                    <a:pt x="116514" y="204199"/>
                  </a:lnTo>
                  <a:lnTo>
                    <a:pt x="143002" y="247586"/>
                  </a:lnTo>
                  <a:lnTo>
                    <a:pt x="152881" y="261300"/>
                  </a:lnTo>
                  <a:lnTo>
                    <a:pt x="163436" y="274410"/>
                  </a:lnTo>
                  <a:lnTo>
                    <a:pt x="174442" y="287120"/>
                  </a:lnTo>
                  <a:lnTo>
                    <a:pt x="188724" y="300554"/>
                  </a:lnTo>
                  <a:lnTo>
                    <a:pt x="205191" y="314471"/>
                  </a:lnTo>
                  <a:lnTo>
                    <a:pt x="223114" y="328710"/>
                  </a:lnTo>
                  <a:lnTo>
                    <a:pt x="239032" y="342171"/>
                  </a:lnTo>
                  <a:lnTo>
                    <a:pt x="253612" y="355114"/>
                  </a:lnTo>
                  <a:lnTo>
                    <a:pt x="267302" y="367711"/>
                  </a:lnTo>
                  <a:lnTo>
                    <a:pt x="280396" y="379086"/>
                  </a:lnTo>
                  <a:lnTo>
                    <a:pt x="293095" y="389646"/>
                  </a:lnTo>
                  <a:lnTo>
                    <a:pt x="305529" y="399662"/>
                  </a:lnTo>
                  <a:lnTo>
                    <a:pt x="316795" y="409317"/>
                  </a:lnTo>
                  <a:lnTo>
                    <a:pt x="327283" y="418729"/>
                  </a:lnTo>
                  <a:lnTo>
                    <a:pt x="337251" y="427981"/>
                  </a:lnTo>
                  <a:lnTo>
                    <a:pt x="346873" y="436133"/>
                  </a:lnTo>
                  <a:lnTo>
                    <a:pt x="356264" y="443552"/>
                  </a:lnTo>
                  <a:lnTo>
                    <a:pt x="365502" y="450483"/>
                  </a:lnTo>
                  <a:lnTo>
                    <a:pt x="373644" y="456095"/>
                  </a:lnTo>
                  <a:lnTo>
                    <a:pt x="381057" y="460829"/>
                  </a:lnTo>
                  <a:lnTo>
                    <a:pt x="401836" y="473274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SMARTInkAnnotation391"/>
            <p:cNvSpPr/>
            <p:nvPr/>
          </p:nvSpPr>
          <p:spPr>
            <a:xfrm>
              <a:off x="2223656" y="3080742"/>
              <a:ext cx="470924" cy="631966"/>
            </a:xfrm>
            <a:custGeom>
              <a:avLst/>
              <a:gdLst/>
              <a:ahLst/>
              <a:cxnLst/>
              <a:rect l="0" t="0" r="0" b="0"/>
              <a:pathLst>
                <a:path w="470924" h="631966">
                  <a:moveTo>
                    <a:pt x="71273" y="0"/>
                  </a:moveTo>
                  <a:lnTo>
                    <a:pt x="71273" y="18043"/>
                  </a:lnTo>
                  <a:lnTo>
                    <a:pt x="68628" y="28193"/>
                  </a:lnTo>
                  <a:lnTo>
                    <a:pt x="65137" y="39319"/>
                  </a:lnTo>
                  <a:lnTo>
                    <a:pt x="62179" y="57731"/>
                  </a:lnTo>
                  <a:lnTo>
                    <a:pt x="57971" y="73283"/>
                  </a:lnTo>
                  <a:lnTo>
                    <a:pt x="52794" y="90117"/>
                  </a:lnTo>
                  <a:lnTo>
                    <a:pt x="41385" y="125177"/>
                  </a:lnTo>
                  <a:lnTo>
                    <a:pt x="32854" y="142947"/>
                  </a:lnTo>
                  <a:lnTo>
                    <a:pt x="23440" y="160766"/>
                  </a:lnTo>
                  <a:lnTo>
                    <a:pt x="15949" y="178607"/>
                  </a:lnTo>
                  <a:lnTo>
                    <a:pt x="9312" y="196459"/>
                  </a:lnTo>
                  <a:lnTo>
                    <a:pt x="4048" y="214315"/>
                  </a:lnTo>
                  <a:lnTo>
                    <a:pt x="1708" y="232173"/>
                  </a:lnTo>
                  <a:lnTo>
                    <a:pt x="668" y="247386"/>
                  </a:lnTo>
                  <a:lnTo>
                    <a:pt x="83" y="267106"/>
                  </a:lnTo>
                  <a:lnTo>
                    <a:pt x="0" y="273321"/>
                  </a:lnTo>
                  <a:lnTo>
                    <a:pt x="938" y="278456"/>
                  </a:lnTo>
                  <a:lnTo>
                    <a:pt x="4625" y="286807"/>
                  </a:lnTo>
                  <a:lnTo>
                    <a:pt x="12279" y="297088"/>
                  </a:lnTo>
                  <a:lnTo>
                    <a:pt x="25571" y="306417"/>
                  </a:lnTo>
                  <a:lnTo>
                    <a:pt x="36409" y="309818"/>
                  </a:lnTo>
                  <a:lnTo>
                    <a:pt x="42077" y="310725"/>
                  </a:lnTo>
                  <a:lnTo>
                    <a:pt x="56313" y="309087"/>
                  </a:lnTo>
                  <a:lnTo>
                    <a:pt x="64276" y="307261"/>
                  </a:lnTo>
                  <a:lnTo>
                    <a:pt x="72562" y="305052"/>
                  </a:lnTo>
                  <a:lnTo>
                    <a:pt x="89705" y="299950"/>
                  </a:lnTo>
                  <a:lnTo>
                    <a:pt x="99436" y="298193"/>
                  </a:lnTo>
                  <a:lnTo>
                    <a:pt x="109892" y="297021"/>
                  </a:lnTo>
                  <a:lnTo>
                    <a:pt x="120832" y="296241"/>
                  </a:lnTo>
                  <a:lnTo>
                    <a:pt x="132094" y="294728"/>
                  </a:lnTo>
                  <a:lnTo>
                    <a:pt x="143570" y="292728"/>
                  </a:lnTo>
                  <a:lnTo>
                    <a:pt x="155190" y="290402"/>
                  </a:lnTo>
                  <a:lnTo>
                    <a:pt x="178684" y="285171"/>
                  </a:lnTo>
                  <a:lnTo>
                    <a:pt x="190505" y="282387"/>
                  </a:lnTo>
                  <a:lnTo>
                    <a:pt x="201363" y="279540"/>
                  </a:lnTo>
                  <a:lnTo>
                    <a:pt x="211578" y="276649"/>
                  </a:lnTo>
                  <a:lnTo>
                    <a:pt x="221364" y="273729"/>
                  </a:lnTo>
                  <a:lnTo>
                    <a:pt x="242822" y="267840"/>
                  </a:lnTo>
                  <a:lnTo>
                    <a:pt x="254100" y="264880"/>
                  </a:lnTo>
                  <a:lnTo>
                    <a:pt x="265587" y="262907"/>
                  </a:lnTo>
                  <a:lnTo>
                    <a:pt x="277214" y="261591"/>
                  </a:lnTo>
                  <a:lnTo>
                    <a:pt x="288935" y="260714"/>
                  </a:lnTo>
                  <a:lnTo>
                    <a:pt x="299724" y="260130"/>
                  </a:lnTo>
                  <a:lnTo>
                    <a:pt x="319651" y="259480"/>
                  </a:lnTo>
                  <a:lnTo>
                    <a:pt x="363089" y="259029"/>
                  </a:lnTo>
                  <a:lnTo>
                    <a:pt x="369997" y="259006"/>
                  </a:lnTo>
                  <a:lnTo>
                    <a:pt x="382964" y="261627"/>
                  </a:lnTo>
                  <a:lnTo>
                    <a:pt x="395341" y="266099"/>
                  </a:lnTo>
                  <a:lnTo>
                    <a:pt x="407457" y="271394"/>
                  </a:lnTo>
                  <a:lnTo>
                    <a:pt x="412474" y="275187"/>
                  </a:lnTo>
                  <a:lnTo>
                    <a:pt x="420694" y="284693"/>
                  </a:lnTo>
                  <a:lnTo>
                    <a:pt x="427655" y="298178"/>
                  </a:lnTo>
                  <a:lnTo>
                    <a:pt x="433063" y="313102"/>
                  </a:lnTo>
                  <a:lnTo>
                    <a:pt x="435467" y="326349"/>
                  </a:lnTo>
                  <a:lnTo>
                    <a:pt x="441069" y="333651"/>
                  </a:lnTo>
                  <a:lnTo>
                    <a:pt x="449765" y="341497"/>
                  </a:lnTo>
                  <a:lnTo>
                    <a:pt x="460523" y="349704"/>
                  </a:lnTo>
                  <a:lnTo>
                    <a:pt x="466703" y="358151"/>
                  </a:lnTo>
                  <a:lnTo>
                    <a:pt x="469830" y="366759"/>
                  </a:lnTo>
                  <a:lnTo>
                    <a:pt x="470923" y="375475"/>
                  </a:lnTo>
                  <a:lnTo>
                    <a:pt x="470660" y="385254"/>
                  </a:lnTo>
                  <a:lnTo>
                    <a:pt x="469492" y="395742"/>
                  </a:lnTo>
                  <a:lnTo>
                    <a:pt x="467721" y="406703"/>
                  </a:lnTo>
                  <a:lnTo>
                    <a:pt x="464556" y="416987"/>
                  </a:lnTo>
                  <a:lnTo>
                    <a:pt x="455748" y="436351"/>
                  </a:lnTo>
                  <a:lnTo>
                    <a:pt x="442573" y="454879"/>
                  </a:lnTo>
                  <a:lnTo>
                    <a:pt x="434892" y="463987"/>
                  </a:lnTo>
                  <a:lnTo>
                    <a:pt x="425803" y="474028"/>
                  </a:lnTo>
                  <a:lnTo>
                    <a:pt x="405121" y="495767"/>
                  </a:lnTo>
                  <a:lnTo>
                    <a:pt x="394049" y="506128"/>
                  </a:lnTo>
                  <a:lnTo>
                    <a:pt x="382699" y="516013"/>
                  </a:lnTo>
                  <a:lnTo>
                    <a:pt x="371164" y="525578"/>
                  </a:lnTo>
                  <a:lnTo>
                    <a:pt x="358513" y="534933"/>
                  </a:lnTo>
                  <a:lnTo>
                    <a:pt x="345118" y="544145"/>
                  </a:lnTo>
                  <a:lnTo>
                    <a:pt x="331227" y="553263"/>
                  </a:lnTo>
                  <a:lnTo>
                    <a:pt x="317005" y="561326"/>
                  </a:lnTo>
                  <a:lnTo>
                    <a:pt x="302563" y="568686"/>
                  </a:lnTo>
                  <a:lnTo>
                    <a:pt x="287974" y="575577"/>
                  </a:lnTo>
                  <a:lnTo>
                    <a:pt x="273287" y="583147"/>
                  </a:lnTo>
                  <a:lnTo>
                    <a:pt x="258535" y="591171"/>
                  </a:lnTo>
                  <a:lnTo>
                    <a:pt x="243740" y="599497"/>
                  </a:lnTo>
                  <a:lnTo>
                    <a:pt x="228915" y="606039"/>
                  </a:lnTo>
                  <a:lnTo>
                    <a:pt x="214071" y="611393"/>
                  </a:lnTo>
                  <a:lnTo>
                    <a:pt x="199214" y="615955"/>
                  </a:lnTo>
                  <a:lnTo>
                    <a:pt x="172123" y="623669"/>
                  </a:lnTo>
                  <a:lnTo>
                    <a:pt x="159342" y="627115"/>
                  </a:lnTo>
                  <a:lnTo>
                    <a:pt x="146853" y="629413"/>
                  </a:lnTo>
                  <a:lnTo>
                    <a:pt x="134558" y="630944"/>
                  </a:lnTo>
                  <a:lnTo>
                    <a:pt x="122393" y="631965"/>
                  </a:lnTo>
                  <a:lnTo>
                    <a:pt x="110314" y="631654"/>
                  </a:lnTo>
                  <a:lnTo>
                    <a:pt x="98293" y="630454"/>
                  </a:lnTo>
                  <a:lnTo>
                    <a:pt x="86310" y="628662"/>
                  </a:lnTo>
                  <a:lnTo>
                    <a:pt x="76337" y="626475"/>
                  </a:lnTo>
                  <a:lnTo>
                    <a:pt x="67703" y="624025"/>
                  </a:lnTo>
                  <a:lnTo>
                    <a:pt x="59964" y="621399"/>
                  </a:lnTo>
                  <a:lnTo>
                    <a:pt x="46072" y="618482"/>
                  </a:lnTo>
                  <a:lnTo>
                    <a:pt x="26625" y="616148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SMARTInkAnnotation392"/>
            <p:cNvSpPr/>
            <p:nvPr/>
          </p:nvSpPr>
          <p:spPr>
            <a:xfrm>
              <a:off x="2955726" y="3089671"/>
              <a:ext cx="53093" cy="464345"/>
            </a:xfrm>
            <a:custGeom>
              <a:avLst/>
              <a:gdLst/>
              <a:ahLst/>
              <a:cxnLst/>
              <a:rect l="0" t="0" r="0" b="0"/>
              <a:pathLst>
                <a:path w="53093" h="464345">
                  <a:moveTo>
                    <a:pt x="26789" y="0"/>
                  </a:moveTo>
                  <a:lnTo>
                    <a:pt x="26789" y="4741"/>
                  </a:lnTo>
                  <a:lnTo>
                    <a:pt x="27781" y="7129"/>
                  </a:lnTo>
                  <a:lnTo>
                    <a:pt x="29435" y="9714"/>
                  </a:lnTo>
                  <a:lnTo>
                    <a:pt x="31530" y="12429"/>
                  </a:lnTo>
                  <a:lnTo>
                    <a:pt x="32926" y="15231"/>
                  </a:lnTo>
                  <a:lnTo>
                    <a:pt x="34477" y="20991"/>
                  </a:lnTo>
                  <a:lnTo>
                    <a:pt x="35884" y="25900"/>
                  </a:lnTo>
                  <a:lnTo>
                    <a:pt x="40092" y="39292"/>
                  </a:lnTo>
                  <a:lnTo>
                    <a:pt x="48038" y="63567"/>
                  </a:lnTo>
                  <a:lnTo>
                    <a:pt x="49885" y="73136"/>
                  </a:lnTo>
                  <a:lnTo>
                    <a:pt x="51116" y="83484"/>
                  </a:lnTo>
                  <a:lnTo>
                    <a:pt x="51937" y="94351"/>
                  </a:lnTo>
                  <a:lnTo>
                    <a:pt x="52484" y="105565"/>
                  </a:lnTo>
                  <a:lnTo>
                    <a:pt x="53092" y="128608"/>
                  </a:lnTo>
                  <a:lnTo>
                    <a:pt x="52262" y="141301"/>
                  </a:lnTo>
                  <a:lnTo>
                    <a:pt x="50717" y="154724"/>
                  </a:lnTo>
                  <a:lnTo>
                    <a:pt x="48694" y="168634"/>
                  </a:lnTo>
                  <a:lnTo>
                    <a:pt x="47345" y="181876"/>
                  </a:lnTo>
                  <a:lnTo>
                    <a:pt x="46446" y="194673"/>
                  </a:lnTo>
                  <a:lnTo>
                    <a:pt x="45847" y="207173"/>
                  </a:lnTo>
                  <a:lnTo>
                    <a:pt x="44455" y="219475"/>
                  </a:lnTo>
                  <a:lnTo>
                    <a:pt x="42535" y="231644"/>
                  </a:lnTo>
                  <a:lnTo>
                    <a:pt x="40263" y="243727"/>
                  </a:lnTo>
                  <a:lnTo>
                    <a:pt x="36764" y="256742"/>
                  </a:lnTo>
                  <a:lnTo>
                    <a:pt x="32447" y="270380"/>
                  </a:lnTo>
                  <a:lnTo>
                    <a:pt x="27584" y="284433"/>
                  </a:lnTo>
                  <a:lnTo>
                    <a:pt x="28312" y="297771"/>
                  </a:lnTo>
                  <a:lnTo>
                    <a:pt x="32765" y="310631"/>
                  </a:lnTo>
                  <a:lnTo>
                    <a:pt x="39703" y="323173"/>
                  </a:lnTo>
                  <a:lnTo>
                    <a:pt x="43336" y="334511"/>
                  </a:lnTo>
                  <a:lnTo>
                    <a:pt x="44766" y="345047"/>
                  </a:lnTo>
                  <a:lnTo>
                    <a:pt x="44727" y="355047"/>
                  </a:lnTo>
                  <a:lnTo>
                    <a:pt x="42716" y="364691"/>
                  </a:lnTo>
                  <a:lnTo>
                    <a:pt x="39392" y="374095"/>
                  </a:lnTo>
                  <a:lnTo>
                    <a:pt x="35191" y="383342"/>
                  </a:lnTo>
                  <a:lnTo>
                    <a:pt x="31398" y="392484"/>
                  </a:lnTo>
                  <a:lnTo>
                    <a:pt x="27877" y="401554"/>
                  </a:lnTo>
                  <a:lnTo>
                    <a:pt x="24538" y="410578"/>
                  </a:lnTo>
                  <a:lnTo>
                    <a:pt x="21320" y="418578"/>
                  </a:lnTo>
                  <a:lnTo>
                    <a:pt x="18182" y="425896"/>
                  </a:lnTo>
                  <a:lnTo>
                    <a:pt x="15098" y="432759"/>
                  </a:lnTo>
                  <a:lnTo>
                    <a:pt x="12050" y="438326"/>
                  </a:lnTo>
                  <a:lnTo>
                    <a:pt x="9025" y="443030"/>
                  </a:lnTo>
                  <a:lnTo>
                    <a:pt x="6017" y="447158"/>
                  </a:lnTo>
                  <a:lnTo>
                    <a:pt x="4011" y="450902"/>
                  </a:lnTo>
                  <a:lnTo>
                    <a:pt x="2674" y="454391"/>
                  </a:lnTo>
                  <a:lnTo>
                    <a:pt x="0" y="464344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SMARTInkAnnotation393"/>
            <p:cNvSpPr/>
            <p:nvPr/>
          </p:nvSpPr>
          <p:spPr>
            <a:xfrm>
              <a:off x="2794992" y="3250406"/>
              <a:ext cx="339329" cy="44649"/>
            </a:xfrm>
            <a:custGeom>
              <a:avLst/>
              <a:gdLst/>
              <a:ahLst/>
              <a:cxnLst/>
              <a:rect l="0" t="0" r="0" b="0"/>
              <a:pathLst>
                <a:path w="339329" h="44649">
                  <a:moveTo>
                    <a:pt x="0" y="44648"/>
                  </a:moveTo>
                  <a:lnTo>
                    <a:pt x="4740" y="44648"/>
                  </a:lnTo>
                  <a:lnTo>
                    <a:pt x="7129" y="43656"/>
                  </a:lnTo>
                  <a:lnTo>
                    <a:pt x="9713" y="42002"/>
                  </a:lnTo>
                  <a:lnTo>
                    <a:pt x="12428" y="39907"/>
                  </a:lnTo>
                  <a:lnTo>
                    <a:pt x="16223" y="37519"/>
                  </a:lnTo>
                  <a:lnTo>
                    <a:pt x="20737" y="34935"/>
                  </a:lnTo>
                  <a:lnTo>
                    <a:pt x="25731" y="32219"/>
                  </a:lnTo>
                  <a:lnTo>
                    <a:pt x="32036" y="30409"/>
                  </a:lnTo>
                  <a:lnTo>
                    <a:pt x="39217" y="29202"/>
                  </a:lnTo>
                  <a:lnTo>
                    <a:pt x="46981" y="28398"/>
                  </a:lnTo>
                  <a:lnTo>
                    <a:pt x="55133" y="26869"/>
                  </a:lnTo>
                  <a:lnTo>
                    <a:pt x="63544" y="24858"/>
                  </a:lnTo>
                  <a:lnTo>
                    <a:pt x="72128" y="22525"/>
                  </a:lnTo>
                  <a:lnTo>
                    <a:pt x="82812" y="19978"/>
                  </a:lnTo>
                  <a:lnTo>
                    <a:pt x="107912" y="14501"/>
                  </a:lnTo>
                  <a:lnTo>
                    <a:pt x="121550" y="12644"/>
                  </a:lnTo>
                  <a:lnTo>
                    <a:pt x="135604" y="11406"/>
                  </a:lnTo>
                  <a:lnTo>
                    <a:pt x="149933" y="10580"/>
                  </a:lnTo>
                  <a:lnTo>
                    <a:pt x="164448" y="9038"/>
                  </a:lnTo>
                  <a:lnTo>
                    <a:pt x="179085" y="7017"/>
                  </a:lnTo>
                  <a:lnTo>
                    <a:pt x="193804" y="4678"/>
                  </a:lnTo>
                  <a:lnTo>
                    <a:pt x="209569" y="3119"/>
                  </a:lnTo>
                  <a:lnTo>
                    <a:pt x="226034" y="2079"/>
                  </a:lnTo>
                  <a:lnTo>
                    <a:pt x="258217" y="924"/>
                  </a:lnTo>
                  <a:lnTo>
                    <a:pt x="308570" y="182"/>
                  </a:lnTo>
                  <a:lnTo>
                    <a:pt x="339328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SMARTInkAnnotation394"/>
            <p:cNvSpPr/>
            <p:nvPr/>
          </p:nvSpPr>
          <p:spPr>
            <a:xfrm>
              <a:off x="3455789" y="3170039"/>
              <a:ext cx="205383" cy="241102"/>
            </a:xfrm>
            <a:custGeom>
              <a:avLst/>
              <a:gdLst/>
              <a:ahLst/>
              <a:cxnLst/>
              <a:rect l="0" t="0" r="0" b="0"/>
              <a:pathLst>
                <a:path w="205383" h="241102">
                  <a:moveTo>
                    <a:pt x="205382" y="0"/>
                  </a:moveTo>
                  <a:lnTo>
                    <a:pt x="205382" y="13302"/>
                  </a:lnTo>
                  <a:lnTo>
                    <a:pt x="204390" y="15813"/>
                  </a:lnTo>
                  <a:lnTo>
                    <a:pt x="198253" y="25080"/>
                  </a:lnTo>
                  <a:lnTo>
                    <a:pt x="195669" y="29618"/>
                  </a:lnTo>
                  <a:lnTo>
                    <a:pt x="190151" y="39952"/>
                  </a:lnTo>
                  <a:lnTo>
                    <a:pt x="184392" y="51160"/>
                  </a:lnTo>
                  <a:lnTo>
                    <a:pt x="181467" y="55935"/>
                  </a:lnTo>
                  <a:lnTo>
                    <a:pt x="178525" y="60110"/>
                  </a:lnTo>
                  <a:lnTo>
                    <a:pt x="175571" y="63886"/>
                  </a:lnTo>
                  <a:lnTo>
                    <a:pt x="172609" y="68387"/>
                  </a:lnTo>
                  <a:lnTo>
                    <a:pt x="169643" y="73372"/>
                  </a:lnTo>
                  <a:lnTo>
                    <a:pt x="166673" y="78680"/>
                  </a:lnTo>
                  <a:lnTo>
                    <a:pt x="162709" y="84203"/>
                  </a:lnTo>
                  <a:lnTo>
                    <a:pt x="158082" y="89870"/>
                  </a:lnTo>
                  <a:lnTo>
                    <a:pt x="153013" y="95632"/>
                  </a:lnTo>
                  <a:lnTo>
                    <a:pt x="148641" y="101458"/>
                  </a:lnTo>
                  <a:lnTo>
                    <a:pt x="144735" y="107326"/>
                  </a:lnTo>
                  <a:lnTo>
                    <a:pt x="141138" y="113222"/>
                  </a:lnTo>
                  <a:lnTo>
                    <a:pt x="137748" y="119138"/>
                  </a:lnTo>
                  <a:lnTo>
                    <a:pt x="131336" y="131002"/>
                  </a:lnTo>
                  <a:lnTo>
                    <a:pt x="127245" y="136944"/>
                  </a:lnTo>
                  <a:lnTo>
                    <a:pt x="122532" y="142889"/>
                  </a:lnTo>
                  <a:lnTo>
                    <a:pt x="117407" y="148838"/>
                  </a:lnTo>
                  <a:lnTo>
                    <a:pt x="112998" y="154787"/>
                  </a:lnTo>
                  <a:lnTo>
                    <a:pt x="109066" y="160738"/>
                  </a:lnTo>
                  <a:lnTo>
                    <a:pt x="105453" y="166690"/>
                  </a:lnTo>
                  <a:lnTo>
                    <a:pt x="101059" y="172642"/>
                  </a:lnTo>
                  <a:lnTo>
                    <a:pt x="96146" y="178594"/>
                  </a:lnTo>
                  <a:lnTo>
                    <a:pt x="86387" y="189508"/>
                  </a:lnTo>
                  <a:lnTo>
                    <a:pt x="78744" y="197666"/>
                  </a:lnTo>
                  <a:lnTo>
                    <a:pt x="74323" y="201230"/>
                  </a:lnTo>
                  <a:lnTo>
                    <a:pt x="69393" y="204598"/>
                  </a:lnTo>
                  <a:lnTo>
                    <a:pt x="64121" y="207836"/>
                  </a:lnTo>
                  <a:lnTo>
                    <a:pt x="58622" y="210987"/>
                  </a:lnTo>
                  <a:lnTo>
                    <a:pt x="47221" y="217133"/>
                  </a:lnTo>
                  <a:lnTo>
                    <a:pt x="29645" y="226172"/>
                  </a:lnTo>
                  <a:lnTo>
                    <a:pt x="24724" y="229164"/>
                  </a:lnTo>
                  <a:lnTo>
                    <a:pt x="20451" y="232151"/>
                  </a:lnTo>
                  <a:lnTo>
                    <a:pt x="16611" y="235134"/>
                  </a:lnTo>
                  <a:lnTo>
                    <a:pt x="13058" y="237123"/>
                  </a:lnTo>
                  <a:lnTo>
                    <a:pt x="9697" y="238449"/>
                  </a:lnTo>
                  <a:lnTo>
                    <a:pt x="0" y="241101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SMARTInkAnnotation395"/>
            <p:cNvSpPr/>
            <p:nvPr/>
          </p:nvSpPr>
          <p:spPr>
            <a:xfrm>
              <a:off x="3518296" y="3152179"/>
              <a:ext cx="214314" cy="339329"/>
            </a:xfrm>
            <a:custGeom>
              <a:avLst/>
              <a:gdLst/>
              <a:ahLst/>
              <a:cxnLst/>
              <a:rect l="0" t="0" r="0" b="0"/>
              <a:pathLst>
                <a:path w="214314" h="339329">
                  <a:moveTo>
                    <a:pt x="0" y="0"/>
                  </a:moveTo>
                  <a:lnTo>
                    <a:pt x="4741" y="0"/>
                  </a:lnTo>
                  <a:lnTo>
                    <a:pt x="6137" y="992"/>
                  </a:lnTo>
                  <a:lnTo>
                    <a:pt x="7069" y="2646"/>
                  </a:lnTo>
                  <a:lnTo>
                    <a:pt x="7689" y="4741"/>
                  </a:lnTo>
                  <a:lnTo>
                    <a:pt x="11024" y="9714"/>
                  </a:lnTo>
                  <a:lnTo>
                    <a:pt x="15814" y="16224"/>
                  </a:lnTo>
                  <a:lnTo>
                    <a:pt x="21250" y="25731"/>
                  </a:lnTo>
                  <a:lnTo>
                    <a:pt x="25081" y="31045"/>
                  </a:lnTo>
                  <a:lnTo>
                    <a:pt x="29619" y="36571"/>
                  </a:lnTo>
                  <a:lnTo>
                    <a:pt x="34628" y="42240"/>
                  </a:lnTo>
                  <a:lnTo>
                    <a:pt x="38961" y="48004"/>
                  </a:lnTo>
                  <a:lnTo>
                    <a:pt x="42841" y="53831"/>
                  </a:lnTo>
                  <a:lnTo>
                    <a:pt x="46420" y="59700"/>
                  </a:lnTo>
                  <a:lnTo>
                    <a:pt x="50790" y="67581"/>
                  </a:lnTo>
                  <a:lnTo>
                    <a:pt x="60939" y="86921"/>
                  </a:lnTo>
                  <a:lnTo>
                    <a:pt x="66422" y="96643"/>
                  </a:lnTo>
                  <a:lnTo>
                    <a:pt x="72063" y="106100"/>
                  </a:lnTo>
                  <a:lnTo>
                    <a:pt x="77808" y="115382"/>
                  </a:lnTo>
                  <a:lnTo>
                    <a:pt x="83622" y="125539"/>
                  </a:lnTo>
                  <a:lnTo>
                    <a:pt x="95374" y="147407"/>
                  </a:lnTo>
                  <a:lnTo>
                    <a:pt x="101286" y="157803"/>
                  </a:lnTo>
                  <a:lnTo>
                    <a:pt x="107212" y="167710"/>
                  </a:lnTo>
                  <a:lnTo>
                    <a:pt x="113147" y="177291"/>
                  </a:lnTo>
                  <a:lnTo>
                    <a:pt x="118095" y="186655"/>
                  </a:lnTo>
                  <a:lnTo>
                    <a:pt x="122386" y="195874"/>
                  </a:lnTo>
                  <a:lnTo>
                    <a:pt x="126240" y="204997"/>
                  </a:lnTo>
                  <a:lnTo>
                    <a:pt x="129801" y="214055"/>
                  </a:lnTo>
                  <a:lnTo>
                    <a:pt x="136403" y="232057"/>
                  </a:lnTo>
                  <a:lnTo>
                    <a:pt x="143521" y="241025"/>
                  </a:lnTo>
                  <a:lnTo>
                    <a:pt x="153228" y="249981"/>
                  </a:lnTo>
                  <a:lnTo>
                    <a:pt x="164660" y="258927"/>
                  </a:lnTo>
                  <a:lnTo>
                    <a:pt x="173274" y="267868"/>
                  </a:lnTo>
                  <a:lnTo>
                    <a:pt x="180008" y="276806"/>
                  </a:lnTo>
                  <a:lnTo>
                    <a:pt x="185489" y="285740"/>
                  </a:lnTo>
                  <a:lnTo>
                    <a:pt x="190136" y="293681"/>
                  </a:lnTo>
                  <a:lnTo>
                    <a:pt x="197946" y="307796"/>
                  </a:lnTo>
                  <a:lnTo>
                    <a:pt x="201417" y="313345"/>
                  </a:lnTo>
                  <a:lnTo>
                    <a:pt x="207919" y="322158"/>
                  </a:lnTo>
                  <a:lnTo>
                    <a:pt x="211471" y="329382"/>
                  </a:lnTo>
                  <a:lnTo>
                    <a:pt x="214313" y="339328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SMARTInkAnnotation396"/>
            <p:cNvSpPr/>
            <p:nvPr/>
          </p:nvSpPr>
          <p:spPr>
            <a:xfrm>
              <a:off x="3920132" y="3143250"/>
              <a:ext cx="332402" cy="605254"/>
            </a:xfrm>
            <a:custGeom>
              <a:avLst/>
              <a:gdLst/>
              <a:ahLst/>
              <a:cxnLst/>
              <a:rect l="0" t="0" r="0" b="0"/>
              <a:pathLst>
                <a:path w="332402" h="605254">
                  <a:moveTo>
                    <a:pt x="62508" y="0"/>
                  </a:moveTo>
                  <a:lnTo>
                    <a:pt x="67249" y="4740"/>
                  </a:lnTo>
                  <a:lnTo>
                    <a:pt x="68645" y="7129"/>
                  </a:lnTo>
                  <a:lnTo>
                    <a:pt x="70196" y="12428"/>
                  </a:lnTo>
                  <a:lnTo>
                    <a:pt x="68240" y="20737"/>
                  </a:lnTo>
                  <a:lnTo>
                    <a:pt x="65056" y="31044"/>
                  </a:lnTo>
                  <a:lnTo>
                    <a:pt x="63263" y="48003"/>
                  </a:lnTo>
                  <a:lnTo>
                    <a:pt x="61740" y="66588"/>
                  </a:lnTo>
                  <a:lnTo>
                    <a:pt x="57867" y="82181"/>
                  </a:lnTo>
                  <a:lnTo>
                    <a:pt x="52839" y="99032"/>
                  </a:lnTo>
                  <a:lnTo>
                    <a:pt x="41526" y="134104"/>
                  </a:lnTo>
                  <a:lnTo>
                    <a:pt x="35654" y="149229"/>
                  </a:lnTo>
                  <a:lnTo>
                    <a:pt x="30729" y="162566"/>
                  </a:lnTo>
                  <a:lnTo>
                    <a:pt x="26964" y="181231"/>
                  </a:lnTo>
                  <a:lnTo>
                    <a:pt x="20999" y="199328"/>
                  </a:lnTo>
                  <a:lnTo>
                    <a:pt x="19255" y="211291"/>
                  </a:lnTo>
                  <a:lnTo>
                    <a:pt x="19782" y="216267"/>
                  </a:lnTo>
                  <a:lnTo>
                    <a:pt x="21125" y="220576"/>
                  </a:lnTo>
                  <a:lnTo>
                    <a:pt x="25670" y="229881"/>
                  </a:lnTo>
                  <a:lnTo>
                    <a:pt x="31198" y="236233"/>
                  </a:lnTo>
                  <a:lnTo>
                    <a:pt x="33697" y="237856"/>
                  </a:lnTo>
                  <a:lnTo>
                    <a:pt x="39120" y="239659"/>
                  </a:lnTo>
                  <a:lnTo>
                    <a:pt x="42947" y="239147"/>
                  </a:lnTo>
                  <a:lnTo>
                    <a:pt x="52491" y="235933"/>
                  </a:lnTo>
                  <a:lnTo>
                    <a:pt x="57815" y="234679"/>
                  </a:lnTo>
                  <a:lnTo>
                    <a:pt x="63348" y="233843"/>
                  </a:lnTo>
                  <a:lnTo>
                    <a:pt x="69021" y="233286"/>
                  </a:lnTo>
                  <a:lnTo>
                    <a:pt x="74788" y="231922"/>
                  </a:lnTo>
                  <a:lnTo>
                    <a:pt x="80616" y="230020"/>
                  </a:lnTo>
                  <a:lnTo>
                    <a:pt x="86486" y="227761"/>
                  </a:lnTo>
                  <a:lnTo>
                    <a:pt x="100946" y="222604"/>
                  </a:lnTo>
                  <a:lnTo>
                    <a:pt x="108970" y="219840"/>
                  </a:lnTo>
                  <a:lnTo>
                    <a:pt x="116303" y="217005"/>
                  </a:lnTo>
                  <a:lnTo>
                    <a:pt x="123176" y="214123"/>
                  </a:lnTo>
                  <a:lnTo>
                    <a:pt x="129742" y="211209"/>
                  </a:lnTo>
                  <a:lnTo>
                    <a:pt x="137097" y="208275"/>
                  </a:lnTo>
                  <a:lnTo>
                    <a:pt x="153205" y="202369"/>
                  </a:lnTo>
                  <a:lnTo>
                    <a:pt x="160676" y="199404"/>
                  </a:lnTo>
                  <a:lnTo>
                    <a:pt x="167641" y="196436"/>
                  </a:lnTo>
                  <a:lnTo>
                    <a:pt x="180671" y="190492"/>
                  </a:lnTo>
                  <a:lnTo>
                    <a:pt x="205206" y="178592"/>
                  </a:lnTo>
                  <a:lnTo>
                    <a:pt x="229160" y="166687"/>
                  </a:lnTo>
                  <a:lnTo>
                    <a:pt x="235125" y="164702"/>
                  </a:lnTo>
                  <a:lnTo>
                    <a:pt x="241086" y="163379"/>
                  </a:lnTo>
                  <a:lnTo>
                    <a:pt x="247044" y="162497"/>
                  </a:lnTo>
                  <a:lnTo>
                    <a:pt x="253001" y="161910"/>
                  </a:lnTo>
                  <a:lnTo>
                    <a:pt x="258957" y="161518"/>
                  </a:lnTo>
                  <a:lnTo>
                    <a:pt x="264911" y="161256"/>
                  </a:lnTo>
                  <a:lnTo>
                    <a:pt x="269873" y="162074"/>
                  </a:lnTo>
                  <a:lnTo>
                    <a:pt x="278032" y="165629"/>
                  </a:lnTo>
                  <a:lnTo>
                    <a:pt x="288204" y="173209"/>
                  </a:lnTo>
                  <a:lnTo>
                    <a:pt x="297501" y="181738"/>
                  </a:lnTo>
                  <a:lnTo>
                    <a:pt x="306540" y="195290"/>
                  </a:lnTo>
                  <a:lnTo>
                    <a:pt x="312518" y="208834"/>
                  </a:lnTo>
                  <a:lnTo>
                    <a:pt x="317491" y="223784"/>
                  </a:lnTo>
                  <a:lnTo>
                    <a:pt x="319701" y="237042"/>
                  </a:lnTo>
                  <a:lnTo>
                    <a:pt x="325975" y="254841"/>
                  </a:lnTo>
                  <a:lnTo>
                    <a:pt x="330426" y="265144"/>
                  </a:lnTo>
                  <a:lnTo>
                    <a:pt x="332401" y="274989"/>
                  </a:lnTo>
                  <a:lnTo>
                    <a:pt x="331950" y="293866"/>
                  </a:lnTo>
                  <a:lnTo>
                    <a:pt x="328442" y="312177"/>
                  </a:lnTo>
                  <a:lnTo>
                    <a:pt x="322583" y="330237"/>
                  </a:lnTo>
                  <a:lnTo>
                    <a:pt x="313365" y="348186"/>
                  </a:lnTo>
                  <a:lnTo>
                    <a:pt x="297019" y="379766"/>
                  </a:lnTo>
                  <a:lnTo>
                    <a:pt x="291278" y="390099"/>
                  </a:lnTo>
                  <a:lnTo>
                    <a:pt x="285467" y="399964"/>
                  </a:lnTo>
                  <a:lnTo>
                    <a:pt x="279608" y="409518"/>
                  </a:lnTo>
                  <a:lnTo>
                    <a:pt x="272726" y="419855"/>
                  </a:lnTo>
                  <a:lnTo>
                    <a:pt x="236373" y="471922"/>
                  </a:lnTo>
                  <a:lnTo>
                    <a:pt x="229020" y="481302"/>
                  </a:lnTo>
                  <a:lnTo>
                    <a:pt x="221141" y="490532"/>
                  </a:lnTo>
                  <a:lnTo>
                    <a:pt x="212911" y="499662"/>
                  </a:lnTo>
                  <a:lnTo>
                    <a:pt x="195831" y="517744"/>
                  </a:lnTo>
                  <a:lnTo>
                    <a:pt x="187108" y="526732"/>
                  </a:lnTo>
                  <a:lnTo>
                    <a:pt x="177325" y="535702"/>
                  </a:lnTo>
                  <a:lnTo>
                    <a:pt x="166834" y="544658"/>
                  </a:lnTo>
                  <a:lnTo>
                    <a:pt x="155871" y="553605"/>
                  </a:lnTo>
                  <a:lnTo>
                    <a:pt x="145586" y="561554"/>
                  </a:lnTo>
                  <a:lnTo>
                    <a:pt x="135752" y="568838"/>
                  </a:lnTo>
                  <a:lnTo>
                    <a:pt x="126221" y="575678"/>
                  </a:lnTo>
                  <a:lnTo>
                    <a:pt x="116890" y="581231"/>
                  </a:lnTo>
                  <a:lnTo>
                    <a:pt x="107692" y="585924"/>
                  </a:lnTo>
                  <a:lnTo>
                    <a:pt x="90527" y="593786"/>
                  </a:lnTo>
                  <a:lnTo>
                    <a:pt x="76284" y="600586"/>
                  </a:lnTo>
                  <a:lnTo>
                    <a:pt x="68715" y="602797"/>
                  </a:lnTo>
                  <a:lnTo>
                    <a:pt x="60693" y="604271"/>
                  </a:lnTo>
                  <a:lnTo>
                    <a:pt x="52368" y="605253"/>
                  </a:lnTo>
                  <a:lnTo>
                    <a:pt x="45827" y="604916"/>
                  </a:lnTo>
                  <a:lnTo>
                    <a:pt x="40473" y="603699"/>
                  </a:lnTo>
                  <a:lnTo>
                    <a:pt x="31879" y="599701"/>
                  </a:lnTo>
                  <a:lnTo>
                    <a:pt x="24752" y="594617"/>
                  </a:lnTo>
                  <a:lnTo>
                    <a:pt x="15161" y="586177"/>
                  </a:lnTo>
                  <a:lnTo>
                    <a:pt x="9054" y="580338"/>
                  </a:lnTo>
                  <a:lnTo>
                    <a:pt x="0" y="57150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SMARTInkAnnotation397"/>
            <p:cNvSpPr/>
            <p:nvPr/>
          </p:nvSpPr>
          <p:spPr>
            <a:xfrm>
              <a:off x="4241601" y="2982515"/>
              <a:ext cx="142876" cy="241103"/>
            </a:xfrm>
            <a:custGeom>
              <a:avLst/>
              <a:gdLst/>
              <a:ahLst/>
              <a:cxnLst/>
              <a:rect l="0" t="0" r="0" b="0"/>
              <a:pathLst>
                <a:path w="142876" h="241103">
                  <a:moveTo>
                    <a:pt x="0" y="0"/>
                  </a:moveTo>
                  <a:lnTo>
                    <a:pt x="0" y="4741"/>
                  </a:lnTo>
                  <a:lnTo>
                    <a:pt x="992" y="7129"/>
                  </a:lnTo>
                  <a:lnTo>
                    <a:pt x="4740" y="12429"/>
                  </a:lnTo>
                  <a:lnTo>
                    <a:pt x="8121" y="15231"/>
                  </a:lnTo>
                  <a:lnTo>
                    <a:pt x="12359" y="18091"/>
                  </a:lnTo>
                  <a:lnTo>
                    <a:pt x="17169" y="20991"/>
                  </a:lnTo>
                  <a:lnTo>
                    <a:pt x="22360" y="25900"/>
                  </a:lnTo>
                  <a:lnTo>
                    <a:pt x="27805" y="32150"/>
                  </a:lnTo>
                  <a:lnTo>
                    <a:pt x="33419" y="39292"/>
                  </a:lnTo>
                  <a:lnTo>
                    <a:pt x="39147" y="48023"/>
                  </a:lnTo>
                  <a:lnTo>
                    <a:pt x="44949" y="57812"/>
                  </a:lnTo>
                  <a:lnTo>
                    <a:pt x="50802" y="68307"/>
                  </a:lnTo>
                  <a:lnTo>
                    <a:pt x="57681" y="79273"/>
                  </a:lnTo>
                  <a:lnTo>
                    <a:pt x="65243" y="90552"/>
                  </a:lnTo>
                  <a:lnTo>
                    <a:pt x="73261" y="102040"/>
                  </a:lnTo>
                  <a:lnTo>
                    <a:pt x="80590" y="114659"/>
                  </a:lnTo>
                  <a:lnTo>
                    <a:pt x="87461" y="128033"/>
                  </a:lnTo>
                  <a:lnTo>
                    <a:pt x="106613" y="167912"/>
                  </a:lnTo>
                  <a:lnTo>
                    <a:pt x="142875" y="241102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SMARTInkAnnotation398"/>
            <p:cNvSpPr/>
            <p:nvPr/>
          </p:nvSpPr>
          <p:spPr>
            <a:xfrm>
              <a:off x="1518046" y="4170164"/>
              <a:ext cx="482205" cy="437555"/>
            </a:xfrm>
            <a:custGeom>
              <a:avLst/>
              <a:gdLst/>
              <a:ahLst/>
              <a:cxnLst/>
              <a:rect l="0" t="0" r="0" b="0"/>
              <a:pathLst>
                <a:path w="482205" h="437555">
                  <a:moveTo>
                    <a:pt x="482204" y="0"/>
                  </a:moveTo>
                  <a:lnTo>
                    <a:pt x="474515" y="0"/>
                  </a:lnTo>
                  <a:lnTo>
                    <a:pt x="466390" y="7129"/>
                  </a:lnTo>
                  <a:lnTo>
                    <a:pt x="452315" y="20990"/>
                  </a:lnTo>
                  <a:lnTo>
                    <a:pt x="399914" y="73359"/>
                  </a:lnTo>
                  <a:lnTo>
                    <a:pt x="391625" y="80656"/>
                  </a:lnTo>
                  <a:lnTo>
                    <a:pt x="383123" y="87505"/>
                  </a:lnTo>
                  <a:lnTo>
                    <a:pt x="374478" y="94055"/>
                  </a:lnTo>
                  <a:lnTo>
                    <a:pt x="365738" y="102391"/>
                  </a:lnTo>
                  <a:lnTo>
                    <a:pt x="356935" y="111916"/>
                  </a:lnTo>
                  <a:lnTo>
                    <a:pt x="348089" y="122236"/>
                  </a:lnTo>
                  <a:lnTo>
                    <a:pt x="338224" y="132092"/>
                  </a:lnTo>
                  <a:lnTo>
                    <a:pt x="327678" y="141639"/>
                  </a:lnTo>
                  <a:lnTo>
                    <a:pt x="316679" y="150981"/>
                  </a:lnTo>
                  <a:lnTo>
                    <a:pt x="305377" y="161177"/>
                  </a:lnTo>
                  <a:lnTo>
                    <a:pt x="282236" y="183090"/>
                  </a:lnTo>
                  <a:lnTo>
                    <a:pt x="108919" y="355426"/>
                  </a:lnTo>
                  <a:lnTo>
                    <a:pt x="98410" y="364943"/>
                  </a:lnTo>
                  <a:lnTo>
                    <a:pt x="87435" y="374264"/>
                  </a:lnTo>
                  <a:lnTo>
                    <a:pt x="76149" y="383454"/>
                  </a:lnTo>
                  <a:lnTo>
                    <a:pt x="65649" y="392558"/>
                  </a:lnTo>
                  <a:lnTo>
                    <a:pt x="55672" y="401603"/>
                  </a:lnTo>
                  <a:lnTo>
                    <a:pt x="32701" y="423264"/>
                  </a:lnTo>
                  <a:lnTo>
                    <a:pt x="27754" y="428027"/>
                  </a:lnTo>
                  <a:lnTo>
                    <a:pt x="22472" y="431203"/>
                  </a:lnTo>
                  <a:lnTo>
                    <a:pt x="16966" y="433320"/>
                  </a:lnTo>
                  <a:lnTo>
                    <a:pt x="0" y="437554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SMARTInkAnnotation399"/>
            <p:cNvSpPr/>
            <p:nvPr/>
          </p:nvSpPr>
          <p:spPr>
            <a:xfrm>
              <a:off x="1580554" y="4161234"/>
              <a:ext cx="312540" cy="616149"/>
            </a:xfrm>
            <a:custGeom>
              <a:avLst/>
              <a:gdLst/>
              <a:ahLst/>
              <a:cxnLst/>
              <a:rect l="0" t="0" r="0" b="0"/>
              <a:pathLst>
                <a:path w="312540" h="616149">
                  <a:moveTo>
                    <a:pt x="0" y="0"/>
                  </a:moveTo>
                  <a:lnTo>
                    <a:pt x="4741" y="0"/>
                  </a:lnTo>
                  <a:lnTo>
                    <a:pt x="6137" y="992"/>
                  </a:lnTo>
                  <a:lnTo>
                    <a:pt x="7068" y="2645"/>
                  </a:lnTo>
                  <a:lnTo>
                    <a:pt x="7688" y="4740"/>
                  </a:lnTo>
                  <a:lnTo>
                    <a:pt x="11024" y="9713"/>
                  </a:lnTo>
                  <a:lnTo>
                    <a:pt x="16806" y="16223"/>
                  </a:lnTo>
                  <a:lnTo>
                    <a:pt x="25990" y="25731"/>
                  </a:lnTo>
                  <a:lnTo>
                    <a:pt x="31217" y="32037"/>
                  </a:lnTo>
                  <a:lnTo>
                    <a:pt x="36687" y="39217"/>
                  </a:lnTo>
                  <a:lnTo>
                    <a:pt x="42317" y="46981"/>
                  </a:lnTo>
                  <a:lnTo>
                    <a:pt x="53865" y="63544"/>
                  </a:lnTo>
                  <a:lnTo>
                    <a:pt x="59723" y="72128"/>
                  </a:lnTo>
                  <a:lnTo>
                    <a:pt x="74169" y="92250"/>
                  </a:lnTo>
                  <a:lnTo>
                    <a:pt x="82188" y="103171"/>
                  </a:lnTo>
                  <a:lnTo>
                    <a:pt x="89519" y="115414"/>
                  </a:lnTo>
                  <a:lnTo>
                    <a:pt x="96390" y="128536"/>
                  </a:lnTo>
                  <a:lnTo>
                    <a:pt x="126417" y="189983"/>
                  </a:lnTo>
                  <a:lnTo>
                    <a:pt x="152220" y="241830"/>
                  </a:lnTo>
                  <a:lnTo>
                    <a:pt x="172495" y="279790"/>
                  </a:lnTo>
                  <a:lnTo>
                    <a:pt x="183457" y="299636"/>
                  </a:lnTo>
                  <a:lnTo>
                    <a:pt x="194735" y="321796"/>
                  </a:lnTo>
                  <a:lnTo>
                    <a:pt x="217848" y="370231"/>
                  </a:lnTo>
                  <a:lnTo>
                    <a:pt x="253174" y="447704"/>
                  </a:lnTo>
                  <a:lnTo>
                    <a:pt x="263040" y="472101"/>
                  </a:lnTo>
                  <a:lnTo>
                    <a:pt x="271602" y="495312"/>
                  </a:lnTo>
                  <a:lnTo>
                    <a:pt x="312539" y="616148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SMARTInkAnnotation400"/>
            <p:cNvSpPr/>
            <p:nvPr/>
          </p:nvSpPr>
          <p:spPr>
            <a:xfrm>
              <a:off x="2348507" y="2419945"/>
              <a:ext cx="276822" cy="232173"/>
            </a:xfrm>
            <a:custGeom>
              <a:avLst/>
              <a:gdLst/>
              <a:ahLst/>
              <a:cxnLst/>
              <a:rect l="0" t="0" r="0" b="0"/>
              <a:pathLst>
                <a:path w="276822" h="232173">
                  <a:moveTo>
                    <a:pt x="276821" y="0"/>
                  </a:moveTo>
                  <a:lnTo>
                    <a:pt x="272080" y="4740"/>
                  </a:lnTo>
                  <a:lnTo>
                    <a:pt x="264461" y="9713"/>
                  </a:lnTo>
                  <a:lnTo>
                    <a:pt x="259651" y="12429"/>
                  </a:lnTo>
                  <a:lnTo>
                    <a:pt x="253468" y="16223"/>
                  </a:lnTo>
                  <a:lnTo>
                    <a:pt x="238661" y="25731"/>
                  </a:lnTo>
                  <a:lnTo>
                    <a:pt x="231537" y="31044"/>
                  </a:lnTo>
                  <a:lnTo>
                    <a:pt x="224803" y="36571"/>
                  </a:lnTo>
                  <a:lnTo>
                    <a:pt x="218330" y="42240"/>
                  </a:lnTo>
                  <a:lnTo>
                    <a:pt x="211038" y="48004"/>
                  </a:lnTo>
                  <a:lnTo>
                    <a:pt x="203200" y="53830"/>
                  </a:lnTo>
                  <a:lnTo>
                    <a:pt x="194998" y="59699"/>
                  </a:lnTo>
                  <a:lnTo>
                    <a:pt x="186553" y="66589"/>
                  </a:lnTo>
                  <a:lnTo>
                    <a:pt x="177947" y="74158"/>
                  </a:lnTo>
                  <a:lnTo>
                    <a:pt x="169233" y="82181"/>
                  </a:lnTo>
                  <a:lnTo>
                    <a:pt x="151613" y="99032"/>
                  </a:lnTo>
                  <a:lnTo>
                    <a:pt x="142748" y="107693"/>
                  </a:lnTo>
                  <a:lnTo>
                    <a:pt x="133861" y="115452"/>
                  </a:lnTo>
                  <a:lnTo>
                    <a:pt x="124959" y="122608"/>
                  </a:lnTo>
                  <a:lnTo>
                    <a:pt x="116048" y="129364"/>
                  </a:lnTo>
                  <a:lnTo>
                    <a:pt x="107132" y="136844"/>
                  </a:lnTo>
                  <a:lnTo>
                    <a:pt x="98210" y="144807"/>
                  </a:lnTo>
                  <a:lnTo>
                    <a:pt x="89286" y="153093"/>
                  </a:lnTo>
                  <a:lnTo>
                    <a:pt x="81352" y="161593"/>
                  </a:lnTo>
                  <a:lnTo>
                    <a:pt x="74079" y="170236"/>
                  </a:lnTo>
                  <a:lnTo>
                    <a:pt x="67245" y="178975"/>
                  </a:lnTo>
                  <a:lnTo>
                    <a:pt x="59713" y="186785"/>
                  </a:lnTo>
                  <a:lnTo>
                    <a:pt x="51715" y="193977"/>
                  </a:lnTo>
                  <a:lnTo>
                    <a:pt x="43407" y="200755"/>
                  </a:lnTo>
                  <a:lnTo>
                    <a:pt x="35883" y="207258"/>
                  </a:lnTo>
                  <a:lnTo>
                    <a:pt x="28883" y="213579"/>
                  </a:lnTo>
                  <a:lnTo>
                    <a:pt x="22232" y="219776"/>
                  </a:lnTo>
                  <a:lnTo>
                    <a:pt x="16806" y="223908"/>
                  </a:lnTo>
                  <a:lnTo>
                    <a:pt x="12196" y="226663"/>
                  </a:lnTo>
                  <a:lnTo>
                    <a:pt x="0" y="232172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SMARTInkAnnotation401"/>
            <p:cNvSpPr/>
            <p:nvPr/>
          </p:nvSpPr>
          <p:spPr>
            <a:xfrm>
              <a:off x="2294929" y="2464593"/>
              <a:ext cx="357189" cy="250033"/>
            </a:xfrm>
            <a:custGeom>
              <a:avLst/>
              <a:gdLst/>
              <a:ahLst/>
              <a:cxnLst/>
              <a:rect l="0" t="0" r="0" b="0"/>
              <a:pathLst>
                <a:path w="357189" h="250033">
                  <a:moveTo>
                    <a:pt x="0" y="0"/>
                  </a:moveTo>
                  <a:lnTo>
                    <a:pt x="4741" y="4741"/>
                  </a:lnTo>
                  <a:lnTo>
                    <a:pt x="7130" y="6137"/>
                  </a:lnTo>
                  <a:lnTo>
                    <a:pt x="12429" y="7689"/>
                  </a:lnTo>
                  <a:lnTo>
                    <a:pt x="15231" y="10087"/>
                  </a:lnTo>
                  <a:lnTo>
                    <a:pt x="18092" y="13670"/>
                  </a:lnTo>
                  <a:lnTo>
                    <a:pt x="20991" y="18043"/>
                  </a:lnTo>
                  <a:lnTo>
                    <a:pt x="29504" y="25548"/>
                  </a:lnTo>
                  <a:lnTo>
                    <a:pt x="55878" y="43191"/>
                  </a:lnTo>
                  <a:lnTo>
                    <a:pt x="64041" y="49630"/>
                  </a:lnTo>
                  <a:lnTo>
                    <a:pt x="72460" y="56899"/>
                  </a:lnTo>
                  <a:lnTo>
                    <a:pt x="81049" y="64722"/>
                  </a:lnTo>
                  <a:lnTo>
                    <a:pt x="90743" y="72914"/>
                  </a:lnTo>
                  <a:lnTo>
                    <a:pt x="112099" y="89953"/>
                  </a:lnTo>
                  <a:lnTo>
                    <a:pt x="122358" y="98664"/>
                  </a:lnTo>
                  <a:lnTo>
                    <a:pt x="132174" y="107448"/>
                  </a:lnTo>
                  <a:lnTo>
                    <a:pt x="141694" y="116280"/>
                  </a:lnTo>
                  <a:lnTo>
                    <a:pt x="153002" y="125146"/>
                  </a:lnTo>
                  <a:lnTo>
                    <a:pt x="165501" y="134032"/>
                  </a:lnTo>
                  <a:lnTo>
                    <a:pt x="178795" y="142933"/>
                  </a:lnTo>
                  <a:lnTo>
                    <a:pt x="204150" y="160760"/>
                  </a:lnTo>
                  <a:lnTo>
                    <a:pt x="252764" y="196458"/>
                  </a:lnTo>
                  <a:lnTo>
                    <a:pt x="264752" y="204394"/>
                  </a:lnTo>
                  <a:lnTo>
                    <a:pt x="276712" y="211669"/>
                  </a:lnTo>
                  <a:lnTo>
                    <a:pt x="288654" y="218503"/>
                  </a:lnTo>
                  <a:lnTo>
                    <a:pt x="299593" y="225044"/>
                  </a:lnTo>
                  <a:lnTo>
                    <a:pt x="319684" y="237603"/>
                  </a:lnTo>
                  <a:lnTo>
                    <a:pt x="328216" y="241746"/>
                  </a:lnTo>
                  <a:lnTo>
                    <a:pt x="335889" y="244508"/>
                  </a:lnTo>
                  <a:lnTo>
                    <a:pt x="357188" y="250032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SMARTInkAnnotation402"/>
            <p:cNvSpPr/>
            <p:nvPr/>
          </p:nvSpPr>
          <p:spPr>
            <a:xfrm>
              <a:off x="3011223" y="2125265"/>
              <a:ext cx="158817" cy="651868"/>
            </a:xfrm>
            <a:custGeom>
              <a:avLst/>
              <a:gdLst/>
              <a:ahLst/>
              <a:cxnLst/>
              <a:rect l="0" t="0" r="0" b="0"/>
              <a:pathLst>
                <a:path w="158817" h="651868">
                  <a:moveTo>
                    <a:pt x="158816" y="0"/>
                  </a:moveTo>
                  <a:lnTo>
                    <a:pt x="158816" y="4741"/>
                  </a:lnTo>
                  <a:lnTo>
                    <a:pt x="154075" y="17169"/>
                  </a:lnTo>
                  <a:lnTo>
                    <a:pt x="149102" y="27805"/>
                  </a:lnTo>
                  <a:lnTo>
                    <a:pt x="146387" y="33420"/>
                  </a:lnTo>
                  <a:lnTo>
                    <a:pt x="143584" y="40139"/>
                  </a:lnTo>
                  <a:lnTo>
                    <a:pt x="140724" y="47595"/>
                  </a:lnTo>
                  <a:lnTo>
                    <a:pt x="134900" y="63818"/>
                  </a:lnTo>
                  <a:lnTo>
                    <a:pt x="129004" y="80949"/>
                  </a:lnTo>
                  <a:lnTo>
                    <a:pt x="125051" y="90677"/>
                  </a:lnTo>
                  <a:lnTo>
                    <a:pt x="120431" y="101131"/>
                  </a:lnTo>
                  <a:lnTo>
                    <a:pt x="115366" y="112069"/>
                  </a:lnTo>
                  <a:lnTo>
                    <a:pt x="104447" y="137452"/>
                  </a:lnTo>
                  <a:lnTo>
                    <a:pt x="27843" y="327440"/>
                  </a:lnTo>
                  <a:lnTo>
                    <a:pt x="22883" y="342317"/>
                  </a:lnTo>
                  <a:lnTo>
                    <a:pt x="18584" y="357195"/>
                  </a:lnTo>
                  <a:lnTo>
                    <a:pt x="14726" y="372076"/>
                  </a:lnTo>
                  <a:lnTo>
                    <a:pt x="7794" y="401839"/>
                  </a:lnTo>
                  <a:lnTo>
                    <a:pt x="4556" y="416720"/>
                  </a:lnTo>
                  <a:lnTo>
                    <a:pt x="2398" y="431603"/>
                  </a:lnTo>
                  <a:lnTo>
                    <a:pt x="959" y="446485"/>
                  </a:lnTo>
                  <a:lnTo>
                    <a:pt x="0" y="461368"/>
                  </a:lnTo>
                  <a:lnTo>
                    <a:pt x="352" y="475258"/>
                  </a:lnTo>
                  <a:lnTo>
                    <a:pt x="1579" y="488487"/>
                  </a:lnTo>
                  <a:lnTo>
                    <a:pt x="3390" y="501275"/>
                  </a:lnTo>
                  <a:lnTo>
                    <a:pt x="5589" y="513769"/>
                  </a:lnTo>
                  <a:lnTo>
                    <a:pt x="8047" y="526068"/>
                  </a:lnTo>
                  <a:lnTo>
                    <a:pt x="10678" y="538235"/>
                  </a:lnTo>
                  <a:lnTo>
                    <a:pt x="13425" y="549324"/>
                  </a:lnTo>
                  <a:lnTo>
                    <a:pt x="16248" y="559692"/>
                  </a:lnTo>
                  <a:lnTo>
                    <a:pt x="19122" y="569581"/>
                  </a:lnTo>
                  <a:lnTo>
                    <a:pt x="23022" y="579151"/>
                  </a:lnTo>
                  <a:lnTo>
                    <a:pt x="27607" y="588507"/>
                  </a:lnTo>
                  <a:lnTo>
                    <a:pt x="32648" y="597721"/>
                  </a:lnTo>
                  <a:lnTo>
                    <a:pt x="38985" y="605848"/>
                  </a:lnTo>
                  <a:lnTo>
                    <a:pt x="46186" y="613250"/>
                  </a:lnTo>
                  <a:lnTo>
                    <a:pt x="53964" y="620169"/>
                  </a:lnTo>
                  <a:lnTo>
                    <a:pt x="63117" y="625774"/>
                  </a:lnTo>
                  <a:lnTo>
                    <a:pt x="73189" y="630504"/>
                  </a:lnTo>
                  <a:lnTo>
                    <a:pt x="83872" y="634648"/>
                  </a:lnTo>
                  <a:lnTo>
                    <a:pt x="93970" y="637411"/>
                  </a:lnTo>
                  <a:lnTo>
                    <a:pt x="103679" y="639253"/>
                  </a:lnTo>
                  <a:lnTo>
                    <a:pt x="113128" y="640482"/>
                  </a:lnTo>
                  <a:lnTo>
                    <a:pt x="122404" y="642292"/>
                  </a:lnTo>
                  <a:lnTo>
                    <a:pt x="131565" y="644492"/>
                  </a:lnTo>
                  <a:lnTo>
                    <a:pt x="158816" y="651867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SMARTInkAnnotation403"/>
            <p:cNvSpPr/>
            <p:nvPr/>
          </p:nvSpPr>
          <p:spPr>
            <a:xfrm>
              <a:off x="3464718" y="2250281"/>
              <a:ext cx="294555" cy="444662"/>
            </a:xfrm>
            <a:custGeom>
              <a:avLst/>
              <a:gdLst/>
              <a:ahLst/>
              <a:cxnLst/>
              <a:rect l="0" t="0" r="0" b="0"/>
              <a:pathLst>
                <a:path w="294555" h="444662">
                  <a:moveTo>
                    <a:pt x="53578" y="0"/>
                  </a:moveTo>
                  <a:lnTo>
                    <a:pt x="53578" y="4740"/>
                  </a:lnTo>
                  <a:lnTo>
                    <a:pt x="52586" y="7129"/>
                  </a:lnTo>
                  <a:lnTo>
                    <a:pt x="43865" y="20737"/>
                  </a:lnTo>
                  <a:lnTo>
                    <a:pt x="38347" y="31045"/>
                  </a:lnTo>
                  <a:lnTo>
                    <a:pt x="23767" y="59699"/>
                  </a:lnTo>
                  <a:lnTo>
                    <a:pt x="20485" y="68866"/>
                  </a:lnTo>
                  <a:lnTo>
                    <a:pt x="18034" y="77240"/>
                  </a:lnTo>
                  <a:lnTo>
                    <a:pt x="13638" y="87576"/>
                  </a:lnTo>
                  <a:lnTo>
                    <a:pt x="11022" y="98785"/>
                  </a:lnTo>
                  <a:lnTo>
                    <a:pt x="9860" y="109388"/>
                  </a:lnTo>
                  <a:lnTo>
                    <a:pt x="9343" y="117409"/>
                  </a:lnTo>
                  <a:lnTo>
                    <a:pt x="10197" y="120936"/>
                  </a:lnTo>
                  <a:lnTo>
                    <a:pt x="13793" y="127502"/>
                  </a:lnTo>
                  <a:lnTo>
                    <a:pt x="21395" y="136776"/>
                  </a:lnTo>
                  <a:lnTo>
                    <a:pt x="24185" y="138809"/>
                  </a:lnTo>
                  <a:lnTo>
                    <a:pt x="29931" y="141068"/>
                  </a:lnTo>
                  <a:lnTo>
                    <a:pt x="38439" y="142072"/>
                  </a:lnTo>
                  <a:lnTo>
                    <a:pt x="43485" y="142340"/>
                  </a:lnTo>
                  <a:lnTo>
                    <a:pt x="54384" y="142637"/>
                  </a:lnTo>
                  <a:lnTo>
                    <a:pt x="60068" y="142716"/>
                  </a:lnTo>
                  <a:lnTo>
                    <a:pt x="65843" y="141777"/>
                  </a:lnTo>
                  <a:lnTo>
                    <a:pt x="71676" y="140158"/>
                  </a:lnTo>
                  <a:lnTo>
                    <a:pt x="77550" y="138087"/>
                  </a:lnTo>
                  <a:lnTo>
                    <a:pt x="84442" y="136706"/>
                  </a:lnTo>
                  <a:lnTo>
                    <a:pt x="92014" y="135786"/>
                  </a:lnTo>
                  <a:lnTo>
                    <a:pt x="100038" y="135173"/>
                  </a:lnTo>
                  <a:lnTo>
                    <a:pt x="107372" y="133771"/>
                  </a:lnTo>
                  <a:lnTo>
                    <a:pt x="114245" y="131844"/>
                  </a:lnTo>
                  <a:lnTo>
                    <a:pt x="144276" y="121624"/>
                  </a:lnTo>
                  <a:lnTo>
                    <a:pt x="151746" y="118786"/>
                  </a:lnTo>
                  <a:lnTo>
                    <a:pt x="158711" y="115902"/>
                  </a:lnTo>
                  <a:lnTo>
                    <a:pt x="165339" y="112986"/>
                  </a:lnTo>
                  <a:lnTo>
                    <a:pt x="177994" y="107101"/>
                  </a:lnTo>
                  <a:lnTo>
                    <a:pt x="220231" y="86317"/>
                  </a:lnTo>
                  <a:lnTo>
                    <a:pt x="226196" y="84334"/>
                  </a:lnTo>
                  <a:lnTo>
                    <a:pt x="232156" y="83011"/>
                  </a:lnTo>
                  <a:lnTo>
                    <a:pt x="238115" y="82130"/>
                  </a:lnTo>
                  <a:lnTo>
                    <a:pt x="243079" y="80550"/>
                  </a:lnTo>
                  <a:lnTo>
                    <a:pt x="251241" y="76149"/>
                  </a:lnTo>
                  <a:lnTo>
                    <a:pt x="255799" y="74578"/>
                  </a:lnTo>
                  <a:lnTo>
                    <a:pt x="260822" y="73531"/>
                  </a:lnTo>
                  <a:lnTo>
                    <a:pt x="266155" y="72833"/>
                  </a:lnTo>
                  <a:lnTo>
                    <a:pt x="270702" y="73360"/>
                  </a:lnTo>
                  <a:lnTo>
                    <a:pt x="274726" y="74704"/>
                  </a:lnTo>
                  <a:lnTo>
                    <a:pt x="278401" y="76591"/>
                  </a:lnTo>
                  <a:lnTo>
                    <a:pt x="280850" y="78842"/>
                  </a:lnTo>
                  <a:lnTo>
                    <a:pt x="282483" y="81335"/>
                  </a:lnTo>
                  <a:lnTo>
                    <a:pt x="287428" y="92229"/>
                  </a:lnTo>
                  <a:lnTo>
                    <a:pt x="291457" y="101514"/>
                  </a:lnTo>
                  <a:lnTo>
                    <a:pt x="293247" y="108948"/>
                  </a:lnTo>
                  <a:lnTo>
                    <a:pt x="294043" y="120851"/>
                  </a:lnTo>
                  <a:lnTo>
                    <a:pt x="294397" y="135071"/>
                  </a:lnTo>
                  <a:lnTo>
                    <a:pt x="294554" y="148005"/>
                  </a:lnTo>
                  <a:lnTo>
                    <a:pt x="293603" y="156217"/>
                  </a:lnTo>
                  <a:lnTo>
                    <a:pt x="291978" y="165660"/>
                  </a:lnTo>
                  <a:lnTo>
                    <a:pt x="289902" y="175924"/>
                  </a:lnTo>
                  <a:lnTo>
                    <a:pt x="287526" y="185744"/>
                  </a:lnTo>
                  <a:lnTo>
                    <a:pt x="284950" y="195267"/>
                  </a:lnTo>
                  <a:lnTo>
                    <a:pt x="279441" y="213785"/>
                  </a:lnTo>
                  <a:lnTo>
                    <a:pt x="273686" y="231937"/>
                  </a:lnTo>
                  <a:lnTo>
                    <a:pt x="269770" y="241937"/>
                  </a:lnTo>
                  <a:lnTo>
                    <a:pt x="265175" y="252573"/>
                  </a:lnTo>
                  <a:lnTo>
                    <a:pt x="260127" y="263632"/>
                  </a:lnTo>
                  <a:lnTo>
                    <a:pt x="253785" y="274973"/>
                  </a:lnTo>
                  <a:lnTo>
                    <a:pt x="246581" y="286503"/>
                  </a:lnTo>
                  <a:lnTo>
                    <a:pt x="218371" y="328783"/>
                  </a:lnTo>
                  <a:lnTo>
                    <a:pt x="211066" y="338251"/>
                  </a:lnTo>
                  <a:lnTo>
                    <a:pt x="203218" y="347540"/>
                  </a:lnTo>
                  <a:lnTo>
                    <a:pt x="195010" y="356709"/>
                  </a:lnTo>
                  <a:lnTo>
                    <a:pt x="177953" y="374834"/>
                  </a:lnTo>
                  <a:lnTo>
                    <a:pt x="169237" y="383835"/>
                  </a:lnTo>
                  <a:lnTo>
                    <a:pt x="160450" y="391819"/>
                  </a:lnTo>
                  <a:lnTo>
                    <a:pt x="151615" y="399127"/>
                  </a:lnTo>
                  <a:lnTo>
                    <a:pt x="142749" y="405983"/>
                  </a:lnTo>
                  <a:lnTo>
                    <a:pt x="134853" y="411546"/>
                  </a:lnTo>
                  <a:lnTo>
                    <a:pt x="127605" y="416247"/>
                  </a:lnTo>
                  <a:lnTo>
                    <a:pt x="120789" y="420373"/>
                  </a:lnTo>
                  <a:lnTo>
                    <a:pt x="113268" y="424116"/>
                  </a:lnTo>
                  <a:lnTo>
                    <a:pt x="105278" y="427603"/>
                  </a:lnTo>
                  <a:lnTo>
                    <a:pt x="96975" y="430920"/>
                  </a:lnTo>
                  <a:lnTo>
                    <a:pt x="89454" y="434124"/>
                  </a:lnTo>
                  <a:lnTo>
                    <a:pt x="75807" y="440329"/>
                  </a:lnTo>
                  <a:lnTo>
                    <a:pt x="69389" y="442381"/>
                  </a:lnTo>
                  <a:lnTo>
                    <a:pt x="63127" y="443749"/>
                  </a:lnTo>
                  <a:lnTo>
                    <a:pt x="56968" y="444661"/>
                  </a:lnTo>
                  <a:lnTo>
                    <a:pt x="51869" y="444276"/>
                  </a:lnTo>
                  <a:lnTo>
                    <a:pt x="47478" y="443028"/>
                  </a:lnTo>
                  <a:lnTo>
                    <a:pt x="38961" y="438995"/>
                  </a:lnTo>
                  <a:lnTo>
                    <a:pt x="28561" y="433895"/>
                  </a:lnTo>
                  <a:lnTo>
                    <a:pt x="19970" y="428321"/>
                  </a:lnTo>
                  <a:lnTo>
                    <a:pt x="16290" y="425446"/>
                  </a:lnTo>
                  <a:lnTo>
                    <a:pt x="9555" y="416959"/>
                  </a:lnTo>
                  <a:lnTo>
                    <a:pt x="4247" y="407565"/>
                  </a:lnTo>
                  <a:lnTo>
                    <a:pt x="2831" y="403671"/>
                  </a:lnTo>
                  <a:lnTo>
                    <a:pt x="0" y="392906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SMARTInkAnnotation404"/>
            <p:cNvSpPr/>
            <p:nvPr/>
          </p:nvSpPr>
          <p:spPr>
            <a:xfrm>
              <a:off x="4036218" y="2303859"/>
              <a:ext cx="35601" cy="339329"/>
            </a:xfrm>
            <a:custGeom>
              <a:avLst/>
              <a:gdLst/>
              <a:ahLst/>
              <a:cxnLst/>
              <a:rect l="0" t="0" r="0" b="0"/>
              <a:pathLst>
                <a:path w="35601" h="339329">
                  <a:moveTo>
                    <a:pt x="17860" y="0"/>
                  </a:moveTo>
                  <a:lnTo>
                    <a:pt x="17860" y="12429"/>
                  </a:lnTo>
                  <a:lnTo>
                    <a:pt x="18852" y="16223"/>
                  </a:lnTo>
                  <a:lnTo>
                    <a:pt x="20506" y="20737"/>
                  </a:lnTo>
                  <a:lnTo>
                    <a:pt x="22600" y="25731"/>
                  </a:lnTo>
                  <a:lnTo>
                    <a:pt x="23996" y="32036"/>
                  </a:lnTo>
                  <a:lnTo>
                    <a:pt x="24928" y="39217"/>
                  </a:lnTo>
                  <a:lnTo>
                    <a:pt x="25548" y="46981"/>
                  </a:lnTo>
                  <a:lnTo>
                    <a:pt x="26954" y="55133"/>
                  </a:lnTo>
                  <a:lnTo>
                    <a:pt x="28884" y="63544"/>
                  </a:lnTo>
                  <a:lnTo>
                    <a:pt x="31162" y="72128"/>
                  </a:lnTo>
                  <a:lnTo>
                    <a:pt x="32681" y="81820"/>
                  </a:lnTo>
                  <a:lnTo>
                    <a:pt x="33694" y="92250"/>
                  </a:lnTo>
                  <a:lnTo>
                    <a:pt x="34369" y="103172"/>
                  </a:lnTo>
                  <a:lnTo>
                    <a:pt x="35119" y="125890"/>
                  </a:lnTo>
                  <a:lnTo>
                    <a:pt x="35600" y="168073"/>
                  </a:lnTo>
                  <a:lnTo>
                    <a:pt x="34648" y="178525"/>
                  </a:lnTo>
                  <a:lnTo>
                    <a:pt x="33021" y="189462"/>
                  </a:lnTo>
                  <a:lnTo>
                    <a:pt x="30944" y="200722"/>
                  </a:lnTo>
                  <a:lnTo>
                    <a:pt x="28567" y="211205"/>
                  </a:lnTo>
                  <a:lnTo>
                    <a:pt x="25990" y="221171"/>
                  </a:lnTo>
                  <a:lnTo>
                    <a:pt x="23279" y="230791"/>
                  </a:lnTo>
                  <a:lnTo>
                    <a:pt x="21473" y="241173"/>
                  </a:lnTo>
                  <a:lnTo>
                    <a:pt x="20269" y="252063"/>
                  </a:lnTo>
                  <a:lnTo>
                    <a:pt x="19465" y="263292"/>
                  </a:lnTo>
                  <a:lnTo>
                    <a:pt x="17938" y="273754"/>
                  </a:lnTo>
                  <a:lnTo>
                    <a:pt x="15927" y="283706"/>
                  </a:lnTo>
                  <a:lnTo>
                    <a:pt x="13595" y="293317"/>
                  </a:lnTo>
                  <a:lnTo>
                    <a:pt x="11048" y="301709"/>
                  </a:lnTo>
                  <a:lnTo>
                    <a:pt x="8358" y="309287"/>
                  </a:lnTo>
                  <a:lnTo>
                    <a:pt x="5572" y="316324"/>
                  </a:lnTo>
                  <a:lnTo>
                    <a:pt x="3714" y="322008"/>
                  </a:lnTo>
                  <a:lnTo>
                    <a:pt x="2476" y="326789"/>
                  </a:lnTo>
                  <a:lnTo>
                    <a:pt x="0" y="339328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SMARTInkAnnotation405"/>
            <p:cNvSpPr/>
            <p:nvPr/>
          </p:nvSpPr>
          <p:spPr>
            <a:xfrm>
              <a:off x="3884414" y="2384226"/>
              <a:ext cx="267891" cy="89298"/>
            </a:xfrm>
            <a:custGeom>
              <a:avLst/>
              <a:gdLst/>
              <a:ahLst/>
              <a:cxnLst/>
              <a:rect l="0" t="0" r="0" b="0"/>
              <a:pathLst>
                <a:path w="267891" h="89298">
                  <a:moveTo>
                    <a:pt x="0" y="89297"/>
                  </a:moveTo>
                  <a:lnTo>
                    <a:pt x="12428" y="76868"/>
                  </a:lnTo>
                  <a:lnTo>
                    <a:pt x="16223" y="74066"/>
                  </a:lnTo>
                  <a:lnTo>
                    <a:pt x="20737" y="71205"/>
                  </a:lnTo>
                  <a:lnTo>
                    <a:pt x="25731" y="68306"/>
                  </a:lnTo>
                  <a:lnTo>
                    <a:pt x="39217" y="59793"/>
                  </a:lnTo>
                  <a:lnTo>
                    <a:pt x="46980" y="54745"/>
                  </a:lnTo>
                  <a:lnTo>
                    <a:pt x="55133" y="50387"/>
                  </a:lnTo>
                  <a:lnTo>
                    <a:pt x="63544" y="46490"/>
                  </a:lnTo>
                  <a:lnTo>
                    <a:pt x="72128" y="42900"/>
                  </a:lnTo>
                  <a:lnTo>
                    <a:pt x="81819" y="39514"/>
                  </a:lnTo>
                  <a:lnTo>
                    <a:pt x="92249" y="36264"/>
                  </a:lnTo>
                  <a:lnTo>
                    <a:pt x="103171" y="33106"/>
                  </a:lnTo>
                  <a:lnTo>
                    <a:pt x="115413" y="30008"/>
                  </a:lnTo>
                  <a:lnTo>
                    <a:pt x="142246" y="23920"/>
                  </a:lnTo>
                  <a:lnTo>
                    <a:pt x="211975" y="8944"/>
                  </a:lnTo>
                  <a:lnTo>
                    <a:pt x="224661" y="5963"/>
                  </a:lnTo>
                  <a:lnTo>
                    <a:pt x="235102" y="3975"/>
                  </a:lnTo>
                  <a:lnTo>
                    <a:pt x="244047" y="2650"/>
                  </a:lnTo>
                  <a:lnTo>
                    <a:pt x="267890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SMARTInkAnnotation406"/>
            <p:cNvSpPr/>
            <p:nvPr/>
          </p:nvSpPr>
          <p:spPr>
            <a:xfrm>
              <a:off x="4268390" y="2205632"/>
              <a:ext cx="388793" cy="491134"/>
            </a:xfrm>
            <a:custGeom>
              <a:avLst/>
              <a:gdLst/>
              <a:ahLst/>
              <a:cxnLst/>
              <a:rect l="0" t="0" r="0" b="0"/>
              <a:pathLst>
                <a:path w="388793" h="491134">
                  <a:moveTo>
                    <a:pt x="107156" y="0"/>
                  </a:moveTo>
                  <a:lnTo>
                    <a:pt x="107156" y="13303"/>
                  </a:lnTo>
                  <a:lnTo>
                    <a:pt x="102416" y="25990"/>
                  </a:lnTo>
                  <a:lnTo>
                    <a:pt x="99468" y="37577"/>
                  </a:lnTo>
                  <a:lnTo>
                    <a:pt x="96132" y="49443"/>
                  </a:lnTo>
                  <a:lnTo>
                    <a:pt x="92335" y="63647"/>
                  </a:lnTo>
                  <a:lnTo>
                    <a:pt x="90647" y="76574"/>
                  </a:lnTo>
                  <a:lnTo>
                    <a:pt x="87251" y="88934"/>
                  </a:lnTo>
                  <a:lnTo>
                    <a:pt x="82434" y="102034"/>
                  </a:lnTo>
                  <a:lnTo>
                    <a:pt x="76987" y="117778"/>
                  </a:lnTo>
                  <a:lnTo>
                    <a:pt x="71258" y="132052"/>
                  </a:lnTo>
                  <a:lnTo>
                    <a:pt x="68341" y="138636"/>
                  </a:lnTo>
                  <a:lnTo>
                    <a:pt x="65100" y="153890"/>
                  </a:lnTo>
                  <a:lnTo>
                    <a:pt x="64236" y="162124"/>
                  </a:lnTo>
                  <a:lnTo>
                    <a:pt x="63276" y="176566"/>
                  </a:lnTo>
                  <a:lnTo>
                    <a:pt x="62849" y="189599"/>
                  </a:lnTo>
                  <a:lnTo>
                    <a:pt x="62575" y="214135"/>
                  </a:lnTo>
                  <a:lnTo>
                    <a:pt x="62553" y="220147"/>
                  </a:lnTo>
                  <a:lnTo>
                    <a:pt x="63530" y="225148"/>
                  </a:lnTo>
                  <a:lnTo>
                    <a:pt x="67262" y="233350"/>
                  </a:lnTo>
                  <a:lnTo>
                    <a:pt x="69645" y="235934"/>
                  </a:lnTo>
                  <a:lnTo>
                    <a:pt x="72228" y="237656"/>
                  </a:lnTo>
                  <a:lnTo>
                    <a:pt x="74941" y="238805"/>
                  </a:lnTo>
                  <a:lnTo>
                    <a:pt x="83500" y="245162"/>
                  </a:lnTo>
                  <a:lnTo>
                    <a:pt x="86424" y="245793"/>
                  </a:lnTo>
                  <a:lnTo>
                    <a:pt x="89366" y="245221"/>
                  </a:lnTo>
                  <a:lnTo>
                    <a:pt x="92320" y="243848"/>
                  </a:lnTo>
                  <a:lnTo>
                    <a:pt x="100893" y="242323"/>
                  </a:lnTo>
                  <a:lnTo>
                    <a:pt x="105958" y="241916"/>
                  </a:lnTo>
                  <a:lnTo>
                    <a:pt x="116876" y="238818"/>
                  </a:lnTo>
                  <a:lnTo>
                    <a:pt x="122566" y="236602"/>
                  </a:lnTo>
                  <a:lnTo>
                    <a:pt x="136825" y="231495"/>
                  </a:lnTo>
                  <a:lnTo>
                    <a:pt x="144795" y="228744"/>
                  </a:lnTo>
                  <a:lnTo>
                    <a:pt x="152093" y="225918"/>
                  </a:lnTo>
                  <a:lnTo>
                    <a:pt x="158942" y="223042"/>
                  </a:lnTo>
                  <a:lnTo>
                    <a:pt x="165493" y="220132"/>
                  </a:lnTo>
                  <a:lnTo>
                    <a:pt x="172836" y="216208"/>
                  </a:lnTo>
                  <a:lnTo>
                    <a:pt x="180708" y="211608"/>
                  </a:lnTo>
                  <a:lnTo>
                    <a:pt x="188933" y="206556"/>
                  </a:lnTo>
                  <a:lnTo>
                    <a:pt x="196401" y="201204"/>
                  </a:lnTo>
                  <a:lnTo>
                    <a:pt x="203364" y="195652"/>
                  </a:lnTo>
                  <a:lnTo>
                    <a:pt x="209990" y="189966"/>
                  </a:lnTo>
                  <a:lnTo>
                    <a:pt x="217384" y="185183"/>
                  </a:lnTo>
                  <a:lnTo>
                    <a:pt x="225289" y="181002"/>
                  </a:lnTo>
                  <a:lnTo>
                    <a:pt x="233537" y="177223"/>
                  </a:lnTo>
                  <a:lnTo>
                    <a:pt x="241019" y="172719"/>
                  </a:lnTo>
                  <a:lnTo>
                    <a:pt x="247992" y="167732"/>
                  </a:lnTo>
                  <a:lnTo>
                    <a:pt x="254625" y="162423"/>
                  </a:lnTo>
                  <a:lnTo>
                    <a:pt x="262023" y="157891"/>
                  </a:lnTo>
                  <a:lnTo>
                    <a:pt x="269932" y="153878"/>
                  </a:lnTo>
                  <a:lnTo>
                    <a:pt x="278181" y="150211"/>
                  </a:lnTo>
                  <a:lnTo>
                    <a:pt x="285666" y="145781"/>
                  </a:lnTo>
                  <a:lnTo>
                    <a:pt x="292639" y="140844"/>
                  </a:lnTo>
                  <a:lnTo>
                    <a:pt x="304686" y="131058"/>
                  </a:lnTo>
                  <a:lnTo>
                    <a:pt x="313348" y="123402"/>
                  </a:lnTo>
                  <a:lnTo>
                    <a:pt x="323151" y="116692"/>
                  </a:lnTo>
                  <a:lnTo>
                    <a:pt x="328544" y="113513"/>
                  </a:lnTo>
                  <a:lnTo>
                    <a:pt x="339827" y="109982"/>
                  </a:lnTo>
                  <a:lnTo>
                    <a:pt x="350464" y="108412"/>
                  </a:lnTo>
                  <a:lnTo>
                    <a:pt x="361038" y="107529"/>
                  </a:lnTo>
                  <a:lnTo>
                    <a:pt x="363860" y="107322"/>
                  </a:lnTo>
                  <a:lnTo>
                    <a:pt x="365604" y="108259"/>
                  </a:lnTo>
                  <a:lnTo>
                    <a:pt x="375533" y="116892"/>
                  </a:lnTo>
                  <a:lnTo>
                    <a:pt x="378348" y="119600"/>
                  </a:lnTo>
                  <a:lnTo>
                    <a:pt x="380224" y="123389"/>
                  </a:lnTo>
                  <a:lnTo>
                    <a:pt x="382309" y="132892"/>
                  </a:lnTo>
                  <a:lnTo>
                    <a:pt x="385881" y="146376"/>
                  </a:lnTo>
                  <a:lnTo>
                    <a:pt x="388223" y="154139"/>
                  </a:lnTo>
                  <a:lnTo>
                    <a:pt x="388792" y="162290"/>
                  </a:lnTo>
                  <a:lnTo>
                    <a:pt x="388179" y="170702"/>
                  </a:lnTo>
                  <a:lnTo>
                    <a:pt x="386778" y="179285"/>
                  </a:lnTo>
                  <a:lnTo>
                    <a:pt x="385844" y="187985"/>
                  </a:lnTo>
                  <a:lnTo>
                    <a:pt x="385221" y="196761"/>
                  </a:lnTo>
                  <a:lnTo>
                    <a:pt x="384806" y="205588"/>
                  </a:lnTo>
                  <a:lnTo>
                    <a:pt x="382545" y="214449"/>
                  </a:lnTo>
                  <a:lnTo>
                    <a:pt x="379054" y="223333"/>
                  </a:lnTo>
                  <a:lnTo>
                    <a:pt x="359192" y="263719"/>
                  </a:lnTo>
                  <a:lnTo>
                    <a:pt x="352570" y="274040"/>
                  </a:lnTo>
                  <a:lnTo>
                    <a:pt x="345180" y="283896"/>
                  </a:lnTo>
                  <a:lnTo>
                    <a:pt x="337276" y="293444"/>
                  </a:lnTo>
                  <a:lnTo>
                    <a:pt x="320557" y="314636"/>
                  </a:lnTo>
                  <a:lnTo>
                    <a:pt x="311931" y="325843"/>
                  </a:lnTo>
                  <a:lnTo>
                    <a:pt x="303204" y="336292"/>
                  </a:lnTo>
                  <a:lnTo>
                    <a:pt x="294410" y="346234"/>
                  </a:lnTo>
                  <a:lnTo>
                    <a:pt x="285570" y="355838"/>
                  </a:lnTo>
                  <a:lnTo>
                    <a:pt x="275708" y="365218"/>
                  </a:lnTo>
                  <a:lnTo>
                    <a:pt x="265165" y="374447"/>
                  </a:lnTo>
                  <a:lnTo>
                    <a:pt x="254167" y="383577"/>
                  </a:lnTo>
                  <a:lnTo>
                    <a:pt x="231364" y="401659"/>
                  </a:lnTo>
                  <a:lnTo>
                    <a:pt x="219727" y="410647"/>
                  </a:lnTo>
                  <a:lnTo>
                    <a:pt x="208001" y="418624"/>
                  </a:lnTo>
                  <a:lnTo>
                    <a:pt x="196214" y="425927"/>
                  </a:lnTo>
                  <a:lnTo>
                    <a:pt x="184387" y="432779"/>
                  </a:lnTo>
                  <a:lnTo>
                    <a:pt x="160663" y="445685"/>
                  </a:lnTo>
                  <a:lnTo>
                    <a:pt x="148781" y="451905"/>
                  </a:lnTo>
                  <a:lnTo>
                    <a:pt x="137882" y="458036"/>
                  </a:lnTo>
                  <a:lnTo>
                    <a:pt x="127640" y="464107"/>
                  </a:lnTo>
                  <a:lnTo>
                    <a:pt x="117836" y="470139"/>
                  </a:lnTo>
                  <a:lnTo>
                    <a:pt x="107331" y="475153"/>
                  </a:lnTo>
                  <a:lnTo>
                    <a:pt x="96359" y="479488"/>
                  </a:lnTo>
                  <a:lnTo>
                    <a:pt x="85075" y="483369"/>
                  </a:lnTo>
                  <a:lnTo>
                    <a:pt x="74576" y="485957"/>
                  </a:lnTo>
                  <a:lnTo>
                    <a:pt x="64600" y="487683"/>
                  </a:lnTo>
                  <a:lnTo>
                    <a:pt x="54973" y="488833"/>
                  </a:lnTo>
                  <a:lnTo>
                    <a:pt x="46571" y="489599"/>
                  </a:lnTo>
                  <a:lnTo>
                    <a:pt x="38985" y="490111"/>
                  </a:lnTo>
                  <a:lnTo>
                    <a:pt x="31943" y="490452"/>
                  </a:lnTo>
                  <a:lnTo>
                    <a:pt x="18827" y="490830"/>
                  </a:lnTo>
                  <a:lnTo>
                    <a:pt x="0" y="491133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SMARTInkAnnotation407"/>
            <p:cNvSpPr/>
            <p:nvPr/>
          </p:nvSpPr>
          <p:spPr>
            <a:xfrm>
              <a:off x="4616648" y="2009179"/>
              <a:ext cx="214313" cy="285751"/>
            </a:xfrm>
            <a:custGeom>
              <a:avLst/>
              <a:gdLst/>
              <a:ahLst/>
              <a:cxnLst/>
              <a:rect l="0" t="0" r="0" b="0"/>
              <a:pathLst>
                <a:path w="214313" h="285751">
                  <a:moveTo>
                    <a:pt x="0" y="0"/>
                  </a:moveTo>
                  <a:lnTo>
                    <a:pt x="4740" y="4741"/>
                  </a:lnTo>
                  <a:lnTo>
                    <a:pt x="8121" y="7129"/>
                  </a:lnTo>
                  <a:lnTo>
                    <a:pt x="12359" y="9714"/>
                  </a:lnTo>
                  <a:lnTo>
                    <a:pt x="17169" y="12429"/>
                  </a:lnTo>
                  <a:lnTo>
                    <a:pt x="22360" y="16224"/>
                  </a:lnTo>
                  <a:lnTo>
                    <a:pt x="27805" y="20737"/>
                  </a:lnTo>
                  <a:lnTo>
                    <a:pt x="33419" y="25731"/>
                  </a:lnTo>
                  <a:lnTo>
                    <a:pt x="41132" y="31045"/>
                  </a:lnTo>
                  <a:lnTo>
                    <a:pt x="50241" y="36571"/>
                  </a:lnTo>
                  <a:lnTo>
                    <a:pt x="60283" y="42240"/>
                  </a:lnTo>
                  <a:lnTo>
                    <a:pt x="69954" y="48996"/>
                  </a:lnTo>
                  <a:lnTo>
                    <a:pt x="79378" y="56477"/>
                  </a:lnTo>
                  <a:lnTo>
                    <a:pt x="88638" y="64440"/>
                  </a:lnTo>
                  <a:lnTo>
                    <a:pt x="97787" y="73718"/>
                  </a:lnTo>
                  <a:lnTo>
                    <a:pt x="106863" y="83872"/>
                  </a:lnTo>
                  <a:lnTo>
                    <a:pt x="115890" y="94610"/>
                  </a:lnTo>
                  <a:lnTo>
                    <a:pt x="123893" y="104745"/>
                  </a:lnTo>
                  <a:lnTo>
                    <a:pt x="131212" y="114478"/>
                  </a:lnTo>
                  <a:lnTo>
                    <a:pt x="138076" y="123944"/>
                  </a:lnTo>
                  <a:lnTo>
                    <a:pt x="144637" y="134223"/>
                  </a:lnTo>
                  <a:lnTo>
                    <a:pt x="150995" y="145045"/>
                  </a:lnTo>
                  <a:lnTo>
                    <a:pt x="157218" y="156228"/>
                  </a:lnTo>
                  <a:lnTo>
                    <a:pt x="169424" y="179237"/>
                  </a:lnTo>
                  <a:lnTo>
                    <a:pt x="175457" y="190929"/>
                  </a:lnTo>
                  <a:lnTo>
                    <a:pt x="180471" y="202692"/>
                  </a:lnTo>
                  <a:lnTo>
                    <a:pt x="184806" y="214503"/>
                  </a:lnTo>
                  <a:lnTo>
                    <a:pt x="188688" y="226346"/>
                  </a:lnTo>
                  <a:lnTo>
                    <a:pt x="192269" y="236225"/>
                  </a:lnTo>
                  <a:lnTo>
                    <a:pt x="195648" y="244796"/>
                  </a:lnTo>
                  <a:lnTo>
                    <a:pt x="198892" y="252494"/>
                  </a:lnTo>
                  <a:lnTo>
                    <a:pt x="205145" y="266340"/>
                  </a:lnTo>
                  <a:lnTo>
                    <a:pt x="214312" y="28575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SMARTInkAnnotation408"/>
            <p:cNvSpPr/>
            <p:nvPr/>
          </p:nvSpPr>
          <p:spPr>
            <a:xfrm>
              <a:off x="4973835" y="1982390"/>
              <a:ext cx="240365" cy="937618"/>
            </a:xfrm>
            <a:custGeom>
              <a:avLst/>
              <a:gdLst/>
              <a:ahLst/>
              <a:cxnLst/>
              <a:rect l="0" t="0" r="0" b="0"/>
              <a:pathLst>
                <a:path w="240365" h="937618">
                  <a:moveTo>
                    <a:pt x="53579" y="0"/>
                  </a:moveTo>
                  <a:lnTo>
                    <a:pt x="58319" y="4741"/>
                  </a:lnTo>
                  <a:lnTo>
                    <a:pt x="61700" y="9114"/>
                  </a:lnTo>
                  <a:lnTo>
                    <a:pt x="65937" y="15005"/>
                  </a:lnTo>
                  <a:lnTo>
                    <a:pt x="70748" y="21910"/>
                  </a:lnTo>
                  <a:lnTo>
                    <a:pt x="91739" y="50589"/>
                  </a:lnTo>
                  <a:lnTo>
                    <a:pt x="101839" y="62499"/>
                  </a:lnTo>
                  <a:lnTo>
                    <a:pt x="113533" y="75401"/>
                  </a:lnTo>
                  <a:lnTo>
                    <a:pt x="126290" y="88963"/>
                  </a:lnTo>
                  <a:lnTo>
                    <a:pt x="138764" y="103957"/>
                  </a:lnTo>
                  <a:lnTo>
                    <a:pt x="151049" y="119906"/>
                  </a:lnTo>
                  <a:lnTo>
                    <a:pt x="163207" y="136492"/>
                  </a:lnTo>
                  <a:lnTo>
                    <a:pt x="174289" y="154495"/>
                  </a:lnTo>
                  <a:lnTo>
                    <a:pt x="184654" y="173442"/>
                  </a:lnTo>
                  <a:lnTo>
                    <a:pt x="194540" y="193019"/>
                  </a:lnTo>
                  <a:lnTo>
                    <a:pt x="203116" y="213015"/>
                  </a:lnTo>
                  <a:lnTo>
                    <a:pt x="210817" y="233291"/>
                  </a:lnTo>
                  <a:lnTo>
                    <a:pt x="217935" y="253754"/>
                  </a:lnTo>
                  <a:lnTo>
                    <a:pt x="223673" y="274341"/>
                  </a:lnTo>
                  <a:lnTo>
                    <a:pt x="228490" y="295011"/>
                  </a:lnTo>
                  <a:lnTo>
                    <a:pt x="232694" y="315737"/>
                  </a:lnTo>
                  <a:lnTo>
                    <a:pt x="235497" y="336499"/>
                  </a:lnTo>
                  <a:lnTo>
                    <a:pt x="237365" y="357286"/>
                  </a:lnTo>
                  <a:lnTo>
                    <a:pt x="238611" y="378089"/>
                  </a:lnTo>
                  <a:lnTo>
                    <a:pt x="239995" y="422370"/>
                  </a:lnTo>
                  <a:lnTo>
                    <a:pt x="240364" y="445291"/>
                  </a:lnTo>
                  <a:lnTo>
                    <a:pt x="238625" y="468509"/>
                  </a:lnTo>
                  <a:lnTo>
                    <a:pt x="235482" y="491925"/>
                  </a:lnTo>
                  <a:lnTo>
                    <a:pt x="231402" y="515474"/>
                  </a:lnTo>
                  <a:lnTo>
                    <a:pt x="225706" y="538118"/>
                  </a:lnTo>
                  <a:lnTo>
                    <a:pt x="218932" y="560160"/>
                  </a:lnTo>
                  <a:lnTo>
                    <a:pt x="203467" y="604163"/>
                  </a:lnTo>
                  <a:lnTo>
                    <a:pt x="186673" y="650179"/>
                  </a:lnTo>
                  <a:lnTo>
                    <a:pt x="176042" y="673562"/>
                  </a:lnTo>
                  <a:lnTo>
                    <a:pt x="163994" y="697088"/>
                  </a:lnTo>
                  <a:lnTo>
                    <a:pt x="151002" y="720710"/>
                  </a:lnTo>
                  <a:lnTo>
                    <a:pt x="136387" y="745387"/>
                  </a:lnTo>
                  <a:lnTo>
                    <a:pt x="104273" y="796619"/>
                  </a:lnTo>
                  <a:lnTo>
                    <a:pt x="62205" y="861444"/>
                  </a:lnTo>
                  <a:lnTo>
                    <a:pt x="49407" y="878898"/>
                  </a:lnTo>
                  <a:lnTo>
                    <a:pt x="36907" y="894502"/>
                  </a:lnTo>
                  <a:lnTo>
                    <a:pt x="0" y="937617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SMARTInkAnnotation409"/>
            <p:cNvSpPr/>
            <p:nvPr/>
          </p:nvSpPr>
          <p:spPr>
            <a:xfrm>
              <a:off x="3045023" y="2816658"/>
              <a:ext cx="1419821" cy="85491"/>
            </a:xfrm>
            <a:custGeom>
              <a:avLst/>
              <a:gdLst/>
              <a:ahLst/>
              <a:cxnLst/>
              <a:rect l="0" t="0" r="0" b="0"/>
              <a:pathLst>
                <a:path w="1419821" h="85491">
                  <a:moveTo>
                    <a:pt x="0" y="85490"/>
                  </a:moveTo>
                  <a:lnTo>
                    <a:pt x="4740" y="80749"/>
                  </a:lnTo>
                  <a:lnTo>
                    <a:pt x="7129" y="79353"/>
                  </a:lnTo>
                  <a:lnTo>
                    <a:pt x="12429" y="77801"/>
                  </a:lnTo>
                  <a:lnTo>
                    <a:pt x="32037" y="75813"/>
                  </a:lnTo>
                  <a:lnTo>
                    <a:pt x="39217" y="74078"/>
                  </a:lnTo>
                  <a:lnTo>
                    <a:pt x="46981" y="71929"/>
                  </a:lnTo>
                  <a:lnTo>
                    <a:pt x="63544" y="69541"/>
                  </a:lnTo>
                  <a:lnTo>
                    <a:pt x="80828" y="67487"/>
                  </a:lnTo>
                  <a:lnTo>
                    <a:pt x="89604" y="65551"/>
                  </a:lnTo>
                  <a:lnTo>
                    <a:pt x="98431" y="63267"/>
                  </a:lnTo>
                  <a:lnTo>
                    <a:pt x="116177" y="60730"/>
                  </a:lnTo>
                  <a:lnTo>
                    <a:pt x="156563" y="59102"/>
                  </a:lnTo>
                  <a:lnTo>
                    <a:pt x="166883" y="57976"/>
                  </a:lnTo>
                  <a:lnTo>
                    <a:pt x="176740" y="56233"/>
                  </a:lnTo>
                  <a:lnTo>
                    <a:pt x="186287" y="54079"/>
                  </a:lnTo>
                  <a:lnTo>
                    <a:pt x="204833" y="51686"/>
                  </a:lnTo>
                  <a:lnTo>
                    <a:pt x="245733" y="50149"/>
                  </a:lnTo>
                  <a:lnTo>
                    <a:pt x="257088" y="49031"/>
                  </a:lnTo>
                  <a:lnTo>
                    <a:pt x="268626" y="47293"/>
                  </a:lnTo>
                  <a:lnTo>
                    <a:pt x="280287" y="45143"/>
                  </a:lnTo>
                  <a:lnTo>
                    <a:pt x="303828" y="42753"/>
                  </a:lnTo>
                  <a:lnTo>
                    <a:pt x="328511" y="40699"/>
                  </a:lnTo>
                  <a:lnTo>
                    <a:pt x="342038" y="38762"/>
                  </a:lnTo>
                  <a:lnTo>
                    <a:pt x="370298" y="33964"/>
                  </a:lnTo>
                  <a:lnTo>
                    <a:pt x="399395" y="28524"/>
                  </a:lnTo>
                  <a:lnTo>
                    <a:pt x="414099" y="26677"/>
                  </a:lnTo>
                  <a:lnTo>
                    <a:pt x="443666" y="24624"/>
                  </a:lnTo>
                  <a:lnTo>
                    <a:pt x="458496" y="23085"/>
                  </a:lnTo>
                  <a:lnTo>
                    <a:pt x="473344" y="21066"/>
                  </a:lnTo>
                  <a:lnTo>
                    <a:pt x="488203" y="18728"/>
                  </a:lnTo>
                  <a:lnTo>
                    <a:pt x="520588" y="16131"/>
                  </a:lnTo>
                  <a:lnTo>
                    <a:pt x="554826" y="14976"/>
                  </a:lnTo>
                  <a:lnTo>
                    <a:pt x="589886" y="14463"/>
                  </a:lnTo>
                  <a:lnTo>
                    <a:pt x="607570" y="13334"/>
                  </a:lnTo>
                  <a:lnTo>
                    <a:pt x="625312" y="11589"/>
                  </a:lnTo>
                  <a:lnTo>
                    <a:pt x="643093" y="9434"/>
                  </a:lnTo>
                  <a:lnTo>
                    <a:pt x="678726" y="7039"/>
                  </a:lnTo>
                  <a:lnTo>
                    <a:pt x="715398" y="5974"/>
                  </a:lnTo>
                  <a:lnTo>
                    <a:pt x="816105" y="5235"/>
                  </a:lnTo>
                  <a:lnTo>
                    <a:pt x="836765" y="4206"/>
                  </a:lnTo>
                  <a:lnTo>
                    <a:pt x="857484" y="2527"/>
                  </a:lnTo>
                  <a:lnTo>
                    <a:pt x="899026" y="0"/>
                  </a:lnTo>
                  <a:lnTo>
                    <a:pt x="1003115" y="4252"/>
                  </a:lnTo>
                  <a:lnTo>
                    <a:pt x="1065614" y="4865"/>
                  </a:lnTo>
                  <a:lnTo>
                    <a:pt x="1086448" y="5943"/>
                  </a:lnTo>
                  <a:lnTo>
                    <a:pt x="1107283" y="7654"/>
                  </a:lnTo>
                  <a:lnTo>
                    <a:pt x="1128118" y="9787"/>
                  </a:lnTo>
                  <a:lnTo>
                    <a:pt x="1167144" y="14802"/>
                  </a:lnTo>
                  <a:lnTo>
                    <a:pt x="1325808" y="37894"/>
                  </a:lnTo>
                  <a:lnTo>
                    <a:pt x="1359847" y="43831"/>
                  </a:lnTo>
                  <a:lnTo>
                    <a:pt x="1373885" y="46803"/>
                  </a:lnTo>
                  <a:lnTo>
                    <a:pt x="1386220" y="49777"/>
                  </a:lnTo>
                  <a:lnTo>
                    <a:pt x="1419820" y="58701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SMARTInkAnnotation410"/>
            <p:cNvSpPr/>
            <p:nvPr/>
          </p:nvSpPr>
          <p:spPr>
            <a:xfrm>
              <a:off x="5152429" y="3518296"/>
              <a:ext cx="656449" cy="887792"/>
            </a:xfrm>
            <a:custGeom>
              <a:avLst/>
              <a:gdLst/>
              <a:ahLst/>
              <a:cxnLst/>
              <a:rect l="0" t="0" r="0" b="0"/>
              <a:pathLst>
                <a:path w="656449" h="887792">
                  <a:moveTo>
                    <a:pt x="250031" y="0"/>
                  </a:moveTo>
                  <a:lnTo>
                    <a:pt x="250031" y="12429"/>
                  </a:lnTo>
                  <a:lnTo>
                    <a:pt x="249039" y="15232"/>
                  </a:lnTo>
                  <a:lnTo>
                    <a:pt x="245291" y="20991"/>
                  </a:lnTo>
                  <a:lnTo>
                    <a:pt x="227671" y="40894"/>
                  </a:lnTo>
                  <a:lnTo>
                    <a:pt x="210885" y="63049"/>
                  </a:lnTo>
                  <a:lnTo>
                    <a:pt x="193343" y="84606"/>
                  </a:lnTo>
                  <a:lnTo>
                    <a:pt x="181511" y="104410"/>
                  </a:lnTo>
                  <a:lnTo>
                    <a:pt x="172283" y="123795"/>
                  </a:lnTo>
                  <a:lnTo>
                    <a:pt x="158865" y="151443"/>
                  </a:lnTo>
                  <a:lnTo>
                    <a:pt x="148990" y="170496"/>
                  </a:lnTo>
                  <a:lnTo>
                    <a:pt x="141293" y="192193"/>
                  </a:lnTo>
                  <a:lnTo>
                    <a:pt x="131382" y="221980"/>
                  </a:lnTo>
                  <a:lnTo>
                    <a:pt x="126902" y="249658"/>
                  </a:lnTo>
                  <a:lnTo>
                    <a:pt x="125574" y="276710"/>
                  </a:lnTo>
                  <a:lnTo>
                    <a:pt x="125181" y="298836"/>
                  </a:lnTo>
                  <a:lnTo>
                    <a:pt x="126118" y="304396"/>
                  </a:lnTo>
                  <a:lnTo>
                    <a:pt x="129805" y="313220"/>
                  </a:lnTo>
                  <a:lnTo>
                    <a:pt x="133170" y="316962"/>
                  </a:lnTo>
                  <a:lnTo>
                    <a:pt x="142199" y="323765"/>
                  </a:lnTo>
                  <a:lnTo>
                    <a:pt x="152827" y="327451"/>
                  </a:lnTo>
                  <a:lnTo>
                    <a:pt x="172613" y="329525"/>
                  </a:lnTo>
                  <a:lnTo>
                    <a:pt x="188834" y="329018"/>
                  </a:lnTo>
                  <a:lnTo>
                    <a:pt x="205966" y="325486"/>
                  </a:lnTo>
                  <a:lnTo>
                    <a:pt x="237085" y="317919"/>
                  </a:lnTo>
                  <a:lnTo>
                    <a:pt x="248345" y="314141"/>
                  </a:lnTo>
                  <a:lnTo>
                    <a:pt x="259822" y="309638"/>
                  </a:lnTo>
                  <a:lnTo>
                    <a:pt x="271441" y="304652"/>
                  </a:lnTo>
                  <a:lnTo>
                    <a:pt x="294935" y="293820"/>
                  </a:lnTo>
                  <a:lnTo>
                    <a:pt x="354244" y="264801"/>
                  </a:lnTo>
                  <a:lnTo>
                    <a:pt x="413747" y="235134"/>
                  </a:lnTo>
                  <a:lnTo>
                    <a:pt x="425651" y="228193"/>
                  </a:lnTo>
                  <a:lnTo>
                    <a:pt x="437557" y="220590"/>
                  </a:lnTo>
                  <a:lnTo>
                    <a:pt x="449462" y="212545"/>
                  </a:lnTo>
                  <a:lnTo>
                    <a:pt x="461368" y="205196"/>
                  </a:lnTo>
                  <a:lnTo>
                    <a:pt x="473274" y="198313"/>
                  </a:lnTo>
                  <a:lnTo>
                    <a:pt x="485180" y="191740"/>
                  </a:lnTo>
                  <a:lnTo>
                    <a:pt x="496094" y="186366"/>
                  </a:lnTo>
                  <a:lnTo>
                    <a:pt x="516158" y="177749"/>
                  </a:lnTo>
                  <a:lnTo>
                    <a:pt x="534997" y="167966"/>
                  </a:lnTo>
                  <a:lnTo>
                    <a:pt x="553292" y="157995"/>
                  </a:lnTo>
                  <a:lnTo>
                    <a:pt x="586645" y="143510"/>
                  </a:lnTo>
                  <a:lnTo>
                    <a:pt x="600059" y="138197"/>
                  </a:lnTo>
                  <a:lnTo>
                    <a:pt x="617775" y="135205"/>
                  </a:lnTo>
                  <a:lnTo>
                    <a:pt x="626132" y="134505"/>
                  </a:lnTo>
                  <a:lnTo>
                    <a:pt x="629749" y="135311"/>
                  </a:lnTo>
                  <a:lnTo>
                    <a:pt x="636414" y="138852"/>
                  </a:lnTo>
                  <a:lnTo>
                    <a:pt x="642684" y="146379"/>
                  </a:lnTo>
                  <a:lnTo>
                    <a:pt x="645745" y="151164"/>
                  </a:lnTo>
                  <a:lnTo>
                    <a:pt x="649147" y="161773"/>
                  </a:lnTo>
                  <a:lnTo>
                    <a:pt x="651330" y="189493"/>
                  </a:lnTo>
                  <a:lnTo>
                    <a:pt x="656448" y="214896"/>
                  </a:lnTo>
                  <a:lnTo>
                    <a:pt x="656218" y="235077"/>
                  </a:lnTo>
                  <a:lnTo>
                    <a:pt x="652809" y="258268"/>
                  </a:lnTo>
                  <a:lnTo>
                    <a:pt x="645311" y="299215"/>
                  </a:lnTo>
                  <a:lnTo>
                    <a:pt x="639693" y="328115"/>
                  </a:lnTo>
                  <a:lnTo>
                    <a:pt x="635814" y="342767"/>
                  </a:lnTo>
                  <a:lnTo>
                    <a:pt x="631243" y="357496"/>
                  </a:lnTo>
                  <a:lnTo>
                    <a:pt x="626211" y="372276"/>
                  </a:lnTo>
                  <a:lnTo>
                    <a:pt x="615329" y="401927"/>
                  </a:lnTo>
                  <a:lnTo>
                    <a:pt x="609649" y="416780"/>
                  </a:lnTo>
                  <a:lnTo>
                    <a:pt x="602886" y="432634"/>
                  </a:lnTo>
                  <a:lnTo>
                    <a:pt x="587434" y="466126"/>
                  </a:lnTo>
                  <a:lnTo>
                    <a:pt x="578154" y="483391"/>
                  </a:lnTo>
                  <a:lnTo>
                    <a:pt x="567998" y="500855"/>
                  </a:lnTo>
                  <a:lnTo>
                    <a:pt x="557259" y="518450"/>
                  </a:lnTo>
                  <a:lnTo>
                    <a:pt x="546131" y="535141"/>
                  </a:lnTo>
                  <a:lnTo>
                    <a:pt x="534744" y="551230"/>
                  </a:lnTo>
                  <a:lnTo>
                    <a:pt x="523183" y="566916"/>
                  </a:lnTo>
                  <a:lnTo>
                    <a:pt x="499755" y="600221"/>
                  </a:lnTo>
                  <a:lnTo>
                    <a:pt x="487951" y="617436"/>
                  </a:lnTo>
                  <a:lnTo>
                    <a:pt x="475121" y="633874"/>
                  </a:lnTo>
                  <a:lnTo>
                    <a:pt x="461607" y="649794"/>
                  </a:lnTo>
                  <a:lnTo>
                    <a:pt x="447636" y="665368"/>
                  </a:lnTo>
                  <a:lnTo>
                    <a:pt x="418884" y="695902"/>
                  </a:lnTo>
                  <a:lnTo>
                    <a:pt x="404272" y="710989"/>
                  </a:lnTo>
                  <a:lnTo>
                    <a:pt x="388577" y="725016"/>
                  </a:lnTo>
                  <a:lnTo>
                    <a:pt x="372161" y="738336"/>
                  </a:lnTo>
                  <a:lnTo>
                    <a:pt x="323259" y="776045"/>
                  </a:lnTo>
                  <a:lnTo>
                    <a:pt x="307780" y="788231"/>
                  </a:lnTo>
                  <a:lnTo>
                    <a:pt x="291506" y="799331"/>
                  </a:lnTo>
                  <a:lnTo>
                    <a:pt x="274705" y="809708"/>
                  </a:lnTo>
                  <a:lnTo>
                    <a:pt x="257551" y="819602"/>
                  </a:lnTo>
                  <a:lnTo>
                    <a:pt x="222616" y="838533"/>
                  </a:lnTo>
                  <a:lnTo>
                    <a:pt x="204965" y="847749"/>
                  </a:lnTo>
                  <a:lnTo>
                    <a:pt x="188237" y="854885"/>
                  </a:lnTo>
                  <a:lnTo>
                    <a:pt x="172125" y="860634"/>
                  </a:lnTo>
                  <a:lnTo>
                    <a:pt x="156422" y="865459"/>
                  </a:lnTo>
                  <a:lnTo>
                    <a:pt x="140992" y="869668"/>
                  </a:lnTo>
                  <a:lnTo>
                    <a:pt x="125745" y="873466"/>
                  </a:lnTo>
                  <a:lnTo>
                    <a:pt x="70369" y="886691"/>
                  </a:lnTo>
                  <a:lnTo>
                    <a:pt x="58818" y="887791"/>
                  </a:lnTo>
                  <a:lnTo>
                    <a:pt x="48143" y="887533"/>
                  </a:lnTo>
                  <a:lnTo>
                    <a:pt x="29334" y="885592"/>
                  </a:lnTo>
                  <a:lnTo>
                    <a:pt x="21540" y="885074"/>
                  </a:lnTo>
                  <a:lnTo>
                    <a:pt x="0" y="88403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SMARTInkAnnotation411"/>
            <p:cNvSpPr/>
            <p:nvPr/>
          </p:nvSpPr>
          <p:spPr>
            <a:xfrm>
              <a:off x="5973960" y="3634382"/>
              <a:ext cx="482148" cy="686905"/>
            </a:xfrm>
            <a:custGeom>
              <a:avLst/>
              <a:gdLst/>
              <a:ahLst/>
              <a:cxnLst/>
              <a:rect l="0" t="0" r="0" b="0"/>
              <a:pathLst>
                <a:path w="482148" h="686905">
                  <a:moveTo>
                    <a:pt x="142875" y="0"/>
                  </a:moveTo>
                  <a:lnTo>
                    <a:pt x="138136" y="4741"/>
                  </a:lnTo>
                  <a:lnTo>
                    <a:pt x="136739" y="7130"/>
                  </a:lnTo>
                  <a:lnTo>
                    <a:pt x="129573" y="25731"/>
                  </a:lnTo>
                  <a:lnTo>
                    <a:pt x="121626" y="46981"/>
                  </a:lnTo>
                  <a:lnTo>
                    <a:pt x="104144" y="98432"/>
                  </a:lnTo>
                  <a:lnTo>
                    <a:pt x="98211" y="113532"/>
                  </a:lnTo>
                  <a:lnTo>
                    <a:pt x="95239" y="120336"/>
                  </a:lnTo>
                  <a:lnTo>
                    <a:pt x="91938" y="135835"/>
                  </a:lnTo>
                  <a:lnTo>
                    <a:pt x="89479" y="151652"/>
                  </a:lnTo>
                  <a:lnTo>
                    <a:pt x="85079" y="165297"/>
                  </a:lnTo>
                  <a:lnTo>
                    <a:pt x="84500" y="170722"/>
                  </a:lnTo>
                  <a:lnTo>
                    <a:pt x="85107" y="175330"/>
                  </a:lnTo>
                  <a:lnTo>
                    <a:pt x="86504" y="179395"/>
                  </a:lnTo>
                  <a:lnTo>
                    <a:pt x="90702" y="186557"/>
                  </a:lnTo>
                  <a:lnTo>
                    <a:pt x="101481" y="199239"/>
                  </a:lnTo>
                  <a:lnTo>
                    <a:pt x="105357" y="201287"/>
                  </a:lnTo>
                  <a:lnTo>
                    <a:pt x="114956" y="203563"/>
                  </a:lnTo>
                  <a:lnTo>
                    <a:pt x="125837" y="204574"/>
                  </a:lnTo>
                  <a:lnTo>
                    <a:pt x="131516" y="204844"/>
                  </a:lnTo>
                  <a:lnTo>
                    <a:pt x="145764" y="202498"/>
                  </a:lnTo>
                  <a:lnTo>
                    <a:pt x="153731" y="200483"/>
                  </a:lnTo>
                  <a:lnTo>
                    <a:pt x="162019" y="199140"/>
                  </a:lnTo>
                  <a:lnTo>
                    <a:pt x="170521" y="198244"/>
                  </a:lnTo>
                  <a:lnTo>
                    <a:pt x="179165" y="197648"/>
                  </a:lnTo>
                  <a:lnTo>
                    <a:pt x="187904" y="196257"/>
                  </a:lnTo>
                  <a:lnTo>
                    <a:pt x="196707" y="194338"/>
                  </a:lnTo>
                  <a:lnTo>
                    <a:pt x="205552" y="192067"/>
                  </a:lnTo>
                  <a:lnTo>
                    <a:pt x="214425" y="188568"/>
                  </a:lnTo>
                  <a:lnTo>
                    <a:pt x="223318" y="184251"/>
                  </a:lnTo>
                  <a:lnTo>
                    <a:pt x="232222" y="179389"/>
                  </a:lnTo>
                  <a:lnTo>
                    <a:pt x="242128" y="175155"/>
                  </a:lnTo>
                  <a:lnTo>
                    <a:pt x="252699" y="171341"/>
                  </a:lnTo>
                  <a:lnTo>
                    <a:pt x="293443" y="158089"/>
                  </a:lnTo>
                  <a:lnTo>
                    <a:pt x="302785" y="154010"/>
                  </a:lnTo>
                  <a:lnTo>
                    <a:pt x="311990" y="149306"/>
                  </a:lnTo>
                  <a:lnTo>
                    <a:pt x="321102" y="144186"/>
                  </a:lnTo>
                  <a:lnTo>
                    <a:pt x="330154" y="139780"/>
                  </a:lnTo>
                  <a:lnTo>
                    <a:pt x="339165" y="135851"/>
                  </a:lnTo>
                  <a:lnTo>
                    <a:pt x="348150" y="132240"/>
                  </a:lnTo>
                  <a:lnTo>
                    <a:pt x="366069" y="125581"/>
                  </a:lnTo>
                  <a:lnTo>
                    <a:pt x="375015" y="122416"/>
                  </a:lnTo>
                  <a:lnTo>
                    <a:pt x="382963" y="118321"/>
                  </a:lnTo>
                  <a:lnTo>
                    <a:pt x="397086" y="108481"/>
                  </a:lnTo>
                  <a:lnTo>
                    <a:pt x="409978" y="102784"/>
                  </a:lnTo>
                  <a:lnTo>
                    <a:pt x="422322" y="99260"/>
                  </a:lnTo>
                  <a:lnTo>
                    <a:pt x="434423" y="94386"/>
                  </a:lnTo>
                  <a:lnTo>
                    <a:pt x="447651" y="90805"/>
                  </a:lnTo>
                  <a:lnTo>
                    <a:pt x="462595" y="89744"/>
                  </a:lnTo>
                  <a:lnTo>
                    <a:pt x="467147" y="90587"/>
                  </a:lnTo>
                  <a:lnTo>
                    <a:pt x="474850" y="94170"/>
                  </a:lnTo>
                  <a:lnTo>
                    <a:pt x="477302" y="96515"/>
                  </a:lnTo>
                  <a:lnTo>
                    <a:pt x="478935" y="99069"/>
                  </a:lnTo>
                  <a:lnTo>
                    <a:pt x="480024" y="101765"/>
                  </a:lnTo>
                  <a:lnTo>
                    <a:pt x="481557" y="115040"/>
                  </a:lnTo>
                  <a:lnTo>
                    <a:pt x="482012" y="131541"/>
                  </a:lnTo>
                  <a:lnTo>
                    <a:pt x="482147" y="153739"/>
                  </a:lnTo>
                  <a:lnTo>
                    <a:pt x="479533" y="173169"/>
                  </a:lnTo>
                  <a:lnTo>
                    <a:pt x="476056" y="194042"/>
                  </a:lnTo>
                  <a:lnTo>
                    <a:pt x="474510" y="213241"/>
                  </a:lnTo>
                  <a:lnTo>
                    <a:pt x="472113" y="224513"/>
                  </a:lnTo>
                  <a:lnTo>
                    <a:pt x="468532" y="236987"/>
                  </a:lnTo>
                  <a:lnTo>
                    <a:pt x="464160" y="250265"/>
                  </a:lnTo>
                  <a:lnTo>
                    <a:pt x="460252" y="263086"/>
                  </a:lnTo>
                  <a:lnTo>
                    <a:pt x="453265" y="287914"/>
                  </a:lnTo>
                  <a:lnTo>
                    <a:pt x="449021" y="300091"/>
                  </a:lnTo>
                  <a:lnTo>
                    <a:pt x="444207" y="312178"/>
                  </a:lnTo>
                  <a:lnTo>
                    <a:pt x="439013" y="324205"/>
                  </a:lnTo>
                  <a:lnTo>
                    <a:pt x="432574" y="337184"/>
                  </a:lnTo>
                  <a:lnTo>
                    <a:pt x="425305" y="350797"/>
                  </a:lnTo>
                  <a:lnTo>
                    <a:pt x="417482" y="364833"/>
                  </a:lnTo>
                  <a:lnTo>
                    <a:pt x="410282" y="379152"/>
                  </a:lnTo>
                  <a:lnTo>
                    <a:pt x="403498" y="393659"/>
                  </a:lnTo>
                  <a:lnTo>
                    <a:pt x="396991" y="408291"/>
                  </a:lnTo>
                  <a:lnTo>
                    <a:pt x="389676" y="423007"/>
                  </a:lnTo>
                  <a:lnTo>
                    <a:pt x="381823" y="437778"/>
                  </a:lnTo>
                  <a:lnTo>
                    <a:pt x="365160" y="467419"/>
                  </a:lnTo>
                  <a:lnTo>
                    <a:pt x="347833" y="497130"/>
                  </a:lnTo>
                  <a:lnTo>
                    <a:pt x="339045" y="511006"/>
                  </a:lnTo>
                  <a:lnTo>
                    <a:pt x="330209" y="524226"/>
                  </a:lnTo>
                  <a:lnTo>
                    <a:pt x="321343" y="537007"/>
                  </a:lnTo>
                  <a:lnTo>
                    <a:pt x="311463" y="549497"/>
                  </a:lnTo>
                  <a:lnTo>
                    <a:pt x="300908" y="561792"/>
                  </a:lnTo>
                  <a:lnTo>
                    <a:pt x="289902" y="573958"/>
                  </a:lnTo>
                  <a:lnTo>
                    <a:pt x="278596" y="585045"/>
                  </a:lnTo>
                  <a:lnTo>
                    <a:pt x="267091" y="595413"/>
                  </a:lnTo>
                  <a:lnTo>
                    <a:pt x="255451" y="605302"/>
                  </a:lnTo>
                  <a:lnTo>
                    <a:pt x="243723" y="613878"/>
                  </a:lnTo>
                  <a:lnTo>
                    <a:pt x="231936" y="621581"/>
                  </a:lnTo>
                  <a:lnTo>
                    <a:pt x="209247" y="635431"/>
                  </a:lnTo>
                  <a:lnTo>
                    <a:pt x="189240" y="648200"/>
                  </a:lnTo>
                  <a:lnTo>
                    <a:pt x="178746" y="654384"/>
                  </a:lnTo>
                  <a:lnTo>
                    <a:pt x="167782" y="660490"/>
                  </a:lnTo>
                  <a:lnTo>
                    <a:pt x="156503" y="666546"/>
                  </a:lnTo>
                  <a:lnTo>
                    <a:pt x="146007" y="671575"/>
                  </a:lnTo>
                  <a:lnTo>
                    <a:pt x="136034" y="675920"/>
                  </a:lnTo>
                  <a:lnTo>
                    <a:pt x="126408" y="679809"/>
                  </a:lnTo>
                  <a:lnTo>
                    <a:pt x="117015" y="682401"/>
                  </a:lnTo>
                  <a:lnTo>
                    <a:pt x="107776" y="684130"/>
                  </a:lnTo>
                  <a:lnTo>
                    <a:pt x="98639" y="685282"/>
                  </a:lnTo>
                  <a:lnTo>
                    <a:pt x="90565" y="686050"/>
                  </a:lnTo>
                  <a:lnTo>
                    <a:pt x="76301" y="686904"/>
                  </a:lnTo>
                  <a:lnTo>
                    <a:pt x="63346" y="684637"/>
                  </a:lnTo>
                  <a:lnTo>
                    <a:pt x="57114" y="682644"/>
                  </a:lnTo>
                  <a:lnTo>
                    <a:pt x="44897" y="675137"/>
                  </a:lnTo>
                  <a:lnTo>
                    <a:pt x="32852" y="665186"/>
                  </a:lnTo>
                  <a:lnTo>
                    <a:pt x="20885" y="654149"/>
                  </a:lnTo>
                  <a:lnTo>
                    <a:pt x="11597" y="642629"/>
                  </a:lnTo>
                  <a:lnTo>
                    <a:pt x="0" y="625078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SMARTInkAnnotation412"/>
            <p:cNvSpPr/>
            <p:nvPr/>
          </p:nvSpPr>
          <p:spPr>
            <a:xfrm>
              <a:off x="6411515" y="3357562"/>
              <a:ext cx="196454" cy="366118"/>
            </a:xfrm>
            <a:custGeom>
              <a:avLst/>
              <a:gdLst/>
              <a:ahLst/>
              <a:cxnLst/>
              <a:rect l="0" t="0" r="0" b="0"/>
              <a:pathLst>
                <a:path w="196454" h="366118">
                  <a:moveTo>
                    <a:pt x="0" y="0"/>
                  </a:moveTo>
                  <a:lnTo>
                    <a:pt x="4740" y="0"/>
                  </a:lnTo>
                  <a:lnTo>
                    <a:pt x="7128" y="1984"/>
                  </a:lnTo>
                  <a:lnTo>
                    <a:pt x="12429" y="9481"/>
                  </a:lnTo>
                  <a:lnTo>
                    <a:pt x="16223" y="13266"/>
                  </a:lnTo>
                  <a:lnTo>
                    <a:pt x="20738" y="16781"/>
                  </a:lnTo>
                  <a:lnTo>
                    <a:pt x="25731" y="20117"/>
                  </a:lnTo>
                  <a:lnTo>
                    <a:pt x="31044" y="26310"/>
                  </a:lnTo>
                  <a:lnTo>
                    <a:pt x="36571" y="34407"/>
                  </a:lnTo>
                  <a:lnTo>
                    <a:pt x="42240" y="43774"/>
                  </a:lnTo>
                  <a:lnTo>
                    <a:pt x="48004" y="53987"/>
                  </a:lnTo>
                  <a:lnTo>
                    <a:pt x="59700" y="75919"/>
                  </a:lnTo>
                  <a:lnTo>
                    <a:pt x="77440" y="110579"/>
                  </a:lnTo>
                  <a:lnTo>
                    <a:pt x="84369" y="123329"/>
                  </a:lnTo>
                  <a:lnTo>
                    <a:pt x="108342" y="165967"/>
                  </a:lnTo>
                  <a:lnTo>
                    <a:pt x="134297" y="215863"/>
                  </a:lnTo>
                  <a:lnTo>
                    <a:pt x="151961" y="250720"/>
                  </a:lnTo>
                  <a:lnTo>
                    <a:pt x="159846" y="268350"/>
                  </a:lnTo>
                  <a:lnTo>
                    <a:pt x="167088" y="286056"/>
                  </a:lnTo>
                  <a:lnTo>
                    <a:pt x="179433" y="318628"/>
                  </a:lnTo>
                  <a:lnTo>
                    <a:pt x="196453" y="366117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SMARTInkAnnotation413"/>
            <p:cNvSpPr/>
            <p:nvPr/>
          </p:nvSpPr>
          <p:spPr>
            <a:xfrm>
              <a:off x="5938242" y="4089796"/>
              <a:ext cx="8930" cy="1"/>
            </a:xfrm>
            <a:custGeom>
              <a:avLst/>
              <a:gdLst/>
              <a:ahLst/>
              <a:cxnLst/>
              <a:rect l="0" t="0" r="0" b="0"/>
              <a:pathLst>
                <a:path w="8930" h="1">
                  <a:moveTo>
                    <a:pt x="0" y="0"/>
                  </a:moveTo>
                  <a:lnTo>
                    <a:pt x="8929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SMARTInkAnnotation414"/>
            <p:cNvSpPr/>
            <p:nvPr/>
          </p:nvSpPr>
          <p:spPr>
            <a:xfrm>
              <a:off x="5618133" y="4679156"/>
              <a:ext cx="265132" cy="160577"/>
            </a:xfrm>
            <a:custGeom>
              <a:avLst/>
              <a:gdLst/>
              <a:ahLst/>
              <a:cxnLst/>
              <a:rect l="0" t="0" r="0" b="0"/>
              <a:pathLst>
                <a:path w="265132" h="160577">
                  <a:moveTo>
                    <a:pt x="25429" y="0"/>
                  </a:moveTo>
                  <a:lnTo>
                    <a:pt x="20689" y="4740"/>
                  </a:lnTo>
                  <a:lnTo>
                    <a:pt x="19292" y="7129"/>
                  </a:lnTo>
                  <a:lnTo>
                    <a:pt x="18361" y="9713"/>
                  </a:lnTo>
                  <a:lnTo>
                    <a:pt x="17740" y="12428"/>
                  </a:lnTo>
                  <a:lnTo>
                    <a:pt x="16335" y="15231"/>
                  </a:lnTo>
                  <a:lnTo>
                    <a:pt x="14404" y="18091"/>
                  </a:lnTo>
                  <a:lnTo>
                    <a:pt x="12127" y="20990"/>
                  </a:lnTo>
                  <a:lnTo>
                    <a:pt x="10607" y="24907"/>
                  </a:lnTo>
                  <a:lnTo>
                    <a:pt x="9595" y="29503"/>
                  </a:lnTo>
                  <a:lnTo>
                    <a:pt x="8920" y="34552"/>
                  </a:lnTo>
                  <a:lnTo>
                    <a:pt x="7477" y="39902"/>
                  </a:lnTo>
                  <a:lnTo>
                    <a:pt x="5524" y="45453"/>
                  </a:lnTo>
                  <a:lnTo>
                    <a:pt x="3229" y="51137"/>
                  </a:lnTo>
                  <a:lnTo>
                    <a:pt x="1699" y="55920"/>
                  </a:lnTo>
                  <a:lnTo>
                    <a:pt x="679" y="60100"/>
                  </a:lnTo>
                  <a:lnTo>
                    <a:pt x="0" y="63879"/>
                  </a:lnTo>
                  <a:lnTo>
                    <a:pt x="539" y="68383"/>
                  </a:lnTo>
                  <a:lnTo>
                    <a:pt x="1891" y="73370"/>
                  </a:lnTo>
                  <a:lnTo>
                    <a:pt x="3783" y="78679"/>
                  </a:lnTo>
                  <a:lnTo>
                    <a:pt x="5045" y="84202"/>
                  </a:lnTo>
                  <a:lnTo>
                    <a:pt x="5887" y="89869"/>
                  </a:lnTo>
                  <a:lnTo>
                    <a:pt x="6448" y="95632"/>
                  </a:lnTo>
                  <a:lnTo>
                    <a:pt x="7813" y="100465"/>
                  </a:lnTo>
                  <a:lnTo>
                    <a:pt x="9717" y="104680"/>
                  </a:lnTo>
                  <a:lnTo>
                    <a:pt x="11978" y="108482"/>
                  </a:lnTo>
                  <a:lnTo>
                    <a:pt x="14477" y="113001"/>
                  </a:lnTo>
                  <a:lnTo>
                    <a:pt x="19899" y="123314"/>
                  </a:lnTo>
                  <a:lnTo>
                    <a:pt x="22735" y="127849"/>
                  </a:lnTo>
                  <a:lnTo>
                    <a:pt x="25617" y="131866"/>
                  </a:lnTo>
                  <a:lnTo>
                    <a:pt x="28531" y="135535"/>
                  </a:lnTo>
                  <a:lnTo>
                    <a:pt x="32458" y="138974"/>
                  </a:lnTo>
                  <a:lnTo>
                    <a:pt x="37060" y="142258"/>
                  </a:lnTo>
                  <a:lnTo>
                    <a:pt x="42113" y="145440"/>
                  </a:lnTo>
                  <a:lnTo>
                    <a:pt x="47466" y="148554"/>
                  </a:lnTo>
                  <a:lnTo>
                    <a:pt x="53018" y="151622"/>
                  </a:lnTo>
                  <a:lnTo>
                    <a:pt x="58704" y="154659"/>
                  </a:lnTo>
                  <a:lnTo>
                    <a:pt x="64480" y="156684"/>
                  </a:lnTo>
                  <a:lnTo>
                    <a:pt x="70315" y="158034"/>
                  </a:lnTo>
                  <a:lnTo>
                    <a:pt x="76188" y="158934"/>
                  </a:lnTo>
                  <a:lnTo>
                    <a:pt x="82089" y="159534"/>
                  </a:lnTo>
                  <a:lnTo>
                    <a:pt x="88007" y="159934"/>
                  </a:lnTo>
                  <a:lnTo>
                    <a:pt x="93937" y="160201"/>
                  </a:lnTo>
                  <a:lnTo>
                    <a:pt x="105817" y="160497"/>
                  </a:lnTo>
                  <a:lnTo>
                    <a:pt x="111763" y="160576"/>
                  </a:lnTo>
                  <a:lnTo>
                    <a:pt x="117712" y="159637"/>
                  </a:lnTo>
                  <a:lnTo>
                    <a:pt x="123662" y="158018"/>
                  </a:lnTo>
                  <a:lnTo>
                    <a:pt x="129613" y="155947"/>
                  </a:lnTo>
                  <a:lnTo>
                    <a:pt x="135564" y="154566"/>
                  </a:lnTo>
                  <a:lnTo>
                    <a:pt x="141517" y="153645"/>
                  </a:lnTo>
                  <a:lnTo>
                    <a:pt x="147469" y="153032"/>
                  </a:lnTo>
                  <a:lnTo>
                    <a:pt x="153422" y="151630"/>
                  </a:lnTo>
                  <a:lnTo>
                    <a:pt x="159375" y="149704"/>
                  </a:lnTo>
                  <a:lnTo>
                    <a:pt x="165328" y="147428"/>
                  </a:lnTo>
                  <a:lnTo>
                    <a:pt x="179880" y="142253"/>
                  </a:lnTo>
                  <a:lnTo>
                    <a:pt x="187928" y="139483"/>
                  </a:lnTo>
                  <a:lnTo>
                    <a:pt x="194285" y="136645"/>
                  </a:lnTo>
                  <a:lnTo>
                    <a:pt x="199516" y="133761"/>
                  </a:lnTo>
                  <a:lnTo>
                    <a:pt x="203994" y="130845"/>
                  </a:lnTo>
                  <a:lnTo>
                    <a:pt x="208964" y="127910"/>
                  </a:lnTo>
                  <a:lnTo>
                    <a:pt x="214262" y="124961"/>
                  </a:lnTo>
                  <a:lnTo>
                    <a:pt x="219780" y="122002"/>
                  </a:lnTo>
                  <a:lnTo>
                    <a:pt x="224449" y="118045"/>
                  </a:lnTo>
                  <a:lnTo>
                    <a:pt x="228554" y="113423"/>
                  </a:lnTo>
                  <a:lnTo>
                    <a:pt x="232283" y="108357"/>
                  </a:lnTo>
                  <a:lnTo>
                    <a:pt x="235762" y="103988"/>
                  </a:lnTo>
                  <a:lnTo>
                    <a:pt x="239073" y="100083"/>
                  </a:lnTo>
                  <a:lnTo>
                    <a:pt x="242272" y="96488"/>
                  </a:lnTo>
                  <a:lnTo>
                    <a:pt x="248473" y="89847"/>
                  </a:lnTo>
                  <a:lnTo>
                    <a:pt x="251516" y="86687"/>
                  </a:lnTo>
                  <a:lnTo>
                    <a:pt x="253544" y="82596"/>
                  </a:lnTo>
                  <a:lnTo>
                    <a:pt x="254896" y="77884"/>
                  </a:lnTo>
                  <a:lnTo>
                    <a:pt x="255798" y="72758"/>
                  </a:lnTo>
                  <a:lnTo>
                    <a:pt x="257391" y="68349"/>
                  </a:lnTo>
                  <a:lnTo>
                    <a:pt x="259445" y="64418"/>
                  </a:lnTo>
                  <a:lnTo>
                    <a:pt x="261807" y="60805"/>
                  </a:lnTo>
                  <a:lnTo>
                    <a:pt x="263382" y="57403"/>
                  </a:lnTo>
                  <a:lnTo>
                    <a:pt x="264431" y="54143"/>
                  </a:lnTo>
                  <a:lnTo>
                    <a:pt x="265131" y="50978"/>
                  </a:lnTo>
                  <a:lnTo>
                    <a:pt x="264606" y="47876"/>
                  </a:lnTo>
                  <a:lnTo>
                    <a:pt x="263263" y="44816"/>
                  </a:lnTo>
                  <a:lnTo>
                    <a:pt x="261375" y="41784"/>
                  </a:lnTo>
                  <a:lnTo>
                    <a:pt x="259125" y="38769"/>
                  </a:lnTo>
                  <a:lnTo>
                    <a:pt x="256632" y="35769"/>
                  </a:lnTo>
                  <a:lnTo>
                    <a:pt x="253979" y="32775"/>
                  </a:lnTo>
                  <a:lnTo>
                    <a:pt x="250225" y="29787"/>
                  </a:lnTo>
                  <a:lnTo>
                    <a:pt x="245738" y="26804"/>
                  </a:lnTo>
                  <a:lnTo>
                    <a:pt x="240763" y="23822"/>
                  </a:lnTo>
                  <a:lnTo>
                    <a:pt x="235462" y="20842"/>
                  </a:lnTo>
                  <a:lnTo>
                    <a:pt x="224279" y="14885"/>
                  </a:lnTo>
                  <a:lnTo>
                    <a:pt x="218519" y="12900"/>
                  </a:lnTo>
                  <a:lnTo>
                    <a:pt x="212694" y="11577"/>
                  </a:lnTo>
                  <a:lnTo>
                    <a:pt x="206828" y="10694"/>
                  </a:lnTo>
                  <a:lnTo>
                    <a:pt x="200931" y="10106"/>
                  </a:lnTo>
                  <a:lnTo>
                    <a:pt x="195017" y="9713"/>
                  </a:lnTo>
                  <a:lnTo>
                    <a:pt x="184145" y="9278"/>
                  </a:lnTo>
                  <a:lnTo>
                    <a:pt x="168304" y="892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SMARTInkAnnotation415"/>
            <p:cNvSpPr/>
            <p:nvPr/>
          </p:nvSpPr>
          <p:spPr>
            <a:xfrm>
              <a:off x="3464718" y="4777965"/>
              <a:ext cx="366118" cy="713793"/>
            </a:xfrm>
            <a:custGeom>
              <a:avLst/>
              <a:gdLst/>
              <a:ahLst/>
              <a:cxnLst/>
              <a:rect l="0" t="0" r="0" b="0"/>
              <a:pathLst>
                <a:path w="366118" h="713793">
                  <a:moveTo>
                    <a:pt x="0" y="713792"/>
                  </a:moveTo>
                  <a:lnTo>
                    <a:pt x="9714" y="691719"/>
                  </a:lnTo>
                  <a:lnTo>
                    <a:pt x="14239" y="676201"/>
                  </a:lnTo>
                  <a:lnTo>
                    <a:pt x="17779" y="649737"/>
                  </a:lnTo>
                  <a:lnTo>
                    <a:pt x="22123" y="628438"/>
                  </a:lnTo>
                  <a:lnTo>
                    <a:pt x="35888" y="568007"/>
                  </a:lnTo>
                  <a:lnTo>
                    <a:pt x="47659" y="510811"/>
                  </a:lnTo>
                  <a:lnTo>
                    <a:pt x="49632" y="496120"/>
                  </a:lnTo>
                  <a:lnTo>
                    <a:pt x="50948" y="481365"/>
                  </a:lnTo>
                  <a:lnTo>
                    <a:pt x="51825" y="466567"/>
                  </a:lnTo>
                  <a:lnTo>
                    <a:pt x="53401" y="451741"/>
                  </a:lnTo>
                  <a:lnTo>
                    <a:pt x="55445" y="436896"/>
                  </a:lnTo>
                  <a:lnTo>
                    <a:pt x="65853" y="372685"/>
                  </a:lnTo>
                  <a:lnTo>
                    <a:pt x="83376" y="274840"/>
                  </a:lnTo>
                  <a:lnTo>
                    <a:pt x="85350" y="258439"/>
                  </a:lnTo>
                  <a:lnTo>
                    <a:pt x="86666" y="242544"/>
                  </a:lnTo>
                  <a:lnTo>
                    <a:pt x="87543" y="226986"/>
                  </a:lnTo>
                  <a:lnTo>
                    <a:pt x="89120" y="212645"/>
                  </a:lnTo>
                  <a:lnTo>
                    <a:pt x="91163" y="199116"/>
                  </a:lnTo>
                  <a:lnTo>
                    <a:pt x="93517" y="186128"/>
                  </a:lnTo>
                  <a:lnTo>
                    <a:pt x="96080" y="173500"/>
                  </a:lnTo>
                  <a:lnTo>
                    <a:pt x="101572" y="148886"/>
                  </a:lnTo>
                  <a:lnTo>
                    <a:pt x="105418" y="136767"/>
                  </a:lnTo>
                  <a:lnTo>
                    <a:pt x="109966" y="124718"/>
                  </a:lnTo>
                  <a:lnTo>
                    <a:pt x="114983" y="112717"/>
                  </a:lnTo>
                  <a:lnTo>
                    <a:pt x="123202" y="91445"/>
                  </a:lnTo>
                  <a:lnTo>
                    <a:pt x="131155" y="72068"/>
                  </a:lnTo>
                  <a:lnTo>
                    <a:pt x="141304" y="53535"/>
                  </a:lnTo>
                  <a:lnTo>
                    <a:pt x="149784" y="38021"/>
                  </a:lnTo>
                  <a:lnTo>
                    <a:pt x="160136" y="20777"/>
                  </a:lnTo>
                  <a:lnTo>
                    <a:pt x="163312" y="16634"/>
                  </a:lnTo>
                  <a:lnTo>
                    <a:pt x="172133" y="9384"/>
                  </a:lnTo>
                  <a:lnTo>
                    <a:pt x="181675" y="3847"/>
                  </a:lnTo>
                  <a:lnTo>
                    <a:pt x="191634" y="730"/>
                  </a:lnTo>
                  <a:lnTo>
                    <a:pt x="194311" y="0"/>
                  </a:lnTo>
                  <a:lnTo>
                    <a:pt x="196017" y="1790"/>
                  </a:lnTo>
                  <a:lnTo>
                    <a:pt x="200559" y="9071"/>
                  </a:lnTo>
                  <a:lnTo>
                    <a:pt x="203239" y="18921"/>
                  </a:lnTo>
                  <a:lnTo>
                    <a:pt x="207393" y="38268"/>
                  </a:lnTo>
                  <a:lnTo>
                    <a:pt x="212230" y="54388"/>
                  </a:lnTo>
                  <a:lnTo>
                    <a:pt x="217686" y="71473"/>
                  </a:lnTo>
                  <a:lnTo>
                    <a:pt x="220531" y="82181"/>
                  </a:lnTo>
                  <a:lnTo>
                    <a:pt x="226337" y="107308"/>
                  </a:lnTo>
                  <a:lnTo>
                    <a:pt x="230266" y="120954"/>
                  </a:lnTo>
                  <a:lnTo>
                    <a:pt x="234870" y="135011"/>
                  </a:lnTo>
                  <a:lnTo>
                    <a:pt x="239924" y="149345"/>
                  </a:lnTo>
                  <a:lnTo>
                    <a:pt x="244285" y="163861"/>
                  </a:lnTo>
                  <a:lnTo>
                    <a:pt x="248185" y="178500"/>
                  </a:lnTo>
                  <a:lnTo>
                    <a:pt x="251777" y="193220"/>
                  </a:lnTo>
                  <a:lnTo>
                    <a:pt x="255164" y="208986"/>
                  </a:lnTo>
                  <a:lnTo>
                    <a:pt x="261573" y="242379"/>
                  </a:lnTo>
                  <a:lnTo>
                    <a:pt x="265663" y="260611"/>
                  </a:lnTo>
                  <a:lnTo>
                    <a:pt x="275500" y="299388"/>
                  </a:lnTo>
                  <a:lnTo>
                    <a:pt x="280901" y="318461"/>
                  </a:lnTo>
                  <a:lnTo>
                    <a:pt x="292194" y="355527"/>
                  </a:lnTo>
                  <a:lnTo>
                    <a:pt x="327465" y="463666"/>
                  </a:lnTo>
                  <a:lnTo>
                    <a:pt x="332412" y="481557"/>
                  </a:lnTo>
                  <a:lnTo>
                    <a:pt x="336701" y="499438"/>
                  </a:lnTo>
                  <a:lnTo>
                    <a:pt x="344114" y="533196"/>
                  </a:lnTo>
                  <a:lnTo>
                    <a:pt x="350716" y="561428"/>
                  </a:lnTo>
                  <a:lnTo>
                    <a:pt x="353865" y="573521"/>
                  </a:lnTo>
                  <a:lnTo>
                    <a:pt x="356957" y="584559"/>
                  </a:lnTo>
                  <a:lnTo>
                    <a:pt x="366117" y="615566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SMARTInkAnnotation416"/>
            <p:cNvSpPr/>
            <p:nvPr/>
          </p:nvSpPr>
          <p:spPr>
            <a:xfrm>
              <a:off x="3545085" y="5116710"/>
              <a:ext cx="196455" cy="26791"/>
            </a:xfrm>
            <a:custGeom>
              <a:avLst/>
              <a:gdLst/>
              <a:ahLst/>
              <a:cxnLst/>
              <a:rect l="0" t="0" r="0" b="0"/>
              <a:pathLst>
                <a:path w="196455" h="26791">
                  <a:moveTo>
                    <a:pt x="0" y="26790"/>
                  </a:moveTo>
                  <a:lnTo>
                    <a:pt x="12429" y="26790"/>
                  </a:lnTo>
                  <a:lnTo>
                    <a:pt x="16224" y="25797"/>
                  </a:lnTo>
                  <a:lnTo>
                    <a:pt x="20738" y="24144"/>
                  </a:lnTo>
                  <a:lnTo>
                    <a:pt x="25731" y="22049"/>
                  </a:lnTo>
                  <a:lnTo>
                    <a:pt x="33029" y="20652"/>
                  </a:lnTo>
                  <a:lnTo>
                    <a:pt x="41864" y="19721"/>
                  </a:lnTo>
                  <a:lnTo>
                    <a:pt x="51722" y="19101"/>
                  </a:lnTo>
                  <a:lnTo>
                    <a:pt x="62263" y="18687"/>
                  </a:lnTo>
                  <a:lnTo>
                    <a:pt x="84558" y="18228"/>
                  </a:lnTo>
                  <a:lnTo>
                    <a:pt x="96060" y="17113"/>
                  </a:lnTo>
                  <a:lnTo>
                    <a:pt x="107696" y="15377"/>
                  </a:lnTo>
                  <a:lnTo>
                    <a:pt x="119422" y="13228"/>
                  </a:lnTo>
                  <a:lnTo>
                    <a:pt x="130217" y="10804"/>
                  </a:lnTo>
                  <a:lnTo>
                    <a:pt x="140389" y="8195"/>
                  </a:lnTo>
                  <a:lnTo>
                    <a:pt x="150147" y="5463"/>
                  </a:lnTo>
                  <a:lnTo>
                    <a:pt x="159629" y="3642"/>
                  </a:lnTo>
                  <a:lnTo>
                    <a:pt x="168928" y="2429"/>
                  </a:lnTo>
                  <a:lnTo>
                    <a:pt x="196454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SMARTInkAnnotation417"/>
            <p:cNvSpPr/>
            <p:nvPr/>
          </p:nvSpPr>
          <p:spPr>
            <a:xfrm>
              <a:off x="4090207" y="4857750"/>
              <a:ext cx="222296" cy="468198"/>
            </a:xfrm>
            <a:custGeom>
              <a:avLst/>
              <a:gdLst/>
              <a:ahLst/>
              <a:cxnLst/>
              <a:rect l="0" t="0" r="0" b="0"/>
              <a:pathLst>
                <a:path w="222296" h="468198">
                  <a:moveTo>
                    <a:pt x="44238" y="0"/>
                  </a:moveTo>
                  <a:lnTo>
                    <a:pt x="44238" y="4740"/>
                  </a:lnTo>
                  <a:lnTo>
                    <a:pt x="43246" y="7129"/>
                  </a:lnTo>
                  <a:lnTo>
                    <a:pt x="39498" y="12428"/>
                  </a:lnTo>
                  <a:lnTo>
                    <a:pt x="38101" y="16223"/>
                  </a:lnTo>
                  <a:lnTo>
                    <a:pt x="36550" y="25730"/>
                  </a:lnTo>
                  <a:lnTo>
                    <a:pt x="35860" y="39217"/>
                  </a:lnTo>
                  <a:lnTo>
                    <a:pt x="35471" y="63544"/>
                  </a:lnTo>
                  <a:lnTo>
                    <a:pt x="35341" y="98431"/>
                  </a:lnTo>
                  <a:lnTo>
                    <a:pt x="34337" y="107292"/>
                  </a:lnTo>
                  <a:lnTo>
                    <a:pt x="32677" y="116176"/>
                  </a:lnTo>
                  <a:lnTo>
                    <a:pt x="30577" y="125076"/>
                  </a:lnTo>
                  <a:lnTo>
                    <a:pt x="29178" y="134978"/>
                  </a:lnTo>
                  <a:lnTo>
                    <a:pt x="28245" y="145547"/>
                  </a:lnTo>
                  <a:lnTo>
                    <a:pt x="27623" y="156563"/>
                  </a:lnTo>
                  <a:lnTo>
                    <a:pt x="26216" y="167875"/>
                  </a:lnTo>
                  <a:lnTo>
                    <a:pt x="24286" y="179385"/>
                  </a:lnTo>
                  <a:lnTo>
                    <a:pt x="22007" y="191027"/>
                  </a:lnTo>
                  <a:lnTo>
                    <a:pt x="16828" y="214546"/>
                  </a:lnTo>
                  <a:lnTo>
                    <a:pt x="14059" y="226374"/>
                  </a:lnTo>
                  <a:lnTo>
                    <a:pt x="12212" y="238229"/>
                  </a:lnTo>
                  <a:lnTo>
                    <a:pt x="10981" y="250100"/>
                  </a:lnTo>
                  <a:lnTo>
                    <a:pt x="10160" y="261983"/>
                  </a:lnTo>
                  <a:lnTo>
                    <a:pt x="8621" y="272882"/>
                  </a:lnTo>
                  <a:lnTo>
                    <a:pt x="6603" y="283124"/>
                  </a:lnTo>
                  <a:lnTo>
                    <a:pt x="4265" y="292929"/>
                  </a:lnTo>
                  <a:lnTo>
                    <a:pt x="2706" y="303434"/>
                  </a:lnTo>
                  <a:lnTo>
                    <a:pt x="1668" y="314407"/>
                  </a:lnTo>
                  <a:lnTo>
                    <a:pt x="975" y="325690"/>
                  </a:lnTo>
                  <a:lnTo>
                    <a:pt x="205" y="348811"/>
                  </a:lnTo>
                  <a:lnTo>
                    <a:pt x="0" y="360533"/>
                  </a:lnTo>
                  <a:lnTo>
                    <a:pt x="855" y="371324"/>
                  </a:lnTo>
                  <a:lnTo>
                    <a:pt x="2418" y="381494"/>
                  </a:lnTo>
                  <a:lnTo>
                    <a:pt x="4451" y="391251"/>
                  </a:lnTo>
                  <a:lnTo>
                    <a:pt x="6799" y="399740"/>
                  </a:lnTo>
                  <a:lnTo>
                    <a:pt x="9357" y="407384"/>
                  </a:lnTo>
                  <a:lnTo>
                    <a:pt x="13852" y="421169"/>
                  </a:lnTo>
                  <a:lnTo>
                    <a:pt x="15850" y="433909"/>
                  </a:lnTo>
                  <a:lnTo>
                    <a:pt x="19384" y="443541"/>
                  </a:lnTo>
                  <a:lnTo>
                    <a:pt x="21716" y="447499"/>
                  </a:lnTo>
                  <a:lnTo>
                    <a:pt x="25254" y="451129"/>
                  </a:lnTo>
                  <a:lnTo>
                    <a:pt x="29598" y="454542"/>
                  </a:lnTo>
                  <a:lnTo>
                    <a:pt x="34478" y="457809"/>
                  </a:lnTo>
                  <a:lnTo>
                    <a:pt x="38723" y="460979"/>
                  </a:lnTo>
                  <a:lnTo>
                    <a:pt x="42546" y="464085"/>
                  </a:lnTo>
                  <a:lnTo>
                    <a:pt x="46087" y="467147"/>
                  </a:lnTo>
                  <a:lnTo>
                    <a:pt x="49439" y="468197"/>
                  </a:lnTo>
                  <a:lnTo>
                    <a:pt x="52666" y="467904"/>
                  </a:lnTo>
                  <a:lnTo>
                    <a:pt x="55810" y="466717"/>
                  </a:lnTo>
                  <a:lnTo>
                    <a:pt x="59890" y="465926"/>
                  </a:lnTo>
                  <a:lnTo>
                    <a:pt x="64595" y="465399"/>
                  </a:lnTo>
                  <a:lnTo>
                    <a:pt x="69715" y="465047"/>
                  </a:lnTo>
                  <a:lnTo>
                    <a:pt x="75113" y="463820"/>
                  </a:lnTo>
                  <a:lnTo>
                    <a:pt x="80696" y="462010"/>
                  </a:lnTo>
                  <a:lnTo>
                    <a:pt x="86403" y="459811"/>
                  </a:lnTo>
                  <a:lnTo>
                    <a:pt x="91199" y="457353"/>
                  </a:lnTo>
                  <a:lnTo>
                    <a:pt x="95389" y="454723"/>
                  </a:lnTo>
                  <a:lnTo>
                    <a:pt x="99175" y="451976"/>
                  </a:lnTo>
                  <a:lnTo>
                    <a:pt x="103683" y="447169"/>
                  </a:lnTo>
                  <a:lnTo>
                    <a:pt x="108672" y="440988"/>
                  </a:lnTo>
                  <a:lnTo>
                    <a:pt x="113983" y="433890"/>
                  </a:lnTo>
                  <a:lnTo>
                    <a:pt x="118516" y="427174"/>
                  </a:lnTo>
                  <a:lnTo>
                    <a:pt x="122530" y="420713"/>
                  </a:lnTo>
                  <a:lnTo>
                    <a:pt x="126198" y="414420"/>
                  </a:lnTo>
                  <a:lnTo>
                    <a:pt x="129636" y="407249"/>
                  </a:lnTo>
                  <a:lnTo>
                    <a:pt x="132920" y="399491"/>
                  </a:lnTo>
                  <a:lnTo>
                    <a:pt x="136102" y="391343"/>
                  </a:lnTo>
                  <a:lnTo>
                    <a:pt x="139215" y="381942"/>
                  </a:lnTo>
                  <a:lnTo>
                    <a:pt x="142283" y="371705"/>
                  </a:lnTo>
                  <a:lnTo>
                    <a:pt x="145320" y="360913"/>
                  </a:lnTo>
                  <a:lnTo>
                    <a:pt x="147344" y="350742"/>
                  </a:lnTo>
                  <a:lnTo>
                    <a:pt x="148694" y="340983"/>
                  </a:lnTo>
                  <a:lnTo>
                    <a:pt x="149594" y="331501"/>
                  </a:lnTo>
                  <a:lnTo>
                    <a:pt x="150194" y="321212"/>
                  </a:lnTo>
                  <a:lnTo>
                    <a:pt x="150861" y="299195"/>
                  </a:lnTo>
                  <a:lnTo>
                    <a:pt x="150046" y="288760"/>
                  </a:lnTo>
                  <a:lnTo>
                    <a:pt x="148511" y="278827"/>
                  </a:lnTo>
                  <a:lnTo>
                    <a:pt x="146495" y="269228"/>
                  </a:lnTo>
                  <a:lnTo>
                    <a:pt x="138918" y="236757"/>
                  </a:lnTo>
                  <a:lnTo>
                    <a:pt x="136132" y="227291"/>
                  </a:lnTo>
                  <a:lnTo>
                    <a:pt x="133282" y="218996"/>
                  </a:lnTo>
                  <a:lnTo>
                    <a:pt x="127469" y="204487"/>
                  </a:lnTo>
                  <a:lnTo>
                    <a:pt x="121578" y="191425"/>
                  </a:lnTo>
                  <a:lnTo>
                    <a:pt x="112684" y="172914"/>
                  </a:lnTo>
                  <a:lnTo>
                    <a:pt x="106739" y="163502"/>
                  </a:lnTo>
                  <a:lnTo>
                    <a:pt x="100789" y="156011"/>
                  </a:lnTo>
                  <a:lnTo>
                    <a:pt x="94838" y="149374"/>
                  </a:lnTo>
                  <a:lnTo>
                    <a:pt x="90870" y="147208"/>
                  </a:lnTo>
                  <a:lnTo>
                    <a:pt x="86240" y="145763"/>
                  </a:lnTo>
                  <a:lnTo>
                    <a:pt x="81169" y="144801"/>
                  </a:lnTo>
                  <a:lnTo>
                    <a:pt x="76796" y="144159"/>
                  </a:lnTo>
                  <a:lnTo>
                    <a:pt x="72889" y="143731"/>
                  </a:lnTo>
                  <a:lnTo>
                    <a:pt x="69292" y="143445"/>
                  </a:lnTo>
                  <a:lnTo>
                    <a:pt x="62649" y="143128"/>
                  </a:lnTo>
                  <a:lnTo>
                    <a:pt x="56390" y="142987"/>
                  </a:lnTo>
                  <a:lnTo>
                    <a:pt x="50300" y="142925"/>
                  </a:lnTo>
                  <a:lnTo>
                    <a:pt x="47287" y="143900"/>
                  </a:lnTo>
                  <a:lnTo>
                    <a:pt x="41294" y="147630"/>
                  </a:lnTo>
                  <a:lnTo>
                    <a:pt x="35322" y="149949"/>
                  </a:lnTo>
                  <a:lnTo>
                    <a:pt x="28145" y="151437"/>
                  </a:lnTo>
                  <a:lnTo>
                    <a:pt x="27556" y="152552"/>
                  </a:lnTo>
                  <a:lnTo>
                    <a:pt x="26902" y="156436"/>
                  </a:lnTo>
                  <a:lnTo>
                    <a:pt x="27720" y="157869"/>
                  </a:lnTo>
                  <a:lnTo>
                    <a:pt x="29257" y="158824"/>
                  </a:lnTo>
                  <a:lnTo>
                    <a:pt x="33611" y="159885"/>
                  </a:lnTo>
                  <a:lnTo>
                    <a:pt x="38854" y="160357"/>
                  </a:lnTo>
                  <a:lnTo>
                    <a:pt x="44491" y="160566"/>
                  </a:lnTo>
                  <a:lnTo>
                    <a:pt x="55888" y="160683"/>
                  </a:lnTo>
                  <a:lnTo>
                    <a:pt x="102687" y="160731"/>
                  </a:lnTo>
                  <a:lnTo>
                    <a:pt x="109993" y="159740"/>
                  </a:lnTo>
                  <a:lnTo>
                    <a:pt x="117840" y="158087"/>
                  </a:lnTo>
                  <a:lnTo>
                    <a:pt x="126048" y="155992"/>
                  </a:lnTo>
                  <a:lnTo>
                    <a:pt x="133504" y="153604"/>
                  </a:lnTo>
                  <a:lnTo>
                    <a:pt x="140460" y="151020"/>
                  </a:lnTo>
                  <a:lnTo>
                    <a:pt x="147081" y="148304"/>
                  </a:lnTo>
                  <a:lnTo>
                    <a:pt x="153480" y="144510"/>
                  </a:lnTo>
                  <a:lnTo>
                    <a:pt x="159730" y="139996"/>
                  </a:lnTo>
                  <a:lnTo>
                    <a:pt x="165881" y="135002"/>
                  </a:lnTo>
                  <a:lnTo>
                    <a:pt x="171966" y="130681"/>
                  </a:lnTo>
                  <a:lnTo>
                    <a:pt x="178007" y="126808"/>
                  </a:lnTo>
                  <a:lnTo>
                    <a:pt x="184019" y="123234"/>
                  </a:lnTo>
                  <a:lnTo>
                    <a:pt x="189019" y="118867"/>
                  </a:lnTo>
                  <a:lnTo>
                    <a:pt x="193345" y="113970"/>
                  </a:lnTo>
                  <a:lnTo>
                    <a:pt x="197220" y="108723"/>
                  </a:lnTo>
                  <a:lnTo>
                    <a:pt x="200796" y="103239"/>
                  </a:lnTo>
                  <a:lnTo>
                    <a:pt x="207416" y="91855"/>
                  </a:lnTo>
                  <a:lnTo>
                    <a:pt x="213665" y="80181"/>
                  </a:lnTo>
                  <a:lnTo>
                    <a:pt x="218757" y="68377"/>
                  </a:lnTo>
                  <a:lnTo>
                    <a:pt x="221021" y="56517"/>
                  </a:lnTo>
                  <a:lnTo>
                    <a:pt x="222295" y="43424"/>
                  </a:lnTo>
                  <a:lnTo>
                    <a:pt x="219948" y="33851"/>
                  </a:lnTo>
                  <a:lnTo>
                    <a:pt x="215596" y="23975"/>
                  </a:lnTo>
                  <a:lnTo>
                    <a:pt x="210356" y="16278"/>
                  </a:lnTo>
                  <a:lnTo>
                    <a:pt x="206577" y="12836"/>
                  </a:lnTo>
                  <a:lnTo>
                    <a:pt x="202073" y="9549"/>
                  </a:lnTo>
                  <a:lnTo>
                    <a:pt x="197086" y="6366"/>
                  </a:lnTo>
                  <a:lnTo>
                    <a:pt x="192769" y="4243"/>
                  </a:lnTo>
                  <a:lnTo>
                    <a:pt x="188900" y="2829"/>
                  </a:lnTo>
                  <a:lnTo>
                    <a:pt x="185327" y="1885"/>
                  </a:lnTo>
                  <a:lnTo>
                    <a:pt x="179969" y="1257"/>
                  </a:lnTo>
                  <a:lnTo>
                    <a:pt x="173421" y="838"/>
                  </a:lnTo>
                  <a:lnTo>
                    <a:pt x="159199" y="372"/>
                  </a:lnTo>
                  <a:lnTo>
                    <a:pt x="139044" y="110"/>
                  </a:lnTo>
                  <a:lnTo>
                    <a:pt x="123085" y="48"/>
                  </a:lnTo>
                  <a:lnTo>
                    <a:pt x="115654" y="1024"/>
                  </a:lnTo>
                  <a:lnTo>
                    <a:pt x="108716" y="2667"/>
                  </a:lnTo>
                  <a:lnTo>
                    <a:pt x="78582" y="12432"/>
                  </a:lnTo>
                  <a:lnTo>
                    <a:pt x="71102" y="15233"/>
                  </a:lnTo>
                  <a:lnTo>
                    <a:pt x="64132" y="18093"/>
                  </a:lnTo>
                  <a:lnTo>
                    <a:pt x="57500" y="20992"/>
                  </a:lnTo>
                  <a:lnTo>
                    <a:pt x="52088" y="23915"/>
                  </a:lnTo>
                  <a:lnTo>
                    <a:pt x="47486" y="26858"/>
                  </a:lnTo>
                  <a:lnTo>
                    <a:pt x="35308" y="35718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SMARTInkAnnotation418"/>
            <p:cNvSpPr/>
            <p:nvPr/>
          </p:nvSpPr>
          <p:spPr>
            <a:xfrm>
              <a:off x="4412314" y="4955976"/>
              <a:ext cx="257913" cy="526853"/>
            </a:xfrm>
            <a:custGeom>
              <a:avLst/>
              <a:gdLst/>
              <a:ahLst/>
              <a:cxnLst/>
              <a:rect l="0" t="0" r="0" b="0"/>
              <a:pathLst>
                <a:path w="257913" h="526853">
                  <a:moveTo>
                    <a:pt x="257912" y="0"/>
                  </a:moveTo>
                  <a:lnTo>
                    <a:pt x="257912" y="4740"/>
                  </a:lnTo>
                  <a:lnTo>
                    <a:pt x="256920" y="6137"/>
                  </a:lnTo>
                  <a:lnTo>
                    <a:pt x="255266" y="7068"/>
                  </a:lnTo>
                  <a:lnTo>
                    <a:pt x="250783" y="8102"/>
                  </a:lnTo>
                  <a:lnTo>
                    <a:pt x="245483" y="8562"/>
                  </a:lnTo>
                  <a:lnTo>
                    <a:pt x="239821" y="8766"/>
                  </a:lnTo>
                  <a:lnTo>
                    <a:pt x="236921" y="8820"/>
                  </a:lnTo>
                  <a:lnTo>
                    <a:pt x="233004" y="9849"/>
                  </a:lnTo>
                  <a:lnTo>
                    <a:pt x="228409" y="11526"/>
                  </a:lnTo>
                  <a:lnTo>
                    <a:pt x="223360" y="13638"/>
                  </a:lnTo>
                  <a:lnTo>
                    <a:pt x="218010" y="15045"/>
                  </a:lnTo>
                  <a:lnTo>
                    <a:pt x="212459" y="15983"/>
                  </a:lnTo>
                  <a:lnTo>
                    <a:pt x="206775" y="16609"/>
                  </a:lnTo>
                  <a:lnTo>
                    <a:pt x="201000" y="18018"/>
                  </a:lnTo>
                  <a:lnTo>
                    <a:pt x="195166" y="19950"/>
                  </a:lnTo>
                  <a:lnTo>
                    <a:pt x="189293" y="22229"/>
                  </a:lnTo>
                  <a:lnTo>
                    <a:pt x="183392" y="23749"/>
                  </a:lnTo>
                  <a:lnTo>
                    <a:pt x="177474" y="24763"/>
                  </a:lnTo>
                  <a:lnTo>
                    <a:pt x="171545" y="25438"/>
                  </a:lnTo>
                  <a:lnTo>
                    <a:pt x="165607" y="26881"/>
                  </a:lnTo>
                  <a:lnTo>
                    <a:pt x="159665" y="28835"/>
                  </a:lnTo>
                  <a:lnTo>
                    <a:pt x="153719" y="31129"/>
                  </a:lnTo>
                  <a:lnTo>
                    <a:pt x="146777" y="34644"/>
                  </a:lnTo>
                  <a:lnTo>
                    <a:pt x="139174" y="38971"/>
                  </a:lnTo>
                  <a:lnTo>
                    <a:pt x="131129" y="43840"/>
                  </a:lnTo>
                  <a:lnTo>
                    <a:pt x="123780" y="49070"/>
                  </a:lnTo>
                  <a:lnTo>
                    <a:pt x="116897" y="54542"/>
                  </a:lnTo>
                  <a:lnTo>
                    <a:pt x="110324" y="60174"/>
                  </a:lnTo>
                  <a:lnTo>
                    <a:pt x="102965" y="66905"/>
                  </a:lnTo>
                  <a:lnTo>
                    <a:pt x="86851" y="82322"/>
                  </a:lnTo>
                  <a:lnTo>
                    <a:pt x="79380" y="90600"/>
                  </a:lnTo>
                  <a:lnTo>
                    <a:pt x="72414" y="99096"/>
                  </a:lnTo>
                  <a:lnTo>
                    <a:pt x="65786" y="107735"/>
                  </a:lnTo>
                  <a:lnTo>
                    <a:pt x="59382" y="116472"/>
                  </a:lnTo>
                  <a:lnTo>
                    <a:pt x="46976" y="134117"/>
                  </a:lnTo>
                  <a:lnTo>
                    <a:pt x="40890" y="143982"/>
                  </a:lnTo>
                  <a:lnTo>
                    <a:pt x="34848" y="154527"/>
                  </a:lnTo>
                  <a:lnTo>
                    <a:pt x="22843" y="176827"/>
                  </a:lnTo>
                  <a:lnTo>
                    <a:pt x="10893" y="199967"/>
                  </a:lnTo>
                  <a:lnTo>
                    <a:pt x="6912" y="211694"/>
                  </a:lnTo>
                  <a:lnTo>
                    <a:pt x="4259" y="223481"/>
                  </a:lnTo>
                  <a:lnTo>
                    <a:pt x="2490" y="235307"/>
                  </a:lnTo>
                  <a:lnTo>
                    <a:pt x="1310" y="247160"/>
                  </a:lnTo>
                  <a:lnTo>
                    <a:pt x="524" y="259032"/>
                  </a:lnTo>
                  <a:lnTo>
                    <a:pt x="0" y="270915"/>
                  </a:lnTo>
                  <a:lnTo>
                    <a:pt x="642" y="282805"/>
                  </a:lnTo>
                  <a:lnTo>
                    <a:pt x="2063" y="294700"/>
                  </a:lnTo>
                  <a:lnTo>
                    <a:pt x="6287" y="319493"/>
                  </a:lnTo>
                  <a:lnTo>
                    <a:pt x="11472" y="347049"/>
                  </a:lnTo>
                  <a:lnTo>
                    <a:pt x="16228" y="360350"/>
                  </a:lnTo>
                  <a:lnTo>
                    <a:pt x="22375" y="373187"/>
                  </a:lnTo>
                  <a:lnTo>
                    <a:pt x="37143" y="399025"/>
                  </a:lnTo>
                  <a:lnTo>
                    <a:pt x="53628" y="427045"/>
                  </a:lnTo>
                  <a:lnTo>
                    <a:pt x="63184" y="439478"/>
                  </a:lnTo>
                  <a:lnTo>
                    <a:pt x="73523" y="450743"/>
                  </a:lnTo>
                  <a:lnTo>
                    <a:pt x="122211" y="498455"/>
                  </a:lnTo>
                  <a:lnTo>
                    <a:pt x="150756" y="526852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SMARTInkAnnotation419"/>
            <p:cNvSpPr/>
            <p:nvPr/>
          </p:nvSpPr>
          <p:spPr>
            <a:xfrm>
              <a:off x="4848820" y="4795242"/>
              <a:ext cx="365314" cy="658718"/>
            </a:xfrm>
            <a:custGeom>
              <a:avLst/>
              <a:gdLst/>
              <a:ahLst/>
              <a:cxnLst/>
              <a:rect l="0" t="0" r="0" b="0"/>
              <a:pathLst>
                <a:path w="365314" h="658718">
                  <a:moveTo>
                    <a:pt x="142875" y="0"/>
                  </a:moveTo>
                  <a:lnTo>
                    <a:pt x="138135" y="0"/>
                  </a:lnTo>
                  <a:lnTo>
                    <a:pt x="136738" y="991"/>
                  </a:lnTo>
                  <a:lnTo>
                    <a:pt x="135807" y="2645"/>
                  </a:lnTo>
                  <a:lnTo>
                    <a:pt x="131850" y="12359"/>
                  </a:lnTo>
                  <a:lnTo>
                    <a:pt x="124395" y="27805"/>
                  </a:lnTo>
                  <a:lnTo>
                    <a:pt x="118786" y="41131"/>
                  </a:lnTo>
                  <a:lnTo>
                    <a:pt x="112986" y="60282"/>
                  </a:lnTo>
                  <a:lnTo>
                    <a:pt x="104143" y="93377"/>
                  </a:lnTo>
                  <a:lnTo>
                    <a:pt x="95239" y="128319"/>
                  </a:lnTo>
                  <a:lnTo>
                    <a:pt x="89292" y="154595"/>
                  </a:lnTo>
                  <a:lnTo>
                    <a:pt x="77390" y="211887"/>
                  </a:lnTo>
                  <a:lnTo>
                    <a:pt x="73421" y="227578"/>
                  </a:lnTo>
                  <a:lnTo>
                    <a:pt x="68791" y="243992"/>
                  </a:lnTo>
                  <a:lnTo>
                    <a:pt x="63720" y="260888"/>
                  </a:lnTo>
                  <a:lnTo>
                    <a:pt x="59347" y="277113"/>
                  </a:lnTo>
                  <a:lnTo>
                    <a:pt x="55440" y="292890"/>
                  </a:lnTo>
                  <a:lnTo>
                    <a:pt x="48453" y="323650"/>
                  </a:lnTo>
                  <a:lnTo>
                    <a:pt x="42040" y="353857"/>
                  </a:lnTo>
                  <a:lnTo>
                    <a:pt x="35882" y="386465"/>
                  </a:lnTo>
                  <a:lnTo>
                    <a:pt x="26837" y="435646"/>
                  </a:lnTo>
                  <a:lnTo>
                    <a:pt x="14892" y="496709"/>
                  </a:lnTo>
                  <a:lnTo>
                    <a:pt x="12904" y="510725"/>
                  </a:lnTo>
                  <a:lnTo>
                    <a:pt x="11579" y="524038"/>
                  </a:lnTo>
                  <a:lnTo>
                    <a:pt x="10696" y="536882"/>
                  </a:lnTo>
                  <a:lnTo>
                    <a:pt x="11099" y="548421"/>
                  </a:lnTo>
                  <a:lnTo>
                    <a:pt x="12360" y="559090"/>
                  </a:lnTo>
                  <a:lnTo>
                    <a:pt x="15415" y="578883"/>
                  </a:lnTo>
                  <a:lnTo>
                    <a:pt x="16773" y="597601"/>
                  </a:lnTo>
                  <a:lnTo>
                    <a:pt x="20022" y="615842"/>
                  </a:lnTo>
                  <a:lnTo>
                    <a:pt x="24773" y="631887"/>
                  </a:lnTo>
                  <a:lnTo>
                    <a:pt x="30193" y="642326"/>
                  </a:lnTo>
                  <a:lnTo>
                    <a:pt x="38822" y="653780"/>
                  </a:lnTo>
                  <a:lnTo>
                    <a:pt x="42748" y="656119"/>
                  </a:lnTo>
                  <a:lnTo>
                    <a:pt x="52403" y="658717"/>
                  </a:lnTo>
                  <a:lnTo>
                    <a:pt x="57756" y="658418"/>
                  </a:lnTo>
                  <a:lnTo>
                    <a:pt x="68994" y="655440"/>
                  </a:lnTo>
                  <a:lnTo>
                    <a:pt x="91219" y="648185"/>
                  </a:lnTo>
                  <a:lnTo>
                    <a:pt x="98516" y="645444"/>
                  </a:lnTo>
                  <a:lnTo>
                    <a:pt x="105365" y="642624"/>
                  </a:lnTo>
                  <a:lnTo>
                    <a:pt x="111915" y="639751"/>
                  </a:lnTo>
                  <a:lnTo>
                    <a:pt x="129776" y="631269"/>
                  </a:lnTo>
                  <a:lnTo>
                    <a:pt x="140096" y="626228"/>
                  </a:lnTo>
                  <a:lnTo>
                    <a:pt x="149951" y="620883"/>
                  </a:lnTo>
                  <a:lnTo>
                    <a:pt x="159499" y="615336"/>
                  </a:lnTo>
                  <a:lnTo>
                    <a:pt x="168840" y="609654"/>
                  </a:lnTo>
                  <a:lnTo>
                    <a:pt x="178045" y="602889"/>
                  </a:lnTo>
                  <a:lnTo>
                    <a:pt x="187157" y="595402"/>
                  </a:lnTo>
                  <a:lnTo>
                    <a:pt x="196209" y="587434"/>
                  </a:lnTo>
                  <a:lnTo>
                    <a:pt x="204228" y="579146"/>
                  </a:lnTo>
                  <a:lnTo>
                    <a:pt x="211559" y="570644"/>
                  </a:lnTo>
                  <a:lnTo>
                    <a:pt x="218430" y="562000"/>
                  </a:lnTo>
                  <a:lnTo>
                    <a:pt x="225987" y="553260"/>
                  </a:lnTo>
                  <a:lnTo>
                    <a:pt x="234001" y="544457"/>
                  </a:lnTo>
                  <a:lnTo>
                    <a:pt x="242321" y="535612"/>
                  </a:lnTo>
                  <a:lnTo>
                    <a:pt x="250845" y="525746"/>
                  </a:lnTo>
                  <a:lnTo>
                    <a:pt x="259503" y="515201"/>
                  </a:lnTo>
                  <a:lnTo>
                    <a:pt x="268252" y="504201"/>
                  </a:lnTo>
                  <a:lnTo>
                    <a:pt x="276069" y="492900"/>
                  </a:lnTo>
                  <a:lnTo>
                    <a:pt x="283264" y="481396"/>
                  </a:lnTo>
                  <a:lnTo>
                    <a:pt x="290046" y="469759"/>
                  </a:lnTo>
                  <a:lnTo>
                    <a:pt x="296551" y="458032"/>
                  </a:lnTo>
                  <a:lnTo>
                    <a:pt x="309071" y="434419"/>
                  </a:lnTo>
                  <a:lnTo>
                    <a:pt x="327277" y="398812"/>
                  </a:lnTo>
                  <a:lnTo>
                    <a:pt x="332286" y="387913"/>
                  </a:lnTo>
                  <a:lnTo>
                    <a:pt x="340498" y="367867"/>
                  </a:lnTo>
                  <a:lnTo>
                    <a:pt x="344076" y="357361"/>
                  </a:lnTo>
                  <a:lnTo>
                    <a:pt x="347454" y="346389"/>
                  </a:lnTo>
                  <a:lnTo>
                    <a:pt x="353854" y="324606"/>
                  </a:lnTo>
                  <a:lnTo>
                    <a:pt x="360005" y="305004"/>
                  </a:lnTo>
                  <a:lnTo>
                    <a:pt x="362042" y="294617"/>
                  </a:lnTo>
                  <a:lnTo>
                    <a:pt x="363401" y="283723"/>
                  </a:lnTo>
                  <a:lnTo>
                    <a:pt x="364306" y="272492"/>
                  </a:lnTo>
                  <a:lnTo>
                    <a:pt x="365313" y="252077"/>
                  </a:lnTo>
                  <a:lnTo>
                    <a:pt x="364767" y="233080"/>
                  </a:lnTo>
                  <a:lnTo>
                    <a:pt x="361218" y="214716"/>
                  </a:lnTo>
                  <a:lnTo>
                    <a:pt x="353687" y="196632"/>
                  </a:lnTo>
                  <a:lnTo>
                    <a:pt x="340937" y="172362"/>
                  </a:lnTo>
                  <a:lnTo>
                    <a:pt x="337424" y="165510"/>
                  </a:lnTo>
                  <a:lnTo>
                    <a:pt x="332106" y="158957"/>
                  </a:lnTo>
                  <a:lnTo>
                    <a:pt x="325583" y="152604"/>
                  </a:lnTo>
                  <a:lnTo>
                    <a:pt x="318259" y="146385"/>
                  </a:lnTo>
                  <a:lnTo>
                    <a:pt x="311391" y="141245"/>
                  </a:lnTo>
                  <a:lnTo>
                    <a:pt x="304828" y="136828"/>
                  </a:lnTo>
                  <a:lnTo>
                    <a:pt x="298468" y="132890"/>
                  </a:lnTo>
                  <a:lnTo>
                    <a:pt x="291253" y="129273"/>
                  </a:lnTo>
                  <a:lnTo>
                    <a:pt x="283465" y="125869"/>
                  </a:lnTo>
                  <a:lnTo>
                    <a:pt x="275297" y="122608"/>
                  </a:lnTo>
                  <a:lnTo>
                    <a:pt x="266875" y="120434"/>
                  </a:lnTo>
                  <a:lnTo>
                    <a:pt x="258284" y="118984"/>
                  </a:lnTo>
                  <a:lnTo>
                    <a:pt x="249580" y="118018"/>
                  </a:lnTo>
                  <a:lnTo>
                    <a:pt x="240801" y="117374"/>
                  </a:lnTo>
                  <a:lnTo>
                    <a:pt x="231971" y="116944"/>
                  </a:lnTo>
                  <a:lnTo>
                    <a:pt x="223108" y="116658"/>
                  </a:lnTo>
                  <a:lnTo>
                    <a:pt x="213231" y="117460"/>
                  </a:lnTo>
                  <a:lnTo>
                    <a:pt x="202677" y="118986"/>
                  </a:lnTo>
                  <a:lnTo>
                    <a:pt x="191673" y="120995"/>
                  </a:lnTo>
                  <a:lnTo>
                    <a:pt x="180367" y="122336"/>
                  </a:lnTo>
                  <a:lnTo>
                    <a:pt x="168862" y="123229"/>
                  </a:lnTo>
                  <a:lnTo>
                    <a:pt x="157223" y="123824"/>
                  </a:lnTo>
                  <a:lnTo>
                    <a:pt x="146487" y="125213"/>
                  </a:lnTo>
                  <a:lnTo>
                    <a:pt x="136354" y="127132"/>
                  </a:lnTo>
                  <a:lnTo>
                    <a:pt x="126621" y="129403"/>
                  </a:lnTo>
                  <a:lnTo>
                    <a:pt x="116163" y="132901"/>
                  </a:lnTo>
                  <a:lnTo>
                    <a:pt x="105224" y="137218"/>
                  </a:lnTo>
                  <a:lnTo>
                    <a:pt x="93962" y="142080"/>
                  </a:lnTo>
                  <a:lnTo>
                    <a:pt x="82485" y="146314"/>
                  </a:lnTo>
                  <a:lnTo>
                    <a:pt x="70864" y="150128"/>
                  </a:lnTo>
                  <a:lnTo>
                    <a:pt x="59149" y="153663"/>
                  </a:lnTo>
                  <a:lnTo>
                    <a:pt x="49355" y="157013"/>
                  </a:lnTo>
                  <a:lnTo>
                    <a:pt x="40840" y="160238"/>
                  </a:lnTo>
                  <a:lnTo>
                    <a:pt x="33180" y="163380"/>
                  </a:lnTo>
                  <a:lnTo>
                    <a:pt x="26089" y="165474"/>
                  </a:lnTo>
                  <a:lnTo>
                    <a:pt x="19377" y="166871"/>
                  </a:lnTo>
                  <a:lnTo>
                    <a:pt x="0" y="169664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SMARTInkAnnotation420"/>
            <p:cNvSpPr/>
            <p:nvPr/>
          </p:nvSpPr>
          <p:spPr>
            <a:xfrm>
              <a:off x="5286375" y="4858286"/>
              <a:ext cx="366070" cy="664095"/>
            </a:xfrm>
            <a:custGeom>
              <a:avLst/>
              <a:gdLst/>
              <a:ahLst/>
              <a:cxnLst/>
              <a:rect l="0" t="0" r="0" b="0"/>
              <a:pathLst>
                <a:path w="366070" h="664095">
                  <a:moveTo>
                    <a:pt x="62507" y="35182"/>
                  </a:moveTo>
                  <a:lnTo>
                    <a:pt x="62507" y="39922"/>
                  </a:lnTo>
                  <a:lnTo>
                    <a:pt x="61515" y="42310"/>
                  </a:lnTo>
                  <a:lnTo>
                    <a:pt x="57767" y="47611"/>
                  </a:lnTo>
                  <a:lnTo>
                    <a:pt x="56370" y="51405"/>
                  </a:lnTo>
                  <a:lnTo>
                    <a:pt x="51483" y="71753"/>
                  </a:lnTo>
                  <a:lnTo>
                    <a:pt x="49205" y="77422"/>
                  </a:lnTo>
                  <a:lnTo>
                    <a:pt x="46673" y="94304"/>
                  </a:lnTo>
                  <a:lnTo>
                    <a:pt x="44556" y="114044"/>
                  </a:lnTo>
                  <a:lnTo>
                    <a:pt x="40307" y="132740"/>
                  </a:lnTo>
                  <a:lnTo>
                    <a:pt x="14846" y="234749"/>
                  </a:lnTo>
                  <a:lnTo>
                    <a:pt x="12874" y="245617"/>
                  </a:lnTo>
                  <a:lnTo>
                    <a:pt x="9106" y="277119"/>
                  </a:lnTo>
                  <a:lnTo>
                    <a:pt x="4708" y="303113"/>
                  </a:lnTo>
                  <a:lnTo>
                    <a:pt x="3139" y="315998"/>
                  </a:lnTo>
                  <a:lnTo>
                    <a:pt x="2092" y="328557"/>
                  </a:lnTo>
                  <a:lnTo>
                    <a:pt x="1395" y="340898"/>
                  </a:lnTo>
                  <a:lnTo>
                    <a:pt x="1922" y="353094"/>
                  </a:lnTo>
                  <a:lnTo>
                    <a:pt x="3265" y="365194"/>
                  </a:lnTo>
                  <a:lnTo>
                    <a:pt x="5153" y="377228"/>
                  </a:lnTo>
                  <a:lnTo>
                    <a:pt x="7404" y="389221"/>
                  </a:lnTo>
                  <a:lnTo>
                    <a:pt x="12551" y="413129"/>
                  </a:lnTo>
                  <a:lnTo>
                    <a:pt x="26873" y="472726"/>
                  </a:lnTo>
                  <a:lnTo>
                    <a:pt x="29822" y="484636"/>
                  </a:lnTo>
                  <a:lnTo>
                    <a:pt x="33771" y="496544"/>
                  </a:lnTo>
                  <a:lnTo>
                    <a:pt x="38389" y="508453"/>
                  </a:lnTo>
                  <a:lnTo>
                    <a:pt x="43452" y="520360"/>
                  </a:lnTo>
                  <a:lnTo>
                    <a:pt x="48811" y="531274"/>
                  </a:lnTo>
                  <a:lnTo>
                    <a:pt x="60058" y="551340"/>
                  </a:lnTo>
                  <a:lnTo>
                    <a:pt x="66828" y="560858"/>
                  </a:lnTo>
                  <a:lnTo>
                    <a:pt x="74317" y="570179"/>
                  </a:lnTo>
                  <a:lnTo>
                    <a:pt x="82287" y="579370"/>
                  </a:lnTo>
                  <a:lnTo>
                    <a:pt x="89584" y="588474"/>
                  </a:lnTo>
                  <a:lnTo>
                    <a:pt x="96433" y="597520"/>
                  </a:lnTo>
                  <a:lnTo>
                    <a:pt x="102984" y="606527"/>
                  </a:lnTo>
                  <a:lnTo>
                    <a:pt x="110328" y="614516"/>
                  </a:lnTo>
                  <a:lnTo>
                    <a:pt x="118200" y="621827"/>
                  </a:lnTo>
                  <a:lnTo>
                    <a:pt x="126425" y="628685"/>
                  </a:lnTo>
                  <a:lnTo>
                    <a:pt x="133892" y="634249"/>
                  </a:lnTo>
                  <a:lnTo>
                    <a:pt x="140855" y="638950"/>
                  </a:lnTo>
                  <a:lnTo>
                    <a:pt x="147481" y="643077"/>
                  </a:lnTo>
                  <a:lnTo>
                    <a:pt x="154875" y="646820"/>
                  </a:lnTo>
                  <a:lnTo>
                    <a:pt x="162781" y="650308"/>
                  </a:lnTo>
                  <a:lnTo>
                    <a:pt x="171028" y="653626"/>
                  </a:lnTo>
                  <a:lnTo>
                    <a:pt x="188129" y="659957"/>
                  </a:lnTo>
                  <a:lnTo>
                    <a:pt x="196857" y="663035"/>
                  </a:lnTo>
                  <a:lnTo>
                    <a:pt x="204659" y="664094"/>
                  </a:lnTo>
                  <a:lnTo>
                    <a:pt x="211846" y="663808"/>
                  </a:lnTo>
                  <a:lnTo>
                    <a:pt x="218621" y="662625"/>
                  </a:lnTo>
                  <a:lnTo>
                    <a:pt x="225122" y="661837"/>
                  </a:lnTo>
                  <a:lnTo>
                    <a:pt x="231441" y="661311"/>
                  </a:lnTo>
                  <a:lnTo>
                    <a:pt x="237637" y="660961"/>
                  </a:lnTo>
                  <a:lnTo>
                    <a:pt x="243753" y="659735"/>
                  </a:lnTo>
                  <a:lnTo>
                    <a:pt x="249814" y="657926"/>
                  </a:lnTo>
                  <a:lnTo>
                    <a:pt x="255840" y="655728"/>
                  </a:lnTo>
                  <a:lnTo>
                    <a:pt x="261841" y="652277"/>
                  </a:lnTo>
                  <a:lnTo>
                    <a:pt x="267826" y="647993"/>
                  </a:lnTo>
                  <a:lnTo>
                    <a:pt x="273801" y="643152"/>
                  </a:lnTo>
                  <a:lnTo>
                    <a:pt x="279768" y="637941"/>
                  </a:lnTo>
                  <a:lnTo>
                    <a:pt x="285731" y="632482"/>
                  </a:lnTo>
                  <a:lnTo>
                    <a:pt x="297647" y="621125"/>
                  </a:lnTo>
                  <a:lnTo>
                    <a:pt x="327420" y="591741"/>
                  </a:lnTo>
                  <a:lnTo>
                    <a:pt x="336681" y="577222"/>
                  </a:lnTo>
                  <a:lnTo>
                    <a:pt x="344104" y="559854"/>
                  </a:lnTo>
                  <a:lnTo>
                    <a:pt x="347473" y="549666"/>
                  </a:lnTo>
                  <a:lnTo>
                    <a:pt x="353862" y="528756"/>
                  </a:lnTo>
                  <a:lnTo>
                    <a:pt x="360009" y="509541"/>
                  </a:lnTo>
                  <a:lnTo>
                    <a:pt x="362045" y="499257"/>
                  </a:lnTo>
                  <a:lnTo>
                    <a:pt x="363402" y="488432"/>
                  </a:lnTo>
                  <a:lnTo>
                    <a:pt x="364307" y="477248"/>
                  </a:lnTo>
                  <a:lnTo>
                    <a:pt x="364910" y="465822"/>
                  </a:lnTo>
                  <a:lnTo>
                    <a:pt x="365580" y="442544"/>
                  </a:lnTo>
                  <a:lnTo>
                    <a:pt x="366069" y="383925"/>
                  </a:lnTo>
                  <a:lnTo>
                    <a:pt x="363450" y="365796"/>
                  </a:lnTo>
                  <a:lnTo>
                    <a:pt x="358978" y="347817"/>
                  </a:lnTo>
                  <a:lnTo>
                    <a:pt x="353683" y="329904"/>
                  </a:lnTo>
                  <a:lnTo>
                    <a:pt x="348023" y="314667"/>
                  </a:lnTo>
                  <a:lnTo>
                    <a:pt x="341208" y="301280"/>
                  </a:lnTo>
                  <a:lnTo>
                    <a:pt x="327207" y="282588"/>
                  </a:lnTo>
                  <a:lnTo>
                    <a:pt x="319720" y="270486"/>
                  </a:lnTo>
                  <a:lnTo>
                    <a:pt x="310438" y="261139"/>
                  </a:lnTo>
                  <a:lnTo>
                    <a:pt x="299699" y="253677"/>
                  </a:lnTo>
                  <a:lnTo>
                    <a:pt x="288311" y="247054"/>
                  </a:lnTo>
                  <a:lnTo>
                    <a:pt x="276635" y="240803"/>
                  </a:lnTo>
                  <a:lnTo>
                    <a:pt x="270744" y="237747"/>
                  </a:lnTo>
                  <a:lnTo>
                    <a:pt x="263840" y="235710"/>
                  </a:lnTo>
                  <a:lnTo>
                    <a:pt x="256260" y="234351"/>
                  </a:lnTo>
                  <a:lnTo>
                    <a:pt x="248230" y="233446"/>
                  </a:lnTo>
                  <a:lnTo>
                    <a:pt x="240893" y="231850"/>
                  </a:lnTo>
                  <a:lnTo>
                    <a:pt x="234017" y="229794"/>
                  </a:lnTo>
                  <a:lnTo>
                    <a:pt x="227448" y="227431"/>
                  </a:lnTo>
                  <a:lnTo>
                    <a:pt x="220093" y="225856"/>
                  </a:lnTo>
                  <a:lnTo>
                    <a:pt x="212213" y="224805"/>
                  </a:lnTo>
                  <a:lnTo>
                    <a:pt x="203983" y="224106"/>
                  </a:lnTo>
                  <a:lnTo>
                    <a:pt x="195520" y="224631"/>
                  </a:lnTo>
                  <a:lnTo>
                    <a:pt x="186901" y="225973"/>
                  </a:lnTo>
                  <a:lnTo>
                    <a:pt x="178179" y="227861"/>
                  </a:lnTo>
                  <a:lnTo>
                    <a:pt x="170379" y="229119"/>
                  </a:lnTo>
                  <a:lnTo>
                    <a:pt x="163195" y="229958"/>
                  </a:lnTo>
                  <a:lnTo>
                    <a:pt x="156422" y="230516"/>
                  </a:lnTo>
                  <a:lnTo>
                    <a:pt x="148930" y="231881"/>
                  </a:lnTo>
                  <a:lnTo>
                    <a:pt x="140958" y="233784"/>
                  </a:lnTo>
                  <a:lnTo>
                    <a:pt x="132667" y="236044"/>
                  </a:lnTo>
                  <a:lnTo>
                    <a:pt x="125156" y="238543"/>
                  </a:lnTo>
                  <a:lnTo>
                    <a:pt x="118163" y="241201"/>
                  </a:lnTo>
                  <a:lnTo>
                    <a:pt x="111517" y="243966"/>
                  </a:lnTo>
                  <a:lnTo>
                    <a:pt x="105102" y="245809"/>
                  </a:lnTo>
                  <a:lnTo>
                    <a:pt x="98842" y="247037"/>
                  </a:lnTo>
                  <a:lnTo>
                    <a:pt x="92684" y="247856"/>
                  </a:lnTo>
                  <a:lnTo>
                    <a:pt x="86594" y="249395"/>
                  </a:lnTo>
                  <a:lnTo>
                    <a:pt x="80549" y="251412"/>
                  </a:lnTo>
                  <a:lnTo>
                    <a:pt x="69534" y="256300"/>
                  </a:lnTo>
                  <a:lnTo>
                    <a:pt x="61331" y="261779"/>
                  </a:lnTo>
                  <a:lnTo>
                    <a:pt x="54378" y="264876"/>
                  </a:lnTo>
                  <a:lnTo>
                    <a:pt x="51134" y="265702"/>
                  </a:lnTo>
                  <a:lnTo>
                    <a:pt x="48972" y="267245"/>
                  </a:lnTo>
                  <a:lnTo>
                    <a:pt x="47531" y="269266"/>
                  </a:lnTo>
                  <a:lnTo>
                    <a:pt x="45929" y="274157"/>
                  </a:lnTo>
                  <a:lnTo>
                    <a:pt x="44698" y="289464"/>
                  </a:lnTo>
                  <a:lnTo>
                    <a:pt x="45673" y="291024"/>
                  </a:lnTo>
                  <a:lnTo>
                    <a:pt x="47316" y="292064"/>
                  </a:lnTo>
                  <a:lnTo>
                    <a:pt x="57014" y="296173"/>
                  </a:lnTo>
                  <a:lnTo>
                    <a:pt x="78069" y="306450"/>
                  </a:lnTo>
                  <a:lnTo>
                    <a:pt x="95451" y="315097"/>
                  </a:lnTo>
                  <a:lnTo>
                    <a:pt x="101337" y="317043"/>
                  </a:lnTo>
                  <a:lnTo>
                    <a:pt x="107245" y="318339"/>
                  </a:lnTo>
                  <a:lnTo>
                    <a:pt x="113169" y="319203"/>
                  </a:lnTo>
                  <a:lnTo>
                    <a:pt x="119102" y="319780"/>
                  </a:lnTo>
                  <a:lnTo>
                    <a:pt x="125041" y="320163"/>
                  </a:lnTo>
                  <a:lnTo>
                    <a:pt x="130986" y="320420"/>
                  </a:lnTo>
                  <a:lnTo>
                    <a:pt x="142882" y="320704"/>
                  </a:lnTo>
                  <a:lnTo>
                    <a:pt x="148833" y="320780"/>
                  </a:lnTo>
                  <a:lnTo>
                    <a:pt x="155776" y="319839"/>
                  </a:lnTo>
                  <a:lnTo>
                    <a:pt x="163382" y="318218"/>
                  </a:lnTo>
                  <a:lnTo>
                    <a:pt x="171429" y="316147"/>
                  </a:lnTo>
                  <a:lnTo>
                    <a:pt x="177786" y="314765"/>
                  </a:lnTo>
                  <a:lnTo>
                    <a:pt x="187495" y="313230"/>
                  </a:lnTo>
                  <a:lnTo>
                    <a:pt x="197763" y="307256"/>
                  </a:lnTo>
                  <a:lnTo>
                    <a:pt x="207950" y="298979"/>
                  </a:lnTo>
                  <a:lnTo>
                    <a:pt x="215784" y="291993"/>
                  </a:lnTo>
                  <a:lnTo>
                    <a:pt x="225219" y="285581"/>
                  </a:lnTo>
                  <a:lnTo>
                    <a:pt x="230513" y="282481"/>
                  </a:lnTo>
                  <a:lnTo>
                    <a:pt x="239041" y="273746"/>
                  </a:lnTo>
                  <a:lnTo>
                    <a:pt x="249420" y="257672"/>
                  </a:lnTo>
                  <a:lnTo>
                    <a:pt x="258779" y="240342"/>
                  </a:lnTo>
                  <a:lnTo>
                    <a:pt x="270831" y="216708"/>
                  </a:lnTo>
                  <a:lnTo>
                    <a:pt x="274158" y="202181"/>
                  </a:lnTo>
                  <a:lnTo>
                    <a:pt x="275637" y="186794"/>
                  </a:lnTo>
                  <a:lnTo>
                    <a:pt x="276469" y="166975"/>
                  </a:lnTo>
                  <a:lnTo>
                    <a:pt x="276750" y="142501"/>
                  </a:lnTo>
                  <a:lnTo>
                    <a:pt x="275797" y="129512"/>
                  </a:lnTo>
                  <a:lnTo>
                    <a:pt x="272066" y="113817"/>
                  </a:lnTo>
                  <a:lnTo>
                    <a:pt x="267100" y="99566"/>
                  </a:lnTo>
                  <a:lnTo>
                    <a:pt x="258726" y="80386"/>
                  </a:lnTo>
                  <a:lnTo>
                    <a:pt x="251911" y="68171"/>
                  </a:lnTo>
                  <a:lnTo>
                    <a:pt x="242268" y="56128"/>
                  </a:lnTo>
                  <a:lnTo>
                    <a:pt x="231367" y="44161"/>
                  </a:lnTo>
                  <a:lnTo>
                    <a:pt x="225682" y="38191"/>
                  </a:lnTo>
                  <a:lnTo>
                    <a:pt x="219908" y="33220"/>
                  </a:lnTo>
                  <a:lnTo>
                    <a:pt x="214074" y="28912"/>
                  </a:lnTo>
                  <a:lnTo>
                    <a:pt x="208200" y="25050"/>
                  </a:lnTo>
                  <a:lnTo>
                    <a:pt x="202300" y="21482"/>
                  </a:lnTo>
                  <a:lnTo>
                    <a:pt x="196381" y="18111"/>
                  </a:lnTo>
                  <a:lnTo>
                    <a:pt x="184515" y="11720"/>
                  </a:lnTo>
                  <a:lnTo>
                    <a:pt x="172626" y="5572"/>
                  </a:lnTo>
                  <a:lnTo>
                    <a:pt x="165685" y="3535"/>
                  </a:lnTo>
                  <a:lnTo>
                    <a:pt x="158082" y="2178"/>
                  </a:lnTo>
                  <a:lnTo>
                    <a:pt x="150036" y="1273"/>
                  </a:lnTo>
                  <a:lnTo>
                    <a:pt x="142688" y="670"/>
                  </a:lnTo>
                  <a:lnTo>
                    <a:pt x="135804" y="268"/>
                  </a:lnTo>
                  <a:lnTo>
                    <a:pt x="129231" y="0"/>
                  </a:lnTo>
                  <a:lnTo>
                    <a:pt x="122865" y="813"/>
                  </a:lnTo>
                  <a:lnTo>
                    <a:pt x="116636" y="2347"/>
                  </a:lnTo>
                  <a:lnTo>
                    <a:pt x="110499" y="4362"/>
                  </a:lnTo>
                  <a:lnTo>
                    <a:pt x="104424" y="6698"/>
                  </a:lnTo>
                  <a:lnTo>
                    <a:pt x="98390" y="9247"/>
                  </a:lnTo>
                  <a:lnTo>
                    <a:pt x="92381" y="11939"/>
                  </a:lnTo>
                  <a:lnTo>
                    <a:pt x="80415" y="17576"/>
                  </a:lnTo>
                  <a:lnTo>
                    <a:pt x="74446" y="20468"/>
                  </a:lnTo>
                  <a:lnTo>
                    <a:pt x="68482" y="24381"/>
                  </a:lnTo>
                  <a:lnTo>
                    <a:pt x="62522" y="28973"/>
                  </a:lnTo>
                  <a:lnTo>
                    <a:pt x="56564" y="34020"/>
                  </a:lnTo>
                  <a:lnTo>
                    <a:pt x="50608" y="39368"/>
                  </a:lnTo>
                  <a:lnTo>
                    <a:pt x="38698" y="50602"/>
                  </a:lnTo>
                  <a:lnTo>
                    <a:pt x="32743" y="55384"/>
                  </a:lnTo>
                  <a:lnTo>
                    <a:pt x="26790" y="59564"/>
                  </a:lnTo>
                  <a:lnTo>
                    <a:pt x="15875" y="66855"/>
                  </a:lnTo>
                  <a:lnTo>
                    <a:pt x="11575" y="70187"/>
                  </a:lnTo>
                  <a:lnTo>
                    <a:pt x="0" y="79831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SMARTInkAnnotation421"/>
            <p:cNvSpPr/>
            <p:nvPr/>
          </p:nvSpPr>
          <p:spPr>
            <a:xfrm>
              <a:off x="5420320" y="4598789"/>
              <a:ext cx="178595" cy="312540"/>
            </a:xfrm>
            <a:custGeom>
              <a:avLst/>
              <a:gdLst/>
              <a:ahLst/>
              <a:cxnLst/>
              <a:rect l="0" t="0" r="0" b="0"/>
              <a:pathLst>
                <a:path w="178595" h="312540">
                  <a:moveTo>
                    <a:pt x="0" y="0"/>
                  </a:moveTo>
                  <a:lnTo>
                    <a:pt x="4740" y="0"/>
                  </a:lnTo>
                  <a:lnTo>
                    <a:pt x="7129" y="1984"/>
                  </a:lnTo>
                  <a:lnTo>
                    <a:pt x="12429" y="9481"/>
                  </a:lnTo>
                  <a:lnTo>
                    <a:pt x="15231" y="14258"/>
                  </a:lnTo>
                  <a:lnTo>
                    <a:pt x="18091" y="19426"/>
                  </a:lnTo>
                  <a:lnTo>
                    <a:pt x="20990" y="24857"/>
                  </a:lnTo>
                  <a:lnTo>
                    <a:pt x="25900" y="32446"/>
                  </a:lnTo>
                  <a:lnTo>
                    <a:pt x="32149" y="41474"/>
                  </a:lnTo>
                  <a:lnTo>
                    <a:pt x="39292" y="51462"/>
                  </a:lnTo>
                  <a:lnTo>
                    <a:pt x="47030" y="63081"/>
                  </a:lnTo>
                  <a:lnTo>
                    <a:pt x="63566" y="89220"/>
                  </a:lnTo>
                  <a:lnTo>
                    <a:pt x="72143" y="104129"/>
                  </a:lnTo>
                  <a:lnTo>
                    <a:pt x="89610" y="136569"/>
                  </a:lnTo>
                  <a:lnTo>
                    <a:pt x="98436" y="154546"/>
                  </a:lnTo>
                  <a:lnTo>
                    <a:pt x="116179" y="193040"/>
                  </a:lnTo>
                  <a:lnTo>
                    <a:pt x="125077" y="211045"/>
                  </a:lnTo>
                  <a:lnTo>
                    <a:pt x="133987" y="228010"/>
                  </a:lnTo>
                  <a:lnTo>
                    <a:pt x="150830" y="259095"/>
                  </a:lnTo>
                  <a:lnTo>
                    <a:pt x="178594" y="31253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SMARTInkAnnotation422"/>
            <p:cNvSpPr/>
            <p:nvPr/>
          </p:nvSpPr>
          <p:spPr>
            <a:xfrm>
              <a:off x="5241726" y="4375546"/>
              <a:ext cx="517516" cy="1571626"/>
            </a:xfrm>
            <a:custGeom>
              <a:avLst/>
              <a:gdLst/>
              <a:ahLst/>
              <a:cxnLst/>
              <a:rect l="0" t="0" r="0" b="0"/>
              <a:pathLst>
                <a:path w="517516" h="1571626">
                  <a:moveTo>
                    <a:pt x="160734" y="0"/>
                  </a:moveTo>
                  <a:lnTo>
                    <a:pt x="168423" y="0"/>
                  </a:lnTo>
                  <a:lnTo>
                    <a:pt x="176548" y="6137"/>
                  </a:lnTo>
                  <a:lnTo>
                    <a:pt x="185882" y="8562"/>
                  </a:lnTo>
                  <a:lnTo>
                    <a:pt x="194329" y="14994"/>
                  </a:lnTo>
                  <a:lnTo>
                    <a:pt x="202659" y="18002"/>
                  </a:lnTo>
                  <a:lnTo>
                    <a:pt x="214363" y="27405"/>
                  </a:lnTo>
                  <a:lnTo>
                    <a:pt x="221280" y="33017"/>
                  </a:lnTo>
                  <a:lnTo>
                    <a:pt x="235339" y="41753"/>
                  </a:lnTo>
                  <a:lnTo>
                    <a:pt x="249481" y="53594"/>
                  </a:lnTo>
                  <a:lnTo>
                    <a:pt x="252641" y="56566"/>
                  </a:lnTo>
                  <a:lnTo>
                    <a:pt x="267842" y="78507"/>
                  </a:lnTo>
                  <a:lnTo>
                    <a:pt x="273822" y="86486"/>
                  </a:lnTo>
                  <a:lnTo>
                    <a:pt x="288724" y="113524"/>
                  </a:lnTo>
                  <a:lnTo>
                    <a:pt x="302396" y="131092"/>
                  </a:lnTo>
                  <a:lnTo>
                    <a:pt x="314274" y="148865"/>
                  </a:lnTo>
                  <a:lnTo>
                    <a:pt x="330235" y="185667"/>
                  </a:lnTo>
                  <a:lnTo>
                    <a:pt x="341925" y="207478"/>
                  </a:lnTo>
                  <a:lnTo>
                    <a:pt x="355311" y="232794"/>
                  </a:lnTo>
                  <a:lnTo>
                    <a:pt x="371823" y="270765"/>
                  </a:lnTo>
                  <a:lnTo>
                    <a:pt x="386920" y="317658"/>
                  </a:lnTo>
                  <a:lnTo>
                    <a:pt x="398853" y="357427"/>
                  </a:lnTo>
                  <a:lnTo>
                    <a:pt x="413410" y="402471"/>
                  </a:lnTo>
                  <a:lnTo>
                    <a:pt x="426762" y="437743"/>
                  </a:lnTo>
                  <a:lnTo>
                    <a:pt x="437003" y="475975"/>
                  </a:lnTo>
                  <a:lnTo>
                    <a:pt x="448967" y="518722"/>
                  </a:lnTo>
                  <a:lnTo>
                    <a:pt x="462433" y="562808"/>
                  </a:lnTo>
                  <a:lnTo>
                    <a:pt x="472708" y="607289"/>
                  </a:lnTo>
                  <a:lnTo>
                    <a:pt x="484681" y="651888"/>
                  </a:lnTo>
                  <a:lnTo>
                    <a:pt x="493226" y="681642"/>
                  </a:lnTo>
                  <a:lnTo>
                    <a:pt x="503903" y="760789"/>
                  </a:lnTo>
                  <a:lnTo>
                    <a:pt x="506730" y="795527"/>
                  </a:lnTo>
                  <a:lnTo>
                    <a:pt x="508979" y="830810"/>
                  </a:lnTo>
                  <a:lnTo>
                    <a:pt x="513286" y="866335"/>
                  </a:lnTo>
                  <a:lnTo>
                    <a:pt x="515862" y="901967"/>
                  </a:lnTo>
                  <a:lnTo>
                    <a:pt x="517006" y="937648"/>
                  </a:lnTo>
                  <a:lnTo>
                    <a:pt x="517515" y="973350"/>
                  </a:lnTo>
                  <a:lnTo>
                    <a:pt x="515095" y="1011707"/>
                  </a:lnTo>
                  <a:lnTo>
                    <a:pt x="510712" y="1050913"/>
                  </a:lnTo>
                  <a:lnTo>
                    <a:pt x="505457" y="1088182"/>
                  </a:lnTo>
                  <a:lnTo>
                    <a:pt x="497168" y="1124590"/>
                  </a:lnTo>
                  <a:lnTo>
                    <a:pt x="486870" y="1159623"/>
                  </a:lnTo>
                  <a:lnTo>
                    <a:pt x="458221" y="1242436"/>
                  </a:lnTo>
                  <a:lnTo>
                    <a:pt x="443763" y="1272191"/>
                  </a:lnTo>
                  <a:lnTo>
                    <a:pt x="435741" y="1285682"/>
                  </a:lnTo>
                  <a:lnTo>
                    <a:pt x="426423" y="1299637"/>
                  </a:lnTo>
                  <a:lnTo>
                    <a:pt x="416243" y="1313901"/>
                  </a:lnTo>
                  <a:lnTo>
                    <a:pt x="376129" y="1367699"/>
                  </a:lnTo>
                  <a:lnTo>
                    <a:pt x="365846" y="1380112"/>
                  </a:lnTo>
                  <a:lnTo>
                    <a:pt x="355023" y="1392356"/>
                  </a:lnTo>
                  <a:lnTo>
                    <a:pt x="343838" y="1404488"/>
                  </a:lnTo>
                  <a:lnTo>
                    <a:pt x="331420" y="1416544"/>
                  </a:lnTo>
                  <a:lnTo>
                    <a:pt x="318182" y="1428550"/>
                  </a:lnTo>
                  <a:lnTo>
                    <a:pt x="304395" y="1440523"/>
                  </a:lnTo>
                  <a:lnTo>
                    <a:pt x="290242" y="1451482"/>
                  </a:lnTo>
                  <a:lnTo>
                    <a:pt x="275846" y="1461763"/>
                  </a:lnTo>
                  <a:lnTo>
                    <a:pt x="261288" y="1471595"/>
                  </a:lnTo>
                  <a:lnTo>
                    <a:pt x="246622" y="1480134"/>
                  </a:lnTo>
                  <a:lnTo>
                    <a:pt x="231883" y="1487811"/>
                  </a:lnTo>
                  <a:lnTo>
                    <a:pt x="167843" y="1519130"/>
                  </a:lnTo>
                  <a:lnTo>
                    <a:pt x="149598" y="1526706"/>
                  </a:lnTo>
                  <a:lnTo>
                    <a:pt x="130490" y="1533742"/>
                  </a:lnTo>
                  <a:lnTo>
                    <a:pt x="110806" y="1540416"/>
                  </a:lnTo>
                  <a:lnTo>
                    <a:pt x="93714" y="1545858"/>
                  </a:lnTo>
                  <a:lnTo>
                    <a:pt x="64141" y="1554552"/>
                  </a:lnTo>
                  <a:lnTo>
                    <a:pt x="0" y="1571625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SMARTInkAnnotation423"/>
            <p:cNvSpPr/>
            <p:nvPr/>
          </p:nvSpPr>
          <p:spPr>
            <a:xfrm>
              <a:off x="3038306" y="4723804"/>
              <a:ext cx="319257" cy="1160861"/>
            </a:xfrm>
            <a:custGeom>
              <a:avLst/>
              <a:gdLst/>
              <a:ahLst/>
              <a:cxnLst/>
              <a:rect l="0" t="0" r="0" b="0"/>
              <a:pathLst>
                <a:path w="319257" h="1160861">
                  <a:moveTo>
                    <a:pt x="319256" y="0"/>
                  </a:moveTo>
                  <a:lnTo>
                    <a:pt x="314516" y="0"/>
                  </a:lnTo>
                  <a:lnTo>
                    <a:pt x="312127" y="992"/>
                  </a:lnTo>
                  <a:lnTo>
                    <a:pt x="304025" y="7129"/>
                  </a:lnTo>
                  <a:lnTo>
                    <a:pt x="298265" y="12429"/>
                  </a:lnTo>
                  <a:lnTo>
                    <a:pt x="289752" y="23383"/>
                  </a:lnTo>
                  <a:lnTo>
                    <a:pt x="284704" y="30472"/>
                  </a:lnTo>
                  <a:lnTo>
                    <a:pt x="279354" y="37182"/>
                  </a:lnTo>
                  <a:lnTo>
                    <a:pt x="273803" y="43639"/>
                  </a:lnTo>
                  <a:lnTo>
                    <a:pt x="268118" y="49929"/>
                  </a:lnTo>
                  <a:lnTo>
                    <a:pt x="262344" y="57099"/>
                  </a:lnTo>
                  <a:lnTo>
                    <a:pt x="256510" y="64855"/>
                  </a:lnTo>
                  <a:lnTo>
                    <a:pt x="244736" y="81410"/>
                  </a:lnTo>
                  <a:lnTo>
                    <a:pt x="215062" y="125153"/>
                  </a:lnTo>
                  <a:lnTo>
                    <a:pt x="209114" y="135029"/>
                  </a:lnTo>
                  <a:lnTo>
                    <a:pt x="203164" y="145582"/>
                  </a:lnTo>
                  <a:lnTo>
                    <a:pt x="191261" y="167890"/>
                  </a:lnTo>
                  <a:lnTo>
                    <a:pt x="179356" y="191035"/>
                  </a:lnTo>
                  <a:lnTo>
                    <a:pt x="173403" y="203755"/>
                  </a:lnTo>
                  <a:lnTo>
                    <a:pt x="161498" y="231118"/>
                  </a:lnTo>
                  <a:lnTo>
                    <a:pt x="154553" y="245360"/>
                  </a:lnTo>
                  <a:lnTo>
                    <a:pt x="146946" y="259815"/>
                  </a:lnTo>
                  <a:lnTo>
                    <a:pt x="138898" y="274414"/>
                  </a:lnTo>
                  <a:lnTo>
                    <a:pt x="131549" y="289106"/>
                  </a:lnTo>
                  <a:lnTo>
                    <a:pt x="124665" y="303863"/>
                  </a:lnTo>
                  <a:lnTo>
                    <a:pt x="118091" y="318661"/>
                  </a:lnTo>
                  <a:lnTo>
                    <a:pt x="102850" y="350979"/>
                  </a:lnTo>
                  <a:lnTo>
                    <a:pt x="94618" y="367931"/>
                  </a:lnTo>
                  <a:lnTo>
                    <a:pt x="87146" y="385186"/>
                  </a:lnTo>
                  <a:lnTo>
                    <a:pt x="80180" y="402642"/>
                  </a:lnTo>
                  <a:lnTo>
                    <a:pt x="73552" y="420233"/>
                  </a:lnTo>
                  <a:lnTo>
                    <a:pt x="58249" y="458299"/>
                  </a:lnTo>
                  <a:lnTo>
                    <a:pt x="50002" y="478173"/>
                  </a:lnTo>
                  <a:lnTo>
                    <a:pt x="43511" y="498368"/>
                  </a:lnTo>
                  <a:lnTo>
                    <a:pt x="38192" y="518776"/>
                  </a:lnTo>
                  <a:lnTo>
                    <a:pt x="33653" y="539328"/>
                  </a:lnTo>
                  <a:lnTo>
                    <a:pt x="23319" y="580683"/>
                  </a:lnTo>
                  <a:lnTo>
                    <a:pt x="17785" y="601434"/>
                  </a:lnTo>
                  <a:lnTo>
                    <a:pt x="13103" y="623206"/>
                  </a:lnTo>
                  <a:lnTo>
                    <a:pt x="8990" y="645658"/>
                  </a:lnTo>
                  <a:lnTo>
                    <a:pt x="5256" y="668564"/>
                  </a:lnTo>
                  <a:lnTo>
                    <a:pt x="2767" y="691772"/>
                  </a:lnTo>
                  <a:lnTo>
                    <a:pt x="1107" y="715181"/>
                  </a:lnTo>
                  <a:lnTo>
                    <a:pt x="0" y="738725"/>
                  </a:lnTo>
                  <a:lnTo>
                    <a:pt x="255" y="763350"/>
                  </a:lnTo>
                  <a:lnTo>
                    <a:pt x="1416" y="788697"/>
                  </a:lnTo>
                  <a:lnTo>
                    <a:pt x="3183" y="814525"/>
                  </a:lnTo>
                  <a:lnTo>
                    <a:pt x="6346" y="840673"/>
                  </a:lnTo>
                  <a:lnTo>
                    <a:pt x="10438" y="867034"/>
                  </a:lnTo>
                  <a:lnTo>
                    <a:pt x="15151" y="893538"/>
                  </a:lnTo>
                  <a:lnTo>
                    <a:pt x="21269" y="922122"/>
                  </a:lnTo>
                  <a:lnTo>
                    <a:pt x="36005" y="982986"/>
                  </a:lnTo>
                  <a:lnTo>
                    <a:pt x="44101" y="1011519"/>
                  </a:lnTo>
                  <a:lnTo>
                    <a:pt x="52476" y="1038479"/>
                  </a:lnTo>
                  <a:lnTo>
                    <a:pt x="68726" y="1086624"/>
                  </a:lnTo>
                  <a:lnTo>
                    <a:pt x="96014" y="116086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SMARTInkAnnotation424"/>
            <p:cNvSpPr/>
            <p:nvPr/>
          </p:nvSpPr>
          <p:spPr>
            <a:xfrm>
              <a:off x="6313289" y="4670764"/>
              <a:ext cx="348258" cy="865643"/>
            </a:xfrm>
            <a:custGeom>
              <a:avLst/>
              <a:gdLst/>
              <a:ahLst/>
              <a:cxnLst/>
              <a:rect l="0" t="0" r="0" b="0"/>
              <a:pathLst>
                <a:path w="348258" h="865643">
                  <a:moveTo>
                    <a:pt x="0" y="865642"/>
                  </a:moveTo>
                  <a:lnTo>
                    <a:pt x="0" y="839910"/>
                  </a:lnTo>
                  <a:lnTo>
                    <a:pt x="4739" y="813920"/>
                  </a:lnTo>
                  <a:lnTo>
                    <a:pt x="9713" y="795029"/>
                  </a:lnTo>
                  <a:lnTo>
                    <a:pt x="15231" y="775719"/>
                  </a:lnTo>
                  <a:lnTo>
                    <a:pt x="20990" y="753907"/>
                  </a:lnTo>
                  <a:lnTo>
                    <a:pt x="26857" y="728339"/>
                  </a:lnTo>
                  <a:lnTo>
                    <a:pt x="29811" y="714576"/>
                  </a:lnTo>
                  <a:lnTo>
                    <a:pt x="33764" y="700439"/>
                  </a:lnTo>
                  <a:lnTo>
                    <a:pt x="38384" y="686053"/>
                  </a:lnTo>
                  <a:lnTo>
                    <a:pt x="43449" y="671502"/>
                  </a:lnTo>
                  <a:lnTo>
                    <a:pt x="47817" y="654856"/>
                  </a:lnTo>
                  <a:lnTo>
                    <a:pt x="51722" y="636813"/>
                  </a:lnTo>
                  <a:lnTo>
                    <a:pt x="61957" y="580882"/>
                  </a:lnTo>
                  <a:lnTo>
                    <a:pt x="68216" y="543621"/>
                  </a:lnTo>
                  <a:lnTo>
                    <a:pt x="74305" y="503910"/>
                  </a:lnTo>
                  <a:lnTo>
                    <a:pt x="76326" y="484588"/>
                  </a:lnTo>
                  <a:lnTo>
                    <a:pt x="77672" y="465755"/>
                  </a:lnTo>
                  <a:lnTo>
                    <a:pt x="78570" y="447246"/>
                  </a:lnTo>
                  <a:lnTo>
                    <a:pt x="80162" y="427961"/>
                  </a:lnTo>
                  <a:lnTo>
                    <a:pt x="84574" y="388013"/>
                  </a:lnTo>
                  <a:lnTo>
                    <a:pt x="89843" y="349753"/>
                  </a:lnTo>
                  <a:lnTo>
                    <a:pt x="101311" y="276684"/>
                  </a:lnTo>
                  <a:lnTo>
                    <a:pt x="110165" y="227564"/>
                  </a:lnTo>
                  <a:lnTo>
                    <a:pt x="114122" y="213045"/>
                  </a:lnTo>
                  <a:lnTo>
                    <a:pt x="128182" y="173650"/>
                  </a:lnTo>
                  <a:lnTo>
                    <a:pt x="135682" y="148978"/>
                  </a:lnTo>
                  <a:lnTo>
                    <a:pt x="142324" y="124783"/>
                  </a:lnTo>
                  <a:lnTo>
                    <a:pt x="149575" y="101793"/>
                  </a:lnTo>
                  <a:lnTo>
                    <a:pt x="159413" y="81653"/>
                  </a:lnTo>
                  <a:lnTo>
                    <a:pt x="171367" y="58320"/>
                  </a:lnTo>
                  <a:lnTo>
                    <a:pt x="180673" y="45134"/>
                  </a:lnTo>
                  <a:lnTo>
                    <a:pt x="190432" y="33651"/>
                  </a:lnTo>
                  <a:lnTo>
                    <a:pt x="198076" y="25240"/>
                  </a:lnTo>
                  <a:lnTo>
                    <a:pt x="207958" y="14927"/>
                  </a:lnTo>
                  <a:lnTo>
                    <a:pt x="217169" y="5588"/>
                  </a:lnTo>
                  <a:lnTo>
                    <a:pt x="220185" y="3546"/>
                  </a:lnTo>
                  <a:lnTo>
                    <a:pt x="226183" y="1277"/>
                  </a:lnTo>
                  <a:lnTo>
                    <a:pt x="235138" y="0"/>
                  </a:lnTo>
                  <a:lnTo>
                    <a:pt x="237125" y="812"/>
                  </a:lnTo>
                  <a:lnTo>
                    <a:pt x="238451" y="2347"/>
                  </a:lnTo>
                  <a:lnTo>
                    <a:pt x="239334" y="4361"/>
                  </a:lnTo>
                  <a:lnTo>
                    <a:pt x="240315" y="9246"/>
                  </a:lnTo>
                  <a:lnTo>
                    <a:pt x="240998" y="31508"/>
                  </a:lnTo>
                  <a:lnTo>
                    <a:pt x="242062" y="55590"/>
                  </a:lnTo>
                  <a:lnTo>
                    <a:pt x="245828" y="76332"/>
                  </a:lnTo>
                  <a:lnTo>
                    <a:pt x="248163" y="101426"/>
                  </a:lnTo>
                  <a:lnTo>
                    <a:pt x="248785" y="115064"/>
                  </a:lnTo>
                  <a:lnTo>
                    <a:pt x="250192" y="129115"/>
                  </a:lnTo>
                  <a:lnTo>
                    <a:pt x="252123" y="143444"/>
                  </a:lnTo>
                  <a:lnTo>
                    <a:pt x="254403" y="157958"/>
                  </a:lnTo>
                  <a:lnTo>
                    <a:pt x="259580" y="187313"/>
                  </a:lnTo>
                  <a:lnTo>
                    <a:pt x="268074" y="234377"/>
                  </a:lnTo>
                  <a:lnTo>
                    <a:pt x="273925" y="267579"/>
                  </a:lnTo>
                  <a:lnTo>
                    <a:pt x="315515" y="478679"/>
                  </a:lnTo>
                  <a:lnTo>
                    <a:pt x="321468" y="505804"/>
                  </a:lnTo>
                  <a:lnTo>
                    <a:pt x="327421" y="530096"/>
                  </a:lnTo>
                  <a:lnTo>
                    <a:pt x="333375" y="550815"/>
                  </a:lnTo>
                  <a:lnTo>
                    <a:pt x="339144" y="574111"/>
                  </a:lnTo>
                  <a:lnTo>
                    <a:pt x="348257" y="588821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SMARTInkAnnotation425"/>
            <p:cNvSpPr/>
            <p:nvPr/>
          </p:nvSpPr>
          <p:spPr>
            <a:xfrm>
              <a:off x="6331148" y="4938117"/>
              <a:ext cx="303610" cy="8930"/>
            </a:xfrm>
            <a:custGeom>
              <a:avLst/>
              <a:gdLst/>
              <a:ahLst/>
              <a:cxnLst/>
              <a:rect l="0" t="0" r="0" b="0"/>
              <a:pathLst>
                <a:path w="303610" h="8930">
                  <a:moveTo>
                    <a:pt x="0" y="8929"/>
                  </a:moveTo>
                  <a:lnTo>
                    <a:pt x="50879" y="8929"/>
                  </a:lnTo>
                  <a:lnTo>
                    <a:pt x="57732" y="7937"/>
                  </a:lnTo>
                  <a:lnTo>
                    <a:pt x="65277" y="6284"/>
                  </a:lnTo>
                  <a:lnTo>
                    <a:pt x="73283" y="4189"/>
                  </a:lnTo>
                  <a:lnTo>
                    <a:pt x="82590" y="2792"/>
                  </a:lnTo>
                  <a:lnTo>
                    <a:pt x="92763" y="1861"/>
                  </a:lnTo>
                  <a:lnTo>
                    <a:pt x="103514" y="1241"/>
                  </a:lnTo>
                  <a:lnTo>
                    <a:pt x="126042" y="551"/>
                  </a:lnTo>
                  <a:lnTo>
                    <a:pt x="186667" y="72"/>
                  </a:lnTo>
                  <a:lnTo>
                    <a:pt x="303609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SMARTInkAnnotation426"/>
            <p:cNvSpPr/>
            <p:nvPr/>
          </p:nvSpPr>
          <p:spPr>
            <a:xfrm>
              <a:off x="6795492" y="4795242"/>
              <a:ext cx="98227" cy="392907"/>
            </a:xfrm>
            <a:custGeom>
              <a:avLst/>
              <a:gdLst/>
              <a:ahLst/>
              <a:cxnLst/>
              <a:rect l="0" t="0" r="0" b="0"/>
              <a:pathLst>
                <a:path w="98227" h="392907">
                  <a:moveTo>
                    <a:pt x="98226" y="0"/>
                  </a:moveTo>
                  <a:lnTo>
                    <a:pt x="98226" y="17169"/>
                  </a:lnTo>
                  <a:lnTo>
                    <a:pt x="97234" y="21368"/>
                  </a:lnTo>
                  <a:lnTo>
                    <a:pt x="95580" y="25159"/>
                  </a:lnTo>
                  <a:lnTo>
                    <a:pt x="93486" y="28679"/>
                  </a:lnTo>
                  <a:lnTo>
                    <a:pt x="91158" y="37881"/>
                  </a:lnTo>
                  <a:lnTo>
                    <a:pt x="90124" y="48585"/>
                  </a:lnTo>
                  <a:lnTo>
                    <a:pt x="89664" y="59958"/>
                  </a:lnTo>
                  <a:lnTo>
                    <a:pt x="88550" y="64777"/>
                  </a:lnTo>
                  <a:lnTo>
                    <a:pt x="86814" y="68981"/>
                  </a:lnTo>
                  <a:lnTo>
                    <a:pt x="84665" y="72776"/>
                  </a:lnTo>
                  <a:lnTo>
                    <a:pt x="79632" y="82285"/>
                  </a:lnTo>
                  <a:lnTo>
                    <a:pt x="76900" y="87599"/>
                  </a:lnTo>
                  <a:lnTo>
                    <a:pt x="73865" y="98794"/>
                  </a:lnTo>
                  <a:lnTo>
                    <a:pt x="71524" y="110385"/>
                  </a:lnTo>
                  <a:lnTo>
                    <a:pt x="69511" y="116254"/>
                  </a:lnTo>
                  <a:lnTo>
                    <a:pt x="67177" y="122151"/>
                  </a:lnTo>
                  <a:lnTo>
                    <a:pt x="64628" y="128067"/>
                  </a:lnTo>
                  <a:lnTo>
                    <a:pt x="59150" y="139931"/>
                  </a:lnTo>
                  <a:lnTo>
                    <a:pt x="44598" y="169668"/>
                  </a:lnTo>
                  <a:lnTo>
                    <a:pt x="41638" y="175620"/>
                  </a:lnTo>
                  <a:lnTo>
                    <a:pt x="39665" y="181572"/>
                  </a:lnTo>
                  <a:lnTo>
                    <a:pt x="37472" y="193477"/>
                  </a:lnTo>
                  <a:lnTo>
                    <a:pt x="35895" y="199430"/>
                  </a:lnTo>
                  <a:lnTo>
                    <a:pt x="33852" y="205383"/>
                  </a:lnTo>
                  <a:lnTo>
                    <a:pt x="31498" y="211336"/>
                  </a:lnTo>
                  <a:lnTo>
                    <a:pt x="28936" y="217289"/>
                  </a:lnTo>
                  <a:lnTo>
                    <a:pt x="23444" y="229195"/>
                  </a:lnTo>
                  <a:lnTo>
                    <a:pt x="21582" y="235148"/>
                  </a:lnTo>
                  <a:lnTo>
                    <a:pt x="19514" y="247054"/>
                  </a:lnTo>
                  <a:lnTo>
                    <a:pt x="18594" y="258961"/>
                  </a:lnTo>
                  <a:lnTo>
                    <a:pt x="18186" y="270867"/>
                  </a:lnTo>
                  <a:lnTo>
                    <a:pt x="18004" y="282773"/>
                  </a:lnTo>
                  <a:lnTo>
                    <a:pt x="15278" y="294679"/>
                  </a:lnTo>
                  <a:lnTo>
                    <a:pt x="13162" y="300633"/>
                  </a:lnTo>
                  <a:lnTo>
                    <a:pt x="10811" y="309893"/>
                  </a:lnTo>
                  <a:lnTo>
                    <a:pt x="9766" y="318308"/>
                  </a:lnTo>
                  <a:lnTo>
                    <a:pt x="9301" y="328663"/>
                  </a:lnTo>
                  <a:lnTo>
                    <a:pt x="9039" y="340908"/>
                  </a:lnTo>
                  <a:lnTo>
                    <a:pt x="8962" y="355561"/>
                  </a:lnTo>
                  <a:lnTo>
                    <a:pt x="7958" y="360072"/>
                  </a:lnTo>
                  <a:lnTo>
                    <a:pt x="6298" y="364071"/>
                  </a:lnTo>
                  <a:lnTo>
                    <a:pt x="4198" y="367729"/>
                  </a:lnTo>
                  <a:lnTo>
                    <a:pt x="1865" y="374440"/>
                  </a:lnTo>
                  <a:lnTo>
                    <a:pt x="552" y="383796"/>
                  </a:lnTo>
                  <a:lnTo>
                    <a:pt x="0" y="392906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SMARTInkAnnotation427"/>
            <p:cNvSpPr/>
            <p:nvPr/>
          </p:nvSpPr>
          <p:spPr>
            <a:xfrm>
              <a:off x="6724054" y="4947049"/>
              <a:ext cx="258962" cy="17858"/>
            </a:xfrm>
            <a:custGeom>
              <a:avLst/>
              <a:gdLst/>
              <a:ahLst/>
              <a:cxnLst/>
              <a:rect l="0" t="0" r="0" b="0"/>
              <a:pathLst>
                <a:path w="258962" h="17858">
                  <a:moveTo>
                    <a:pt x="0" y="17857"/>
                  </a:moveTo>
                  <a:lnTo>
                    <a:pt x="0" y="10168"/>
                  </a:lnTo>
                  <a:lnTo>
                    <a:pt x="992" y="9755"/>
                  </a:lnTo>
                  <a:lnTo>
                    <a:pt x="4739" y="9295"/>
                  </a:lnTo>
                  <a:lnTo>
                    <a:pt x="12358" y="9090"/>
                  </a:lnTo>
                  <a:lnTo>
                    <a:pt x="17170" y="9036"/>
                  </a:lnTo>
                  <a:lnTo>
                    <a:pt x="22361" y="8007"/>
                  </a:lnTo>
                  <a:lnTo>
                    <a:pt x="27805" y="6330"/>
                  </a:lnTo>
                  <a:lnTo>
                    <a:pt x="33420" y="4219"/>
                  </a:lnTo>
                  <a:lnTo>
                    <a:pt x="40139" y="2812"/>
                  </a:lnTo>
                  <a:lnTo>
                    <a:pt x="47596" y="1874"/>
                  </a:lnTo>
                  <a:lnTo>
                    <a:pt x="55543" y="1248"/>
                  </a:lnTo>
                  <a:lnTo>
                    <a:pt x="62826" y="831"/>
                  </a:lnTo>
                  <a:lnTo>
                    <a:pt x="76209" y="368"/>
                  </a:lnTo>
                  <a:lnTo>
                    <a:pt x="109091" y="70"/>
                  </a:lnTo>
                  <a:lnTo>
                    <a:pt x="191933" y="0"/>
                  </a:lnTo>
                  <a:lnTo>
                    <a:pt x="202369" y="991"/>
                  </a:lnTo>
                  <a:lnTo>
                    <a:pt x="212304" y="2645"/>
                  </a:lnTo>
                  <a:lnTo>
                    <a:pt x="221903" y="4738"/>
                  </a:lnTo>
                  <a:lnTo>
                    <a:pt x="230287" y="6135"/>
                  </a:lnTo>
                  <a:lnTo>
                    <a:pt x="237860" y="7066"/>
                  </a:lnTo>
                  <a:lnTo>
                    <a:pt x="258961" y="8927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SMARTInkAnnotation428"/>
            <p:cNvSpPr/>
            <p:nvPr/>
          </p:nvSpPr>
          <p:spPr>
            <a:xfrm>
              <a:off x="7188552" y="4625625"/>
              <a:ext cx="347903" cy="535198"/>
            </a:xfrm>
            <a:custGeom>
              <a:avLst/>
              <a:gdLst/>
              <a:ahLst/>
              <a:cxnLst/>
              <a:rect l="0" t="0" r="0" b="0"/>
              <a:pathLst>
                <a:path w="347903" h="535198">
                  <a:moveTo>
                    <a:pt x="160580" y="35671"/>
                  </a:moveTo>
                  <a:lnTo>
                    <a:pt x="155840" y="40411"/>
                  </a:lnTo>
                  <a:lnTo>
                    <a:pt x="154443" y="42800"/>
                  </a:lnTo>
                  <a:lnTo>
                    <a:pt x="149556" y="56409"/>
                  </a:lnTo>
                  <a:lnTo>
                    <a:pt x="142100" y="72242"/>
                  </a:lnTo>
                  <a:lnTo>
                    <a:pt x="104022" y="148785"/>
                  </a:lnTo>
                  <a:lnTo>
                    <a:pt x="98071" y="163335"/>
                  </a:lnTo>
                  <a:lnTo>
                    <a:pt x="92119" y="179723"/>
                  </a:lnTo>
                  <a:lnTo>
                    <a:pt x="86166" y="196928"/>
                  </a:lnTo>
                  <a:lnTo>
                    <a:pt x="82197" y="205684"/>
                  </a:lnTo>
                  <a:lnTo>
                    <a:pt x="77567" y="214498"/>
                  </a:lnTo>
                  <a:lnTo>
                    <a:pt x="72496" y="223349"/>
                  </a:lnTo>
                  <a:lnTo>
                    <a:pt x="68122" y="232228"/>
                  </a:lnTo>
                  <a:lnTo>
                    <a:pt x="64216" y="241123"/>
                  </a:lnTo>
                  <a:lnTo>
                    <a:pt x="60618" y="250030"/>
                  </a:lnTo>
                  <a:lnTo>
                    <a:pt x="53975" y="267863"/>
                  </a:lnTo>
                  <a:lnTo>
                    <a:pt x="41626" y="303566"/>
                  </a:lnTo>
                  <a:lnTo>
                    <a:pt x="32620" y="330352"/>
                  </a:lnTo>
                  <a:lnTo>
                    <a:pt x="26649" y="345565"/>
                  </a:lnTo>
                  <a:lnTo>
                    <a:pt x="20689" y="359933"/>
                  </a:lnTo>
                  <a:lnTo>
                    <a:pt x="14731" y="376241"/>
                  </a:lnTo>
                  <a:lnTo>
                    <a:pt x="5800" y="402156"/>
                  </a:lnTo>
                  <a:lnTo>
                    <a:pt x="2492" y="417166"/>
                  </a:lnTo>
                  <a:lnTo>
                    <a:pt x="1022" y="430451"/>
                  </a:lnTo>
                  <a:lnTo>
                    <a:pt x="368" y="442970"/>
                  </a:lnTo>
                  <a:lnTo>
                    <a:pt x="78" y="455149"/>
                  </a:lnTo>
                  <a:lnTo>
                    <a:pt x="0" y="461175"/>
                  </a:lnTo>
                  <a:lnTo>
                    <a:pt x="2561" y="473162"/>
                  </a:lnTo>
                  <a:lnTo>
                    <a:pt x="6013" y="485104"/>
                  </a:lnTo>
                  <a:lnTo>
                    <a:pt x="7548" y="497026"/>
                  </a:lnTo>
                  <a:lnTo>
                    <a:pt x="9941" y="501991"/>
                  </a:lnTo>
                  <a:lnTo>
                    <a:pt x="13522" y="506293"/>
                  </a:lnTo>
                  <a:lnTo>
                    <a:pt x="21799" y="513719"/>
                  </a:lnTo>
                  <a:lnTo>
                    <a:pt x="28785" y="520327"/>
                  </a:lnTo>
                  <a:lnTo>
                    <a:pt x="37843" y="526571"/>
                  </a:lnTo>
                  <a:lnTo>
                    <a:pt x="47491" y="531661"/>
                  </a:lnTo>
                  <a:lnTo>
                    <a:pt x="55087" y="533924"/>
                  </a:lnTo>
                  <a:lnTo>
                    <a:pt x="64415" y="534930"/>
                  </a:lnTo>
                  <a:lnTo>
                    <a:pt x="69682" y="535197"/>
                  </a:lnTo>
                  <a:lnTo>
                    <a:pt x="75176" y="534385"/>
                  </a:lnTo>
                  <a:lnTo>
                    <a:pt x="80825" y="532850"/>
                  </a:lnTo>
                  <a:lnTo>
                    <a:pt x="91398" y="528499"/>
                  </a:lnTo>
                  <a:lnTo>
                    <a:pt x="103923" y="520471"/>
                  </a:lnTo>
                  <a:lnTo>
                    <a:pt x="114232" y="514729"/>
                  </a:lnTo>
                  <a:lnTo>
                    <a:pt x="122783" y="506224"/>
                  </a:lnTo>
                  <a:lnTo>
                    <a:pt x="130883" y="495829"/>
                  </a:lnTo>
                  <a:lnTo>
                    <a:pt x="141098" y="484595"/>
                  </a:lnTo>
                  <a:lnTo>
                    <a:pt x="149607" y="470342"/>
                  </a:lnTo>
                  <a:lnTo>
                    <a:pt x="155702" y="455077"/>
                  </a:lnTo>
                  <a:lnTo>
                    <a:pt x="158413" y="441678"/>
                  </a:lnTo>
                  <a:lnTo>
                    <a:pt x="159617" y="426462"/>
                  </a:lnTo>
                  <a:lnTo>
                    <a:pt x="160152" y="409778"/>
                  </a:lnTo>
                  <a:lnTo>
                    <a:pt x="160524" y="370687"/>
                  </a:lnTo>
                  <a:lnTo>
                    <a:pt x="157910" y="355224"/>
                  </a:lnTo>
                  <a:lnTo>
                    <a:pt x="153440" y="339421"/>
                  </a:lnTo>
                  <a:lnTo>
                    <a:pt x="148146" y="325784"/>
                  </a:lnTo>
                  <a:lnTo>
                    <a:pt x="142487" y="313108"/>
                  </a:lnTo>
                  <a:lnTo>
                    <a:pt x="133721" y="294815"/>
                  </a:lnTo>
                  <a:lnTo>
                    <a:pt x="130769" y="288801"/>
                  </a:lnTo>
                  <a:lnTo>
                    <a:pt x="126815" y="283800"/>
                  </a:lnTo>
                  <a:lnTo>
                    <a:pt x="117131" y="275596"/>
                  </a:lnTo>
                  <a:lnTo>
                    <a:pt x="108858" y="268643"/>
                  </a:lnTo>
                  <a:lnTo>
                    <a:pt x="98622" y="259151"/>
                  </a:lnTo>
                  <a:lnTo>
                    <a:pt x="95462" y="256095"/>
                  </a:lnTo>
                  <a:lnTo>
                    <a:pt x="92364" y="254058"/>
                  </a:lnTo>
                  <a:lnTo>
                    <a:pt x="86276" y="251794"/>
                  </a:lnTo>
                  <a:lnTo>
                    <a:pt x="84254" y="250199"/>
                  </a:lnTo>
                  <a:lnTo>
                    <a:pt x="82907" y="248143"/>
                  </a:lnTo>
                  <a:lnTo>
                    <a:pt x="80370" y="241469"/>
                  </a:lnTo>
                  <a:lnTo>
                    <a:pt x="89947" y="231395"/>
                  </a:lnTo>
                  <a:lnTo>
                    <a:pt x="92657" y="228662"/>
                  </a:lnTo>
                  <a:lnTo>
                    <a:pt x="96445" y="226839"/>
                  </a:lnTo>
                  <a:lnTo>
                    <a:pt x="105949" y="224814"/>
                  </a:lnTo>
                  <a:lnTo>
                    <a:pt x="116787" y="221269"/>
                  </a:lnTo>
                  <a:lnTo>
                    <a:pt x="122455" y="218935"/>
                  </a:lnTo>
                  <a:lnTo>
                    <a:pt x="128218" y="217378"/>
                  </a:lnTo>
                  <a:lnTo>
                    <a:pt x="134045" y="216341"/>
                  </a:lnTo>
                  <a:lnTo>
                    <a:pt x="139913" y="215649"/>
                  </a:lnTo>
                  <a:lnTo>
                    <a:pt x="146802" y="215187"/>
                  </a:lnTo>
                  <a:lnTo>
                    <a:pt x="154371" y="214880"/>
                  </a:lnTo>
                  <a:lnTo>
                    <a:pt x="162394" y="214675"/>
                  </a:lnTo>
                  <a:lnTo>
                    <a:pt x="170719" y="213546"/>
                  </a:lnTo>
                  <a:lnTo>
                    <a:pt x="179245" y="211802"/>
                  </a:lnTo>
                  <a:lnTo>
                    <a:pt x="187907" y="209646"/>
                  </a:lnTo>
                  <a:lnTo>
                    <a:pt x="196657" y="208209"/>
                  </a:lnTo>
                  <a:lnTo>
                    <a:pt x="205468" y="207252"/>
                  </a:lnTo>
                  <a:lnTo>
                    <a:pt x="214317" y="206613"/>
                  </a:lnTo>
                  <a:lnTo>
                    <a:pt x="223194" y="205195"/>
                  </a:lnTo>
                  <a:lnTo>
                    <a:pt x="232088" y="203258"/>
                  </a:lnTo>
                  <a:lnTo>
                    <a:pt x="240995" y="200974"/>
                  </a:lnTo>
                  <a:lnTo>
                    <a:pt x="249909" y="198459"/>
                  </a:lnTo>
                  <a:lnTo>
                    <a:pt x="267750" y="193018"/>
                  </a:lnTo>
                  <a:lnTo>
                    <a:pt x="275683" y="190179"/>
                  </a:lnTo>
                  <a:lnTo>
                    <a:pt x="282956" y="187293"/>
                  </a:lnTo>
                  <a:lnTo>
                    <a:pt x="289789" y="184378"/>
                  </a:lnTo>
                  <a:lnTo>
                    <a:pt x="296329" y="180449"/>
                  </a:lnTo>
                  <a:lnTo>
                    <a:pt x="302673" y="175846"/>
                  </a:lnTo>
                  <a:lnTo>
                    <a:pt x="308888" y="170793"/>
                  </a:lnTo>
                  <a:lnTo>
                    <a:pt x="315014" y="165440"/>
                  </a:lnTo>
                  <a:lnTo>
                    <a:pt x="321083" y="159887"/>
                  </a:lnTo>
                  <a:lnTo>
                    <a:pt x="336460" y="145237"/>
                  </a:lnTo>
                  <a:lnTo>
                    <a:pt x="340341" y="141457"/>
                  </a:lnTo>
                  <a:lnTo>
                    <a:pt x="342930" y="136953"/>
                  </a:lnTo>
                  <a:lnTo>
                    <a:pt x="345805" y="126657"/>
                  </a:lnTo>
                  <a:lnTo>
                    <a:pt x="347081" y="115466"/>
                  </a:lnTo>
                  <a:lnTo>
                    <a:pt x="347650" y="103878"/>
                  </a:lnTo>
                  <a:lnTo>
                    <a:pt x="347902" y="92113"/>
                  </a:lnTo>
                  <a:lnTo>
                    <a:pt x="345368" y="80269"/>
                  </a:lnTo>
                  <a:lnTo>
                    <a:pt x="340934" y="68391"/>
                  </a:lnTo>
                  <a:lnTo>
                    <a:pt x="335657" y="56497"/>
                  </a:lnTo>
                  <a:lnTo>
                    <a:pt x="327359" y="44597"/>
                  </a:lnTo>
                  <a:lnTo>
                    <a:pt x="322367" y="38645"/>
                  </a:lnTo>
                  <a:lnTo>
                    <a:pt x="316063" y="33685"/>
                  </a:lnTo>
                  <a:lnTo>
                    <a:pt x="308885" y="29386"/>
                  </a:lnTo>
                  <a:lnTo>
                    <a:pt x="280716" y="15357"/>
                  </a:lnTo>
                  <a:lnTo>
                    <a:pt x="273412" y="12207"/>
                  </a:lnTo>
                  <a:lnTo>
                    <a:pt x="265568" y="9114"/>
                  </a:lnTo>
                  <a:lnTo>
                    <a:pt x="257360" y="6060"/>
                  </a:lnTo>
                  <a:lnTo>
                    <a:pt x="248913" y="4024"/>
                  </a:lnTo>
                  <a:lnTo>
                    <a:pt x="240305" y="2666"/>
                  </a:lnTo>
                  <a:lnTo>
                    <a:pt x="231590" y="1762"/>
                  </a:lnTo>
                  <a:lnTo>
                    <a:pt x="223795" y="1159"/>
                  </a:lnTo>
                  <a:lnTo>
                    <a:pt x="216614" y="757"/>
                  </a:lnTo>
                  <a:lnTo>
                    <a:pt x="209842" y="489"/>
                  </a:lnTo>
                  <a:lnTo>
                    <a:pt x="194381" y="191"/>
                  </a:lnTo>
                  <a:lnTo>
                    <a:pt x="164942" y="0"/>
                  </a:lnTo>
                  <a:lnTo>
                    <a:pt x="158527" y="976"/>
                  </a:lnTo>
                  <a:lnTo>
                    <a:pt x="152266" y="2619"/>
                  </a:lnTo>
                  <a:lnTo>
                    <a:pt x="146108" y="4707"/>
                  </a:lnTo>
                  <a:lnTo>
                    <a:pt x="136620" y="7027"/>
                  </a:lnTo>
                  <a:lnTo>
                    <a:pt x="124862" y="8882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SMARTInkAnnotation429"/>
            <p:cNvSpPr/>
            <p:nvPr/>
          </p:nvSpPr>
          <p:spPr>
            <a:xfrm>
              <a:off x="7670601" y="4661296"/>
              <a:ext cx="53579" cy="348259"/>
            </a:xfrm>
            <a:custGeom>
              <a:avLst/>
              <a:gdLst/>
              <a:ahLst/>
              <a:cxnLst/>
              <a:rect l="0" t="0" r="0" b="0"/>
              <a:pathLst>
                <a:path w="53579" h="348259">
                  <a:moveTo>
                    <a:pt x="53578" y="0"/>
                  </a:moveTo>
                  <a:lnTo>
                    <a:pt x="48838" y="4740"/>
                  </a:lnTo>
                  <a:lnTo>
                    <a:pt x="47441" y="8122"/>
                  </a:lnTo>
                  <a:lnTo>
                    <a:pt x="45890" y="17169"/>
                  </a:lnTo>
                  <a:lnTo>
                    <a:pt x="45200" y="27805"/>
                  </a:lnTo>
                  <a:lnTo>
                    <a:pt x="45016" y="33419"/>
                  </a:lnTo>
                  <a:lnTo>
                    <a:pt x="44758" y="55543"/>
                  </a:lnTo>
                  <a:lnTo>
                    <a:pt x="43729" y="63818"/>
                  </a:lnTo>
                  <a:lnTo>
                    <a:pt x="42052" y="72311"/>
                  </a:lnTo>
                  <a:lnTo>
                    <a:pt x="39941" y="80950"/>
                  </a:lnTo>
                  <a:lnTo>
                    <a:pt x="38533" y="89685"/>
                  </a:lnTo>
                  <a:lnTo>
                    <a:pt x="37595" y="98485"/>
                  </a:lnTo>
                  <a:lnTo>
                    <a:pt x="36969" y="107329"/>
                  </a:lnTo>
                  <a:lnTo>
                    <a:pt x="35561" y="116201"/>
                  </a:lnTo>
                  <a:lnTo>
                    <a:pt x="33628" y="125092"/>
                  </a:lnTo>
                  <a:lnTo>
                    <a:pt x="31349" y="133997"/>
                  </a:lnTo>
                  <a:lnTo>
                    <a:pt x="28837" y="142909"/>
                  </a:lnTo>
                  <a:lnTo>
                    <a:pt x="23399" y="160750"/>
                  </a:lnTo>
                  <a:lnTo>
                    <a:pt x="21553" y="170667"/>
                  </a:lnTo>
                  <a:lnTo>
                    <a:pt x="20322" y="181247"/>
                  </a:lnTo>
                  <a:lnTo>
                    <a:pt x="19500" y="192269"/>
                  </a:lnTo>
                  <a:lnTo>
                    <a:pt x="18953" y="202593"/>
                  </a:lnTo>
                  <a:lnTo>
                    <a:pt x="18345" y="222002"/>
                  </a:lnTo>
                  <a:lnTo>
                    <a:pt x="17191" y="231345"/>
                  </a:lnTo>
                  <a:lnTo>
                    <a:pt x="15430" y="240551"/>
                  </a:lnTo>
                  <a:lnTo>
                    <a:pt x="13264" y="249664"/>
                  </a:lnTo>
                  <a:lnTo>
                    <a:pt x="11819" y="258716"/>
                  </a:lnTo>
                  <a:lnTo>
                    <a:pt x="10855" y="267727"/>
                  </a:lnTo>
                  <a:lnTo>
                    <a:pt x="10214" y="276711"/>
                  </a:lnTo>
                  <a:lnTo>
                    <a:pt x="8793" y="285678"/>
                  </a:lnTo>
                  <a:lnTo>
                    <a:pt x="6855" y="294631"/>
                  </a:lnTo>
                  <a:lnTo>
                    <a:pt x="4570" y="303578"/>
                  </a:lnTo>
                  <a:lnTo>
                    <a:pt x="3046" y="311526"/>
                  </a:lnTo>
                  <a:lnTo>
                    <a:pt x="2031" y="318809"/>
                  </a:lnTo>
                  <a:lnTo>
                    <a:pt x="1353" y="325649"/>
                  </a:lnTo>
                  <a:lnTo>
                    <a:pt x="602" y="335895"/>
                  </a:lnTo>
                  <a:lnTo>
                    <a:pt x="0" y="348258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SMARTInkAnnotation430"/>
            <p:cNvSpPr/>
            <p:nvPr/>
          </p:nvSpPr>
          <p:spPr>
            <a:xfrm>
              <a:off x="7563445" y="4875641"/>
              <a:ext cx="294681" cy="17828"/>
            </a:xfrm>
            <a:custGeom>
              <a:avLst/>
              <a:gdLst/>
              <a:ahLst/>
              <a:cxnLst/>
              <a:rect l="0" t="0" r="0" b="0"/>
              <a:pathLst>
                <a:path w="294681" h="17828">
                  <a:moveTo>
                    <a:pt x="0" y="17827"/>
                  </a:moveTo>
                  <a:lnTo>
                    <a:pt x="4739" y="17827"/>
                  </a:lnTo>
                  <a:lnTo>
                    <a:pt x="8121" y="16835"/>
                  </a:lnTo>
                  <a:lnTo>
                    <a:pt x="12358" y="15182"/>
                  </a:lnTo>
                  <a:lnTo>
                    <a:pt x="17169" y="13087"/>
                  </a:lnTo>
                  <a:lnTo>
                    <a:pt x="22360" y="11690"/>
                  </a:lnTo>
                  <a:lnTo>
                    <a:pt x="27804" y="10759"/>
                  </a:lnTo>
                  <a:lnTo>
                    <a:pt x="33419" y="10139"/>
                  </a:lnTo>
                  <a:lnTo>
                    <a:pt x="39146" y="9725"/>
                  </a:lnTo>
                  <a:lnTo>
                    <a:pt x="44949" y="9449"/>
                  </a:lnTo>
                  <a:lnTo>
                    <a:pt x="56688" y="9143"/>
                  </a:lnTo>
                  <a:lnTo>
                    <a:pt x="68520" y="9006"/>
                  </a:lnTo>
                  <a:lnTo>
                    <a:pt x="75446" y="7978"/>
                  </a:lnTo>
                  <a:lnTo>
                    <a:pt x="83039" y="6300"/>
                  </a:lnTo>
                  <a:lnTo>
                    <a:pt x="91078" y="4189"/>
                  </a:lnTo>
                  <a:lnTo>
                    <a:pt x="99413" y="2782"/>
                  </a:lnTo>
                  <a:lnTo>
                    <a:pt x="107947" y="1844"/>
                  </a:lnTo>
                  <a:lnTo>
                    <a:pt x="116614" y="1219"/>
                  </a:lnTo>
                  <a:lnTo>
                    <a:pt x="125367" y="802"/>
                  </a:lnTo>
                  <a:lnTo>
                    <a:pt x="143031" y="338"/>
                  </a:lnTo>
                  <a:lnTo>
                    <a:pt x="201207" y="0"/>
                  </a:lnTo>
                  <a:lnTo>
                    <a:pt x="212520" y="981"/>
                  </a:lnTo>
                  <a:lnTo>
                    <a:pt x="224033" y="2628"/>
                  </a:lnTo>
                  <a:lnTo>
                    <a:pt x="235675" y="4718"/>
                  </a:lnTo>
                  <a:lnTo>
                    <a:pt x="245421" y="6111"/>
                  </a:lnTo>
                  <a:lnTo>
                    <a:pt x="253903" y="7040"/>
                  </a:lnTo>
                  <a:lnTo>
                    <a:pt x="261542" y="7659"/>
                  </a:lnTo>
                  <a:lnTo>
                    <a:pt x="268619" y="8072"/>
                  </a:lnTo>
                  <a:lnTo>
                    <a:pt x="294680" y="8898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SMARTInkAnnotation431"/>
            <p:cNvSpPr/>
            <p:nvPr/>
          </p:nvSpPr>
          <p:spPr>
            <a:xfrm>
              <a:off x="8081367" y="4536281"/>
              <a:ext cx="71438" cy="642938"/>
            </a:xfrm>
            <a:custGeom>
              <a:avLst/>
              <a:gdLst/>
              <a:ahLst/>
              <a:cxnLst/>
              <a:rect l="0" t="0" r="0" b="0"/>
              <a:pathLst>
                <a:path w="71438" h="642938">
                  <a:moveTo>
                    <a:pt x="71437" y="0"/>
                  </a:moveTo>
                  <a:lnTo>
                    <a:pt x="71437" y="42240"/>
                  </a:lnTo>
                  <a:lnTo>
                    <a:pt x="70445" y="49988"/>
                  </a:lnTo>
                  <a:lnTo>
                    <a:pt x="68791" y="59122"/>
                  </a:lnTo>
                  <a:lnTo>
                    <a:pt x="66696" y="69180"/>
                  </a:lnTo>
                  <a:lnTo>
                    <a:pt x="61723" y="90939"/>
                  </a:lnTo>
                  <a:lnTo>
                    <a:pt x="47522" y="150036"/>
                  </a:lnTo>
                  <a:lnTo>
                    <a:pt x="41626" y="177477"/>
                  </a:lnTo>
                  <a:lnTo>
                    <a:pt x="39656" y="192732"/>
                  </a:lnTo>
                  <a:lnTo>
                    <a:pt x="38344" y="208855"/>
                  </a:lnTo>
                  <a:lnTo>
                    <a:pt x="37469" y="225557"/>
                  </a:lnTo>
                  <a:lnTo>
                    <a:pt x="35893" y="241652"/>
                  </a:lnTo>
                  <a:lnTo>
                    <a:pt x="33850" y="257344"/>
                  </a:lnTo>
                  <a:lnTo>
                    <a:pt x="31496" y="272766"/>
                  </a:lnTo>
                  <a:lnTo>
                    <a:pt x="29927" y="289992"/>
                  </a:lnTo>
                  <a:lnTo>
                    <a:pt x="28881" y="308421"/>
                  </a:lnTo>
                  <a:lnTo>
                    <a:pt x="28183" y="327653"/>
                  </a:lnTo>
                  <a:lnTo>
                    <a:pt x="26727" y="346428"/>
                  </a:lnTo>
                  <a:lnTo>
                    <a:pt x="24763" y="364897"/>
                  </a:lnTo>
                  <a:lnTo>
                    <a:pt x="14482" y="442053"/>
                  </a:lnTo>
                  <a:lnTo>
                    <a:pt x="12631" y="463374"/>
                  </a:lnTo>
                  <a:lnTo>
                    <a:pt x="11397" y="485525"/>
                  </a:lnTo>
                  <a:lnTo>
                    <a:pt x="10575" y="508230"/>
                  </a:lnTo>
                  <a:lnTo>
                    <a:pt x="9034" y="529321"/>
                  </a:lnTo>
                  <a:lnTo>
                    <a:pt x="7015" y="549333"/>
                  </a:lnTo>
                  <a:lnTo>
                    <a:pt x="4677" y="568628"/>
                  </a:lnTo>
                  <a:lnTo>
                    <a:pt x="3117" y="585460"/>
                  </a:lnTo>
                  <a:lnTo>
                    <a:pt x="2078" y="600651"/>
                  </a:lnTo>
                  <a:lnTo>
                    <a:pt x="0" y="642937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SMARTInkAnnotation432"/>
            <p:cNvSpPr/>
            <p:nvPr/>
          </p:nvSpPr>
          <p:spPr>
            <a:xfrm>
              <a:off x="6161484" y="5742156"/>
              <a:ext cx="285751" cy="8563"/>
            </a:xfrm>
            <a:custGeom>
              <a:avLst/>
              <a:gdLst/>
              <a:ahLst/>
              <a:cxnLst/>
              <a:rect l="0" t="0" r="0" b="0"/>
              <a:pathLst>
                <a:path w="285751" h="8563">
                  <a:moveTo>
                    <a:pt x="0" y="8562"/>
                  </a:moveTo>
                  <a:lnTo>
                    <a:pt x="67971" y="8562"/>
                  </a:lnTo>
                  <a:lnTo>
                    <a:pt x="79049" y="7570"/>
                  </a:lnTo>
                  <a:lnTo>
                    <a:pt x="90402" y="5917"/>
                  </a:lnTo>
                  <a:lnTo>
                    <a:pt x="101940" y="3822"/>
                  </a:lnTo>
                  <a:lnTo>
                    <a:pt x="113600" y="2425"/>
                  </a:lnTo>
                  <a:lnTo>
                    <a:pt x="125343" y="1494"/>
                  </a:lnTo>
                  <a:lnTo>
                    <a:pt x="137140" y="873"/>
                  </a:lnTo>
                  <a:lnTo>
                    <a:pt x="160832" y="184"/>
                  </a:lnTo>
                  <a:lnTo>
                    <a:pt x="172704" y="0"/>
                  </a:lnTo>
                  <a:lnTo>
                    <a:pt x="183597" y="870"/>
                  </a:lnTo>
                  <a:lnTo>
                    <a:pt x="193836" y="2442"/>
                  </a:lnTo>
                  <a:lnTo>
                    <a:pt x="203638" y="4482"/>
                  </a:lnTo>
                  <a:lnTo>
                    <a:pt x="213150" y="5842"/>
                  </a:lnTo>
                  <a:lnTo>
                    <a:pt x="222467" y="6749"/>
                  </a:lnTo>
                  <a:lnTo>
                    <a:pt x="231654" y="7353"/>
                  </a:lnTo>
                  <a:lnTo>
                    <a:pt x="240757" y="7756"/>
                  </a:lnTo>
                  <a:lnTo>
                    <a:pt x="265804" y="8323"/>
                  </a:lnTo>
                  <a:lnTo>
                    <a:pt x="285750" y="8562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SMARTInkAnnotation433"/>
            <p:cNvSpPr/>
            <p:nvPr/>
          </p:nvSpPr>
          <p:spPr>
            <a:xfrm>
              <a:off x="6197203" y="5804296"/>
              <a:ext cx="276821" cy="8931"/>
            </a:xfrm>
            <a:custGeom>
              <a:avLst/>
              <a:gdLst/>
              <a:ahLst/>
              <a:cxnLst/>
              <a:rect l="0" t="0" r="0" b="0"/>
              <a:pathLst>
                <a:path w="276821" h="8931">
                  <a:moveTo>
                    <a:pt x="0" y="8930"/>
                  </a:moveTo>
                  <a:lnTo>
                    <a:pt x="163893" y="8930"/>
                  </a:lnTo>
                  <a:lnTo>
                    <a:pt x="176730" y="7938"/>
                  </a:lnTo>
                  <a:lnTo>
                    <a:pt x="190250" y="6284"/>
                  </a:lnTo>
                  <a:lnTo>
                    <a:pt x="204224" y="4190"/>
                  </a:lnTo>
                  <a:lnTo>
                    <a:pt x="216515" y="2793"/>
                  </a:lnTo>
                  <a:lnTo>
                    <a:pt x="227687" y="1862"/>
                  </a:lnTo>
                  <a:lnTo>
                    <a:pt x="247046" y="828"/>
                  </a:lnTo>
                  <a:lnTo>
                    <a:pt x="276820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SMARTInkAnnotation434"/>
            <p:cNvSpPr/>
            <p:nvPr/>
          </p:nvSpPr>
          <p:spPr>
            <a:xfrm>
              <a:off x="6875859" y="5643562"/>
              <a:ext cx="62509" cy="464345"/>
            </a:xfrm>
            <a:custGeom>
              <a:avLst/>
              <a:gdLst/>
              <a:ahLst/>
              <a:cxnLst/>
              <a:rect l="0" t="0" r="0" b="0"/>
              <a:pathLst>
                <a:path w="62509" h="464345">
                  <a:moveTo>
                    <a:pt x="62508" y="0"/>
                  </a:moveTo>
                  <a:lnTo>
                    <a:pt x="62508" y="50589"/>
                  </a:lnTo>
                  <a:lnTo>
                    <a:pt x="61516" y="64483"/>
                  </a:lnTo>
                  <a:lnTo>
                    <a:pt x="59861" y="80692"/>
                  </a:lnTo>
                  <a:lnTo>
                    <a:pt x="55379" y="117223"/>
                  </a:lnTo>
                  <a:lnTo>
                    <a:pt x="44416" y="202557"/>
                  </a:lnTo>
                  <a:lnTo>
                    <a:pt x="32696" y="304815"/>
                  </a:lnTo>
                  <a:lnTo>
                    <a:pt x="28743" y="329218"/>
                  </a:lnTo>
                  <a:lnTo>
                    <a:pt x="24122" y="352432"/>
                  </a:lnTo>
                  <a:lnTo>
                    <a:pt x="10785" y="412995"/>
                  </a:lnTo>
                  <a:lnTo>
                    <a:pt x="0" y="464344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SMARTInkAnnotation435"/>
            <p:cNvSpPr/>
            <p:nvPr/>
          </p:nvSpPr>
          <p:spPr>
            <a:xfrm>
              <a:off x="3509367" y="6197203"/>
              <a:ext cx="267891" cy="26790"/>
            </a:xfrm>
            <a:custGeom>
              <a:avLst/>
              <a:gdLst/>
              <a:ahLst/>
              <a:cxnLst/>
              <a:rect l="0" t="0" r="0" b="0"/>
              <a:pathLst>
                <a:path w="267891" h="26790">
                  <a:moveTo>
                    <a:pt x="0" y="26789"/>
                  </a:moveTo>
                  <a:lnTo>
                    <a:pt x="9481" y="22048"/>
                  </a:lnTo>
                  <a:lnTo>
                    <a:pt x="14258" y="20651"/>
                  </a:lnTo>
                  <a:lnTo>
                    <a:pt x="19427" y="19721"/>
                  </a:lnTo>
                  <a:lnTo>
                    <a:pt x="24857" y="19100"/>
                  </a:lnTo>
                  <a:lnTo>
                    <a:pt x="32447" y="18686"/>
                  </a:lnTo>
                  <a:lnTo>
                    <a:pt x="51462" y="18227"/>
                  </a:lnTo>
                  <a:lnTo>
                    <a:pt x="133890" y="17869"/>
                  </a:lnTo>
                  <a:lnTo>
                    <a:pt x="142838" y="16873"/>
                  </a:lnTo>
                  <a:lnTo>
                    <a:pt x="151780" y="15218"/>
                  </a:lnTo>
                  <a:lnTo>
                    <a:pt x="160717" y="13121"/>
                  </a:lnTo>
                  <a:lnTo>
                    <a:pt x="169653" y="11724"/>
                  </a:lnTo>
                  <a:lnTo>
                    <a:pt x="178586" y="10792"/>
                  </a:lnTo>
                  <a:lnTo>
                    <a:pt x="187518" y="10171"/>
                  </a:lnTo>
                  <a:lnTo>
                    <a:pt x="195458" y="9757"/>
                  </a:lnTo>
                  <a:lnTo>
                    <a:pt x="209570" y="9298"/>
                  </a:lnTo>
                  <a:lnTo>
                    <a:pt x="234799" y="9002"/>
                  </a:lnTo>
                  <a:lnTo>
                    <a:pt x="246899" y="8961"/>
                  </a:lnTo>
                  <a:lnTo>
                    <a:pt x="251912" y="7958"/>
                  </a:lnTo>
                  <a:lnTo>
                    <a:pt x="256246" y="6298"/>
                  </a:lnTo>
                  <a:lnTo>
                    <a:pt x="267890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SMARTInkAnnotation436"/>
            <p:cNvSpPr/>
            <p:nvPr/>
          </p:nvSpPr>
          <p:spPr>
            <a:xfrm>
              <a:off x="3366492" y="6295429"/>
              <a:ext cx="285751" cy="26790"/>
            </a:xfrm>
            <a:custGeom>
              <a:avLst/>
              <a:gdLst/>
              <a:ahLst/>
              <a:cxnLst/>
              <a:rect l="0" t="0" r="0" b="0"/>
              <a:pathLst>
                <a:path w="285751" h="26790">
                  <a:moveTo>
                    <a:pt x="0" y="0"/>
                  </a:moveTo>
                  <a:lnTo>
                    <a:pt x="9481" y="4740"/>
                  </a:lnTo>
                  <a:lnTo>
                    <a:pt x="14258" y="6137"/>
                  </a:lnTo>
                  <a:lnTo>
                    <a:pt x="19427" y="7068"/>
                  </a:lnTo>
                  <a:lnTo>
                    <a:pt x="24857" y="7689"/>
                  </a:lnTo>
                  <a:lnTo>
                    <a:pt x="31454" y="8102"/>
                  </a:lnTo>
                  <a:lnTo>
                    <a:pt x="46722" y="8562"/>
                  </a:lnTo>
                  <a:lnTo>
                    <a:pt x="76792" y="8821"/>
                  </a:lnTo>
                  <a:lnTo>
                    <a:pt x="88897" y="9849"/>
                  </a:lnTo>
                  <a:lnTo>
                    <a:pt x="101929" y="11527"/>
                  </a:lnTo>
                  <a:lnTo>
                    <a:pt x="115578" y="13638"/>
                  </a:lnTo>
                  <a:lnTo>
                    <a:pt x="128645" y="15045"/>
                  </a:lnTo>
                  <a:lnTo>
                    <a:pt x="141326" y="15983"/>
                  </a:lnTo>
                  <a:lnTo>
                    <a:pt x="153748" y="16609"/>
                  </a:lnTo>
                  <a:lnTo>
                    <a:pt x="180780" y="17303"/>
                  </a:lnTo>
                  <a:lnTo>
                    <a:pt x="233816" y="17750"/>
                  </a:lnTo>
                  <a:lnTo>
                    <a:pt x="245174" y="18778"/>
                  </a:lnTo>
                  <a:lnTo>
                    <a:pt x="255723" y="20456"/>
                  </a:lnTo>
                  <a:lnTo>
                    <a:pt x="285750" y="2678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SMARTInkAnnotation437"/>
            <p:cNvSpPr/>
            <p:nvPr/>
          </p:nvSpPr>
          <p:spPr>
            <a:xfrm>
              <a:off x="4098729" y="6063257"/>
              <a:ext cx="214266" cy="267879"/>
            </a:xfrm>
            <a:custGeom>
              <a:avLst/>
              <a:gdLst/>
              <a:ahLst/>
              <a:cxnLst/>
              <a:rect l="0" t="0" r="0" b="0"/>
              <a:pathLst>
                <a:path w="214266" h="267879">
                  <a:moveTo>
                    <a:pt x="133942" y="71438"/>
                  </a:moveTo>
                  <a:lnTo>
                    <a:pt x="129202" y="71438"/>
                  </a:lnTo>
                  <a:lnTo>
                    <a:pt x="127806" y="72430"/>
                  </a:lnTo>
                  <a:lnTo>
                    <a:pt x="126874" y="74083"/>
                  </a:lnTo>
                  <a:lnTo>
                    <a:pt x="126254" y="76178"/>
                  </a:lnTo>
                  <a:lnTo>
                    <a:pt x="124848" y="77575"/>
                  </a:lnTo>
                  <a:lnTo>
                    <a:pt x="122918" y="78505"/>
                  </a:lnTo>
                  <a:lnTo>
                    <a:pt x="117136" y="80532"/>
                  </a:lnTo>
                  <a:lnTo>
                    <a:pt x="112817" y="82462"/>
                  </a:lnTo>
                  <a:lnTo>
                    <a:pt x="107952" y="84740"/>
                  </a:lnTo>
                  <a:lnTo>
                    <a:pt x="103717" y="87252"/>
                  </a:lnTo>
                  <a:lnTo>
                    <a:pt x="99902" y="89918"/>
                  </a:lnTo>
                  <a:lnTo>
                    <a:pt x="96366" y="92687"/>
                  </a:lnTo>
                  <a:lnTo>
                    <a:pt x="89791" y="95765"/>
                  </a:lnTo>
                  <a:lnTo>
                    <a:pt x="82226" y="97740"/>
                  </a:lnTo>
                  <a:lnTo>
                    <a:pt x="76175" y="102823"/>
                  </a:lnTo>
                  <a:lnTo>
                    <a:pt x="70896" y="107876"/>
                  </a:lnTo>
                  <a:lnTo>
                    <a:pt x="68098" y="110613"/>
                  </a:lnTo>
                  <a:lnTo>
                    <a:pt x="65242" y="112437"/>
                  </a:lnTo>
                  <a:lnTo>
                    <a:pt x="59422" y="114465"/>
                  </a:lnTo>
                  <a:lnTo>
                    <a:pt x="57473" y="115997"/>
                  </a:lnTo>
                  <a:lnTo>
                    <a:pt x="56173" y="118011"/>
                  </a:lnTo>
                  <a:lnTo>
                    <a:pt x="55307" y="120346"/>
                  </a:lnTo>
                  <a:lnTo>
                    <a:pt x="53738" y="121903"/>
                  </a:lnTo>
                  <a:lnTo>
                    <a:pt x="51699" y="122940"/>
                  </a:lnTo>
                  <a:lnTo>
                    <a:pt x="49348" y="123632"/>
                  </a:lnTo>
                  <a:lnTo>
                    <a:pt x="44090" y="127046"/>
                  </a:lnTo>
                  <a:lnTo>
                    <a:pt x="41298" y="129346"/>
                  </a:lnTo>
                  <a:lnTo>
                    <a:pt x="39438" y="131872"/>
                  </a:lnTo>
                  <a:lnTo>
                    <a:pt x="35826" y="140166"/>
                  </a:lnTo>
                  <a:lnTo>
                    <a:pt x="31465" y="145970"/>
                  </a:lnTo>
                  <a:lnTo>
                    <a:pt x="28913" y="147915"/>
                  </a:lnTo>
                  <a:lnTo>
                    <a:pt x="26220" y="149212"/>
                  </a:lnTo>
                  <a:lnTo>
                    <a:pt x="23432" y="150076"/>
                  </a:lnTo>
                  <a:lnTo>
                    <a:pt x="17689" y="153682"/>
                  </a:lnTo>
                  <a:lnTo>
                    <a:pt x="14768" y="156033"/>
                  </a:lnTo>
                  <a:lnTo>
                    <a:pt x="12821" y="158593"/>
                  </a:lnTo>
                  <a:lnTo>
                    <a:pt x="11523" y="161290"/>
                  </a:lnTo>
                  <a:lnTo>
                    <a:pt x="10658" y="164082"/>
                  </a:lnTo>
                  <a:lnTo>
                    <a:pt x="7051" y="169829"/>
                  </a:lnTo>
                  <a:lnTo>
                    <a:pt x="4699" y="172751"/>
                  </a:lnTo>
                  <a:lnTo>
                    <a:pt x="3132" y="175690"/>
                  </a:lnTo>
                  <a:lnTo>
                    <a:pt x="1390" y="181603"/>
                  </a:lnTo>
                  <a:lnTo>
                    <a:pt x="616" y="187538"/>
                  </a:lnTo>
                  <a:lnTo>
                    <a:pt x="120" y="194692"/>
                  </a:lnTo>
                  <a:lnTo>
                    <a:pt x="33" y="200672"/>
                  </a:lnTo>
                  <a:lnTo>
                    <a:pt x="0" y="217398"/>
                  </a:lnTo>
                  <a:lnTo>
                    <a:pt x="992" y="220338"/>
                  </a:lnTo>
                  <a:lnTo>
                    <a:pt x="4738" y="226252"/>
                  </a:lnTo>
                  <a:lnTo>
                    <a:pt x="7127" y="228225"/>
                  </a:lnTo>
                  <a:lnTo>
                    <a:pt x="9711" y="229541"/>
                  </a:lnTo>
                  <a:lnTo>
                    <a:pt x="12426" y="230417"/>
                  </a:lnTo>
                  <a:lnTo>
                    <a:pt x="18089" y="234038"/>
                  </a:lnTo>
                  <a:lnTo>
                    <a:pt x="23913" y="238954"/>
                  </a:lnTo>
                  <a:lnTo>
                    <a:pt x="29809" y="244447"/>
                  </a:lnTo>
                  <a:lnTo>
                    <a:pt x="33762" y="246308"/>
                  </a:lnTo>
                  <a:lnTo>
                    <a:pt x="38382" y="247549"/>
                  </a:lnTo>
                  <a:lnTo>
                    <a:pt x="43446" y="248377"/>
                  </a:lnTo>
                  <a:lnTo>
                    <a:pt x="48807" y="249921"/>
                  </a:lnTo>
                  <a:lnTo>
                    <a:pt x="54365" y="251942"/>
                  </a:lnTo>
                  <a:lnTo>
                    <a:pt x="60055" y="254281"/>
                  </a:lnTo>
                  <a:lnTo>
                    <a:pt x="64840" y="256833"/>
                  </a:lnTo>
                  <a:lnTo>
                    <a:pt x="69023" y="259527"/>
                  </a:lnTo>
                  <a:lnTo>
                    <a:pt x="72803" y="262315"/>
                  </a:lnTo>
                  <a:lnTo>
                    <a:pt x="77308" y="264173"/>
                  </a:lnTo>
                  <a:lnTo>
                    <a:pt x="82295" y="265412"/>
                  </a:lnTo>
                  <a:lnTo>
                    <a:pt x="87605" y="266238"/>
                  </a:lnTo>
                  <a:lnTo>
                    <a:pt x="92136" y="266789"/>
                  </a:lnTo>
                  <a:lnTo>
                    <a:pt x="96150" y="267156"/>
                  </a:lnTo>
                  <a:lnTo>
                    <a:pt x="99818" y="267401"/>
                  </a:lnTo>
                  <a:lnTo>
                    <a:pt x="104247" y="267564"/>
                  </a:lnTo>
                  <a:lnTo>
                    <a:pt x="119963" y="267794"/>
                  </a:lnTo>
                  <a:lnTo>
                    <a:pt x="144204" y="267878"/>
                  </a:lnTo>
                  <a:lnTo>
                    <a:pt x="148721" y="266890"/>
                  </a:lnTo>
                  <a:lnTo>
                    <a:pt x="153716" y="265239"/>
                  </a:lnTo>
                  <a:lnTo>
                    <a:pt x="159031" y="263146"/>
                  </a:lnTo>
                  <a:lnTo>
                    <a:pt x="163567" y="260759"/>
                  </a:lnTo>
                  <a:lnTo>
                    <a:pt x="167583" y="258175"/>
                  </a:lnTo>
                  <a:lnTo>
                    <a:pt x="171252" y="255460"/>
                  </a:lnTo>
                  <a:lnTo>
                    <a:pt x="175682" y="252659"/>
                  </a:lnTo>
                  <a:lnTo>
                    <a:pt x="180621" y="249798"/>
                  </a:lnTo>
                  <a:lnTo>
                    <a:pt x="185897" y="246900"/>
                  </a:lnTo>
                  <a:lnTo>
                    <a:pt x="189415" y="243974"/>
                  </a:lnTo>
                  <a:lnTo>
                    <a:pt x="191760" y="241032"/>
                  </a:lnTo>
                  <a:lnTo>
                    <a:pt x="195358" y="235118"/>
                  </a:lnTo>
                  <a:lnTo>
                    <a:pt x="200264" y="229182"/>
                  </a:lnTo>
                  <a:lnTo>
                    <a:pt x="205752" y="223236"/>
                  </a:lnTo>
                  <a:lnTo>
                    <a:pt x="208604" y="220262"/>
                  </a:lnTo>
                  <a:lnTo>
                    <a:pt x="210506" y="216294"/>
                  </a:lnTo>
                  <a:lnTo>
                    <a:pt x="211773" y="211665"/>
                  </a:lnTo>
                  <a:lnTo>
                    <a:pt x="212619" y="206594"/>
                  </a:lnTo>
                  <a:lnTo>
                    <a:pt x="213558" y="198315"/>
                  </a:lnTo>
                  <a:lnTo>
                    <a:pt x="213975" y="190335"/>
                  </a:lnTo>
                  <a:lnTo>
                    <a:pt x="214210" y="174686"/>
                  </a:lnTo>
                  <a:lnTo>
                    <a:pt x="214265" y="163297"/>
                  </a:lnTo>
                  <a:lnTo>
                    <a:pt x="213288" y="156490"/>
                  </a:lnTo>
                  <a:lnTo>
                    <a:pt x="211644" y="148975"/>
                  </a:lnTo>
                  <a:lnTo>
                    <a:pt x="209556" y="140989"/>
                  </a:lnTo>
                  <a:lnTo>
                    <a:pt x="207172" y="132688"/>
                  </a:lnTo>
                  <a:lnTo>
                    <a:pt x="201876" y="115527"/>
                  </a:lnTo>
                  <a:lnTo>
                    <a:pt x="199076" y="107776"/>
                  </a:lnTo>
                  <a:lnTo>
                    <a:pt x="196216" y="100624"/>
                  </a:lnTo>
                  <a:lnTo>
                    <a:pt x="193317" y="93871"/>
                  </a:lnTo>
                  <a:lnTo>
                    <a:pt x="189401" y="87386"/>
                  </a:lnTo>
                  <a:lnTo>
                    <a:pt x="184805" y="81078"/>
                  </a:lnTo>
                  <a:lnTo>
                    <a:pt x="179757" y="74888"/>
                  </a:lnTo>
                  <a:lnTo>
                    <a:pt x="175400" y="67784"/>
                  </a:lnTo>
                  <a:lnTo>
                    <a:pt x="171502" y="60073"/>
                  </a:lnTo>
                  <a:lnTo>
                    <a:pt x="167912" y="51955"/>
                  </a:lnTo>
                  <a:lnTo>
                    <a:pt x="162542" y="44558"/>
                  </a:lnTo>
                  <a:lnTo>
                    <a:pt x="155985" y="37643"/>
                  </a:lnTo>
                  <a:lnTo>
                    <a:pt x="148638" y="31048"/>
                  </a:lnTo>
                  <a:lnTo>
                    <a:pt x="141755" y="25660"/>
                  </a:lnTo>
                  <a:lnTo>
                    <a:pt x="135182" y="21075"/>
                  </a:lnTo>
                  <a:lnTo>
                    <a:pt x="128816" y="17027"/>
                  </a:lnTo>
                  <a:lnTo>
                    <a:pt x="122587" y="13336"/>
                  </a:lnTo>
                  <a:lnTo>
                    <a:pt x="116450" y="9882"/>
                  </a:lnTo>
                  <a:lnTo>
                    <a:pt x="110374" y="6588"/>
                  </a:lnTo>
                  <a:lnTo>
                    <a:pt x="104340" y="4393"/>
                  </a:lnTo>
                  <a:lnTo>
                    <a:pt x="98333" y="2928"/>
                  </a:lnTo>
                  <a:lnTo>
                    <a:pt x="80364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SMARTInkAnnotation438"/>
            <p:cNvSpPr/>
            <p:nvPr/>
          </p:nvSpPr>
          <p:spPr>
            <a:xfrm>
              <a:off x="6127693" y="2081153"/>
              <a:ext cx="461680" cy="579321"/>
            </a:xfrm>
            <a:custGeom>
              <a:avLst/>
              <a:gdLst/>
              <a:ahLst/>
              <a:cxnLst/>
              <a:rect l="0" t="0" r="0" b="0"/>
              <a:pathLst>
                <a:path w="461680" h="579321">
                  <a:moveTo>
                    <a:pt x="194525" y="124479"/>
                  </a:moveTo>
                  <a:lnTo>
                    <a:pt x="194525" y="129220"/>
                  </a:lnTo>
                  <a:lnTo>
                    <a:pt x="187396" y="146840"/>
                  </a:lnTo>
                  <a:lnTo>
                    <a:pt x="178302" y="164619"/>
                  </a:lnTo>
                  <a:lnTo>
                    <a:pt x="168794" y="180022"/>
                  </a:lnTo>
                  <a:lnTo>
                    <a:pt x="152284" y="205429"/>
                  </a:lnTo>
                  <a:lnTo>
                    <a:pt x="138048" y="225611"/>
                  </a:lnTo>
                  <a:lnTo>
                    <a:pt x="122792" y="246817"/>
                  </a:lnTo>
                  <a:lnTo>
                    <a:pt x="109396" y="266164"/>
                  </a:lnTo>
                  <a:lnTo>
                    <a:pt x="103046" y="277475"/>
                  </a:lnTo>
                  <a:lnTo>
                    <a:pt x="96828" y="289976"/>
                  </a:lnTo>
                  <a:lnTo>
                    <a:pt x="90698" y="303272"/>
                  </a:lnTo>
                  <a:lnTo>
                    <a:pt x="83636" y="316104"/>
                  </a:lnTo>
                  <a:lnTo>
                    <a:pt x="75951" y="328627"/>
                  </a:lnTo>
                  <a:lnTo>
                    <a:pt x="67850" y="340945"/>
                  </a:lnTo>
                  <a:lnTo>
                    <a:pt x="60466" y="353126"/>
                  </a:lnTo>
                  <a:lnTo>
                    <a:pt x="53558" y="365215"/>
                  </a:lnTo>
                  <a:lnTo>
                    <a:pt x="40592" y="389231"/>
                  </a:lnTo>
                  <a:lnTo>
                    <a:pt x="28214" y="413134"/>
                  </a:lnTo>
                  <a:lnTo>
                    <a:pt x="23128" y="425064"/>
                  </a:lnTo>
                  <a:lnTo>
                    <a:pt x="18745" y="436986"/>
                  </a:lnTo>
                  <a:lnTo>
                    <a:pt x="4581" y="479896"/>
                  </a:lnTo>
                  <a:lnTo>
                    <a:pt x="2411" y="489416"/>
                  </a:lnTo>
                  <a:lnTo>
                    <a:pt x="965" y="498739"/>
                  </a:lnTo>
                  <a:lnTo>
                    <a:pt x="0" y="507931"/>
                  </a:lnTo>
                  <a:lnTo>
                    <a:pt x="1575" y="523436"/>
                  </a:lnTo>
                  <a:lnTo>
                    <a:pt x="5582" y="536942"/>
                  </a:lnTo>
                  <a:lnTo>
                    <a:pt x="13416" y="554710"/>
                  </a:lnTo>
                  <a:lnTo>
                    <a:pt x="19113" y="563078"/>
                  </a:lnTo>
                  <a:lnTo>
                    <a:pt x="27597" y="570105"/>
                  </a:lnTo>
                  <a:lnTo>
                    <a:pt x="32638" y="573368"/>
                  </a:lnTo>
                  <a:lnTo>
                    <a:pt x="46177" y="576993"/>
                  </a:lnTo>
                  <a:lnTo>
                    <a:pt x="53954" y="577960"/>
                  </a:lnTo>
                  <a:lnTo>
                    <a:pt x="63108" y="578604"/>
                  </a:lnTo>
                  <a:lnTo>
                    <a:pt x="73179" y="579034"/>
                  </a:lnTo>
                  <a:lnTo>
                    <a:pt x="83862" y="579320"/>
                  </a:lnTo>
                  <a:lnTo>
                    <a:pt x="94952" y="578519"/>
                  </a:lnTo>
                  <a:lnTo>
                    <a:pt x="106316" y="576993"/>
                  </a:lnTo>
                  <a:lnTo>
                    <a:pt x="117859" y="574983"/>
                  </a:lnTo>
                  <a:lnTo>
                    <a:pt x="129523" y="571659"/>
                  </a:lnTo>
                  <a:lnTo>
                    <a:pt x="141269" y="567458"/>
                  </a:lnTo>
                  <a:lnTo>
                    <a:pt x="193376" y="546459"/>
                  </a:lnTo>
                  <a:lnTo>
                    <a:pt x="206657" y="540736"/>
                  </a:lnTo>
                  <a:lnTo>
                    <a:pt x="231998" y="529086"/>
                  </a:lnTo>
                  <a:lnTo>
                    <a:pt x="244311" y="522209"/>
                  </a:lnTo>
                  <a:lnTo>
                    <a:pt x="256490" y="514648"/>
                  </a:lnTo>
                  <a:lnTo>
                    <a:pt x="268577" y="506631"/>
                  </a:lnTo>
                  <a:lnTo>
                    <a:pt x="281596" y="499302"/>
                  </a:lnTo>
                  <a:lnTo>
                    <a:pt x="295236" y="492431"/>
                  </a:lnTo>
                  <a:lnTo>
                    <a:pt x="309291" y="485867"/>
                  </a:lnTo>
                  <a:lnTo>
                    <a:pt x="321637" y="478514"/>
                  </a:lnTo>
                  <a:lnTo>
                    <a:pt x="332845" y="470635"/>
                  </a:lnTo>
                  <a:lnTo>
                    <a:pt x="343293" y="462406"/>
                  </a:lnTo>
                  <a:lnTo>
                    <a:pt x="353235" y="454936"/>
                  </a:lnTo>
                  <a:lnTo>
                    <a:pt x="372219" y="441343"/>
                  </a:lnTo>
                  <a:lnTo>
                    <a:pt x="380457" y="434941"/>
                  </a:lnTo>
                  <a:lnTo>
                    <a:pt x="387932" y="428688"/>
                  </a:lnTo>
                  <a:lnTo>
                    <a:pt x="401530" y="415457"/>
                  </a:lnTo>
                  <a:lnTo>
                    <a:pt x="414189" y="399654"/>
                  </a:lnTo>
                  <a:lnTo>
                    <a:pt x="423784" y="385355"/>
                  </a:lnTo>
                  <a:lnTo>
                    <a:pt x="430364" y="373377"/>
                  </a:lnTo>
                  <a:lnTo>
                    <a:pt x="433287" y="364746"/>
                  </a:lnTo>
                  <a:lnTo>
                    <a:pt x="434933" y="349569"/>
                  </a:lnTo>
                  <a:lnTo>
                    <a:pt x="434172" y="344984"/>
                  </a:lnTo>
                  <a:lnTo>
                    <a:pt x="430681" y="337244"/>
                  </a:lnTo>
                  <a:lnTo>
                    <a:pt x="423176" y="330498"/>
                  </a:lnTo>
                  <a:lnTo>
                    <a:pt x="412234" y="324191"/>
                  </a:lnTo>
                  <a:lnTo>
                    <a:pt x="405148" y="321121"/>
                  </a:lnTo>
                  <a:lnTo>
                    <a:pt x="397448" y="318081"/>
                  </a:lnTo>
                  <a:lnTo>
                    <a:pt x="388347" y="316055"/>
                  </a:lnTo>
                  <a:lnTo>
                    <a:pt x="378309" y="314705"/>
                  </a:lnTo>
                  <a:lnTo>
                    <a:pt x="367650" y="313804"/>
                  </a:lnTo>
                  <a:lnTo>
                    <a:pt x="355582" y="312211"/>
                  </a:lnTo>
                  <a:lnTo>
                    <a:pt x="342576" y="310157"/>
                  </a:lnTo>
                  <a:lnTo>
                    <a:pt x="328945" y="307796"/>
                  </a:lnTo>
                  <a:lnTo>
                    <a:pt x="315888" y="306222"/>
                  </a:lnTo>
                  <a:lnTo>
                    <a:pt x="303215" y="305172"/>
                  </a:lnTo>
                  <a:lnTo>
                    <a:pt x="290797" y="304472"/>
                  </a:lnTo>
                  <a:lnTo>
                    <a:pt x="266417" y="303695"/>
                  </a:lnTo>
                  <a:lnTo>
                    <a:pt x="206924" y="303128"/>
                  </a:lnTo>
                  <a:lnTo>
                    <a:pt x="171467" y="303076"/>
                  </a:lnTo>
                  <a:lnTo>
                    <a:pt x="170223" y="302083"/>
                  </a:lnTo>
                  <a:lnTo>
                    <a:pt x="169394" y="300429"/>
                  </a:lnTo>
                  <a:lnTo>
                    <a:pt x="168841" y="298334"/>
                  </a:lnTo>
                  <a:lnTo>
                    <a:pt x="170873" y="290714"/>
                  </a:lnTo>
                  <a:lnTo>
                    <a:pt x="172804" y="285904"/>
                  </a:lnTo>
                  <a:lnTo>
                    <a:pt x="185003" y="269653"/>
                  </a:lnTo>
                  <a:lnTo>
                    <a:pt x="198230" y="258123"/>
                  </a:lnTo>
                  <a:lnTo>
                    <a:pt x="235716" y="229812"/>
                  </a:lnTo>
                  <a:lnTo>
                    <a:pt x="246790" y="222482"/>
                  </a:lnTo>
                  <a:lnTo>
                    <a:pt x="258142" y="215612"/>
                  </a:lnTo>
                  <a:lnTo>
                    <a:pt x="282330" y="201694"/>
                  </a:lnTo>
                  <a:lnTo>
                    <a:pt x="309617" y="185586"/>
                  </a:lnTo>
                  <a:lnTo>
                    <a:pt x="322847" y="177123"/>
                  </a:lnTo>
                  <a:lnTo>
                    <a:pt x="335636" y="168505"/>
                  </a:lnTo>
                  <a:lnTo>
                    <a:pt x="348130" y="159783"/>
                  </a:lnTo>
                  <a:lnTo>
                    <a:pt x="360429" y="151984"/>
                  </a:lnTo>
                  <a:lnTo>
                    <a:pt x="372596" y="144800"/>
                  </a:lnTo>
                  <a:lnTo>
                    <a:pt x="384676" y="138026"/>
                  </a:lnTo>
                  <a:lnTo>
                    <a:pt x="395707" y="130534"/>
                  </a:lnTo>
                  <a:lnTo>
                    <a:pt x="406037" y="122563"/>
                  </a:lnTo>
                  <a:lnTo>
                    <a:pt x="415900" y="114272"/>
                  </a:lnTo>
                  <a:lnTo>
                    <a:pt x="424460" y="106760"/>
                  </a:lnTo>
                  <a:lnTo>
                    <a:pt x="439263" y="93122"/>
                  </a:lnTo>
                  <a:lnTo>
                    <a:pt x="449810" y="80447"/>
                  </a:lnTo>
                  <a:lnTo>
                    <a:pt x="454012" y="74288"/>
                  </a:lnTo>
                  <a:lnTo>
                    <a:pt x="458681" y="62154"/>
                  </a:lnTo>
                  <a:lnTo>
                    <a:pt x="461310" y="44166"/>
                  </a:lnTo>
                  <a:lnTo>
                    <a:pt x="461679" y="38195"/>
                  </a:lnTo>
                  <a:lnTo>
                    <a:pt x="460931" y="33222"/>
                  </a:lnTo>
                  <a:lnTo>
                    <a:pt x="457456" y="25051"/>
                  </a:lnTo>
                  <a:lnTo>
                    <a:pt x="449959" y="18112"/>
                  </a:lnTo>
                  <a:lnTo>
                    <a:pt x="439020" y="11720"/>
                  </a:lnTo>
                  <a:lnTo>
                    <a:pt x="431936" y="8627"/>
                  </a:lnTo>
                  <a:lnTo>
                    <a:pt x="424237" y="5573"/>
                  </a:lnTo>
                  <a:lnTo>
                    <a:pt x="415135" y="3536"/>
                  </a:lnTo>
                  <a:lnTo>
                    <a:pt x="405098" y="2179"/>
                  </a:lnTo>
                  <a:lnTo>
                    <a:pt x="394438" y="1274"/>
                  </a:lnTo>
                  <a:lnTo>
                    <a:pt x="384356" y="670"/>
                  </a:lnTo>
                  <a:lnTo>
                    <a:pt x="365214" y="0"/>
                  </a:lnTo>
                  <a:lnTo>
                    <a:pt x="354950" y="813"/>
                  </a:lnTo>
                  <a:lnTo>
                    <a:pt x="344140" y="2348"/>
                  </a:lnTo>
                  <a:lnTo>
                    <a:pt x="332963" y="4363"/>
                  </a:lnTo>
                  <a:lnTo>
                    <a:pt x="321544" y="5707"/>
                  </a:lnTo>
                  <a:lnTo>
                    <a:pt x="309962" y="6602"/>
                  </a:lnTo>
                  <a:lnTo>
                    <a:pt x="298272" y="7199"/>
                  </a:lnTo>
                  <a:lnTo>
                    <a:pt x="288494" y="9582"/>
                  </a:lnTo>
                  <a:lnTo>
                    <a:pt x="279991" y="13154"/>
                  </a:lnTo>
                  <a:lnTo>
                    <a:pt x="272339" y="17520"/>
                  </a:lnTo>
                  <a:lnTo>
                    <a:pt x="258543" y="25018"/>
                  </a:lnTo>
                  <a:lnTo>
                    <a:pt x="246790" y="30665"/>
                  </a:lnTo>
                  <a:lnTo>
                    <a:pt x="242267" y="32171"/>
                  </a:lnTo>
                  <a:lnTo>
                    <a:pt x="230244" y="35182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SMARTInkAnnotation439"/>
            <p:cNvSpPr/>
            <p:nvPr/>
          </p:nvSpPr>
          <p:spPr>
            <a:xfrm>
              <a:off x="6697265" y="2286000"/>
              <a:ext cx="125017" cy="312540"/>
            </a:xfrm>
            <a:custGeom>
              <a:avLst/>
              <a:gdLst/>
              <a:ahLst/>
              <a:cxnLst/>
              <a:rect l="0" t="0" r="0" b="0"/>
              <a:pathLst>
                <a:path w="125017" h="312540">
                  <a:moveTo>
                    <a:pt x="125016" y="0"/>
                  </a:moveTo>
                  <a:lnTo>
                    <a:pt x="125016" y="17169"/>
                  </a:lnTo>
                  <a:lnTo>
                    <a:pt x="124024" y="22360"/>
                  </a:lnTo>
                  <a:lnTo>
                    <a:pt x="122369" y="27805"/>
                  </a:lnTo>
                  <a:lnTo>
                    <a:pt x="120276" y="33419"/>
                  </a:lnTo>
                  <a:lnTo>
                    <a:pt x="118879" y="41131"/>
                  </a:lnTo>
                  <a:lnTo>
                    <a:pt x="117948" y="50241"/>
                  </a:lnTo>
                  <a:lnTo>
                    <a:pt x="117327" y="60282"/>
                  </a:lnTo>
                  <a:lnTo>
                    <a:pt x="115921" y="69954"/>
                  </a:lnTo>
                  <a:lnTo>
                    <a:pt x="113992" y="79378"/>
                  </a:lnTo>
                  <a:lnTo>
                    <a:pt x="103766" y="120631"/>
                  </a:lnTo>
                  <a:lnTo>
                    <a:pt x="99936" y="131022"/>
                  </a:lnTo>
                  <a:lnTo>
                    <a:pt x="95397" y="140926"/>
                  </a:lnTo>
                  <a:lnTo>
                    <a:pt x="90387" y="150505"/>
                  </a:lnTo>
                  <a:lnTo>
                    <a:pt x="86055" y="160860"/>
                  </a:lnTo>
                  <a:lnTo>
                    <a:pt x="82174" y="171732"/>
                  </a:lnTo>
                  <a:lnTo>
                    <a:pt x="78595" y="182949"/>
                  </a:lnTo>
                  <a:lnTo>
                    <a:pt x="74226" y="193403"/>
                  </a:lnTo>
                  <a:lnTo>
                    <a:pt x="69327" y="203349"/>
                  </a:lnTo>
                  <a:lnTo>
                    <a:pt x="64078" y="212956"/>
                  </a:lnTo>
                  <a:lnTo>
                    <a:pt x="58593" y="222338"/>
                  </a:lnTo>
                  <a:lnTo>
                    <a:pt x="47208" y="240699"/>
                  </a:lnTo>
                  <a:lnTo>
                    <a:pt x="29641" y="267771"/>
                  </a:lnTo>
                  <a:lnTo>
                    <a:pt x="24723" y="275748"/>
                  </a:lnTo>
                  <a:lnTo>
                    <a:pt x="20450" y="283051"/>
                  </a:lnTo>
                  <a:lnTo>
                    <a:pt x="16611" y="289903"/>
                  </a:lnTo>
                  <a:lnTo>
                    <a:pt x="13058" y="295464"/>
                  </a:lnTo>
                  <a:lnTo>
                    <a:pt x="9697" y="300163"/>
                  </a:lnTo>
                  <a:lnTo>
                    <a:pt x="0" y="31253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SMARTInkAnnotation440"/>
            <p:cNvSpPr/>
            <p:nvPr/>
          </p:nvSpPr>
          <p:spPr>
            <a:xfrm>
              <a:off x="6616898" y="2419945"/>
              <a:ext cx="303610" cy="107157"/>
            </a:xfrm>
            <a:custGeom>
              <a:avLst/>
              <a:gdLst/>
              <a:ahLst/>
              <a:cxnLst/>
              <a:rect l="0" t="0" r="0" b="0"/>
              <a:pathLst>
                <a:path w="303610" h="107157">
                  <a:moveTo>
                    <a:pt x="0" y="107156"/>
                  </a:moveTo>
                  <a:lnTo>
                    <a:pt x="20990" y="86165"/>
                  </a:lnTo>
                  <a:lnTo>
                    <a:pt x="25900" y="82248"/>
                  </a:lnTo>
                  <a:lnTo>
                    <a:pt x="32150" y="77652"/>
                  </a:lnTo>
                  <a:lnTo>
                    <a:pt x="39292" y="72604"/>
                  </a:lnTo>
                  <a:lnTo>
                    <a:pt x="47030" y="68246"/>
                  </a:lnTo>
                  <a:lnTo>
                    <a:pt x="55167" y="64349"/>
                  </a:lnTo>
                  <a:lnTo>
                    <a:pt x="63567" y="60759"/>
                  </a:lnTo>
                  <a:lnTo>
                    <a:pt x="73135" y="57373"/>
                  </a:lnTo>
                  <a:lnTo>
                    <a:pt x="83483" y="54123"/>
                  </a:lnTo>
                  <a:lnTo>
                    <a:pt x="105565" y="47867"/>
                  </a:lnTo>
                  <a:lnTo>
                    <a:pt x="128608" y="41779"/>
                  </a:lnTo>
                  <a:lnTo>
                    <a:pt x="141301" y="37775"/>
                  </a:lnTo>
                  <a:lnTo>
                    <a:pt x="154724" y="33121"/>
                  </a:lnTo>
                  <a:lnTo>
                    <a:pt x="168634" y="28033"/>
                  </a:lnTo>
                  <a:lnTo>
                    <a:pt x="182867" y="23650"/>
                  </a:lnTo>
                  <a:lnTo>
                    <a:pt x="197318" y="19735"/>
                  </a:lnTo>
                  <a:lnTo>
                    <a:pt x="211912" y="16133"/>
                  </a:lnTo>
                  <a:lnTo>
                    <a:pt x="225610" y="13732"/>
                  </a:lnTo>
                  <a:lnTo>
                    <a:pt x="238712" y="12131"/>
                  </a:lnTo>
                  <a:lnTo>
                    <a:pt x="251415" y="11064"/>
                  </a:lnTo>
                  <a:lnTo>
                    <a:pt x="262860" y="9360"/>
                  </a:lnTo>
                  <a:lnTo>
                    <a:pt x="273466" y="7232"/>
                  </a:lnTo>
                  <a:lnTo>
                    <a:pt x="303609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SMARTInkAnnotation441"/>
            <p:cNvSpPr/>
            <p:nvPr/>
          </p:nvSpPr>
          <p:spPr>
            <a:xfrm>
              <a:off x="7127652" y="2107406"/>
              <a:ext cx="345805" cy="408869"/>
            </a:xfrm>
            <a:custGeom>
              <a:avLst/>
              <a:gdLst/>
              <a:ahLst/>
              <a:cxnLst/>
              <a:rect l="0" t="0" r="0" b="0"/>
              <a:pathLst>
                <a:path w="345805" h="408869">
                  <a:moveTo>
                    <a:pt x="51816" y="71437"/>
                  </a:moveTo>
                  <a:lnTo>
                    <a:pt x="51816" y="104857"/>
                  </a:lnTo>
                  <a:lnTo>
                    <a:pt x="49170" y="116387"/>
                  </a:lnTo>
                  <a:lnTo>
                    <a:pt x="44686" y="129118"/>
                  </a:lnTo>
                  <a:lnTo>
                    <a:pt x="4187" y="250045"/>
                  </a:lnTo>
                  <a:lnTo>
                    <a:pt x="2204" y="258970"/>
                  </a:lnTo>
                  <a:lnTo>
                    <a:pt x="882" y="267897"/>
                  </a:lnTo>
                  <a:lnTo>
                    <a:pt x="0" y="276824"/>
                  </a:lnTo>
                  <a:lnTo>
                    <a:pt x="405" y="285752"/>
                  </a:lnTo>
                  <a:lnTo>
                    <a:pt x="1667" y="294681"/>
                  </a:lnTo>
                  <a:lnTo>
                    <a:pt x="3501" y="303610"/>
                  </a:lnTo>
                  <a:lnTo>
                    <a:pt x="4723" y="311547"/>
                  </a:lnTo>
                  <a:lnTo>
                    <a:pt x="5538" y="318823"/>
                  </a:lnTo>
                  <a:lnTo>
                    <a:pt x="6081" y="325658"/>
                  </a:lnTo>
                  <a:lnTo>
                    <a:pt x="7435" y="333191"/>
                  </a:lnTo>
                  <a:lnTo>
                    <a:pt x="9330" y="341190"/>
                  </a:lnTo>
                  <a:lnTo>
                    <a:pt x="11586" y="349499"/>
                  </a:lnTo>
                  <a:lnTo>
                    <a:pt x="15074" y="356030"/>
                  </a:lnTo>
                  <a:lnTo>
                    <a:pt x="24241" y="365934"/>
                  </a:lnTo>
                  <a:lnTo>
                    <a:pt x="32284" y="376288"/>
                  </a:lnTo>
                  <a:lnTo>
                    <a:pt x="35818" y="381827"/>
                  </a:lnTo>
                  <a:lnTo>
                    <a:pt x="41151" y="386512"/>
                  </a:lnTo>
                  <a:lnTo>
                    <a:pt x="47682" y="390628"/>
                  </a:lnTo>
                  <a:lnTo>
                    <a:pt x="55014" y="394364"/>
                  </a:lnTo>
                  <a:lnTo>
                    <a:pt x="62878" y="397847"/>
                  </a:lnTo>
                  <a:lnTo>
                    <a:pt x="71096" y="401161"/>
                  </a:lnTo>
                  <a:lnTo>
                    <a:pt x="79553" y="404362"/>
                  </a:lnTo>
                  <a:lnTo>
                    <a:pt x="87174" y="406497"/>
                  </a:lnTo>
                  <a:lnTo>
                    <a:pt x="94240" y="407920"/>
                  </a:lnTo>
                  <a:lnTo>
                    <a:pt x="100934" y="408868"/>
                  </a:lnTo>
                  <a:lnTo>
                    <a:pt x="108374" y="408508"/>
                  </a:lnTo>
                  <a:lnTo>
                    <a:pt x="116310" y="407276"/>
                  </a:lnTo>
                  <a:lnTo>
                    <a:pt x="124578" y="405463"/>
                  </a:lnTo>
                  <a:lnTo>
                    <a:pt x="134059" y="404254"/>
                  </a:lnTo>
                  <a:lnTo>
                    <a:pt x="144348" y="403448"/>
                  </a:lnTo>
                  <a:lnTo>
                    <a:pt x="155176" y="402910"/>
                  </a:lnTo>
                  <a:lnTo>
                    <a:pt x="164378" y="401560"/>
                  </a:lnTo>
                  <a:lnTo>
                    <a:pt x="172498" y="399668"/>
                  </a:lnTo>
                  <a:lnTo>
                    <a:pt x="187804" y="394919"/>
                  </a:lnTo>
                  <a:lnTo>
                    <a:pt x="204529" y="389501"/>
                  </a:lnTo>
                  <a:lnTo>
                    <a:pt x="212164" y="385675"/>
                  </a:lnTo>
                  <a:lnTo>
                    <a:pt x="219239" y="381140"/>
                  </a:lnTo>
                  <a:lnTo>
                    <a:pt x="225938" y="376133"/>
                  </a:lnTo>
                  <a:lnTo>
                    <a:pt x="236029" y="367923"/>
                  </a:lnTo>
                  <a:lnTo>
                    <a:pt x="243822" y="359974"/>
                  </a:lnTo>
                  <a:lnTo>
                    <a:pt x="253787" y="345335"/>
                  </a:lnTo>
                  <a:lnTo>
                    <a:pt x="259982" y="337698"/>
                  </a:lnTo>
                  <a:lnTo>
                    <a:pt x="262031" y="333281"/>
                  </a:lnTo>
                  <a:lnTo>
                    <a:pt x="264307" y="323080"/>
                  </a:lnTo>
                  <a:lnTo>
                    <a:pt x="263923" y="318574"/>
                  </a:lnTo>
                  <a:lnTo>
                    <a:pt x="262673" y="314578"/>
                  </a:lnTo>
                  <a:lnTo>
                    <a:pt x="253541" y="296295"/>
                  </a:lnTo>
                  <a:lnTo>
                    <a:pt x="249799" y="291788"/>
                  </a:lnTo>
                  <a:lnTo>
                    <a:pt x="240350" y="284134"/>
                  </a:lnTo>
                  <a:lnTo>
                    <a:pt x="234060" y="280704"/>
                  </a:lnTo>
                  <a:lnTo>
                    <a:pt x="226890" y="277425"/>
                  </a:lnTo>
                  <a:lnTo>
                    <a:pt x="219135" y="274246"/>
                  </a:lnTo>
                  <a:lnTo>
                    <a:pt x="210986" y="271136"/>
                  </a:lnTo>
                  <a:lnTo>
                    <a:pt x="193996" y="265033"/>
                  </a:lnTo>
                  <a:lnTo>
                    <a:pt x="184306" y="262017"/>
                  </a:lnTo>
                  <a:lnTo>
                    <a:pt x="162955" y="256019"/>
                  </a:lnTo>
                  <a:lnTo>
                    <a:pt x="152698" y="254023"/>
                  </a:lnTo>
                  <a:lnTo>
                    <a:pt x="142883" y="252692"/>
                  </a:lnTo>
                  <a:lnTo>
                    <a:pt x="133363" y="251805"/>
                  </a:lnTo>
                  <a:lnTo>
                    <a:pt x="124041" y="250222"/>
                  </a:lnTo>
                  <a:lnTo>
                    <a:pt x="114849" y="248174"/>
                  </a:lnTo>
                  <a:lnTo>
                    <a:pt x="105744" y="245816"/>
                  </a:lnTo>
                  <a:lnTo>
                    <a:pt x="97690" y="244245"/>
                  </a:lnTo>
                  <a:lnTo>
                    <a:pt x="90336" y="243197"/>
                  </a:lnTo>
                  <a:lnTo>
                    <a:pt x="83449" y="242499"/>
                  </a:lnTo>
                  <a:lnTo>
                    <a:pt x="73152" y="241722"/>
                  </a:lnTo>
                  <a:lnTo>
                    <a:pt x="65267" y="241377"/>
                  </a:lnTo>
                  <a:lnTo>
                    <a:pt x="58456" y="241224"/>
                  </a:lnTo>
                  <a:lnTo>
                    <a:pt x="56243" y="240191"/>
                  </a:lnTo>
                  <a:lnTo>
                    <a:pt x="54766" y="238510"/>
                  </a:lnTo>
                  <a:lnTo>
                    <a:pt x="53783" y="236397"/>
                  </a:lnTo>
                  <a:lnTo>
                    <a:pt x="54119" y="234989"/>
                  </a:lnTo>
                  <a:lnTo>
                    <a:pt x="55336" y="234050"/>
                  </a:lnTo>
                  <a:lnTo>
                    <a:pt x="57139" y="233423"/>
                  </a:lnTo>
                  <a:lnTo>
                    <a:pt x="64418" y="227802"/>
                  </a:lnTo>
                  <a:lnTo>
                    <a:pt x="72630" y="222623"/>
                  </a:lnTo>
                  <a:lnTo>
                    <a:pt x="82895" y="217014"/>
                  </a:lnTo>
                  <a:lnTo>
                    <a:pt x="94072" y="211213"/>
                  </a:lnTo>
                  <a:lnTo>
                    <a:pt x="101815" y="208278"/>
                  </a:lnTo>
                  <a:lnTo>
                    <a:pt x="110945" y="205328"/>
                  </a:lnTo>
                  <a:lnTo>
                    <a:pt x="121001" y="202370"/>
                  </a:lnTo>
                  <a:lnTo>
                    <a:pt x="131673" y="198413"/>
                  </a:lnTo>
                  <a:lnTo>
                    <a:pt x="142758" y="193791"/>
                  </a:lnTo>
                  <a:lnTo>
                    <a:pt x="154116" y="188725"/>
                  </a:lnTo>
                  <a:lnTo>
                    <a:pt x="165657" y="184356"/>
                  </a:lnTo>
                  <a:lnTo>
                    <a:pt x="177319" y="180451"/>
                  </a:lnTo>
                  <a:lnTo>
                    <a:pt x="189063" y="176855"/>
                  </a:lnTo>
                  <a:lnTo>
                    <a:pt x="212695" y="170214"/>
                  </a:lnTo>
                  <a:lnTo>
                    <a:pt x="224553" y="167054"/>
                  </a:lnTo>
                  <a:lnTo>
                    <a:pt x="235435" y="162963"/>
                  </a:lnTo>
                  <a:lnTo>
                    <a:pt x="245666" y="158252"/>
                  </a:lnTo>
                  <a:lnTo>
                    <a:pt x="255464" y="153126"/>
                  </a:lnTo>
                  <a:lnTo>
                    <a:pt x="264971" y="147724"/>
                  </a:lnTo>
                  <a:lnTo>
                    <a:pt x="274287" y="142139"/>
                  </a:lnTo>
                  <a:lnTo>
                    <a:pt x="283475" y="136431"/>
                  </a:lnTo>
                  <a:lnTo>
                    <a:pt x="291583" y="131634"/>
                  </a:lnTo>
                  <a:lnTo>
                    <a:pt x="298973" y="127443"/>
                  </a:lnTo>
                  <a:lnTo>
                    <a:pt x="305884" y="123658"/>
                  </a:lnTo>
                  <a:lnTo>
                    <a:pt x="312476" y="119149"/>
                  </a:lnTo>
                  <a:lnTo>
                    <a:pt x="318855" y="114159"/>
                  </a:lnTo>
                  <a:lnTo>
                    <a:pt x="325093" y="108848"/>
                  </a:lnTo>
                  <a:lnTo>
                    <a:pt x="334669" y="100301"/>
                  </a:lnTo>
                  <a:lnTo>
                    <a:pt x="338610" y="96633"/>
                  </a:lnTo>
                  <a:lnTo>
                    <a:pt x="341240" y="93195"/>
                  </a:lnTo>
                  <a:lnTo>
                    <a:pt x="344160" y="86730"/>
                  </a:lnTo>
                  <a:lnTo>
                    <a:pt x="345458" y="77903"/>
                  </a:lnTo>
                  <a:lnTo>
                    <a:pt x="345804" y="72771"/>
                  </a:lnTo>
                  <a:lnTo>
                    <a:pt x="344050" y="68358"/>
                  </a:lnTo>
                  <a:lnTo>
                    <a:pt x="340897" y="64423"/>
                  </a:lnTo>
                  <a:lnTo>
                    <a:pt x="333094" y="57406"/>
                  </a:lnTo>
                  <a:lnTo>
                    <a:pt x="326319" y="50980"/>
                  </a:lnTo>
                  <a:lnTo>
                    <a:pt x="321138" y="47877"/>
                  </a:lnTo>
                  <a:lnTo>
                    <a:pt x="314708" y="44816"/>
                  </a:lnTo>
                  <a:lnTo>
                    <a:pt x="307445" y="41784"/>
                  </a:lnTo>
                  <a:lnTo>
                    <a:pt x="299626" y="38770"/>
                  </a:lnTo>
                  <a:lnTo>
                    <a:pt x="283001" y="32775"/>
                  </a:lnTo>
                  <a:lnTo>
                    <a:pt x="273408" y="29787"/>
                  </a:lnTo>
                  <a:lnTo>
                    <a:pt x="252167" y="23822"/>
                  </a:lnTo>
                  <a:lnTo>
                    <a:pt x="240945" y="21834"/>
                  </a:lnTo>
                  <a:lnTo>
                    <a:pt x="229496" y="20509"/>
                  </a:lnTo>
                  <a:lnTo>
                    <a:pt x="217894" y="19626"/>
                  </a:lnTo>
                  <a:lnTo>
                    <a:pt x="207184" y="18045"/>
                  </a:lnTo>
                  <a:lnTo>
                    <a:pt x="197066" y="15999"/>
                  </a:lnTo>
                  <a:lnTo>
                    <a:pt x="187344" y="13642"/>
                  </a:lnTo>
                  <a:lnTo>
                    <a:pt x="177888" y="12071"/>
                  </a:lnTo>
                  <a:lnTo>
                    <a:pt x="168605" y="11024"/>
                  </a:lnTo>
                  <a:lnTo>
                    <a:pt x="159441" y="10326"/>
                  </a:lnTo>
                  <a:lnTo>
                    <a:pt x="150355" y="8868"/>
                  </a:lnTo>
                  <a:lnTo>
                    <a:pt x="141321" y="6904"/>
                  </a:lnTo>
                  <a:lnTo>
                    <a:pt x="132322" y="4603"/>
                  </a:lnTo>
                  <a:lnTo>
                    <a:pt x="125330" y="3068"/>
                  </a:lnTo>
                  <a:lnTo>
                    <a:pt x="119676" y="2045"/>
                  </a:lnTo>
                  <a:lnTo>
                    <a:pt x="105394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SMARTInkAnnotation442"/>
            <p:cNvSpPr/>
            <p:nvPr/>
          </p:nvSpPr>
          <p:spPr>
            <a:xfrm>
              <a:off x="7420570" y="1839515"/>
              <a:ext cx="169665" cy="276821"/>
            </a:xfrm>
            <a:custGeom>
              <a:avLst/>
              <a:gdLst/>
              <a:ahLst/>
              <a:cxnLst/>
              <a:rect l="0" t="0" r="0" b="0"/>
              <a:pathLst>
                <a:path w="169665" h="276821">
                  <a:moveTo>
                    <a:pt x="0" y="0"/>
                  </a:moveTo>
                  <a:lnTo>
                    <a:pt x="4739" y="0"/>
                  </a:lnTo>
                  <a:lnTo>
                    <a:pt x="6137" y="992"/>
                  </a:lnTo>
                  <a:lnTo>
                    <a:pt x="7068" y="2646"/>
                  </a:lnTo>
                  <a:lnTo>
                    <a:pt x="7688" y="4741"/>
                  </a:lnTo>
                  <a:lnTo>
                    <a:pt x="10086" y="7129"/>
                  </a:lnTo>
                  <a:lnTo>
                    <a:pt x="13669" y="9714"/>
                  </a:lnTo>
                  <a:lnTo>
                    <a:pt x="18043" y="12429"/>
                  </a:lnTo>
                  <a:lnTo>
                    <a:pt x="21950" y="16224"/>
                  </a:lnTo>
                  <a:lnTo>
                    <a:pt x="25547" y="20737"/>
                  </a:lnTo>
                  <a:lnTo>
                    <a:pt x="28938" y="25731"/>
                  </a:lnTo>
                  <a:lnTo>
                    <a:pt x="32191" y="30053"/>
                  </a:lnTo>
                  <a:lnTo>
                    <a:pt x="35350" y="33926"/>
                  </a:lnTo>
                  <a:lnTo>
                    <a:pt x="38449" y="37500"/>
                  </a:lnTo>
                  <a:lnTo>
                    <a:pt x="41508" y="41867"/>
                  </a:lnTo>
                  <a:lnTo>
                    <a:pt x="44539" y="46763"/>
                  </a:lnTo>
                  <a:lnTo>
                    <a:pt x="47552" y="52011"/>
                  </a:lnTo>
                  <a:lnTo>
                    <a:pt x="51545" y="57495"/>
                  </a:lnTo>
                  <a:lnTo>
                    <a:pt x="56192" y="63134"/>
                  </a:lnTo>
                  <a:lnTo>
                    <a:pt x="61274" y="68879"/>
                  </a:lnTo>
                  <a:lnTo>
                    <a:pt x="65653" y="75685"/>
                  </a:lnTo>
                  <a:lnTo>
                    <a:pt x="69566" y="83199"/>
                  </a:lnTo>
                  <a:lnTo>
                    <a:pt x="76559" y="98493"/>
                  </a:lnTo>
                  <a:lnTo>
                    <a:pt x="89132" y="124481"/>
                  </a:lnTo>
                  <a:lnTo>
                    <a:pt x="92163" y="130612"/>
                  </a:lnTo>
                  <a:lnTo>
                    <a:pt x="94184" y="137676"/>
                  </a:lnTo>
                  <a:lnTo>
                    <a:pt x="95531" y="145362"/>
                  </a:lnTo>
                  <a:lnTo>
                    <a:pt x="96430" y="153463"/>
                  </a:lnTo>
                  <a:lnTo>
                    <a:pt x="98021" y="160848"/>
                  </a:lnTo>
                  <a:lnTo>
                    <a:pt x="100073" y="167755"/>
                  </a:lnTo>
                  <a:lnTo>
                    <a:pt x="102434" y="174345"/>
                  </a:lnTo>
                  <a:lnTo>
                    <a:pt x="105000" y="180722"/>
                  </a:lnTo>
                  <a:lnTo>
                    <a:pt x="107703" y="186958"/>
                  </a:lnTo>
                  <a:lnTo>
                    <a:pt x="110498" y="193100"/>
                  </a:lnTo>
                  <a:lnTo>
                    <a:pt x="113353" y="198186"/>
                  </a:lnTo>
                  <a:lnTo>
                    <a:pt x="116248" y="202569"/>
                  </a:lnTo>
                  <a:lnTo>
                    <a:pt x="119170" y="206484"/>
                  </a:lnTo>
                  <a:lnTo>
                    <a:pt x="122111" y="211078"/>
                  </a:lnTo>
                  <a:lnTo>
                    <a:pt x="125063" y="216125"/>
                  </a:lnTo>
                  <a:lnTo>
                    <a:pt x="128024" y="221474"/>
                  </a:lnTo>
                  <a:lnTo>
                    <a:pt x="131314" y="230063"/>
                  </a:lnTo>
                  <a:lnTo>
                    <a:pt x="132190" y="233743"/>
                  </a:lnTo>
                  <a:lnTo>
                    <a:pt x="135811" y="240477"/>
                  </a:lnTo>
                  <a:lnTo>
                    <a:pt x="140728" y="246777"/>
                  </a:lnTo>
                  <a:lnTo>
                    <a:pt x="143427" y="249846"/>
                  </a:lnTo>
                  <a:lnTo>
                    <a:pt x="146219" y="252884"/>
                  </a:lnTo>
                  <a:lnTo>
                    <a:pt x="148081" y="255902"/>
                  </a:lnTo>
                  <a:lnTo>
                    <a:pt x="150150" y="261901"/>
                  </a:lnTo>
                  <a:lnTo>
                    <a:pt x="153714" y="267874"/>
                  </a:lnTo>
                  <a:lnTo>
                    <a:pt x="159347" y="275053"/>
                  </a:lnTo>
                  <a:lnTo>
                    <a:pt x="160802" y="275642"/>
                  </a:lnTo>
                  <a:lnTo>
                    <a:pt x="162764" y="276035"/>
                  </a:lnTo>
                  <a:lnTo>
                    <a:pt x="169664" y="27682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SMARTInkAnnotation443"/>
            <p:cNvSpPr/>
            <p:nvPr/>
          </p:nvSpPr>
          <p:spPr>
            <a:xfrm>
              <a:off x="7706320" y="2223492"/>
              <a:ext cx="35720" cy="187524"/>
            </a:xfrm>
            <a:custGeom>
              <a:avLst/>
              <a:gdLst/>
              <a:ahLst/>
              <a:cxnLst/>
              <a:rect l="0" t="0" r="0" b="0"/>
              <a:pathLst>
                <a:path w="35720" h="187524">
                  <a:moveTo>
                    <a:pt x="35719" y="0"/>
                  </a:moveTo>
                  <a:lnTo>
                    <a:pt x="35719" y="34628"/>
                  </a:lnTo>
                  <a:lnTo>
                    <a:pt x="34726" y="39953"/>
                  </a:lnTo>
                  <a:lnTo>
                    <a:pt x="33072" y="45486"/>
                  </a:lnTo>
                  <a:lnTo>
                    <a:pt x="30979" y="51160"/>
                  </a:lnTo>
                  <a:lnTo>
                    <a:pt x="29582" y="56927"/>
                  </a:lnTo>
                  <a:lnTo>
                    <a:pt x="28651" y="62756"/>
                  </a:lnTo>
                  <a:lnTo>
                    <a:pt x="28030" y="68626"/>
                  </a:lnTo>
                  <a:lnTo>
                    <a:pt x="26624" y="75516"/>
                  </a:lnTo>
                  <a:lnTo>
                    <a:pt x="24694" y="83086"/>
                  </a:lnTo>
                  <a:lnTo>
                    <a:pt x="22416" y="91109"/>
                  </a:lnTo>
                  <a:lnTo>
                    <a:pt x="20897" y="98443"/>
                  </a:lnTo>
                  <a:lnTo>
                    <a:pt x="19885" y="105316"/>
                  </a:lnTo>
                  <a:lnTo>
                    <a:pt x="19209" y="111882"/>
                  </a:lnTo>
                  <a:lnTo>
                    <a:pt x="17767" y="118244"/>
                  </a:lnTo>
                  <a:lnTo>
                    <a:pt x="15813" y="124470"/>
                  </a:lnTo>
                  <a:lnTo>
                    <a:pt x="13518" y="130605"/>
                  </a:lnTo>
                  <a:lnTo>
                    <a:pt x="11989" y="136679"/>
                  </a:lnTo>
                  <a:lnTo>
                    <a:pt x="10969" y="142713"/>
                  </a:lnTo>
                  <a:lnTo>
                    <a:pt x="10289" y="148720"/>
                  </a:lnTo>
                  <a:lnTo>
                    <a:pt x="8844" y="153717"/>
                  </a:lnTo>
                  <a:lnTo>
                    <a:pt x="6888" y="158040"/>
                  </a:lnTo>
                  <a:lnTo>
                    <a:pt x="4591" y="161915"/>
                  </a:lnTo>
                  <a:lnTo>
                    <a:pt x="3061" y="166482"/>
                  </a:lnTo>
                  <a:lnTo>
                    <a:pt x="2041" y="171511"/>
                  </a:lnTo>
                  <a:lnTo>
                    <a:pt x="0" y="187523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SMARTInkAnnotation444"/>
            <p:cNvSpPr/>
            <p:nvPr/>
          </p:nvSpPr>
          <p:spPr>
            <a:xfrm>
              <a:off x="7563445" y="2366367"/>
              <a:ext cx="223243" cy="35719"/>
            </a:xfrm>
            <a:custGeom>
              <a:avLst/>
              <a:gdLst/>
              <a:ahLst/>
              <a:cxnLst/>
              <a:rect l="0" t="0" r="0" b="0"/>
              <a:pathLst>
                <a:path w="223243" h="35719">
                  <a:moveTo>
                    <a:pt x="0" y="35718"/>
                  </a:moveTo>
                  <a:lnTo>
                    <a:pt x="4739" y="35718"/>
                  </a:lnTo>
                  <a:lnTo>
                    <a:pt x="8121" y="34726"/>
                  </a:lnTo>
                  <a:lnTo>
                    <a:pt x="12358" y="33072"/>
                  </a:lnTo>
                  <a:lnTo>
                    <a:pt x="17169" y="30978"/>
                  </a:lnTo>
                  <a:lnTo>
                    <a:pt x="27804" y="26005"/>
                  </a:lnTo>
                  <a:lnTo>
                    <a:pt x="33419" y="23290"/>
                  </a:lnTo>
                  <a:lnTo>
                    <a:pt x="41131" y="21479"/>
                  </a:lnTo>
                  <a:lnTo>
                    <a:pt x="50241" y="20273"/>
                  </a:lnTo>
                  <a:lnTo>
                    <a:pt x="60283" y="19468"/>
                  </a:lnTo>
                  <a:lnTo>
                    <a:pt x="71939" y="17940"/>
                  </a:lnTo>
                  <a:lnTo>
                    <a:pt x="84670" y="15929"/>
                  </a:lnTo>
                  <a:lnTo>
                    <a:pt x="112044" y="11048"/>
                  </a:lnTo>
                  <a:lnTo>
                    <a:pt x="140748" y="5571"/>
                  </a:lnTo>
                  <a:lnTo>
                    <a:pt x="153363" y="3714"/>
                  </a:lnTo>
                  <a:lnTo>
                    <a:pt x="164750" y="2476"/>
                  </a:lnTo>
                  <a:lnTo>
                    <a:pt x="175318" y="1651"/>
                  </a:lnTo>
                  <a:lnTo>
                    <a:pt x="185339" y="1100"/>
                  </a:lnTo>
                  <a:lnTo>
                    <a:pt x="223242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SMARTInkAnnotation445"/>
            <p:cNvSpPr/>
            <p:nvPr/>
          </p:nvSpPr>
          <p:spPr>
            <a:xfrm>
              <a:off x="7983140" y="2518171"/>
              <a:ext cx="169665" cy="17861"/>
            </a:xfrm>
            <a:custGeom>
              <a:avLst/>
              <a:gdLst/>
              <a:ahLst/>
              <a:cxnLst/>
              <a:rect l="0" t="0" r="0" b="0"/>
              <a:pathLst>
                <a:path w="169665" h="17861">
                  <a:moveTo>
                    <a:pt x="0" y="17860"/>
                  </a:moveTo>
                  <a:lnTo>
                    <a:pt x="33679" y="17860"/>
                  </a:lnTo>
                  <a:lnTo>
                    <a:pt x="39319" y="16868"/>
                  </a:lnTo>
                  <a:lnTo>
                    <a:pt x="45065" y="15214"/>
                  </a:lnTo>
                  <a:lnTo>
                    <a:pt x="50879" y="13119"/>
                  </a:lnTo>
                  <a:lnTo>
                    <a:pt x="57731" y="11723"/>
                  </a:lnTo>
                  <a:lnTo>
                    <a:pt x="65278" y="10792"/>
                  </a:lnTo>
                  <a:lnTo>
                    <a:pt x="73283" y="10171"/>
                  </a:lnTo>
                  <a:lnTo>
                    <a:pt x="82590" y="9758"/>
                  </a:lnTo>
                  <a:lnTo>
                    <a:pt x="103514" y="9298"/>
                  </a:lnTo>
                  <a:lnTo>
                    <a:pt x="113658" y="8183"/>
                  </a:lnTo>
                  <a:lnTo>
                    <a:pt x="123397" y="6448"/>
                  </a:lnTo>
                  <a:lnTo>
                    <a:pt x="132866" y="4298"/>
                  </a:lnTo>
                  <a:lnTo>
                    <a:pt x="141164" y="2866"/>
                  </a:lnTo>
                  <a:lnTo>
                    <a:pt x="148679" y="1911"/>
                  </a:lnTo>
                  <a:lnTo>
                    <a:pt x="169664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SMARTInkAnnotation446"/>
            <p:cNvSpPr/>
            <p:nvPr/>
          </p:nvSpPr>
          <p:spPr>
            <a:xfrm>
              <a:off x="8474273" y="2446734"/>
              <a:ext cx="142876" cy="17860"/>
            </a:xfrm>
            <a:custGeom>
              <a:avLst/>
              <a:gdLst/>
              <a:ahLst/>
              <a:cxnLst/>
              <a:rect l="0" t="0" r="0" b="0"/>
              <a:pathLst>
                <a:path w="142876" h="17860">
                  <a:moveTo>
                    <a:pt x="0" y="17859"/>
                  </a:moveTo>
                  <a:lnTo>
                    <a:pt x="9481" y="17859"/>
                  </a:lnTo>
                  <a:lnTo>
                    <a:pt x="14258" y="16867"/>
                  </a:lnTo>
                  <a:lnTo>
                    <a:pt x="19427" y="15213"/>
                  </a:lnTo>
                  <a:lnTo>
                    <a:pt x="24857" y="13118"/>
                  </a:lnTo>
                  <a:lnTo>
                    <a:pt x="30462" y="11722"/>
                  </a:lnTo>
                  <a:lnTo>
                    <a:pt x="36183" y="10791"/>
                  </a:lnTo>
                  <a:lnTo>
                    <a:pt x="41981" y="10171"/>
                  </a:lnTo>
                  <a:lnTo>
                    <a:pt x="48823" y="9757"/>
                  </a:lnTo>
                  <a:lnTo>
                    <a:pt x="64363" y="9297"/>
                  </a:lnTo>
                  <a:lnTo>
                    <a:pt x="72675" y="8183"/>
                  </a:lnTo>
                  <a:lnTo>
                    <a:pt x="81191" y="6447"/>
                  </a:lnTo>
                  <a:lnTo>
                    <a:pt x="89846" y="4298"/>
                  </a:lnTo>
                  <a:lnTo>
                    <a:pt x="98592" y="2865"/>
                  </a:lnTo>
                  <a:lnTo>
                    <a:pt x="107400" y="1910"/>
                  </a:lnTo>
                  <a:lnTo>
                    <a:pt x="123140" y="849"/>
                  </a:lnTo>
                  <a:lnTo>
                    <a:pt x="142875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SMARTInkAnnotation447"/>
            <p:cNvSpPr/>
            <p:nvPr/>
          </p:nvSpPr>
          <p:spPr>
            <a:xfrm>
              <a:off x="8777882" y="2402085"/>
              <a:ext cx="44650" cy="1"/>
            </a:xfrm>
            <a:custGeom>
              <a:avLst/>
              <a:gdLst/>
              <a:ahLst/>
              <a:cxnLst/>
              <a:rect l="0" t="0" r="0" b="0"/>
              <a:pathLst>
                <a:path w="44650" h="1">
                  <a:moveTo>
                    <a:pt x="0" y="0"/>
                  </a:moveTo>
                  <a:lnTo>
                    <a:pt x="44649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xmlns="" val="1225431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09600" y="533400"/>
            <a:ext cx="4114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b)(</a:t>
            </a:r>
            <a:r>
              <a:rPr lang="en-US" sz="3200" dirty="0" err="1" smtClean="0"/>
              <a:t>x+y</a:t>
            </a:r>
            <a:r>
              <a:rPr lang="en-US" sz="3200" dirty="0" smtClean="0"/>
              <a:t>)(</a:t>
            </a:r>
            <a:r>
              <a:rPr lang="en-US" sz="3200" dirty="0" err="1" smtClean="0"/>
              <a:t>x+y</a:t>
            </a:r>
            <a:r>
              <a:rPr lang="en-US" sz="3200" dirty="0" smtClean="0"/>
              <a:t>’)</a:t>
            </a:r>
            <a:endParaRPr lang="en-US" sz="3200" dirty="0"/>
          </a:p>
        </p:txBody>
      </p:sp>
      <p:grpSp>
        <p:nvGrpSpPr>
          <p:cNvPr id="46" name="Group 45"/>
          <p:cNvGrpSpPr/>
          <p:nvPr/>
        </p:nvGrpSpPr>
        <p:grpSpPr>
          <a:xfrm>
            <a:off x="1276945" y="1714500"/>
            <a:ext cx="3902165" cy="3330201"/>
            <a:chOff x="1276945" y="1714500"/>
            <a:chExt cx="3902165" cy="3330201"/>
          </a:xfrm>
        </p:grpSpPr>
        <p:sp>
          <p:nvSpPr>
            <p:cNvPr id="3" name="SMARTInkAnnotation346"/>
            <p:cNvSpPr/>
            <p:nvPr/>
          </p:nvSpPr>
          <p:spPr>
            <a:xfrm>
              <a:off x="1428750" y="1768078"/>
              <a:ext cx="230931" cy="535782"/>
            </a:xfrm>
            <a:custGeom>
              <a:avLst/>
              <a:gdLst/>
              <a:ahLst/>
              <a:cxnLst/>
              <a:rect l="0" t="0" r="0" b="0"/>
              <a:pathLst>
                <a:path w="230931" h="535782">
                  <a:moveTo>
                    <a:pt x="223242" y="0"/>
                  </a:moveTo>
                  <a:lnTo>
                    <a:pt x="230930" y="0"/>
                  </a:lnTo>
                  <a:lnTo>
                    <a:pt x="230352" y="992"/>
                  </a:lnTo>
                  <a:lnTo>
                    <a:pt x="227063" y="4740"/>
                  </a:lnTo>
                  <a:lnTo>
                    <a:pt x="225789" y="7129"/>
                  </a:lnTo>
                  <a:lnTo>
                    <a:pt x="224374" y="12429"/>
                  </a:lnTo>
                  <a:lnTo>
                    <a:pt x="223577" y="20990"/>
                  </a:lnTo>
                  <a:lnTo>
                    <a:pt x="218099" y="29503"/>
                  </a:lnTo>
                  <a:lnTo>
                    <a:pt x="213860" y="34552"/>
                  </a:lnTo>
                  <a:lnTo>
                    <a:pt x="210042" y="39901"/>
                  </a:lnTo>
                  <a:lnTo>
                    <a:pt x="203154" y="51137"/>
                  </a:lnTo>
                  <a:lnTo>
                    <a:pt x="196785" y="62746"/>
                  </a:lnTo>
                  <a:lnTo>
                    <a:pt x="190647" y="75512"/>
                  </a:lnTo>
                  <a:lnTo>
                    <a:pt x="184612" y="91107"/>
                  </a:lnTo>
                  <a:lnTo>
                    <a:pt x="175636" y="116622"/>
                  </a:lnTo>
                  <a:lnTo>
                    <a:pt x="171661" y="125373"/>
                  </a:lnTo>
                  <a:lnTo>
                    <a:pt x="167026" y="134183"/>
                  </a:lnTo>
                  <a:lnTo>
                    <a:pt x="161952" y="143034"/>
                  </a:lnTo>
                  <a:lnTo>
                    <a:pt x="157577" y="152903"/>
                  </a:lnTo>
                  <a:lnTo>
                    <a:pt x="153669" y="163451"/>
                  </a:lnTo>
                  <a:lnTo>
                    <a:pt x="150071" y="174451"/>
                  </a:lnTo>
                  <a:lnTo>
                    <a:pt x="145687" y="184762"/>
                  </a:lnTo>
                  <a:lnTo>
                    <a:pt x="140781" y="194612"/>
                  </a:lnTo>
                  <a:lnTo>
                    <a:pt x="135526" y="204155"/>
                  </a:lnTo>
                  <a:lnTo>
                    <a:pt x="124395" y="225342"/>
                  </a:lnTo>
                  <a:lnTo>
                    <a:pt x="101080" y="271282"/>
                  </a:lnTo>
                  <a:lnTo>
                    <a:pt x="96160" y="283050"/>
                  </a:lnTo>
                  <a:lnTo>
                    <a:pt x="91888" y="294864"/>
                  </a:lnTo>
                  <a:lnTo>
                    <a:pt x="88047" y="306708"/>
                  </a:lnTo>
                  <a:lnTo>
                    <a:pt x="83503" y="317581"/>
                  </a:lnTo>
                  <a:lnTo>
                    <a:pt x="78489" y="327807"/>
                  </a:lnTo>
                  <a:lnTo>
                    <a:pt x="73162" y="337600"/>
                  </a:lnTo>
                  <a:lnTo>
                    <a:pt x="68618" y="348098"/>
                  </a:lnTo>
                  <a:lnTo>
                    <a:pt x="64597" y="359065"/>
                  </a:lnTo>
                  <a:lnTo>
                    <a:pt x="60924" y="370345"/>
                  </a:lnTo>
                  <a:lnTo>
                    <a:pt x="56491" y="380842"/>
                  </a:lnTo>
                  <a:lnTo>
                    <a:pt x="51551" y="390816"/>
                  </a:lnTo>
                  <a:lnTo>
                    <a:pt x="46273" y="400443"/>
                  </a:lnTo>
                  <a:lnTo>
                    <a:pt x="41763" y="409837"/>
                  </a:lnTo>
                  <a:lnTo>
                    <a:pt x="37764" y="419076"/>
                  </a:lnTo>
                  <a:lnTo>
                    <a:pt x="34105" y="428212"/>
                  </a:lnTo>
                  <a:lnTo>
                    <a:pt x="27395" y="446300"/>
                  </a:lnTo>
                  <a:lnTo>
                    <a:pt x="24216" y="455291"/>
                  </a:lnTo>
                  <a:lnTo>
                    <a:pt x="20684" y="470573"/>
                  </a:lnTo>
                  <a:lnTo>
                    <a:pt x="18122" y="483979"/>
                  </a:lnTo>
                  <a:lnTo>
                    <a:pt x="13676" y="496552"/>
                  </a:lnTo>
                  <a:lnTo>
                    <a:pt x="8875" y="514656"/>
                  </a:lnTo>
                  <a:lnTo>
                    <a:pt x="2046" y="531020"/>
                  </a:lnTo>
                  <a:lnTo>
                    <a:pt x="0" y="535781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SMARTInkAnnotation347"/>
            <p:cNvSpPr/>
            <p:nvPr/>
          </p:nvSpPr>
          <p:spPr>
            <a:xfrm>
              <a:off x="1437679" y="1866304"/>
              <a:ext cx="223243" cy="398052"/>
            </a:xfrm>
            <a:custGeom>
              <a:avLst/>
              <a:gdLst/>
              <a:ahLst/>
              <a:cxnLst/>
              <a:rect l="0" t="0" r="0" b="0"/>
              <a:pathLst>
                <a:path w="223243" h="398052">
                  <a:moveTo>
                    <a:pt x="0" y="0"/>
                  </a:moveTo>
                  <a:lnTo>
                    <a:pt x="0" y="4741"/>
                  </a:lnTo>
                  <a:lnTo>
                    <a:pt x="992" y="7129"/>
                  </a:lnTo>
                  <a:lnTo>
                    <a:pt x="6137" y="15231"/>
                  </a:lnTo>
                  <a:lnTo>
                    <a:pt x="9094" y="24908"/>
                  </a:lnTo>
                  <a:lnTo>
                    <a:pt x="13302" y="34552"/>
                  </a:lnTo>
                  <a:lnTo>
                    <a:pt x="18480" y="45453"/>
                  </a:lnTo>
                  <a:lnTo>
                    <a:pt x="23096" y="56912"/>
                  </a:lnTo>
                  <a:lnTo>
                    <a:pt x="25148" y="68620"/>
                  </a:lnTo>
                  <a:lnTo>
                    <a:pt x="28706" y="80438"/>
                  </a:lnTo>
                  <a:lnTo>
                    <a:pt x="33594" y="92305"/>
                  </a:lnTo>
                  <a:lnTo>
                    <a:pt x="39074" y="104194"/>
                  </a:lnTo>
                  <a:lnTo>
                    <a:pt x="41924" y="111134"/>
                  </a:lnTo>
                  <a:lnTo>
                    <a:pt x="44817" y="118738"/>
                  </a:lnTo>
                  <a:lnTo>
                    <a:pt x="47737" y="126784"/>
                  </a:lnTo>
                  <a:lnTo>
                    <a:pt x="50676" y="134132"/>
                  </a:lnTo>
                  <a:lnTo>
                    <a:pt x="53628" y="141015"/>
                  </a:lnTo>
                  <a:lnTo>
                    <a:pt x="56588" y="147588"/>
                  </a:lnTo>
                  <a:lnTo>
                    <a:pt x="60546" y="154947"/>
                  </a:lnTo>
                  <a:lnTo>
                    <a:pt x="65168" y="162829"/>
                  </a:lnTo>
                  <a:lnTo>
                    <a:pt x="70235" y="171061"/>
                  </a:lnTo>
                  <a:lnTo>
                    <a:pt x="74604" y="178533"/>
                  </a:lnTo>
                  <a:lnTo>
                    <a:pt x="82106" y="192127"/>
                  </a:lnTo>
                  <a:lnTo>
                    <a:pt x="85495" y="199522"/>
                  </a:lnTo>
                  <a:lnTo>
                    <a:pt x="88747" y="207429"/>
                  </a:lnTo>
                  <a:lnTo>
                    <a:pt x="91907" y="215677"/>
                  </a:lnTo>
                  <a:lnTo>
                    <a:pt x="95998" y="223159"/>
                  </a:lnTo>
                  <a:lnTo>
                    <a:pt x="100709" y="230132"/>
                  </a:lnTo>
                  <a:lnTo>
                    <a:pt x="105835" y="236765"/>
                  </a:lnTo>
                  <a:lnTo>
                    <a:pt x="110244" y="243172"/>
                  </a:lnTo>
                  <a:lnTo>
                    <a:pt x="114176" y="249427"/>
                  </a:lnTo>
                  <a:lnTo>
                    <a:pt x="117789" y="255581"/>
                  </a:lnTo>
                  <a:lnTo>
                    <a:pt x="124450" y="267712"/>
                  </a:lnTo>
                  <a:lnTo>
                    <a:pt x="127615" y="273725"/>
                  </a:lnTo>
                  <a:lnTo>
                    <a:pt x="131709" y="279717"/>
                  </a:lnTo>
                  <a:lnTo>
                    <a:pt x="136424" y="285697"/>
                  </a:lnTo>
                  <a:lnTo>
                    <a:pt x="141551" y="291668"/>
                  </a:lnTo>
                  <a:lnTo>
                    <a:pt x="145961" y="297633"/>
                  </a:lnTo>
                  <a:lnTo>
                    <a:pt x="149893" y="303594"/>
                  </a:lnTo>
                  <a:lnTo>
                    <a:pt x="153507" y="309552"/>
                  </a:lnTo>
                  <a:lnTo>
                    <a:pt x="160168" y="318818"/>
                  </a:lnTo>
                  <a:lnTo>
                    <a:pt x="166436" y="327236"/>
                  </a:lnTo>
                  <a:lnTo>
                    <a:pt x="172529" y="337592"/>
                  </a:lnTo>
                  <a:lnTo>
                    <a:pt x="178544" y="346163"/>
                  </a:lnTo>
                  <a:lnTo>
                    <a:pt x="184525" y="353280"/>
                  </a:lnTo>
                  <a:lnTo>
                    <a:pt x="190490" y="359751"/>
                  </a:lnTo>
                  <a:lnTo>
                    <a:pt x="199427" y="368971"/>
                  </a:lnTo>
                  <a:lnTo>
                    <a:pt x="201412" y="371989"/>
                  </a:lnTo>
                  <a:lnTo>
                    <a:pt x="203618" y="377987"/>
                  </a:lnTo>
                  <a:lnTo>
                    <a:pt x="205199" y="379984"/>
                  </a:lnTo>
                  <a:lnTo>
                    <a:pt x="207244" y="381315"/>
                  </a:lnTo>
                  <a:lnTo>
                    <a:pt x="212916" y="383451"/>
                  </a:lnTo>
                  <a:lnTo>
                    <a:pt x="213382" y="384618"/>
                  </a:lnTo>
                  <a:lnTo>
                    <a:pt x="214312" y="392903"/>
                  </a:lnTo>
                  <a:lnTo>
                    <a:pt x="214313" y="392906"/>
                  </a:lnTo>
                  <a:lnTo>
                    <a:pt x="219053" y="397647"/>
                  </a:lnTo>
                  <a:lnTo>
                    <a:pt x="220450" y="398051"/>
                  </a:lnTo>
                  <a:lnTo>
                    <a:pt x="221380" y="397328"/>
                  </a:lnTo>
                  <a:lnTo>
                    <a:pt x="223133" y="393165"/>
                  </a:lnTo>
                  <a:lnTo>
                    <a:pt x="223242" y="383977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SMARTInkAnnotation348"/>
            <p:cNvSpPr/>
            <p:nvPr/>
          </p:nvSpPr>
          <p:spPr>
            <a:xfrm>
              <a:off x="1937742" y="1964531"/>
              <a:ext cx="26422" cy="321470"/>
            </a:xfrm>
            <a:custGeom>
              <a:avLst/>
              <a:gdLst/>
              <a:ahLst/>
              <a:cxnLst/>
              <a:rect l="0" t="0" r="0" b="0"/>
              <a:pathLst>
                <a:path w="26422" h="321470">
                  <a:moveTo>
                    <a:pt x="17859" y="0"/>
                  </a:moveTo>
                  <a:lnTo>
                    <a:pt x="17859" y="42240"/>
                  </a:lnTo>
                  <a:lnTo>
                    <a:pt x="18851" y="47011"/>
                  </a:lnTo>
                  <a:lnTo>
                    <a:pt x="20505" y="51185"/>
                  </a:lnTo>
                  <a:lnTo>
                    <a:pt x="22599" y="54959"/>
                  </a:lnTo>
                  <a:lnTo>
                    <a:pt x="23996" y="59459"/>
                  </a:lnTo>
                  <a:lnTo>
                    <a:pt x="24927" y="64444"/>
                  </a:lnTo>
                  <a:lnTo>
                    <a:pt x="25547" y="69752"/>
                  </a:lnTo>
                  <a:lnTo>
                    <a:pt x="25961" y="75275"/>
                  </a:lnTo>
                  <a:lnTo>
                    <a:pt x="26237" y="80941"/>
                  </a:lnTo>
                  <a:lnTo>
                    <a:pt x="26421" y="86702"/>
                  </a:lnTo>
                  <a:lnTo>
                    <a:pt x="25551" y="92528"/>
                  </a:lnTo>
                  <a:lnTo>
                    <a:pt x="23979" y="98396"/>
                  </a:lnTo>
                  <a:lnTo>
                    <a:pt x="21939" y="104293"/>
                  </a:lnTo>
                  <a:lnTo>
                    <a:pt x="20579" y="110208"/>
                  </a:lnTo>
                  <a:lnTo>
                    <a:pt x="19673" y="116136"/>
                  </a:lnTo>
                  <a:lnTo>
                    <a:pt x="19068" y="122072"/>
                  </a:lnTo>
                  <a:lnTo>
                    <a:pt x="18665" y="128014"/>
                  </a:lnTo>
                  <a:lnTo>
                    <a:pt x="18396" y="133960"/>
                  </a:lnTo>
                  <a:lnTo>
                    <a:pt x="18098" y="146850"/>
                  </a:lnTo>
                  <a:lnTo>
                    <a:pt x="17890" y="183306"/>
                  </a:lnTo>
                  <a:lnTo>
                    <a:pt x="16888" y="190665"/>
                  </a:lnTo>
                  <a:lnTo>
                    <a:pt x="15227" y="198547"/>
                  </a:lnTo>
                  <a:lnTo>
                    <a:pt x="13128" y="206779"/>
                  </a:lnTo>
                  <a:lnTo>
                    <a:pt x="11728" y="214251"/>
                  </a:lnTo>
                  <a:lnTo>
                    <a:pt x="10795" y="221217"/>
                  </a:lnTo>
                  <a:lnTo>
                    <a:pt x="10173" y="227845"/>
                  </a:lnTo>
                  <a:lnTo>
                    <a:pt x="9759" y="234248"/>
                  </a:lnTo>
                  <a:lnTo>
                    <a:pt x="9482" y="240501"/>
                  </a:lnTo>
                  <a:lnTo>
                    <a:pt x="9175" y="253733"/>
                  </a:lnTo>
                  <a:lnTo>
                    <a:pt x="9039" y="269536"/>
                  </a:lnTo>
                  <a:lnTo>
                    <a:pt x="8010" y="276925"/>
                  </a:lnTo>
                  <a:lnTo>
                    <a:pt x="6332" y="283835"/>
                  </a:lnTo>
                  <a:lnTo>
                    <a:pt x="4221" y="290426"/>
                  </a:lnTo>
                  <a:lnTo>
                    <a:pt x="2814" y="295813"/>
                  </a:lnTo>
                  <a:lnTo>
                    <a:pt x="1876" y="300396"/>
                  </a:lnTo>
                  <a:lnTo>
                    <a:pt x="1251" y="304444"/>
                  </a:lnTo>
                  <a:lnTo>
                    <a:pt x="556" y="311587"/>
                  </a:lnTo>
                  <a:lnTo>
                    <a:pt x="0" y="32146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SMARTInkAnnotation349"/>
            <p:cNvSpPr/>
            <p:nvPr/>
          </p:nvSpPr>
          <p:spPr>
            <a:xfrm>
              <a:off x="1875234" y="2116348"/>
              <a:ext cx="285751" cy="26778"/>
            </a:xfrm>
            <a:custGeom>
              <a:avLst/>
              <a:gdLst/>
              <a:ahLst/>
              <a:cxnLst/>
              <a:rect l="0" t="0" r="0" b="0"/>
              <a:pathLst>
                <a:path w="285751" h="26778">
                  <a:moveTo>
                    <a:pt x="0" y="26777"/>
                  </a:moveTo>
                  <a:lnTo>
                    <a:pt x="4740" y="26777"/>
                  </a:lnTo>
                  <a:lnTo>
                    <a:pt x="6137" y="25784"/>
                  </a:lnTo>
                  <a:lnTo>
                    <a:pt x="7067" y="24131"/>
                  </a:lnTo>
                  <a:lnTo>
                    <a:pt x="7688" y="22036"/>
                  </a:lnTo>
                  <a:lnTo>
                    <a:pt x="9094" y="20640"/>
                  </a:lnTo>
                  <a:lnTo>
                    <a:pt x="11024" y="19709"/>
                  </a:lnTo>
                  <a:lnTo>
                    <a:pt x="13302" y="19088"/>
                  </a:lnTo>
                  <a:lnTo>
                    <a:pt x="15813" y="17682"/>
                  </a:lnTo>
                  <a:lnTo>
                    <a:pt x="18480" y="15753"/>
                  </a:lnTo>
                  <a:lnTo>
                    <a:pt x="21250" y="13474"/>
                  </a:lnTo>
                  <a:lnTo>
                    <a:pt x="25080" y="10963"/>
                  </a:lnTo>
                  <a:lnTo>
                    <a:pt x="29619" y="8297"/>
                  </a:lnTo>
                  <a:lnTo>
                    <a:pt x="34628" y="5527"/>
                  </a:lnTo>
                  <a:lnTo>
                    <a:pt x="38960" y="3681"/>
                  </a:lnTo>
                  <a:lnTo>
                    <a:pt x="42841" y="2450"/>
                  </a:lnTo>
                  <a:lnTo>
                    <a:pt x="46420" y="1629"/>
                  </a:lnTo>
                  <a:lnTo>
                    <a:pt x="51783" y="1082"/>
                  </a:lnTo>
                  <a:lnTo>
                    <a:pt x="58334" y="717"/>
                  </a:lnTo>
                  <a:lnTo>
                    <a:pt x="72559" y="312"/>
                  </a:lnTo>
                  <a:lnTo>
                    <a:pt x="103152" y="51"/>
                  </a:lnTo>
                  <a:lnTo>
                    <a:pt x="142084" y="0"/>
                  </a:lnTo>
                  <a:lnTo>
                    <a:pt x="153262" y="988"/>
                  </a:lnTo>
                  <a:lnTo>
                    <a:pt x="165674" y="2639"/>
                  </a:lnTo>
                  <a:lnTo>
                    <a:pt x="178910" y="4732"/>
                  </a:lnTo>
                  <a:lnTo>
                    <a:pt x="191703" y="6127"/>
                  </a:lnTo>
                  <a:lnTo>
                    <a:pt x="204200" y="7057"/>
                  </a:lnTo>
                  <a:lnTo>
                    <a:pt x="216501" y="7677"/>
                  </a:lnTo>
                  <a:lnTo>
                    <a:pt x="227677" y="9083"/>
                  </a:lnTo>
                  <a:lnTo>
                    <a:pt x="238105" y="11012"/>
                  </a:lnTo>
                  <a:lnTo>
                    <a:pt x="248034" y="13290"/>
                  </a:lnTo>
                  <a:lnTo>
                    <a:pt x="256637" y="14809"/>
                  </a:lnTo>
                  <a:lnTo>
                    <a:pt x="264357" y="15822"/>
                  </a:lnTo>
                  <a:lnTo>
                    <a:pt x="285750" y="17847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SMARTInkAnnotation350"/>
            <p:cNvSpPr/>
            <p:nvPr/>
          </p:nvSpPr>
          <p:spPr>
            <a:xfrm>
              <a:off x="2357848" y="1928812"/>
              <a:ext cx="178062" cy="160688"/>
            </a:xfrm>
            <a:custGeom>
              <a:avLst/>
              <a:gdLst/>
              <a:ahLst/>
              <a:cxnLst/>
              <a:rect l="0" t="0" r="0" b="0"/>
              <a:pathLst>
                <a:path w="178062" h="160688">
                  <a:moveTo>
                    <a:pt x="44238" y="0"/>
                  </a:moveTo>
                  <a:lnTo>
                    <a:pt x="31809" y="12429"/>
                  </a:lnTo>
                  <a:lnTo>
                    <a:pt x="29999" y="16223"/>
                  </a:lnTo>
                  <a:lnTo>
                    <a:pt x="28792" y="20737"/>
                  </a:lnTo>
                  <a:lnTo>
                    <a:pt x="27988" y="25731"/>
                  </a:lnTo>
                  <a:lnTo>
                    <a:pt x="26459" y="31045"/>
                  </a:lnTo>
                  <a:lnTo>
                    <a:pt x="24448" y="36572"/>
                  </a:lnTo>
                  <a:lnTo>
                    <a:pt x="22114" y="42240"/>
                  </a:lnTo>
                  <a:lnTo>
                    <a:pt x="19567" y="48996"/>
                  </a:lnTo>
                  <a:lnTo>
                    <a:pt x="14091" y="64440"/>
                  </a:lnTo>
                  <a:lnTo>
                    <a:pt x="12233" y="71734"/>
                  </a:lnTo>
                  <a:lnTo>
                    <a:pt x="10995" y="78580"/>
                  </a:lnTo>
                  <a:lnTo>
                    <a:pt x="10170" y="85129"/>
                  </a:lnTo>
                  <a:lnTo>
                    <a:pt x="8627" y="91479"/>
                  </a:lnTo>
                  <a:lnTo>
                    <a:pt x="6607" y="97697"/>
                  </a:lnTo>
                  <a:lnTo>
                    <a:pt x="4267" y="103827"/>
                  </a:lnTo>
                  <a:lnTo>
                    <a:pt x="2708" y="109898"/>
                  </a:lnTo>
                  <a:lnTo>
                    <a:pt x="1668" y="115929"/>
                  </a:lnTo>
                  <a:lnTo>
                    <a:pt x="975" y="121934"/>
                  </a:lnTo>
                  <a:lnTo>
                    <a:pt x="513" y="126930"/>
                  </a:lnTo>
                  <a:lnTo>
                    <a:pt x="205" y="131253"/>
                  </a:lnTo>
                  <a:lnTo>
                    <a:pt x="0" y="135127"/>
                  </a:lnTo>
                  <a:lnTo>
                    <a:pt x="855" y="138702"/>
                  </a:lnTo>
                  <a:lnTo>
                    <a:pt x="2418" y="142077"/>
                  </a:lnTo>
                  <a:lnTo>
                    <a:pt x="4451" y="145320"/>
                  </a:lnTo>
                  <a:lnTo>
                    <a:pt x="5807" y="148473"/>
                  </a:lnTo>
                  <a:lnTo>
                    <a:pt x="6711" y="151568"/>
                  </a:lnTo>
                  <a:lnTo>
                    <a:pt x="7314" y="154624"/>
                  </a:lnTo>
                  <a:lnTo>
                    <a:pt x="8708" y="156661"/>
                  </a:lnTo>
                  <a:lnTo>
                    <a:pt x="10629" y="158018"/>
                  </a:lnTo>
                  <a:lnTo>
                    <a:pt x="15410" y="159527"/>
                  </a:lnTo>
                  <a:lnTo>
                    <a:pt x="20842" y="160198"/>
                  </a:lnTo>
                  <a:lnTo>
                    <a:pt x="24672" y="160377"/>
                  </a:lnTo>
                  <a:lnTo>
                    <a:pt x="34218" y="160575"/>
                  </a:lnTo>
                  <a:lnTo>
                    <a:pt x="50750" y="160687"/>
                  </a:lnTo>
                  <a:lnTo>
                    <a:pt x="56517" y="159711"/>
                  </a:lnTo>
                  <a:lnTo>
                    <a:pt x="62345" y="158067"/>
                  </a:lnTo>
                  <a:lnTo>
                    <a:pt x="68216" y="155980"/>
                  </a:lnTo>
                  <a:lnTo>
                    <a:pt x="74114" y="153596"/>
                  </a:lnTo>
                  <a:lnTo>
                    <a:pt x="80030" y="151014"/>
                  </a:lnTo>
                  <a:lnTo>
                    <a:pt x="91895" y="145500"/>
                  </a:lnTo>
                  <a:lnTo>
                    <a:pt x="103783" y="139742"/>
                  </a:lnTo>
                  <a:lnTo>
                    <a:pt x="108739" y="136818"/>
                  </a:lnTo>
                  <a:lnTo>
                    <a:pt x="113036" y="133876"/>
                  </a:lnTo>
                  <a:lnTo>
                    <a:pt x="116892" y="130922"/>
                  </a:lnTo>
                  <a:lnTo>
                    <a:pt x="120455" y="126969"/>
                  </a:lnTo>
                  <a:lnTo>
                    <a:pt x="123823" y="122349"/>
                  </a:lnTo>
                  <a:lnTo>
                    <a:pt x="127060" y="117285"/>
                  </a:lnTo>
                  <a:lnTo>
                    <a:pt x="131202" y="112917"/>
                  </a:lnTo>
                  <a:lnTo>
                    <a:pt x="135949" y="109012"/>
                  </a:lnTo>
                  <a:lnTo>
                    <a:pt x="141097" y="105417"/>
                  </a:lnTo>
                  <a:lnTo>
                    <a:pt x="144529" y="102028"/>
                  </a:lnTo>
                  <a:lnTo>
                    <a:pt x="146818" y="98776"/>
                  </a:lnTo>
                  <a:lnTo>
                    <a:pt x="148343" y="95616"/>
                  </a:lnTo>
                  <a:lnTo>
                    <a:pt x="150352" y="92518"/>
                  </a:lnTo>
                  <a:lnTo>
                    <a:pt x="152684" y="89460"/>
                  </a:lnTo>
                  <a:lnTo>
                    <a:pt x="155230" y="86429"/>
                  </a:lnTo>
                  <a:lnTo>
                    <a:pt x="157920" y="83416"/>
                  </a:lnTo>
                  <a:lnTo>
                    <a:pt x="167565" y="73211"/>
                  </a:lnTo>
                  <a:lnTo>
                    <a:pt x="178061" y="62630"/>
                  </a:lnTo>
                  <a:lnTo>
                    <a:pt x="173406" y="62544"/>
                  </a:lnTo>
                  <a:lnTo>
                    <a:pt x="169253" y="62508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SMARTInkAnnotation351"/>
            <p:cNvSpPr/>
            <p:nvPr/>
          </p:nvSpPr>
          <p:spPr>
            <a:xfrm>
              <a:off x="2339578" y="1803796"/>
              <a:ext cx="276821" cy="562572"/>
            </a:xfrm>
            <a:custGeom>
              <a:avLst/>
              <a:gdLst/>
              <a:ahLst/>
              <a:cxnLst/>
              <a:rect l="0" t="0" r="0" b="0"/>
              <a:pathLst>
                <a:path w="276821" h="562572">
                  <a:moveTo>
                    <a:pt x="276820" y="0"/>
                  </a:moveTo>
                  <a:lnTo>
                    <a:pt x="276820" y="25990"/>
                  </a:lnTo>
                  <a:lnTo>
                    <a:pt x="274174" y="36687"/>
                  </a:lnTo>
                  <a:lnTo>
                    <a:pt x="272079" y="42317"/>
                  </a:lnTo>
                  <a:lnTo>
                    <a:pt x="269752" y="56511"/>
                  </a:lnTo>
                  <a:lnTo>
                    <a:pt x="267726" y="71749"/>
                  </a:lnTo>
                  <a:lnTo>
                    <a:pt x="263517" y="85136"/>
                  </a:lnTo>
                  <a:lnTo>
                    <a:pt x="255570" y="108569"/>
                  </a:lnTo>
                  <a:lnTo>
                    <a:pt x="252732" y="118020"/>
                  </a:lnTo>
                  <a:lnTo>
                    <a:pt x="243996" y="149291"/>
                  </a:lnTo>
                  <a:lnTo>
                    <a:pt x="238088" y="168547"/>
                  </a:lnTo>
                  <a:lnTo>
                    <a:pt x="234132" y="178841"/>
                  </a:lnTo>
                  <a:lnTo>
                    <a:pt x="229509" y="189673"/>
                  </a:lnTo>
                  <a:lnTo>
                    <a:pt x="219082" y="212291"/>
                  </a:lnTo>
                  <a:lnTo>
                    <a:pt x="190344" y="270993"/>
                  </a:lnTo>
                  <a:lnTo>
                    <a:pt x="183450" y="282858"/>
                  </a:lnTo>
                  <a:lnTo>
                    <a:pt x="175878" y="294736"/>
                  </a:lnTo>
                  <a:lnTo>
                    <a:pt x="167854" y="306624"/>
                  </a:lnTo>
                  <a:lnTo>
                    <a:pt x="160520" y="318517"/>
                  </a:lnTo>
                  <a:lnTo>
                    <a:pt x="153645" y="330415"/>
                  </a:lnTo>
                  <a:lnTo>
                    <a:pt x="140716" y="354218"/>
                  </a:lnTo>
                  <a:lnTo>
                    <a:pt x="128355" y="378027"/>
                  </a:lnTo>
                  <a:lnTo>
                    <a:pt x="121289" y="389932"/>
                  </a:lnTo>
                  <a:lnTo>
                    <a:pt x="113601" y="401838"/>
                  </a:lnTo>
                  <a:lnTo>
                    <a:pt x="65861" y="472751"/>
                  </a:lnTo>
                  <a:lnTo>
                    <a:pt x="59782" y="480863"/>
                  </a:lnTo>
                  <a:lnTo>
                    <a:pt x="53745" y="488255"/>
                  </a:lnTo>
                  <a:lnTo>
                    <a:pt x="47736" y="495168"/>
                  </a:lnTo>
                  <a:lnTo>
                    <a:pt x="42738" y="501760"/>
                  </a:lnTo>
                  <a:lnTo>
                    <a:pt x="34539" y="514377"/>
                  </a:lnTo>
                  <a:lnTo>
                    <a:pt x="29971" y="520520"/>
                  </a:lnTo>
                  <a:lnTo>
                    <a:pt x="24941" y="526599"/>
                  </a:lnTo>
                  <a:lnTo>
                    <a:pt x="15054" y="537654"/>
                  </a:lnTo>
                  <a:lnTo>
                    <a:pt x="7352" y="545874"/>
                  </a:lnTo>
                  <a:lnTo>
                    <a:pt x="4901" y="549455"/>
                  </a:lnTo>
                  <a:lnTo>
                    <a:pt x="0" y="562571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SMARTInkAnnotation352"/>
            <p:cNvSpPr/>
            <p:nvPr/>
          </p:nvSpPr>
          <p:spPr>
            <a:xfrm>
              <a:off x="2348507" y="1964531"/>
              <a:ext cx="330400" cy="437555"/>
            </a:xfrm>
            <a:custGeom>
              <a:avLst/>
              <a:gdLst/>
              <a:ahLst/>
              <a:cxnLst/>
              <a:rect l="0" t="0" r="0" b="0"/>
              <a:pathLst>
                <a:path w="330400" h="437555">
                  <a:moveTo>
                    <a:pt x="0" y="0"/>
                  </a:moveTo>
                  <a:lnTo>
                    <a:pt x="12429" y="12429"/>
                  </a:lnTo>
                  <a:lnTo>
                    <a:pt x="18092" y="23383"/>
                  </a:lnTo>
                  <a:lnTo>
                    <a:pt x="20991" y="30471"/>
                  </a:lnTo>
                  <a:lnTo>
                    <a:pt x="29504" y="43639"/>
                  </a:lnTo>
                  <a:lnTo>
                    <a:pt x="34552" y="49929"/>
                  </a:lnTo>
                  <a:lnTo>
                    <a:pt x="39902" y="57098"/>
                  </a:lnTo>
                  <a:lnTo>
                    <a:pt x="51138" y="73002"/>
                  </a:lnTo>
                  <a:lnTo>
                    <a:pt x="68620" y="98690"/>
                  </a:lnTo>
                  <a:lnTo>
                    <a:pt x="74520" y="108457"/>
                  </a:lnTo>
                  <a:lnTo>
                    <a:pt x="80438" y="118937"/>
                  </a:lnTo>
                  <a:lnTo>
                    <a:pt x="86368" y="129893"/>
                  </a:lnTo>
                  <a:lnTo>
                    <a:pt x="92305" y="140173"/>
                  </a:lnTo>
                  <a:lnTo>
                    <a:pt x="104194" y="159533"/>
                  </a:lnTo>
                  <a:lnTo>
                    <a:pt x="110142" y="169856"/>
                  </a:lnTo>
                  <a:lnTo>
                    <a:pt x="122044" y="191908"/>
                  </a:lnTo>
                  <a:lnTo>
                    <a:pt x="128987" y="203345"/>
                  </a:lnTo>
                  <a:lnTo>
                    <a:pt x="136593" y="214938"/>
                  </a:lnTo>
                  <a:lnTo>
                    <a:pt x="152982" y="238403"/>
                  </a:lnTo>
                  <a:lnTo>
                    <a:pt x="170187" y="262061"/>
                  </a:lnTo>
                  <a:lnTo>
                    <a:pt x="178943" y="272934"/>
                  </a:lnTo>
                  <a:lnTo>
                    <a:pt x="187756" y="283159"/>
                  </a:lnTo>
                  <a:lnTo>
                    <a:pt x="196608" y="292952"/>
                  </a:lnTo>
                  <a:lnTo>
                    <a:pt x="205486" y="303450"/>
                  </a:lnTo>
                  <a:lnTo>
                    <a:pt x="223288" y="325697"/>
                  </a:lnTo>
                  <a:lnTo>
                    <a:pt x="231210" y="336194"/>
                  </a:lnTo>
                  <a:lnTo>
                    <a:pt x="245305" y="355795"/>
                  </a:lnTo>
                  <a:lnTo>
                    <a:pt x="252833" y="364196"/>
                  </a:lnTo>
                  <a:lnTo>
                    <a:pt x="260829" y="371782"/>
                  </a:lnTo>
                  <a:lnTo>
                    <a:pt x="269136" y="378823"/>
                  </a:lnTo>
                  <a:lnTo>
                    <a:pt x="276658" y="386494"/>
                  </a:lnTo>
                  <a:lnTo>
                    <a:pt x="283658" y="394584"/>
                  </a:lnTo>
                  <a:lnTo>
                    <a:pt x="290309" y="402955"/>
                  </a:lnTo>
                  <a:lnTo>
                    <a:pt x="296726" y="409527"/>
                  </a:lnTo>
                  <a:lnTo>
                    <a:pt x="302990" y="414901"/>
                  </a:lnTo>
                  <a:lnTo>
                    <a:pt x="309150" y="419475"/>
                  </a:lnTo>
                  <a:lnTo>
                    <a:pt x="318640" y="427204"/>
                  </a:lnTo>
                  <a:lnTo>
                    <a:pt x="330399" y="437554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SMARTInkAnnotation353"/>
            <p:cNvSpPr/>
            <p:nvPr/>
          </p:nvSpPr>
          <p:spPr>
            <a:xfrm>
              <a:off x="2875394" y="1955601"/>
              <a:ext cx="365559" cy="557474"/>
            </a:xfrm>
            <a:custGeom>
              <a:avLst/>
              <a:gdLst/>
              <a:ahLst/>
              <a:cxnLst/>
              <a:rect l="0" t="0" r="0" b="0"/>
              <a:pathLst>
                <a:path w="365559" h="557474">
                  <a:moveTo>
                    <a:pt x="17824" y="0"/>
                  </a:moveTo>
                  <a:lnTo>
                    <a:pt x="17824" y="12429"/>
                  </a:lnTo>
                  <a:lnTo>
                    <a:pt x="11687" y="31045"/>
                  </a:lnTo>
                  <a:lnTo>
                    <a:pt x="10136" y="42240"/>
                  </a:lnTo>
                  <a:lnTo>
                    <a:pt x="6800" y="56477"/>
                  </a:lnTo>
                  <a:lnTo>
                    <a:pt x="3003" y="71734"/>
                  </a:lnTo>
                  <a:lnTo>
                    <a:pt x="1315" y="85129"/>
                  </a:lnTo>
                  <a:lnTo>
                    <a:pt x="565" y="97697"/>
                  </a:lnTo>
                  <a:lnTo>
                    <a:pt x="232" y="109898"/>
                  </a:lnTo>
                  <a:lnTo>
                    <a:pt x="0" y="139867"/>
                  </a:lnTo>
                  <a:lnTo>
                    <a:pt x="980" y="144839"/>
                  </a:lnTo>
                  <a:lnTo>
                    <a:pt x="4716" y="153008"/>
                  </a:lnTo>
                  <a:lnTo>
                    <a:pt x="12397" y="163186"/>
                  </a:lnTo>
                  <a:lnTo>
                    <a:pt x="20704" y="169430"/>
                  </a:lnTo>
                  <a:lnTo>
                    <a:pt x="30018" y="174521"/>
                  </a:lnTo>
                  <a:lnTo>
                    <a:pt x="37465" y="176784"/>
                  </a:lnTo>
                  <a:lnTo>
                    <a:pt x="46728" y="177789"/>
                  </a:lnTo>
                  <a:lnTo>
                    <a:pt x="51976" y="178057"/>
                  </a:lnTo>
                  <a:lnTo>
                    <a:pt x="58451" y="177244"/>
                  </a:lnTo>
                  <a:lnTo>
                    <a:pt x="65745" y="175709"/>
                  </a:lnTo>
                  <a:lnTo>
                    <a:pt x="73584" y="173694"/>
                  </a:lnTo>
                  <a:lnTo>
                    <a:pt x="80794" y="171359"/>
                  </a:lnTo>
                  <a:lnTo>
                    <a:pt x="87585" y="168810"/>
                  </a:lnTo>
                  <a:lnTo>
                    <a:pt x="94097" y="166118"/>
                  </a:lnTo>
                  <a:lnTo>
                    <a:pt x="101415" y="162339"/>
                  </a:lnTo>
                  <a:lnTo>
                    <a:pt x="109270" y="157835"/>
                  </a:lnTo>
                  <a:lnTo>
                    <a:pt x="117483" y="152849"/>
                  </a:lnTo>
                  <a:lnTo>
                    <a:pt x="125935" y="148532"/>
                  </a:lnTo>
                  <a:lnTo>
                    <a:pt x="134547" y="144662"/>
                  </a:lnTo>
                  <a:lnTo>
                    <a:pt x="143264" y="141090"/>
                  </a:lnTo>
                  <a:lnTo>
                    <a:pt x="151060" y="136724"/>
                  </a:lnTo>
                  <a:lnTo>
                    <a:pt x="158242" y="131829"/>
                  </a:lnTo>
                  <a:lnTo>
                    <a:pt x="165014" y="126581"/>
                  </a:lnTo>
                  <a:lnTo>
                    <a:pt x="172506" y="122091"/>
                  </a:lnTo>
                  <a:lnTo>
                    <a:pt x="180476" y="118105"/>
                  </a:lnTo>
                  <a:lnTo>
                    <a:pt x="188767" y="114455"/>
                  </a:lnTo>
                  <a:lnTo>
                    <a:pt x="197270" y="110038"/>
                  </a:lnTo>
                  <a:lnTo>
                    <a:pt x="205916" y="105109"/>
                  </a:lnTo>
                  <a:lnTo>
                    <a:pt x="214656" y="99838"/>
                  </a:lnTo>
                  <a:lnTo>
                    <a:pt x="222468" y="95332"/>
                  </a:lnTo>
                  <a:lnTo>
                    <a:pt x="236438" y="87680"/>
                  </a:lnTo>
                  <a:lnTo>
                    <a:pt x="255460" y="77793"/>
                  </a:lnTo>
                  <a:lnTo>
                    <a:pt x="291625" y="59567"/>
                  </a:lnTo>
                  <a:lnTo>
                    <a:pt x="297592" y="58563"/>
                  </a:lnTo>
                  <a:lnTo>
                    <a:pt x="303555" y="58885"/>
                  </a:lnTo>
                  <a:lnTo>
                    <a:pt x="314480" y="60898"/>
                  </a:lnTo>
                  <a:lnTo>
                    <a:pt x="322642" y="61792"/>
                  </a:lnTo>
                  <a:lnTo>
                    <a:pt x="326208" y="64015"/>
                  </a:lnTo>
                  <a:lnTo>
                    <a:pt x="332816" y="71777"/>
                  </a:lnTo>
                  <a:lnTo>
                    <a:pt x="342114" y="87303"/>
                  </a:lnTo>
                  <a:lnTo>
                    <a:pt x="351153" y="104471"/>
                  </a:lnTo>
                  <a:lnTo>
                    <a:pt x="357132" y="118861"/>
                  </a:lnTo>
                  <a:lnTo>
                    <a:pt x="362104" y="136171"/>
                  </a:lnTo>
                  <a:lnTo>
                    <a:pt x="363430" y="146343"/>
                  </a:lnTo>
                  <a:lnTo>
                    <a:pt x="364314" y="157093"/>
                  </a:lnTo>
                  <a:lnTo>
                    <a:pt x="364903" y="168229"/>
                  </a:lnTo>
                  <a:lnTo>
                    <a:pt x="365558" y="191185"/>
                  </a:lnTo>
                  <a:lnTo>
                    <a:pt x="364740" y="202863"/>
                  </a:lnTo>
                  <a:lnTo>
                    <a:pt x="363203" y="214617"/>
                  </a:lnTo>
                  <a:lnTo>
                    <a:pt x="361186" y="226422"/>
                  </a:lnTo>
                  <a:lnTo>
                    <a:pt x="358849" y="238260"/>
                  </a:lnTo>
                  <a:lnTo>
                    <a:pt x="353607" y="261998"/>
                  </a:lnTo>
                  <a:lnTo>
                    <a:pt x="349828" y="273884"/>
                  </a:lnTo>
                  <a:lnTo>
                    <a:pt x="345324" y="285777"/>
                  </a:lnTo>
                  <a:lnTo>
                    <a:pt x="340337" y="297674"/>
                  </a:lnTo>
                  <a:lnTo>
                    <a:pt x="334036" y="309574"/>
                  </a:lnTo>
                  <a:lnTo>
                    <a:pt x="326859" y="321477"/>
                  </a:lnTo>
                  <a:lnTo>
                    <a:pt x="319097" y="333380"/>
                  </a:lnTo>
                  <a:lnTo>
                    <a:pt x="310946" y="345285"/>
                  </a:lnTo>
                  <a:lnTo>
                    <a:pt x="293952" y="369095"/>
                  </a:lnTo>
                  <a:lnTo>
                    <a:pt x="286245" y="381001"/>
                  </a:lnTo>
                  <a:lnTo>
                    <a:pt x="279123" y="392907"/>
                  </a:lnTo>
                  <a:lnTo>
                    <a:pt x="272390" y="404813"/>
                  </a:lnTo>
                  <a:lnTo>
                    <a:pt x="264926" y="416719"/>
                  </a:lnTo>
                  <a:lnTo>
                    <a:pt x="256972" y="428625"/>
                  </a:lnTo>
                  <a:lnTo>
                    <a:pt x="248694" y="440531"/>
                  </a:lnTo>
                  <a:lnTo>
                    <a:pt x="240198" y="451445"/>
                  </a:lnTo>
                  <a:lnTo>
                    <a:pt x="231558" y="461698"/>
                  </a:lnTo>
                  <a:lnTo>
                    <a:pt x="222821" y="471510"/>
                  </a:lnTo>
                  <a:lnTo>
                    <a:pt x="205176" y="490349"/>
                  </a:lnTo>
                  <a:lnTo>
                    <a:pt x="196303" y="499540"/>
                  </a:lnTo>
                  <a:lnTo>
                    <a:pt x="187412" y="507652"/>
                  </a:lnTo>
                  <a:lnTo>
                    <a:pt x="178507" y="515044"/>
                  </a:lnTo>
                  <a:lnTo>
                    <a:pt x="169595" y="521956"/>
                  </a:lnTo>
                  <a:lnTo>
                    <a:pt x="160676" y="527557"/>
                  </a:lnTo>
                  <a:lnTo>
                    <a:pt x="151754" y="532283"/>
                  </a:lnTo>
                  <a:lnTo>
                    <a:pt x="127622" y="543674"/>
                  </a:lnTo>
                  <a:lnTo>
                    <a:pt x="120788" y="546997"/>
                  </a:lnTo>
                  <a:lnTo>
                    <a:pt x="113256" y="550203"/>
                  </a:lnTo>
                  <a:lnTo>
                    <a:pt x="105258" y="553334"/>
                  </a:lnTo>
                  <a:lnTo>
                    <a:pt x="96949" y="556412"/>
                  </a:lnTo>
                  <a:lnTo>
                    <a:pt x="89426" y="557473"/>
                  </a:lnTo>
                  <a:lnTo>
                    <a:pt x="82426" y="557188"/>
                  </a:lnTo>
                  <a:lnTo>
                    <a:pt x="75775" y="556005"/>
                  </a:lnTo>
                  <a:lnTo>
                    <a:pt x="68364" y="554225"/>
                  </a:lnTo>
                  <a:lnTo>
                    <a:pt x="60447" y="552046"/>
                  </a:lnTo>
                  <a:lnTo>
                    <a:pt x="52193" y="549601"/>
                  </a:lnTo>
                  <a:lnTo>
                    <a:pt x="45697" y="546979"/>
                  </a:lnTo>
                  <a:lnTo>
                    <a:pt x="35835" y="541419"/>
                  </a:lnTo>
                  <a:lnTo>
                    <a:pt x="25498" y="538287"/>
                  </a:lnTo>
                  <a:lnTo>
                    <a:pt x="8895" y="535781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SMARTInkAnnotation354"/>
            <p:cNvSpPr/>
            <p:nvPr/>
          </p:nvSpPr>
          <p:spPr>
            <a:xfrm>
              <a:off x="3187898" y="1714500"/>
              <a:ext cx="89298" cy="183657"/>
            </a:xfrm>
            <a:custGeom>
              <a:avLst/>
              <a:gdLst/>
              <a:ahLst/>
              <a:cxnLst/>
              <a:rect l="0" t="0" r="0" b="0"/>
              <a:pathLst>
                <a:path w="89298" h="183657">
                  <a:moveTo>
                    <a:pt x="0" y="0"/>
                  </a:moveTo>
                  <a:lnTo>
                    <a:pt x="0" y="4740"/>
                  </a:lnTo>
                  <a:lnTo>
                    <a:pt x="992" y="7129"/>
                  </a:lnTo>
                  <a:lnTo>
                    <a:pt x="2646" y="9713"/>
                  </a:lnTo>
                  <a:lnTo>
                    <a:pt x="4740" y="12428"/>
                  </a:lnTo>
                  <a:lnTo>
                    <a:pt x="7129" y="15231"/>
                  </a:lnTo>
                  <a:lnTo>
                    <a:pt x="9713" y="18091"/>
                  </a:lnTo>
                  <a:lnTo>
                    <a:pt x="15231" y="23915"/>
                  </a:lnTo>
                  <a:lnTo>
                    <a:pt x="20991" y="29811"/>
                  </a:lnTo>
                  <a:lnTo>
                    <a:pt x="23916" y="33764"/>
                  </a:lnTo>
                  <a:lnTo>
                    <a:pt x="26857" y="38384"/>
                  </a:lnTo>
                  <a:lnTo>
                    <a:pt x="29811" y="43449"/>
                  </a:lnTo>
                  <a:lnTo>
                    <a:pt x="32773" y="48809"/>
                  </a:lnTo>
                  <a:lnTo>
                    <a:pt x="38709" y="60057"/>
                  </a:lnTo>
                  <a:lnTo>
                    <a:pt x="41681" y="64843"/>
                  </a:lnTo>
                  <a:lnTo>
                    <a:pt x="44654" y="69025"/>
                  </a:lnTo>
                  <a:lnTo>
                    <a:pt x="47629" y="72806"/>
                  </a:lnTo>
                  <a:lnTo>
                    <a:pt x="49612" y="77310"/>
                  </a:lnTo>
                  <a:lnTo>
                    <a:pt x="50934" y="82298"/>
                  </a:lnTo>
                  <a:lnTo>
                    <a:pt x="51815" y="87607"/>
                  </a:lnTo>
                  <a:lnTo>
                    <a:pt x="53395" y="93131"/>
                  </a:lnTo>
                  <a:lnTo>
                    <a:pt x="55441" y="98798"/>
                  </a:lnTo>
                  <a:lnTo>
                    <a:pt x="57796" y="104561"/>
                  </a:lnTo>
                  <a:lnTo>
                    <a:pt x="60359" y="110387"/>
                  </a:lnTo>
                  <a:lnTo>
                    <a:pt x="65852" y="122152"/>
                  </a:lnTo>
                  <a:lnTo>
                    <a:pt x="67714" y="127075"/>
                  </a:lnTo>
                  <a:lnTo>
                    <a:pt x="68955" y="131349"/>
                  </a:lnTo>
                  <a:lnTo>
                    <a:pt x="69782" y="135191"/>
                  </a:lnTo>
                  <a:lnTo>
                    <a:pt x="70334" y="138744"/>
                  </a:lnTo>
                  <a:lnTo>
                    <a:pt x="70702" y="142105"/>
                  </a:lnTo>
                  <a:lnTo>
                    <a:pt x="70947" y="145338"/>
                  </a:lnTo>
                  <a:lnTo>
                    <a:pt x="72103" y="148486"/>
                  </a:lnTo>
                  <a:lnTo>
                    <a:pt x="73865" y="151576"/>
                  </a:lnTo>
                  <a:lnTo>
                    <a:pt x="76033" y="154629"/>
                  </a:lnTo>
                  <a:lnTo>
                    <a:pt x="77477" y="157656"/>
                  </a:lnTo>
                  <a:lnTo>
                    <a:pt x="78441" y="160666"/>
                  </a:lnTo>
                  <a:lnTo>
                    <a:pt x="79987" y="167887"/>
                  </a:lnTo>
                  <a:lnTo>
                    <a:pt x="80198" y="171519"/>
                  </a:lnTo>
                  <a:lnTo>
                    <a:pt x="80357" y="178179"/>
                  </a:lnTo>
                  <a:lnTo>
                    <a:pt x="80365" y="183656"/>
                  </a:lnTo>
                  <a:lnTo>
                    <a:pt x="80367" y="169664"/>
                  </a:lnTo>
                  <a:lnTo>
                    <a:pt x="89297" y="169664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SMARTInkAnnotation355"/>
            <p:cNvSpPr/>
            <p:nvPr/>
          </p:nvSpPr>
          <p:spPr>
            <a:xfrm>
              <a:off x="3554015" y="2053828"/>
              <a:ext cx="53547" cy="330399"/>
            </a:xfrm>
            <a:custGeom>
              <a:avLst/>
              <a:gdLst/>
              <a:ahLst/>
              <a:cxnLst/>
              <a:rect l="0" t="0" r="0" b="0"/>
              <a:pathLst>
                <a:path w="53547" h="330399">
                  <a:moveTo>
                    <a:pt x="44649" y="0"/>
                  </a:moveTo>
                  <a:lnTo>
                    <a:pt x="44649" y="12428"/>
                  </a:lnTo>
                  <a:lnTo>
                    <a:pt x="45641" y="15231"/>
                  </a:lnTo>
                  <a:lnTo>
                    <a:pt x="47295" y="18091"/>
                  </a:lnTo>
                  <a:lnTo>
                    <a:pt x="49389" y="20990"/>
                  </a:lnTo>
                  <a:lnTo>
                    <a:pt x="50785" y="25900"/>
                  </a:lnTo>
                  <a:lnTo>
                    <a:pt x="51717" y="32149"/>
                  </a:lnTo>
                  <a:lnTo>
                    <a:pt x="52337" y="39292"/>
                  </a:lnTo>
                  <a:lnTo>
                    <a:pt x="52751" y="47030"/>
                  </a:lnTo>
                  <a:lnTo>
                    <a:pt x="53211" y="63566"/>
                  </a:lnTo>
                  <a:lnTo>
                    <a:pt x="53546" y="111438"/>
                  </a:lnTo>
                  <a:lnTo>
                    <a:pt x="52564" y="118940"/>
                  </a:lnTo>
                  <a:lnTo>
                    <a:pt x="50918" y="126918"/>
                  </a:lnTo>
                  <a:lnTo>
                    <a:pt x="48828" y="135214"/>
                  </a:lnTo>
                  <a:lnTo>
                    <a:pt x="47435" y="143720"/>
                  </a:lnTo>
                  <a:lnTo>
                    <a:pt x="46506" y="152368"/>
                  </a:lnTo>
                  <a:lnTo>
                    <a:pt x="45887" y="161110"/>
                  </a:lnTo>
                  <a:lnTo>
                    <a:pt x="44482" y="169914"/>
                  </a:lnTo>
                  <a:lnTo>
                    <a:pt x="42553" y="178761"/>
                  </a:lnTo>
                  <a:lnTo>
                    <a:pt x="40275" y="187634"/>
                  </a:lnTo>
                  <a:lnTo>
                    <a:pt x="37764" y="196527"/>
                  </a:lnTo>
                  <a:lnTo>
                    <a:pt x="32328" y="214345"/>
                  </a:lnTo>
                  <a:lnTo>
                    <a:pt x="14847" y="267893"/>
                  </a:lnTo>
                  <a:lnTo>
                    <a:pt x="12875" y="275830"/>
                  </a:lnTo>
                  <a:lnTo>
                    <a:pt x="11559" y="283105"/>
                  </a:lnTo>
                  <a:lnTo>
                    <a:pt x="10683" y="289940"/>
                  </a:lnTo>
                  <a:lnTo>
                    <a:pt x="10098" y="296481"/>
                  </a:lnTo>
                  <a:lnTo>
                    <a:pt x="9709" y="302825"/>
                  </a:lnTo>
                  <a:lnTo>
                    <a:pt x="9449" y="309039"/>
                  </a:lnTo>
                  <a:lnTo>
                    <a:pt x="8284" y="314175"/>
                  </a:lnTo>
                  <a:lnTo>
                    <a:pt x="6515" y="318590"/>
                  </a:lnTo>
                  <a:lnTo>
                    <a:pt x="0" y="330398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SMARTInkAnnotation356"/>
            <p:cNvSpPr/>
            <p:nvPr/>
          </p:nvSpPr>
          <p:spPr>
            <a:xfrm>
              <a:off x="3437929" y="2196703"/>
              <a:ext cx="294681" cy="44649"/>
            </a:xfrm>
            <a:custGeom>
              <a:avLst/>
              <a:gdLst/>
              <a:ahLst/>
              <a:cxnLst/>
              <a:rect l="0" t="0" r="0" b="0"/>
              <a:pathLst>
                <a:path w="294681" h="44649">
                  <a:moveTo>
                    <a:pt x="0" y="44648"/>
                  </a:moveTo>
                  <a:lnTo>
                    <a:pt x="9481" y="39907"/>
                  </a:lnTo>
                  <a:lnTo>
                    <a:pt x="14259" y="38511"/>
                  </a:lnTo>
                  <a:lnTo>
                    <a:pt x="19428" y="37580"/>
                  </a:lnTo>
                  <a:lnTo>
                    <a:pt x="24858" y="36959"/>
                  </a:lnTo>
                  <a:lnTo>
                    <a:pt x="31455" y="35554"/>
                  </a:lnTo>
                  <a:lnTo>
                    <a:pt x="38830" y="33624"/>
                  </a:lnTo>
                  <a:lnTo>
                    <a:pt x="46722" y="31346"/>
                  </a:lnTo>
                  <a:lnTo>
                    <a:pt x="76792" y="23398"/>
                  </a:lnTo>
                  <a:lnTo>
                    <a:pt x="88898" y="21552"/>
                  </a:lnTo>
                  <a:lnTo>
                    <a:pt x="101930" y="20321"/>
                  </a:lnTo>
                  <a:lnTo>
                    <a:pt x="115578" y="19500"/>
                  </a:lnTo>
                  <a:lnTo>
                    <a:pt x="129638" y="17961"/>
                  </a:lnTo>
                  <a:lnTo>
                    <a:pt x="143972" y="15943"/>
                  </a:lnTo>
                  <a:lnTo>
                    <a:pt x="173128" y="11054"/>
                  </a:lnTo>
                  <a:lnTo>
                    <a:pt x="202623" y="5574"/>
                  </a:lnTo>
                  <a:lnTo>
                    <a:pt x="216442" y="3716"/>
                  </a:lnTo>
                  <a:lnTo>
                    <a:pt x="229623" y="2477"/>
                  </a:lnTo>
                  <a:lnTo>
                    <a:pt x="242378" y="1651"/>
                  </a:lnTo>
                  <a:lnTo>
                    <a:pt x="264490" y="734"/>
                  </a:lnTo>
                  <a:lnTo>
                    <a:pt x="294680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SMARTInkAnnotation357"/>
            <p:cNvSpPr/>
            <p:nvPr/>
          </p:nvSpPr>
          <p:spPr>
            <a:xfrm>
              <a:off x="3933195" y="1982390"/>
              <a:ext cx="357770" cy="480791"/>
            </a:xfrm>
            <a:custGeom>
              <a:avLst/>
              <a:gdLst/>
              <a:ahLst/>
              <a:cxnLst/>
              <a:rect l="0" t="0" r="0" b="0"/>
              <a:pathLst>
                <a:path w="357770" h="480791">
                  <a:moveTo>
                    <a:pt x="58375" y="0"/>
                  </a:moveTo>
                  <a:lnTo>
                    <a:pt x="58375" y="17169"/>
                  </a:lnTo>
                  <a:lnTo>
                    <a:pt x="57383" y="21368"/>
                  </a:lnTo>
                  <a:lnTo>
                    <a:pt x="51246" y="33010"/>
                  </a:lnTo>
                  <a:lnTo>
                    <a:pt x="45947" y="43114"/>
                  </a:lnTo>
                  <a:lnTo>
                    <a:pt x="19666" y="95288"/>
                  </a:lnTo>
                  <a:lnTo>
                    <a:pt x="10746" y="108380"/>
                  </a:lnTo>
                  <a:lnTo>
                    <a:pt x="8763" y="112933"/>
                  </a:lnTo>
                  <a:lnTo>
                    <a:pt x="6559" y="123284"/>
                  </a:lnTo>
                  <a:lnTo>
                    <a:pt x="4980" y="126838"/>
                  </a:lnTo>
                  <a:lnTo>
                    <a:pt x="2934" y="129207"/>
                  </a:lnTo>
                  <a:lnTo>
                    <a:pt x="579" y="130786"/>
                  </a:lnTo>
                  <a:lnTo>
                    <a:pt x="0" y="132832"/>
                  </a:lnTo>
                  <a:lnTo>
                    <a:pt x="607" y="135187"/>
                  </a:lnTo>
                  <a:lnTo>
                    <a:pt x="2003" y="137750"/>
                  </a:lnTo>
                  <a:lnTo>
                    <a:pt x="3555" y="143243"/>
                  </a:lnTo>
                  <a:lnTo>
                    <a:pt x="3969" y="146097"/>
                  </a:lnTo>
                  <a:lnTo>
                    <a:pt x="5237" y="147999"/>
                  </a:lnTo>
                  <a:lnTo>
                    <a:pt x="7075" y="149268"/>
                  </a:lnTo>
                  <a:lnTo>
                    <a:pt x="9292" y="150113"/>
                  </a:lnTo>
                  <a:lnTo>
                    <a:pt x="17047" y="151053"/>
                  </a:lnTo>
                  <a:lnTo>
                    <a:pt x="21893" y="151303"/>
                  </a:lnTo>
                  <a:lnTo>
                    <a:pt x="32570" y="148936"/>
                  </a:lnTo>
                  <a:lnTo>
                    <a:pt x="38195" y="146916"/>
                  </a:lnTo>
                  <a:lnTo>
                    <a:pt x="43929" y="145569"/>
                  </a:lnTo>
                  <a:lnTo>
                    <a:pt x="49737" y="144671"/>
                  </a:lnTo>
                  <a:lnTo>
                    <a:pt x="55593" y="144072"/>
                  </a:lnTo>
                  <a:lnTo>
                    <a:pt x="61481" y="142681"/>
                  </a:lnTo>
                  <a:lnTo>
                    <a:pt x="67391" y="140761"/>
                  </a:lnTo>
                  <a:lnTo>
                    <a:pt x="73315" y="138489"/>
                  </a:lnTo>
                  <a:lnTo>
                    <a:pt x="87835" y="133319"/>
                  </a:lnTo>
                  <a:lnTo>
                    <a:pt x="201263" y="95247"/>
                  </a:lnTo>
                  <a:lnTo>
                    <a:pt x="209196" y="93263"/>
                  </a:lnTo>
                  <a:lnTo>
                    <a:pt x="216469" y="91941"/>
                  </a:lnTo>
                  <a:lnTo>
                    <a:pt x="223302" y="91060"/>
                  </a:lnTo>
                  <a:lnTo>
                    <a:pt x="230834" y="90472"/>
                  </a:lnTo>
                  <a:lnTo>
                    <a:pt x="238832" y="90081"/>
                  </a:lnTo>
                  <a:lnTo>
                    <a:pt x="254664" y="89645"/>
                  </a:lnTo>
                  <a:lnTo>
                    <a:pt x="268315" y="89452"/>
                  </a:lnTo>
                  <a:lnTo>
                    <a:pt x="274734" y="90392"/>
                  </a:lnTo>
                  <a:lnTo>
                    <a:pt x="280996" y="92012"/>
                  </a:lnTo>
                  <a:lnTo>
                    <a:pt x="287157" y="94083"/>
                  </a:lnTo>
                  <a:lnTo>
                    <a:pt x="293247" y="96457"/>
                  </a:lnTo>
                  <a:lnTo>
                    <a:pt x="299292" y="99031"/>
                  </a:lnTo>
                  <a:lnTo>
                    <a:pt x="310309" y="104537"/>
                  </a:lnTo>
                  <a:lnTo>
                    <a:pt x="318512" y="110292"/>
                  </a:lnTo>
                  <a:lnTo>
                    <a:pt x="328111" y="118802"/>
                  </a:lnTo>
                  <a:lnTo>
                    <a:pt x="338000" y="129200"/>
                  </a:lnTo>
                  <a:lnTo>
                    <a:pt x="345702" y="140435"/>
                  </a:lnTo>
                  <a:lnTo>
                    <a:pt x="349786" y="152043"/>
                  </a:lnTo>
                  <a:lnTo>
                    <a:pt x="352594" y="164809"/>
                  </a:lnTo>
                  <a:lnTo>
                    <a:pt x="354732" y="172381"/>
                  </a:lnTo>
                  <a:lnTo>
                    <a:pt x="357149" y="180405"/>
                  </a:lnTo>
                  <a:lnTo>
                    <a:pt x="357769" y="188731"/>
                  </a:lnTo>
                  <a:lnTo>
                    <a:pt x="357189" y="197258"/>
                  </a:lnTo>
                  <a:lnTo>
                    <a:pt x="355811" y="205919"/>
                  </a:lnTo>
                  <a:lnTo>
                    <a:pt x="353900" y="214670"/>
                  </a:lnTo>
                  <a:lnTo>
                    <a:pt x="351634" y="223481"/>
                  </a:lnTo>
                  <a:lnTo>
                    <a:pt x="346470" y="242200"/>
                  </a:lnTo>
                  <a:lnTo>
                    <a:pt x="340867" y="263749"/>
                  </a:lnTo>
                  <a:lnTo>
                    <a:pt x="336000" y="274059"/>
                  </a:lnTo>
                  <a:lnTo>
                    <a:pt x="329778" y="283909"/>
                  </a:lnTo>
                  <a:lnTo>
                    <a:pt x="322654" y="293453"/>
                  </a:lnTo>
                  <a:lnTo>
                    <a:pt x="309447" y="311993"/>
                  </a:lnTo>
                  <a:lnTo>
                    <a:pt x="284799" y="348150"/>
                  </a:lnTo>
                  <a:lnTo>
                    <a:pt x="277785" y="357116"/>
                  </a:lnTo>
                  <a:lnTo>
                    <a:pt x="270132" y="366069"/>
                  </a:lnTo>
                  <a:lnTo>
                    <a:pt x="262055" y="375015"/>
                  </a:lnTo>
                  <a:lnTo>
                    <a:pt x="253693" y="382963"/>
                  </a:lnTo>
                  <a:lnTo>
                    <a:pt x="245141" y="390246"/>
                  </a:lnTo>
                  <a:lnTo>
                    <a:pt x="236464" y="397086"/>
                  </a:lnTo>
                  <a:lnTo>
                    <a:pt x="227702" y="404622"/>
                  </a:lnTo>
                  <a:lnTo>
                    <a:pt x="218884" y="412623"/>
                  </a:lnTo>
                  <a:lnTo>
                    <a:pt x="210030" y="420934"/>
                  </a:lnTo>
                  <a:lnTo>
                    <a:pt x="201150" y="428458"/>
                  </a:lnTo>
                  <a:lnTo>
                    <a:pt x="192253" y="435459"/>
                  </a:lnTo>
                  <a:lnTo>
                    <a:pt x="183346" y="442111"/>
                  </a:lnTo>
                  <a:lnTo>
                    <a:pt x="173439" y="447538"/>
                  </a:lnTo>
                  <a:lnTo>
                    <a:pt x="162866" y="452147"/>
                  </a:lnTo>
                  <a:lnTo>
                    <a:pt x="151848" y="456213"/>
                  </a:lnTo>
                  <a:lnTo>
                    <a:pt x="142518" y="459915"/>
                  </a:lnTo>
                  <a:lnTo>
                    <a:pt x="134314" y="463376"/>
                  </a:lnTo>
                  <a:lnTo>
                    <a:pt x="126860" y="466675"/>
                  </a:lnTo>
                  <a:lnTo>
                    <a:pt x="118915" y="468875"/>
                  </a:lnTo>
                  <a:lnTo>
                    <a:pt x="110641" y="470341"/>
                  </a:lnTo>
                  <a:lnTo>
                    <a:pt x="102149" y="471318"/>
                  </a:lnTo>
                  <a:lnTo>
                    <a:pt x="94503" y="472962"/>
                  </a:lnTo>
                  <a:lnTo>
                    <a:pt x="87421" y="475050"/>
                  </a:lnTo>
                  <a:lnTo>
                    <a:pt x="80715" y="477434"/>
                  </a:lnTo>
                  <a:lnTo>
                    <a:pt x="74261" y="479024"/>
                  </a:lnTo>
                  <a:lnTo>
                    <a:pt x="67973" y="480084"/>
                  </a:lnTo>
                  <a:lnTo>
                    <a:pt x="61797" y="480790"/>
                  </a:lnTo>
                  <a:lnTo>
                    <a:pt x="57680" y="480269"/>
                  </a:lnTo>
                  <a:lnTo>
                    <a:pt x="54935" y="478929"/>
                  </a:lnTo>
                  <a:lnTo>
                    <a:pt x="49445" y="473274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SMARTInkAnnotation358"/>
            <p:cNvSpPr/>
            <p:nvPr/>
          </p:nvSpPr>
          <p:spPr>
            <a:xfrm>
              <a:off x="4313039" y="2062757"/>
              <a:ext cx="303610" cy="330400"/>
            </a:xfrm>
            <a:custGeom>
              <a:avLst/>
              <a:gdLst/>
              <a:ahLst/>
              <a:cxnLst/>
              <a:rect l="0" t="0" r="0" b="0"/>
              <a:pathLst>
                <a:path w="303610" h="330400">
                  <a:moveTo>
                    <a:pt x="303609" y="0"/>
                  </a:moveTo>
                  <a:lnTo>
                    <a:pt x="303609" y="4741"/>
                  </a:lnTo>
                  <a:lnTo>
                    <a:pt x="300963" y="12360"/>
                  </a:lnTo>
                  <a:lnTo>
                    <a:pt x="296480" y="21368"/>
                  </a:lnTo>
                  <a:lnTo>
                    <a:pt x="291180" y="28680"/>
                  </a:lnTo>
                  <a:lnTo>
                    <a:pt x="285517" y="37882"/>
                  </a:lnTo>
                  <a:lnTo>
                    <a:pt x="282618" y="43114"/>
                  </a:lnTo>
                  <a:lnTo>
                    <a:pt x="278701" y="48586"/>
                  </a:lnTo>
                  <a:lnTo>
                    <a:pt x="274105" y="54219"/>
                  </a:lnTo>
                  <a:lnTo>
                    <a:pt x="269057" y="59959"/>
                  </a:lnTo>
                  <a:lnTo>
                    <a:pt x="263707" y="67754"/>
                  </a:lnTo>
                  <a:lnTo>
                    <a:pt x="258156" y="76919"/>
                  </a:lnTo>
                  <a:lnTo>
                    <a:pt x="252471" y="86998"/>
                  </a:lnTo>
                  <a:lnTo>
                    <a:pt x="245705" y="95702"/>
                  </a:lnTo>
                  <a:lnTo>
                    <a:pt x="238217" y="103489"/>
                  </a:lnTo>
                  <a:lnTo>
                    <a:pt x="230249" y="110665"/>
                  </a:lnTo>
                  <a:lnTo>
                    <a:pt x="213457" y="126575"/>
                  </a:lnTo>
                  <a:lnTo>
                    <a:pt x="159443" y="179927"/>
                  </a:lnTo>
                  <a:lnTo>
                    <a:pt x="150943" y="187420"/>
                  </a:lnTo>
                  <a:lnTo>
                    <a:pt x="142300" y="194400"/>
                  </a:lnTo>
                  <a:lnTo>
                    <a:pt x="133562" y="201037"/>
                  </a:lnTo>
                  <a:lnTo>
                    <a:pt x="124760" y="208439"/>
                  </a:lnTo>
                  <a:lnTo>
                    <a:pt x="115915" y="216350"/>
                  </a:lnTo>
                  <a:lnTo>
                    <a:pt x="99143" y="232085"/>
                  </a:lnTo>
                  <a:lnTo>
                    <a:pt x="72206" y="258356"/>
                  </a:lnTo>
                  <a:lnTo>
                    <a:pt x="47776" y="282654"/>
                  </a:lnTo>
                  <a:lnTo>
                    <a:pt x="42765" y="288647"/>
                  </a:lnTo>
                  <a:lnTo>
                    <a:pt x="38432" y="294627"/>
                  </a:lnTo>
                  <a:lnTo>
                    <a:pt x="34551" y="300598"/>
                  </a:lnTo>
                  <a:lnTo>
                    <a:pt x="29979" y="305570"/>
                  </a:lnTo>
                  <a:lnTo>
                    <a:pt x="24947" y="309878"/>
                  </a:lnTo>
                  <a:lnTo>
                    <a:pt x="19608" y="313741"/>
                  </a:lnTo>
                  <a:lnTo>
                    <a:pt x="16048" y="317309"/>
                  </a:lnTo>
                  <a:lnTo>
                    <a:pt x="13675" y="320681"/>
                  </a:lnTo>
                  <a:lnTo>
                    <a:pt x="12093" y="323920"/>
                  </a:lnTo>
                  <a:lnTo>
                    <a:pt x="10046" y="326079"/>
                  </a:lnTo>
                  <a:lnTo>
                    <a:pt x="7689" y="327519"/>
                  </a:lnTo>
                  <a:lnTo>
                    <a:pt x="0" y="33039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SMARTInkAnnotation359"/>
            <p:cNvSpPr/>
            <p:nvPr/>
          </p:nvSpPr>
          <p:spPr>
            <a:xfrm>
              <a:off x="4313039" y="2116335"/>
              <a:ext cx="196454" cy="276709"/>
            </a:xfrm>
            <a:custGeom>
              <a:avLst/>
              <a:gdLst/>
              <a:ahLst/>
              <a:cxnLst/>
              <a:rect l="0" t="0" r="0" b="0"/>
              <a:pathLst>
                <a:path w="196454" h="276709">
                  <a:moveTo>
                    <a:pt x="0" y="0"/>
                  </a:moveTo>
                  <a:lnTo>
                    <a:pt x="4740" y="4741"/>
                  </a:lnTo>
                  <a:lnTo>
                    <a:pt x="7129" y="6137"/>
                  </a:lnTo>
                  <a:lnTo>
                    <a:pt x="12428" y="7689"/>
                  </a:lnTo>
                  <a:lnTo>
                    <a:pt x="15231" y="10087"/>
                  </a:lnTo>
                  <a:lnTo>
                    <a:pt x="20990" y="18043"/>
                  </a:lnTo>
                  <a:lnTo>
                    <a:pt x="24907" y="21951"/>
                  </a:lnTo>
                  <a:lnTo>
                    <a:pt x="29503" y="25548"/>
                  </a:lnTo>
                  <a:lnTo>
                    <a:pt x="34551" y="28938"/>
                  </a:lnTo>
                  <a:lnTo>
                    <a:pt x="39901" y="33183"/>
                  </a:lnTo>
                  <a:lnTo>
                    <a:pt x="45452" y="37997"/>
                  </a:lnTo>
                  <a:lnTo>
                    <a:pt x="51137" y="43191"/>
                  </a:lnTo>
                  <a:lnTo>
                    <a:pt x="55919" y="48638"/>
                  </a:lnTo>
                  <a:lnTo>
                    <a:pt x="60100" y="54253"/>
                  </a:lnTo>
                  <a:lnTo>
                    <a:pt x="63879" y="59981"/>
                  </a:lnTo>
                  <a:lnTo>
                    <a:pt x="68383" y="65785"/>
                  </a:lnTo>
                  <a:lnTo>
                    <a:pt x="73370" y="71638"/>
                  </a:lnTo>
                  <a:lnTo>
                    <a:pt x="78678" y="77524"/>
                  </a:lnTo>
                  <a:lnTo>
                    <a:pt x="84202" y="84425"/>
                  </a:lnTo>
                  <a:lnTo>
                    <a:pt x="89869" y="92002"/>
                  </a:lnTo>
                  <a:lnTo>
                    <a:pt x="95631" y="100030"/>
                  </a:lnTo>
                  <a:lnTo>
                    <a:pt x="101457" y="107367"/>
                  </a:lnTo>
                  <a:lnTo>
                    <a:pt x="107325" y="114242"/>
                  </a:lnTo>
                  <a:lnTo>
                    <a:pt x="113222" y="120810"/>
                  </a:lnTo>
                  <a:lnTo>
                    <a:pt x="119137" y="128165"/>
                  </a:lnTo>
                  <a:lnTo>
                    <a:pt x="125066" y="136045"/>
                  </a:lnTo>
                  <a:lnTo>
                    <a:pt x="131002" y="144275"/>
                  </a:lnTo>
                  <a:lnTo>
                    <a:pt x="135951" y="151746"/>
                  </a:lnTo>
                  <a:lnTo>
                    <a:pt x="140243" y="158711"/>
                  </a:lnTo>
                  <a:lnTo>
                    <a:pt x="144097" y="165338"/>
                  </a:lnTo>
                  <a:lnTo>
                    <a:pt x="151025" y="177994"/>
                  </a:lnTo>
                  <a:lnTo>
                    <a:pt x="154261" y="184147"/>
                  </a:lnTo>
                  <a:lnTo>
                    <a:pt x="157411" y="189242"/>
                  </a:lnTo>
                  <a:lnTo>
                    <a:pt x="160503" y="193630"/>
                  </a:lnTo>
                  <a:lnTo>
                    <a:pt x="166584" y="202144"/>
                  </a:lnTo>
                  <a:lnTo>
                    <a:pt x="169595" y="207192"/>
                  </a:lnTo>
                  <a:lnTo>
                    <a:pt x="172595" y="212542"/>
                  </a:lnTo>
                  <a:lnTo>
                    <a:pt x="178573" y="221133"/>
                  </a:lnTo>
                  <a:lnTo>
                    <a:pt x="181556" y="224812"/>
                  </a:lnTo>
                  <a:lnTo>
                    <a:pt x="184870" y="231547"/>
                  </a:lnTo>
                  <a:lnTo>
                    <a:pt x="186344" y="237848"/>
                  </a:lnTo>
                  <a:lnTo>
                    <a:pt x="186999" y="243955"/>
                  </a:lnTo>
                  <a:lnTo>
                    <a:pt x="187290" y="249977"/>
                  </a:lnTo>
                  <a:lnTo>
                    <a:pt x="187419" y="255960"/>
                  </a:lnTo>
                  <a:lnTo>
                    <a:pt x="187477" y="261927"/>
                  </a:lnTo>
                  <a:lnTo>
                    <a:pt x="188484" y="263915"/>
                  </a:lnTo>
                  <a:lnTo>
                    <a:pt x="190148" y="265240"/>
                  </a:lnTo>
                  <a:lnTo>
                    <a:pt x="195207" y="267368"/>
                  </a:lnTo>
                  <a:lnTo>
                    <a:pt x="195622" y="268534"/>
                  </a:lnTo>
                  <a:lnTo>
                    <a:pt x="196443" y="276708"/>
                  </a:lnTo>
                  <a:lnTo>
                    <a:pt x="196453" y="267891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SMARTInkAnnotation360"/>
            <p:cNvSpPr/>
            <p:nvPr/>
          </p:nvSpPr>
          <p:spPr>
            <a:xfrm>
              <a:off x="2375296" y="1830585"/>
              <a:ext cx="285751" cy="598244"/>
            </a:xfrm>
            <a:custGeom>
              <a:avLst/>
              <a:gdLst/>
              <a:ahLst/>
              <a:cxnLst/>
              <a:rect l="0" t="0" r="0" b="0"/>
              <a:pathLst>
                <a:path w="285751" h="598244">
                  <a:moveTo>
                    <a:pt x="285750" y="0"/>
                  </a:moveTo>
                  <a:lnTo>
                    <a:pt x="269500" y="0"/>
                  </a:lnTo>
                  <a:lnTo>
                    <a:pt x="265960" y="2646"/>
                  </a:lnTo>
                  <a:lnTo>
                    <a:pt x="263627" y="4741"/>
                  </a:lnTo>
                  <a:lnTo>
                    <a:pt x="262072" y="7130"/>
                  </a:lnTo>
                  <a:lnTo>
                    <a:pt x="258891" y="15232"/>
                  </a:lnTo>
                  <a:lnTo>
                    <a:pt x="253098" y="23916"/>
                  </a:lnTo>
                  <a:lnTo>
                    <a:pt x="249948" y="32773"/>
                  </a:lnTo>
                  <a:lnTo>
                    <a:pt x="243172" y="41681"/>
                  </a:lnTo>
                  <a:lnTo>
                    <a:pt x="234880" y="50605"/>
                  </a:lnTo>
                  <a:lnTo>
                    <a:pt x="220231" y="65485"/>
                  </a:lnTo>
                  <a:lnTo>
                    <a:pt x="211326" y="79155"/>
                  </a:lnTo>
                  <a:lnTo>
                    <a:pt x="199428" y="95415"/>
                  </a:lnTo>
                  <a:lnTo>
                    <a:pt x="190499" y="110072"/>
                  </a:lnTo>
                  <a:lnTo>
                    <a:pt x="181571" y="123124"/>
                  </a:lnTo>
                  <a:lnTo>
                    <a:pt x="175618" y="137073"/>
                  </a:lnTo>
                  <a:lnTo>
                    <a:pt x="166688" y="152180"/>
                  </a:lnTo>
                  <a:lnTo>
                    <a:pt x="157758" y="167681"/>
                  </a:lnTo>
                  <a:lnTo>
                    <a:pt x="151805" y="181681"/>
                  </a:lnTo>
                  <a:lnTo>
                    <a:pt x="145852" y="195841"/>
                  </a:lnTo>
                  <a:lnTo>
                    <a:pt x="133946" y="215662"/>
                  </a:lnTo>
                  <a:lnTo>
                    <a:pt x="130969" y="221165"/>
                  </a:lnTo>
                  <a:lnTo>
                    <a:pt x="127662" y="232572"/>
                  </a:lnTo>
                  <a:lnTo>
                    <a:pt x="125200" y="245248"/>
                  </a:lnTo>
                  <a:lnTo>
                    <a:pt x="120798" y="260804"/>
                  </a:lnTo>
                  <a:lnTo>
                    <a:pt x="115534" y="274994"/>
                  </a:lnTo>
                  <a:lnTo>
                    <a:pt x="110880" y="287915"/>
                  </a:lnTo>
                  <a:lnTo>
                    <a:pt x="107268" y="306346"/>
                  </a:lnTo>
                  <a:lnTo>
                    <a:pt x="102906" y="318386"/>
                  </a:lnTo>
                  <a:lnTo>
                    <a:pt x="97661" y="327705"/>
                  </a:lnTo>
                  <a:lnTo>
                    <a:pt x="94873" y="331580"/>
                  </a:lnTo>
                  <a:lnTo>
                    <a:pt x="91775" y="341176"/>
                  </a:lnTo>
                  <a:lnTo>
                    <a:pt x="89406" y="352056"/>
                  </a:lnTo>
                  <a:lnTo>
                    <a:pt x="83487" y="369337"/>
                  </a:lnTo>
                  <a:lnTo>
                    <a:pt x="80299" y="387026"/>
                  </a:lnTo>
                  <a:lnTo>
                    <a:pt x="74504" y="404834"/>
                  </a:lnTo>
                  <a:lnTo>
                    <a:pt x="71354" y="422679"/>
                  </a:lnTo>
                  <a:lnTo>
                    <a:pt x="65570" y="439541"/>
                  </a:lnTo>
                  <a:lnTo>
                    <a:pt x="60467" y="457277"/>
                  </a:lnTo>
                  <a:lnTo>
                    <a:pt x="56640" y="467156"/>
                  </a:lnTo>
                  <a:lnTo>
                    <a:pt x="51537" y="484229"/>
                  </a:lnTo>
                  <a:lnTo>
                    <a:pt x="44044" y="500663"/>
                  </a:lnTo>
                  <a:lnTo>
                    <a:pt x="39419" y="511244"/>
                  </a:lnTo>
                  <a:lnTo>
                    <a:pt x="33804" y="528767"/>
                  </a:lnTo>
                  <a:lnTo>
                    <a:pt x="29907" y="538617"/>
                  </a:lnTo>
                  <a:lnTo>
                    <a:pt x="24760" y="555671"/>
                  </a:lnTo>
                  <a:lnTo>
                    <a:pt x="20926" y="565457"/>
                  </a:lnTo>
                  <a:lnTo>
                    <a:pt x="19222" y="573114"/>
                  </a:lnTo>
                  <a:lnTo>
                    <a:pt x="15820" y="579824"/>
                  </a:lnTo>
                  <a:lnTo>
                    <a:pt x="13523" y="583003"/>
                  </a:lnTo>
                  <a:lnTo>
                    <a:pt x="10971" y="589180"/>
                  </a:lnTo>
                  <a:lnTo>
                    <a:pt x="10291" y="592217"/>
                  </a:lnTo>
                  <a:lnTo>
                    <a:pt x="8845" y="594241"/>
                  </a:lnTo>
                  <a:lnTo>
                    <a:pt x="6889" y="595590"/>
                  </a:lnTo>
                  <a:lnTo>
                    <a:pt x="120" y="598243"/>
                  </a:lnTo>
                  <a:lnTo>
                    <a:pt x="0" y="58936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SMARTInkAnnotation361"/>
            <p:cNvSpPr/>
            <p:nvPr/>
          </p:nvSpPr>
          <p:spPr>
            <a:xfrm>
              <a:off x="2303859" y="1902023"/>
              <a:ext cx="285751" cy="526853"/>
            </a:xfrm>
            <a:custGeom>
              <a:avLst/>
              <a:gdLst/>
              <a:ahLst/>
              <a:cxnLst/>
              <a:rect l="0" t="0" r="0" b="0"/>
              <a:pathLst>
                <a:path w="285751" h="526853">
                  <a:moveTo>
                    <a:pt x="0" y="0"/>
                  </a:moveTo>
                  <a:lnTo>
                    <a:pt x="8562" y="0"/>
                  </a:lnTo>
                  <a:lnTo>
                    <a:pt x="8820" y="4740"/>
                  </a:lnTo>
                  <a:lnTo>
                    <a:pt x="9849" y="6137"/>
                  </a:lnTo>
                  <a:lnTo>
                    <a:pt x="11527" y="7068"/>
                  </a:lnTo>
                  <a:lnTo>
                    <a:pt x="13638" y="7688"/>
                  </a:lnTo>
                  <a:lnTo>
                    <a:pt x="15045" y="9094"/>
                  </a:lnTo>
                  <a:lnTo>
                    <a:pt x="15983" y="11024"/>
                  </a:lnTo>
                  <a:lnTo>
                    <a:pt x="17025" y="15813"/>
                  </a:lnTo>
                  <a:lnTo>
                    <a:pt x="17488" y="21250"/>
                  </a:lnTo>
                  <a:lnTo>
                    <a:pt x="18604" y="24088"/>
                  </a:lnTo>
                  <a:lnTo>
                    <a:pt x="23923" y="32824"/>
                  </a:lnTo>
                  <a:lnTo>
                    <a:pt x="25515" y="38731"/>
                  </a:lnTo>
                  <a:lnTo>
                    <a:pt x="26411" y="47636"/>
                  </a:lnTo>
                  <a:lnTo>
                    <a:pt x="27530" y="50609"/>
                  </a:lnTo>
                  <a:lnTo>
                    <a:pt x="31417" y="56558"/>
                  </a:lnTo>
                  <a:lnTo>
                    <a:pt x="33807" y="65155"/>
                  </a:lnTo>
                  <a:lnTo>
                    <a:pt x="35152" y="78506"/>
                  </a:lnTo>
                  <a:lnTo>
                    <a:pt x="35341" y="82103"/>
                  </a:lnTo>
                  <a:lnTo>
                    <a:pt x="36459" y="85493"/>
                  </a:lnTo>
                  <a:lnTo>
                    <a:pt x="40347" y="91906"/>
                  </a:lnTo>
                  <a:lnTo>
                    <a:pt x="42737" y="100709"/>
                  </a:lnTo>
                  <a:lnTo>
                    <a:pt x="43374" y="105834"/>
                  </a:lnTo>
                  <a:lnTo>
                    <a:pt x="46728" y="114176"/>
                  </a:lnTo>
                  <a:lnTo>
                    <a:pt x="50533" y="121190"/>
                  </a:lnTo>
                  <a:lnTo>
                    <a:pt x="55622" y="136423"/>
                  </a:lnTo>
                  <a:lnTo>
                    <a:pt x="63113" y="152539"/>
                  </a:lnTo>
                  <a:lnTo>
                    <a:pt x="68730" y="163045"/>
                  </a:lnTo>
                  <a:lnTo>
                    <a:pt x="77470" y="175530"/>
                  </a:lnTo>
                  <a:lnTo>
                    <a:pt x="86344" y="191356"/>
                  </a:lnTo>
                  <a:lnTo>
                    <a:pt x="98231" y="214481"/>
                  </a:lnTo>
                  <a:lnTo>
                    <a:pt x="107157" y="229576"/>
                  </a:lnTo>
                  <a:lnTo>
                    <a:pt x="114102" y="237963"/>
                  </a:lnTo>
                  <a:lnTo>
                    <a:pt x="118732" y="242978"/>
                  </a:lnTo>
                  <a:lnTo>
                    <a:pt x="123803" y="248306"/>
                  </a:lnTo>
                  <a:lnTo>
                    <a:pt x="132083" y="259517"/>
                  </a:lnTo>
                  <a:lnTo>
                    <a:pt x="139071" y="271114"/>
                  </a:lnTo>
                  <a:lnTo>
                    <a:pt x="145484" y="282883"/>
                  </a:lnTo>
                  <a:lnTo>
                    <a:pt x="157685" y="306607"/>
                  </a:lnTo>
                  <a:lnTo>
                    <a:pt x="163679" y="318502"/>
                  </a:lnTo>
                  <a:lnTo>
                    <a:pt x="172295" y="327757"/>
                  </a:lnTo>
                  <a:lnTo>
                    <a:pt x="177371" y="331614"/>
                  </a:lnTo>
                  <a:lnTo>
                    <a:pt x="185657" y="341191"/>
                  </a:lnTo>
                  <a:lnTo>
                    <a:pt x="192647" y="352062"/>
                  </a:lnTo>
                  <a:lnTo>
                    <a:pt x="201168" y="368347"/>
                  </a:lnTo>
                  <a:lnTo>
                    <a:pt x="205127" y="380889"/>
                  </a:lnTo>
                  <a:lnTo>
                    <a:pt x="212142" y="396732"/>
                  </a:lnTo>
                  <a:lnTo>
                    <a:pt x="220504" y="413001"/>
                  </a:lnTo>
                  <a:lnTo>
                    <a:pt x="229266" y="425539"/>
                  </a:lnTo>
                  <a:lnTo>
                    <a:pt x="237154" y="440389"/>
                  </a:lnTo>
                  <a:lnTo>
                    <a:pt x="240924" y="451513"/>
                  </a:lnTo>
                  <a:lnTo>
                    <a:pt x="247884" y="462086"/>
                  </a:lnTo>
                  <a:lnTo>
                    <a:pt x="256479" y="477641"/>
                  </a:lnTo>
                  <a:lnTo>
                    <a:pt x="257306" y="479162"/>
                  </a:lnTo>
                  <a:lnTo>
                    <a:pt x="264771" y="488731"/>
                  </a:lnTo>
                  <a:lnTo>
                    <a:pt x="267958" y="497256"/>
                  </a:lnTo>
                  <a:lnTo>
                    <a:pt x="275457" y="507251"/>
                  </a:lnTo>
                  <a:lnTo>
                    <a:pt x="276214" y="510864"/>
                  </a:lnTo>
                  <a:lnTo>
                    <a:pt x="276416" y="513216"/>
                  </a:lnTo>
                  <a:lnTo>
                    <a:pt x="277543" y="514785"/>
                  </a:lnTo>
                  <a:lnTo>
                    <a:pt x="279287" y="515830"/>
                  </a:lnTo>
                  <a:lnTo>
                    <a:pt x="281441" y="516528"/>
                  </a:lnTo>
                  <a:lnTo>
                    <a:pt x="282877" y="517984"/>
                  </a:lnTo>
                  <a:lnTo>
                    <a:pt x="283834" y="519948"/>
                  </a:lnTo>
                  <a:lnTo>
                    <a:pt x="285750" y="526852"/>
                  </a:lnTo>
                  <a:lnTo>
                    <a:pt x="285750" y="517922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SMARTInkAnnotation362"/>
            <p:cNvSpPr/>
            <p:nvPr/>
          </p:nvSpPr>
          <p:spPr>
            <a:xfrm>
              <a:off x="1276945" y="2830710"/>
              <a:ext cx="276821" cy="401837"/>
            </a:xfrm>
            <a:custGeom>
              <a:avLst/>
              <a:gdLst/>
              <a:ahLst/>
              <a:cxnLst/>
              <a:rect l="0" t="0" r="0" b="0"/>
              <a:pathLst>
                <a:path w="276821" h="401837">
                  <a:moveTo>
                    <a:pt x="276820" y="0"/>
                  </a:moveTo>
                  <a:lnTo>
                    <a:pt x="272080" y="4741"/>
                  </a:lnTo>
                  <a:lnTo>
                    <a:pt x="270683" y="7129"/>
                  </a:lnTo>
                  <a:lnTo>
                    <a:pt x="267726" y="16224"/>
                  </a:lnTo>
                  <a:lnTo>
                    <a:pt x="263518" y="25732"/>
                  </a:lnTo>
                  <a:lnTo>
                    <a:pt x="260986" y="36572"/>
                  </a:lnTo>
                  <a:lnTo>
                    <a:pt x="258869" y="48004"/>
                  </a:lnTo>
                  <a:lnTo>
                    <a:pt x="254620" y="59700"/>
                  </a:lnTo>
                  <a:lnTo>
                    <a:pt x="251106" y="66589"/>
                  </a:lnTo>
                  <a:lnTo>
                    <a:pt x="246779" y="74159"/>
                  </a:lnTo>
                  <a:lnTo>
                    <a:pt x="241910" y="82181"/>
                  </a:lnTo>
                  <a:lnTo>
                    <a:pt x="237672" y="90507"/>
                  </a:lnTo>
                  <a:lnTo>
                    <a:pt x="233854" y="99033"/>
                  </a:lnTo>
                  <a:lnTo>
                    <a:pt x="230317" y="107694"/>
                  </a:lnTo>
                  <a:lnTo>
                    <a:pt x="225974" y="116445"/>
                  </a:lnTo>
                  <a:lnTo>
                    <a:pt x="221095" y="125255"/>
                  </a:lnTo>
                  <a:lnTo>
                    <a:pt x="215857" y="134105"/>
                  </a:lnTo>
                  <a:lnTo>
                    <a:pt x="210381" y="143974"/>
                  </a:lnTo>
                  <a:lnTo>
                    <a:pt x="199005" y="165523"/>
                  </a:lnTo>
                  <a:lnTo>
                    <a:pt x="193193" y="175833"/>
                  </a:lnTo>
                  <a:lnTo>
                    <a:pt x="187335" y="185683"/>
                  </a:lnTo>
                  <a:lnTo>
                    <a:pt x="181445" y="195226"/>
                  </a:lnTo>
                  <a:lnTo>
                    <a:pt x="175533" y="205557"/>
                  </a:lnTo>
                  <a:lnTo>
                    <a:pt x="163674" y="227619"/>
                  </a:lnTo>
                  <a:lnTo>
                    <a:pt x="156741" y="239059"/>
                  </a:lnTo>
                  <a:lnTo>
                    <a:pt x="149142" y="250654"/>
                  </a:lnTo>
                  <a:lnTo>
                    <a:pt x="141100" y="262353"/>
                  </a:lnTo>
                  <a:lnTo>
                    <a:pt x="132762" y="273128"/>
                  </a:lnTo>
                  <a:lnTo>
                    <a:pt x="124227" y="283289"/>
                  </a:lnTo>
                  <a:lnTo>
                    <a:pt x="115560" y="293039"/>
                  </a:lnTo>
                  <a:lnTo>
                    <a:pt x="97993" y="311810"/>
                  </a:lnTo>
                  <a:lnTo>
                    <a:pt x="89141" y="320983"/>
                  </a:lnTo>
                  <a:lnTo>
                    <a:pt x="81255" y="330074"/>
                  </a:lnTo>
                  <a:lnTo>
                    <a:pt x="74014" y="339112"/>
                  </a:lnTo>
                  <a:lnTo>
                    <a:pt x="67202" y="348114"/>
                  </a:lnTo>
                  <a:lnTo>
                    <a:pt x="60676" y="356100"/>
                  </a:lnTo>
                  <a:lnTo>
                    <a:pt x="54341" y="363408"/>
                  </a:lnTo>
                  <a:lnTo>
                    <a:pt x="48134" y="370264"/>
                  </a:lnTo>
                  <a:lnTo>
                    <a:pt x="42011" y="375827"/>
                  </a:lnTo>
                  <a:lnTo>
                    <a:pt x="35945" y="380528"/>
                  </a:lnTo>
                  <a:lnTo>
                    <a:pt x="29916" y="384654"/>
                  </a:lnTo>
                  <a:lnTo>
                    <a:pt x="24905" y="388397"/>
                  </a:lnTo>
                  <a:lnTo>
                    <a:pt x="16691" y="395202"/>
                  </a:lnTo>
                  <a:lnTo>
                    <a:pt x="9733" y="398888"/>
                  </a:lnTo>
                  <a:lnTo>
                    <a:pt x="0" y="401836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SMARTInkAnnotation363"/>
            <p:cNvSpPr/>
            <p:nvPr/>
          </p:nvSpPr>
          <p:spPr>
            <a:xfrm>
              <a:off x="1361097" y="2946796"/>
              <a:ext cx="326614" cy="517922"/>
            </a:xfrm>
            <a:custGeom>
              <a:avLst/>
              <a:gdLst/>
              <a:ahLst/>
              <a:cxnLst/>
              <a:rect l="0" t="0" r="0" b="0"/>
              <a:pathLst>
                <a:path w="326614" h="517922">
                  <a:moveTo>
                    <a:pt x="5145" y="0"/>
                  </a:moveTo>
                  <a:lnTo>
                    <a:pt x="404" y="0"/>
                  </a:lnTo>
                  <a:lnTo>
                    <a:pt x="0" y="992"/>
                  </a:lnTo>
                  <a:lnTo>
                    <a:pt x="723" y="2646"/>
                  </a:lnTo>
                  <a:lnTo>
                    <a:pt x="2197" y="4741"/>
                  </a:lnTo>
                  <a:lnTo>
                    <a:pt x="3835" y="9714"/>
                  </a:lnTo>
                  <a:lnTo>
                    <a:pt x="4271" y="12429"/>
                  </a:lnTo>
                  <a:lnTo>
                    <a:pt x="7402" y="18092"/>
                  </a:lnTo>
                  <a:lnTo>
                    <a:pt x="17389" y="29504"/>
                  </a:lnTo>
                  <a:lnTo>
                    <a:pt x="22237" y="34553"/>
                  </a:lnTo>
                  <a:lnTo>
                    <a:pt x="30270" y="48099"/>
                  </a:lnTo>
                  <a:lnTo>
                    <a:pt x="38140" y="63049"/>
                  </a:lnTo>
                  <a:lnTo>
                    <a:pt x="48252" y="76309"/>
                  </a:lnTo>
                  <a:lnTo>
                    <a:pt x="53727" y="84607"/>
                  </a:lnTo>
                  <a:lnTo>
                    <a:pt x="59361" y="94108"/>
                  </a:lnTo>
                  <a:lnTo>
                    <a:pt x="65101" y="104410"/>
                  </a:lnTo>
                  <a:lnTo>
                    <a:pt x="69920" y="114255"/>
                  </a:lnTo>
                  <a:lnTo>
                    <a:pt x="74125" y="123796"/>
                  </a:lnTo>
                  <a:lnTo>
                    <a:pt x="77921" y="133132"/>
                  </a:lnTo>
                  <a:lnTo>
                    <a:pt x="82436" y="143325"/>
                  </a:lnTo>
                  <a:lnTo>
                    <a:pt x="92744" y="165234"/>
                  </a:lnTo>
                  <a:lnTo>
                    <a:pt x="98270" y="175641"/>
                  </a:lnTo>
                  <a:lnTo>
                    <a:pt x="103940" y="185555"/>
                  </a:lnTo>
                  <a:lnTo>
                    <a:pt x="109703" y="195141"/>
                  </a:lnTo>
                  <a:lnTo>
                    <a:pt x="115530" y="205500"/>
                  </a:lnTo>
                  <a:lnTo>
                    <a:pt x="127296" y="227594"/>
                  </a:lnTo>
                  <a:lnTo>
                    <a:pt x="162912" y="297778"/>
                  </a:lnTo>
                  <a:lnTo>
                    <a:pt x="168862" y="308651"/>
                  </a:lnTo>
                  <a:lnTo>
                    <a:pt x="174813" y="318877"/>
                  </a:lnTo>
                  <a:lnTo>
                    <a:pt x="180765" y="328671"/>
                  </a:lnTo>
                  <a:lnTo>
                    <a:pt x="186717" y="339168"/>
                  </a:lnTo>
                  <a:lnTo>
                    <a:pt x="198622" y="361416"/>
                  </a:lnTo>
                  <a:lnTo>
                    <a:pt x="204575" y="370921"/>
                  </a:lnTo>
                  <a:lnTo>
                    <a:pt x="210528" y="379242"/>
                  </a:lnTo>
                  <a:lnTo>
                    <a:pt x="216481" y="386773"/>
                  </a:lnTo>
                  <a:lnTo>
                    <a:pt x="221442" y="394771"/>
                  </a:lnTo>
                  <a:lnTo>
                    <a:pt x="225741" y="403079"/>
                  </a:lnTo>
                  <a:lnTo>
                    <a:pt x="229600" y="411595"/>
                  </a:lnTo>
                  <a:lnTo>
                    <a:pt x="234156" y="420248"/>
                  </a:lnTo>
                  <a:lnTo>
                    <a:pt x="239179" y="428994"/>
                  </a:lnTo>
                  <a:lnTo>
                    <a:pt x="244511" y="437801"/>
                  </a:lnTo>
                  <a:lnTo>
                    <a:pt x="253082" y="452878"/>
                  </a:lnTo>
                  <a:lnTo>
                    <a:pt x="256756" y="459677"/>
                  </a:lnTo>
                  <a:lnTo>
                    <a:pt x="264167" y="466193"/>
                  </a:lnTo>
                  <a:lnTo>
                    <a:pt x="274068" y="472522"/>
                  </a:lnTo>
                  <a:lnTo>
                    <a:pt x="285630" y="478726"/>
                  </a:lnTo>
                  <a:lnTo>
                    <a:pt x="293338" y="483854"/>
                  </a:lnTo>
                  <a:lnTo>
                    <a:pt x="301902" y="492198"/>
                  </a:lnTo>
                  <a:lnTo>
                    <a:pt x="311464" y="502473"/>
                  </a:lnTo>
                  <a:lnTo>
                    <a:pt x="314529" y="504646"/>
                  </a:lnTo>
                  <a:lnTo>
                    <a:pt x="320581" y="507061"/>
                  </a:lnTo>
                  <a:lnTo>
                    <a:pt x="322592" y="508697"/>
                  </a:lnTo>
                  <a:lnTo>
                    <a:pt x="323932" y="510780"/>
                  </a:lnTo>
                  <a:lnTo>
                    <a:pt x="326613" y="517921"/>
                  </a:lnTo>
                  <a:lnTo>
                    <a:pt x="326613" y="500073"/>
                  </a:lnTo>
                  <a:lnTo>
                    <a:pt x="326613" y="508993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SMARTInkAnnotation364"/>
            <p:cNvSpPr/>
            <p:nvPr/>
          </p:nvSpPr>
          <p:spPr>
            <a:xfrm>
              <a:off x="1868297" y="2911078"/>
              <a:ext cx="239110" cy="678657"/>
            </a:xfrm>
            <a:custGeom>
              <a:avLst/>
              <a:gdLst/>
              <a:ahLst/>
              <a:cxnLst/>
              <a:rect l="0" t="0" r="0" b="0"/>
              <a:pathLst>
                <a:path w="239110" h="678657">
                  <a:moveTo>
                    <a:pt x="239109" y="0"/>
                  </a:moveTo>
                  <a:lnTo>
                    <a:pt x="213119" y="25990"/>
                  </a:lnTo>
                  <a:lnTo>
                    <a:pt x="208883" y="32209"/>
                  </a:lnTo>
                  <a:lnTo>
                    <a:pt x="201532" y="47057"/>
                  </a:lnTo>
                  <a:lnTo>
                    <a:pt x="196198" y="55184"/>
                  </a:lnTo>
                  <a:lnTo>
                    <a:pt x="189666" y="63578"/>
                  </a:lnTo>
                  <a:lnTo>
                    <a:pt x="182334" y="72151"/>
                  </a:lnTo>
                  <a:lnTo>
                    <a:pt x="175462" y="81835"/>
                  </a:lnTo>
                  <a:lnTo>
                    <a:pt x="168897" y="92259"/>
                  </a:lnTo>
                  <a:lnTo>
                    <a:pt x="162535" y="103178"/>
                  </a:lnTo>
                  <a:lnTo>
                    <a:pt x="156310" y="114426"/>
                  </a:lnTo>
                  <a:lnTo>
                    <a:pt x="137075" y="150210"/>
                  </a:lnTo>
                  <a:lnTo>
                    <a:pt x="112965" y="191791"/>
                  </a:lnTo>
                  <a:lnTo>
                    <a:pt x="95732" y="220839"/>
                  </a:lnTo>
                  <a:lnTo>
                    <a:pt x="87962" y="236523"/>
                  </a:lnTo>
                  <a:lnTo>
                    <a:pt x="80797" y="252932"/>
                  </a:lnTo>
                  <a:lnTo>
                    <a:pt x="74037" y="269824"/>
                  </a:lnTo>
                  <a:lnTo>
                    <a:pt x="61233" y="304468"/>
                  </a:lnTo>
                  <a:lnTo>
                    <a:pt x="48928" y="338718"/>
                  </a:lnTo>
                  <a:lnTo>
                    <a:pt x="30844" y="386882"/>
                  </a:lnTo>
                  <a:lnTo>
                    <a:pt x="6956" y="455988"/>
                  </a:lnTo>
                  <a:lnTo>
                    <a:pt x="996" y="473656"/>
                  </a:lnTo>
                  <a:lnTo>
                    <a:pt x="0" y="489403"/>
                  </a:lnTo>
                  <a:lnTo>
                    <a:pt x="2312" y="503870"/>
                  </a:lnTo>
                  <a:lnTo>
                    <a:pt x="6830" y="517484"/>
                  </a:lnTo>
                  <a:lnTo>
                    <a:pt x="9842" y="531520"/>
                  </a:lnTo>
                  <a:lnTo>
                    <a:pt x="11851" y="545838"/>
                  </a:lnTo>
                  <a:lnTo>
                    <a:pt x="13189" y="560346"/>
                  </a:lnTo>
                  <a:lnTo>
                    <a:pt x="15074" y="573985"/>
                  </a:lnTo>
                  <a:lnTo>
                    <a:pt x="17322" y="587047"/>
                  </a:lnTo>
                  <a:lnTo>
                    <a:pt x="19814" y="599724"/>
                  </a:lnTo>
                  <a:lnTo>
                    <a:pt x="25227" y="619101"/>
                  </a:lnTo>
                  <a:lnTo>
                    <a:pt x="31933" y="634328"/>
                  </a:lnTo>
                  <a:lnTo>
                    <a:pt x="36500" y="641166"/>
                  </a:lnTo>
                  <a:lnTo>
                    <a:pt x="41528" y="647710"/>
                  </a:lnTo>
                  <a:lnTo>
                    <a:pt x="45873" y="653064"/>
                  </a:lnTo>
                  <a:lnTo>
                    <a:pt x="49761" y="657626"/>
                  </a:lnTo>
                  <a:lnTo>
                    <a:pt x="56728" y="665340"/>
                  </a:lnTo>
                  <a:lnTo>
                    <a:pt x="69445" y="678656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SMARTInkAnnotation365"/>
            <p:cNvSpPr/>
            <p:nvPr/>
          </p:nvSpPr>
          <p:spPr>
            <a:xfrm>
              <a:off x="2296290" y="2937867"/>
              <a:ext cx="52218" cy="508993"/>
            </a:xfrm>
            <a:custGeom>
              <a:avLst/>
              <a:gdLst/>
              <a:ahLst/>
              <a:cxnLst/>
              <a:rect l="0" t="0" r="0" b="0"/>
              <a:pathLst>
                <a:path w="52218" h="508993">
                  <a:moveTo>
                    <a:pt x="25428" y="0"/>
                  </a:moveTo>
                  <a:lnTo>
                    <a:pt x="38989" y="0"/>
                  </a:lnTo>
                  <a:lnTo>
                    <a:pt x="40422" y="992"/>
                  </a:lnTo>
                  <a:lnTo>
                    <a:pt x="41377" y="2645"/>
                  </a:lnTo>
                  <a:lnTo>
                    <a:pt x="42014" y="4740"/>
                  </a:lnTo>
                  <a:lnTo>
                    <a:pt x="42910" y="17169"/>
                  </a:lnTo>
                  <a:lnTo>
                    <a:pt x="43176" y="28679"/>
                  </a:lnTo>
                  <a:lnTo>
                    <a:pt x="43285" y="95560"/>
                  </a:lnTo>
                  <a:lnTo>
                    <a:pt x="42293" y="105378"/>
                  </a:lnTo>
                  <a:lnTo>
                    <a:pt x="40640" y="114901"/>
                  </a:lnTo>
                  <a:lnTo>
                    <a:pt x="38546" y="124225"/>
                  </a:lnTo>
                  <a:lnTo>
                    <a:pt x="37150" y="134410"/>
                  </a:lnTo>
                  <a:lnTo>
                    <a:pt x="36219" y="145169"/>
                  </a:lnTo>
                  <a:lnTo>
                    <a:pt x="35599" y="156310"/>
                  </a:lnTo>
                  <a:lnTo>
                    <a:pt x="34193" y="167707"/>
                  </a:lnTo>
                  <a:lnTo>
                    <a:pt x="32264" y="179273"/>
                  </a:lnTo>
                  <a:lnTo>
                    <a:pt x="29985" y="190953"/>
                  </a:lnTo>
                  <a:lnTo>
                    <a:pt x="28466" y="202708"/>
                  </a:lnTo>
                  <a:lnTo>
                    <a:pt x="27454" y="214514"/>
                  </a:lnTo>
                  <a:lnTo>
                    <a:pt x="26779" y="226353"/>
                  </a:lnTo>
                  <a:lnTo>
                    <a:pt x="25336" y="239206"/>
                  </a:lnTo>
                  <a:lnTo>
                    <a:pt x="23382" y="252736"/>
                  </a:lnTo>
                  <a:lnTo>
                    <a:pt x="21088" y="266717"/>
                  </a:lnTo>
                  <a:lnTo>
                    <a:pt x="19558" y="280007"/>
                  </a:lnTo>
                  <a:lnTo>
                    <a:pt x="18538" y="292835"/>
                  </a:lnTo>
                  <a:lnTo>
                    <a:pt x="17858" y="305356"/>
                  </a:lnTo>
                  <a:lnTo>
                    <a:pt x="16413" y="318664"/>
                  </a:lnTo>
                  <a:lnTo>
                    <a:pt x="14457" y="332498"/>
                  </a:lnTo>
                  <a:lnTo>
                    <a:pt x="12161" y="346680"/>
                  </a:lnTo>
                  <a:lnTo>
                    <a:pt x="10630" y="360104"/>
                  </a:lnTo>
                  <a:lnTo>
                    <a:pt x="9610" y="373023"/>
                  </a:lnTo>
                  <a:lnTo>
                    <a:pt x="8929" y="385604"/>
                  </a:lnTo>
                  <a:lnTo>
                    <a:pt x="7484" y="397960"/>
                  </a:lnTo>
                  <a:lnTo>
                    <a:pt x="5528" y="410165"/>
                  </a:lnTo>
                  <a:lnTo>
                    <a:pt x="3232" y="422272"/>
                  </a:lnTo>
                  <a:lnTo>
                    <a:pt x="1701" y="433319"/>
                  </a:lnTo>
                  <a:lnTo>
                    <a:pt x="680" y="443661"/>
                  </a:lnTo>
                  <a:lnTo>
                    <a:pt x="0" y="453531"/>
                  </a:lnTo>
                  <a:lnTo>
                    <a:pt x="5499" y="462096"/>
                  </a:lnTo>
                  <a:lnTo>
                    <a:pt x="15119" y="469791"/>
                  </a:lnTo>
                  <a:lnTo>
                    <a:pt x="27485" y="476905"/>
                  </a:lnTo>
                  <a:lnTo>
                    <a:pt x="35729" y="482639"/>
                  </a:lnTo>
                  <a:lnTo>
                    <a:pt x="41225" y="487455"/>
                  </a:lnTo>
                  <a:lnTo>
                    <a:pt x="44889" y="491657"/>
                  </a:lnTo>
                  <a:lnTo>
                    <a:pt x="47332" y="495451"/>
                  </a:lnTo>
                  <a:lnTo>
                    <a:pt x="48960" y="498973"/>
                  </a:lnTo>
                  <a:lnTo>
                    <a:pt x="52217" y="508992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SMARTInkAnnotation366"/>
            <p:cNvSpPr/>
            <p:nvPr/>
          </p:nvSpPr>
          <p:spPr>
            <a:xfrm>
              <a:off x="2725195" y="3134320"/>
              <a:ext cx="34079" cy="357188"/>
            </a:xfrm>
            <a:custGeom>
              <a:avLst/>
              <a:gdLst/>
              <a:ahLst/>
              <a:cxnLst/>
              <a:rect l="0" t="0" r="0" b="0"/>
              <a:pathLst>
                <a:path w="34079" h="357188">
                  <a:moveTo>
                    <a:pt x="16219" y="0"/>
                  </a:moveTo>
                  <a:lnTo>
                    <a:pt x="16219" y="25990"/>
                  </a:lnTo>
                  <a:lnTo>
                    <a:pt x="17211" y="32209"/>
                  </a:lnTo>
                  <a:lnTo>
                    <a:pt x="18865" y="39332"/>
                  </a:lnTo>
                  <a:lnTo>
                    <a:pt x="20959" y="47057"/>
                  </a:lnTo>
                  <a:lnTo>
                    <a:pt x="22356" y="54192"/>
                  </a:lnTo>
                  <a:lnTo>
                    <a:pt x="23287" y="60932"/>
                  </a:lnTo>
                  <a:lnTo>
                    <a:pt x="23907" y="67411"/>
                  </a:lnTo>
                  <a:lnTo>
                    <a:pt x="24321" y="75698"/>
                  </a:lnTo>
                  <a:lnTo>
                    <a:pt x="24781" y="95490"/>
                  </a:lnTo>
                  <a:lnTo>
                    <a:pt x="23911" y="105332"/>
                  </a:lnTo>
                  <a:lnTo>
                    <a:pt x="22339" y="114870"/>
                  </a:lnTo>
                  <a:lnTo>
                    <a:pt x="20299" y="124205"/>
                  </a:lnTo>
                  <a:lnTo>
                    <a:pt x="18939" y="134397"/>
                  </a:lnTo>
                  <a:lnTo>
                    <a:pt x="18032" y="145160"/>
                  </a:lnTo>
                  <a:lnTo>
                    <a:pt x="17428" y="156305"/>
                  </a:lnTo>
                  <a:lnTo>
                    <a:pt x="16033" y="167703"/>
                  </a:lnTo>
                  <a:lnTo>
                    <a:pt x="14110" y="179271"/>
                  </a:lnTo>
                  <a:lnTo>
                    <a:pt x="11836" y="190951"/>
                  </a:lnTo>
                  <a:lnTo>
                    <a:pt x="6664" y="214513"/>
                  </a:lnTo>
                  <a:lnTo>
                    <a:pt x="3896" y="226352"/>
                  </a:lnTo>
                  <a:lnTo>
                    <a:pt x="2050" y="237222"/>
                  </a:lnTo>
                  <a:lnTo>
                    <a:pt x="820" y="247445"/>
                  </a:lnTo>
                  <a:lnTo>
                    <a:pt x="0" y="257236"/>
                  </a:lnTo>
                  <a:lnTo>
                    <a:pt x="4414" y="267733"/>
                  </a:lnTo>
                  <a:lnTo>
                    <a:pt x="12317" y="278699"/>
                  </a:lnTo>
                  <a:lnTo>
                    <a:pt x="22547" y="289979"/>
                  </a:lnTo>
                  <a:lnTo>
                    <a:pt x="28376" y="299483"/>
                  </a:lnTo>
                  <a:lnTo>
                    <a:pt x="31268" y="307804"/>
                  </a:lnTo>
                  <a:lnTo>
                    <a:pt x="32205" y="315336"/>
                  </a:lnTo>
                  <a:lnTo>
                    <a:pt x="32829" y="322341"/>
                  </a:lnTo>
                  <a:lnTo>
                    <a:pt x="33245" y="328995"/>
                  </a:lnTo>
                  <a:lnTo>
                    <a:pt x="33708" y="340689"/>
                  </a:lnTo>
                  <a:lnTo>
                    <a:pt x="34078" y="357187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SMARTInkAnnotation367"/>
            <p:cNvSpPr/>
            <p:nvPr/>
          </p:nvSpPr>
          <p:spPr>
            <a:xfrm>
              <a:off x="2598539" y="3268265"/>
              <a:ext cx="276821" cy="17861"/>
            </a:xfrm>
            <a:custGeom>
              <a:avLst/>
              <a:gdLst/>
              <a:ahLst/>
              <a:cxnLst/>
              <a:rect l="0" t="0" r="0" b="0"/>
              <a:pathLst>
                <a:path w="276821" h="17861">
                  <a:moveTo>
                    <a:pt x="0" y="17860"/>
                  </a:moveTo>
                  <a:lnTo>
                    <a:pt x="9481" y="17860"/>
                  </a:lnTo>
                  <a:lnTo>
                    <a:pt x="14258" y="16867"/>
                  </a:lnTo>
                  <a:lnTo>
                    <a:pt x="19427" y="15214"/>
                  </a:lnTo>
                  <a:lnTo>
                    <a:pt x="24857" y="13119"/>
                  </a:lnTo>
                  <a:lnTo>
                    <a:pt x="32447" y="11722"/>
                  </a:lnTo>
                  <a:lnTo>
                    <a:pt x="41474" y="10792"/>
                  </a:lnTo>
                  <a:lnTo>
                    <a:pt x="51462" y="10171"/>
                  </a:lnTo>
                  <a:lnTo>
                    <a:pt x="63081" y="8765"/>
                  </a:lnTo>
                  <a:lnTo>
                    <a:pt x="75789" y="6836"/>
                  </a:lnTo>
                  <a:lnTo>
                    <a:pt x="89221" y="4557"/>
                  </a:lnTo>
                  <a:lnTo>
                    <a:pt x="103136" y="3038"/>
                  </a:lnTo>
                  <a:lnTo>
                    <a:pt x="117375" y="2025"/>
                  </a:lnTo>
                  <a:lnTo>
                    <a:pt x="131828" y="1350"/>
                  </a:lnTo>
                  <a:lnTo>
                    <a:pt x="163762" y="600"/>
                  </a:lnTo>
                  <a:lnTo>
                    <a:pt x="276820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SMARTInkAnnotation368"/>
            <p:cNvSpPr/>
            <p:nvPr/>
          </p:nvSpPr>
          <p:spPr>
            <a:xfrm>
              <a:off x="3125883" y="3116460"/>
              <a:ext cx="329860" cy="462413"/>
            </a:xfrm>
            <a:custGeom>
              <a:avLst/>
              <a:gdLst/>
              <a:ahLst/>
              <a:cxnLst/>
              <a:rect l="0" t="0" r="0" b="0"/>
              <a:pathLst>
                <a:path w="329860" h="462413">
                  <a:moveTo>
                    <a:pt x="62015" y="0"/>
                  </a:moveTo>
                  <a:lnTo>
                    <a:pt x="62015" y="4741"/>
                  </a:lnTo>
                  <a:lnTo>
                    <a:pt x="61023" y="7129"/>
                  </a:lnTo>
                  <a:lnTo>
                    <a:pt x="54886" y="15231"/>
                  </a:lnTo>
                  <a:lnTo>
                    <a:pt x="49586" y="20991"/>
                  </a:lnTo>
                  <a:lnTo>
                    <a:pt x="47776" y="23916"/>
                  </a:lnTo>
                  <a:lnTo>
                    <a:pt x="45765" y="29812"/>
                  </a:lnTo>
                  <a:lnTo>
                    <a:pt x="39579" y="38385"/>
                  </a:lnTo>
                  <a:lnTo>
                    <a:pt x="31208" y="48810"/>
                  </a:lnTo>
                  <a:lnTo>
                    <a:pt x="24179" y="60058"/>
                  </a:lnTo>
                  <a:lnTo>
                    <a:pt x="20395" y="71672"/>
                  </a:lnTo>
                  <a:lnTo>
                    <a:pt x="17720" y="83448"/>
                  </a:lnTo>
                  <a:lnTo>
                    <a:pt x="13224" y="95297"/>
                  </a:lnTo>
                  <a:lnTo>
                    <a:pt x="5115" y="108383"/>
                  </a:lnTo>
                  <a:lnTo>
                    <a:pt x="1999" y="117954"/>
                  </a:lnTo>
                  <a:lnTo>
                    <a:pt x="246" y="131853"/>
                  </a:lnTo>
                  <a:lnTo>
                    <a:pt x="0" y="135527"/>
                  </a:lnTo>
                  <a:lnTo>
                    <a:pt x="827" y="137977"/>
                  </a:lnTo>
                  <a:lnTo>
                    <a:pt x="2372" y="139610"/>
                  </a:lnTo>
                  <a:lnTo>
                    <a:pt x="4393" y="140698"/>
                  </a:lnTo>
                  <a:lnTo>
                    <a:pt x="5741" y="142416"/>
                  </a:lnTo>
                  <a:lnTo>
                    <a:pt x="6640" y="144554"/>
                  </a:lnTo>
                  <a:lnTo>
                    <a:pt x="7239" y="146971"/>
                  </a:lnTo>
                  <a:lnTo>
                    <a:pt x="9623" y="148582"/>
                  </a:lnTo>
                  <a:lnTo>
                    <a:pt x="17563" y="150373"/>
                  </a:lnTo>
                  <a:lnTo>
                    <a:pt x="21466" y="149858"/>
                  </a:lnTo>
                  <a:lnTo>
                    <a:pt x="25061" y="148523"/>
                  </a:lnTo>
                  <a:lnTo>
                    <a:pt x="28449" y="146640"/>
                  </a:lnTo>
                  <a:lnTo>
                    <a:pt x="33685" y="145385"/>
                  </a:lnTo>
                  <a:lnTo>
                    <a:pt x="40152" y="144549"/>
                  </a:lnTo>
                  <a:lnTo>
                    <a:pt x="47439" y="143991"/>
                  </a:lnTo>
                  <a:lnTo>
                    <a:pt x="54282" y="142627"/>
                  </a:lnTo>
                  <a:lnTo>
                    <a:pt x="60828" y="140726"/>
                  </a:lnTo>
                  <a:lnTo>
                    <a:pt x="67177" y="138465"/>
                  </a:lnTo>
                  <a:lnTo>
                    <a:pt x="75378" y="135967"/>
                  </a:lnTo>
                  <a:lnTo>
                    <a:pt x="104890" y="127710"/>
                  </a:lnTo>
                  <a:lnTo>
                    <a:pt x="123735" y="121914"/>
                  </a:lnTo>
                  <a:lnTo>
                    <a:pt x="204869" y="95247"/>
                  </a:lnTo>
                  <a:lnTo>
                    <a:pt x="212814" y="92272"/>
                  </a:lnTo>
                  <a:lnTo>
                    <a:pt x="220094" y="89296"/>
                  </a:lnTo>
                  <a:lnTo>
                    <a:pt x="226932" y="86320"/>
                  </a:lnTo>
                  <a:lnTo>
                    <a:pt x="233475" y="84336"/>
                  </a:lnTo>
                  <a:lnTo>
                    <a:pt x="239822" y="83013"/>
                  </a:lnTo>
                  <a:lnTo>
                    <a:pt x="246037" y="82131"/>
                  </a:lnTo>
                  <a:lnTo>
                    <a:pt x="252165" y="80551"/>
                  </a:lnTo>
                  <a:lnTo>
                    <a:pt x="258235" y="78506"/>
                  </a:lnTo>
                  <a:lnTo>
                    <a:pt x="264265" y="76150"/>
                  </a:lnTo>
                  <a:lnTo>
                    <a:pt x="270271" y="74579"/>
                  </a:lnTo>
                  <a:lnTo>
                    <a:pt x="276258" y="73532"/>
                  </a:lnTo>
                  <a:lnTo>
                    <a:pt x="282234" y="72834"/>
                  </a:lnTo>
                  <a:lnTo>
                    <a:pt x="291521" y="72058"/>
                  </a:lnTo>
                  <a:lnTo>
                    <a:pt x="295386" y="71852"/>
                  </a:lnTo>
                  <a:lnTo>
                    <a:pt x="298955" y="72706"/>
                  </a:lnTo>
                  <a:lnTo>
                    <a:pt x="305566" y="76301"/>
                  </a:lnTo>
                  <a:lnTo>
                    <a:pt x="311812" y="83852"/>
                  </a:lnTo>
                  <a:lnTo>
                    <a:pt x="320906" y="96614"/>
                  </a:lnTo>
                  <a:lnTo>
                    <a:pt x="323906" y="100128"/>
                  </a:lnTo>
                  <a:lnTo>
                    <a:pt x="325906" y="105447"/>
                  </a:lnTo>
                  <a:lnTo>
                    <a:pt x="328128" y="119295"/>
                  </a:lnTo>
                  <a:lnTo>
                    <a:pt x="328721" y="127156"/>
                  </a:lnTo>
                  <a:lnTo>
                    <a:pt x="329115" y="135372"/>
                  </a:lnTo>
                  <a:lnTo>
                    <a:pt x="329554" y="152439"/>
                  </a:lnTo>
                  <a:lnTo>
                    <a:pt x="329859" y="196537"/>
                  </a:lnTo>
                  <a:lnTo>
                    <a:pt x="328882" y="205439"/>
                  </a:lnTo>
                  <a:lnTo>
                    <a:pt x="327239" y="214350"/>
                  </a:lnTo>
                  <a:lnTo>
                    <a:pt x="325152" y="223267"/>
                  </a:lnTo>
                  <a:lnTo>
                    <a:pt x="321775" y="233181"/>
                  </a:lnTo>
                  <a:lnTo>
                    <a:pt x="317540" y="243759"/>
                  </a:lnTo>
                  <a:lnTo>
                    <a:pt x="312732" y="254779"/>
                  </a:lnTo>
                  <a:lnTo>
                    <a:pt x="308535" y="265103"/>
                  </a:lnTo>
                  <a:lnTo>
                    <a:pt x="301225" y="284511"/>
                  </a:lnTo>
                  <a:lnTo>
                    <a:pt x="300863" y="293854"/>
                  </a:lnTo>
                  <a:lnTo>
                    <a:pt x="302606" y="303059"/>
                  </a:lnTo>
                  <a:lnTo>
                    <a:pt x="305753" y="312172"/>
                  </a:lnTo>
                  <a:lnTo>
                    <a:pt x="305866" y="321224"/>
                  </a:lnTo>
                  <a:lnTo>
                    <a:pt x="303958" y="330236"/>
                  </a:lnTo>
                  <a:lnTo>
                    <a:pt x="300700" y="339220"/>
                  </a:lnTo>
                  <a:lnTo>
                    <a:pt x="295553" y="348186"/>
                  </a:lnTo>
                  <a:lnTo>
                    <a:pt x="289144" y="357139"/>
                  </a:lnTo>
                  <a:lnTo>
                    <a:pt x="281895" y="366085"/>
                  </a:lnTo>
                  <a:lnTo>
                    <a:pt x="275078" y="375026"/>
                  </a:lnTo>
                  <a:lnTo>
                    <a:pt x="262212" y="392897"/>
                  </a:lnTo>
                  <a:lnTo>
                    <a:pt x="255011" y="400838"/>
                  </a:lnTo>
                  <a:lnTo>
                    <a:pt x="247233" y="408116"/>
                  </a:lnTo>
                  <a:lnTo>
                    <a:pt x="239072" y="414953"/>
                  </a:lnTo>
                  <a:lnTo>
                    <a:pt x="231647" y="421495"/>
                  </a:lnTo>
                  <a:lnTo>
                    <a:pt x="218105" y="434055"/>
                  </a:lnTo>
                  <a:lnTo>
                    <a:pt x="211715" y="439190"/>
                  </a:lnTo>
                  <a:lnTo>
                    <a:pt x="205472" y="443606"/>
                  </a:lnTo>
                  <a:lnTo>
                    <a:pt x="199324" y="447542"/>
                  </a:lnTo>
                  <a:lnTo>
                    <a:pt x="193242" y="451159"/>
                  </a:lnTo>
                  <a:lnTo>
                    <a:pt x="187203" y="454561"/>
                  </a:lnTo>
                  <a:lnTo>
                    <a:pt x="181193" y="457823"/>
                  </a:lnTo>
                  <a:lnTo>
                    <a:pt x="175201" y="459996"/>
                  </a:lnTo>
                  <a:lnTo>
                    <a:pt x="169222" y="461446"/>
                  </a:lnTo>
                  <a:lnTo>
                    <a:pt x="163252" y="462412"/>
                  </a:lnTo>
                  <a:lnTo>
                    <a:pt x="157288" y="462064"/>
                  </a:lnTo>
                  <a:lnTo>
                    <a:pt x="151327" y="460840"/>
                  </a:lnTo>
                  <a:lnTo>
                    <a:pt x="145369" y="459032"/>
                  </a:lnTo>
                  <a:lnTo>
                    <a:pt x="140405" y="455842"/>
                  </a:lnTo>
                  <a:lnTo>
                    <a:pt x="132243" y="447005"/>
                  </a:lnTo>
                  <a:lnTo>
                    <a:pt x="122070" y="435615"/>
                  </a:lnTo>
                  <a:lnTo>
                    <a:pt x="106663" y="419696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SMARTInkAnnotation369"/>
            <p:cNvSpPr/>
            <p:nvPr/>
          </p:nvSpPr>
          <p:spPr>
            <a:xfrm>
              <a:off x="3455789" y="2920007"/>
              <a:ext cx="125016" cy="294681"/>
            </a:xfrm>
            <a:custGeom>
              <a:avLst/>
              <a:gdLst/>
              <a:ahLst/>
              <a:cxnLst/>
              <a:rect l="0" t="0" r="0" b="0"/>
              <a:pathLst>
                <a:path w="125016" h="294681">
                  <a:moveTo>
                    <a:pt x="0" y="0"/>
                  </a:moveTo>
                  <a:lnTo>
                    <a:pt x="0" y="4741"/>
                  </a:lnTo>
                  <a:lnTo>
                    <a:pt x="992" y="6137"/>
                  </a:lnTo>
                  <a:lnTo>
                    <a:pt x="2646" y="7068"/>
                  </a:lnTo>
                  <a:lnTo>
                    <a:pt x="4740" y="7689"/>
                  </a:lnTo>
                  <a:lnTo>
                    <a:pt x="7129" y="9095"/>
                  </a:lnTo>
                  <a:lnTo>
                    <a:pt x="9713" y="11024"/>
                  </a:lnTo>
                  <a:lnTo>
                    <a:pt x="12428" y="13303"/>
                  </a:lnTo>
                  <a:lnTo>
                    <a:pt x="15231" y="16806"/>
                  </a:lnTo>
                  <a:lnTo>
                    <a:pt x="18091" y="21126"/>
                  </a:lnTo>
                  <a:lnTo>
                    <a:pt x="20990" y="25990"/>
                  </a:lnTo>
                  <a:lnTo>
                    <a:pt x="23915" y="31218"/>
                  </a:lnTo>
                  <a:lnTo>
                    <a:pt x="29811" y="42317"/>
                  </a:lnTo>
                  <a:lnTo>
                    <a:pt x="33765" y="48056"/>
                  </a:lnTo>
                  <a:lnTo>
                    <a:pt x="38384" y="53865"/>
                  </a:lnTo>
                  <a:lnTo>
                    <a:pt x="43449" y="59723"/>
                  </a:lnTo>
                  <a:lnTo>
                    <a:pt x="47817" y="66604"/>
                  </a:lnTo>
                  <a:lnTo>
                    <a:pt x="51722" y="74168"/>
                  </a:lnTo>
                  <a:lnTo>
                    <a:pt x="58706" y="89519"/>
                  </a:lnTo>
                  <a:lnTo>
                    <a:pt x="65117" y="102955"/>
                  </a:lnTo>
                  <a:lnTo>
                    <a:pt x="68216" y="110309"/>
                  </a:lnTo>
                  <a:lnTo>
                    <a:pt x="71274" y="118188"/>
                  </a:lnTo>
                  <a:lnTo>
                    <a:pt x="74305" y="126417"/>
                  </a:lnTo>
                  <a:lnTo>
                    <a:pt x="77317" y="133887"/>
                  </a:lnTo>
                  <a:lnTo>
                    <a:pt x="80318" y="140852"/>
                  </a:lnTo>
                  <a:lnTo>
                    <a:pt x="83311" y="147480"/>
                  </a:lnTo>
                  <a:lnTo>
                    <a:pt x="86299" y="154875"/>
                  </a:lnTo>
                  <a:lnTo>
                    <a:pt x="92264" y="171028"/>
                  </a:lnTo>
                  <a:lnTo>
                    <a:pt x="95243" y="178511"/>
                  </a:lnTo>
                  <a:lnTo>
                    <a:pt x="98222" y="185484"/>
                  </a:lnTo>
                  <a:lnTo>
                    <a:pt x="101200" y="192117"/>
                  </a:lnTo>
                  <a:lnTo>
                    <a:pt x="103185" y="198523"/>
                  </a:lnTo>
                  <a:lnTo>
                    <a:pt x="104509" y="204779"/>
                  </a:lnTo>
                  <a:lnTo>
                    <a:pt x="105391" y="210933"/>
                  </a:lnTo>
                  <a:lnTo>
                    <a:pt x="105980" y="217021"/>
                  </a:lnTo>
                  <a:lnTo>
                    <a:pt x="106371" y="223063"/>
                  </a:lnTo>
                  <a:lnTo>
                    <a:pt x="106633" y="229076"/>
                  </a:lnTo>
                  <a:lnTo>
                    <a:pt x="107799" y="235069"/>
                  </a:lnTo>
                  <a:lnTo>
                    <a:pt x="109569" y="241049"/>
                  </a:lnTo>
                  <a:lnTo>
                    <a:pt x="111742" y="247020"/>
                  </a:lnTo>
                  <a:lnTo>
                    <a:pt x="113189" y="251992"/>
                  </a:lnTo>
                  <a:lnTo>
                    <a:pt x="114798" y="260163"/>
                  </a:lnTo>
                  <a:lnTo>
                    <a:pt x="118159" y="267102"/>
                  </a:lnTo>
                  <a:lnTo>
                    <a:pt x="123661" y="274901"/>
                  </a:lnTo>
                  <a:lnTo>
                    <a:pt x="124413" y="278614"/>
                  </a:lnTo>
                  <a:lnTo>
                    <a:pt x="125015" y="286743"/>
                  </a:lnTo>
                  <a:lnTo>
                    <a:pt x="125015" y="29468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SMARTInkAnnotation370"/>
            <p:cNvSpPr/>
            <p:nvPr/>
          </p:nvSpPr>
          <p:spPr>
            <a:xfrm>
              <a:off x="3679031" y="2964656"/>
              <a:ext cx="205226" cy="678657"/>
            </a:xfrm>
            <a:custGeom>
              <a:avLst/>
              <a:gdLst/>
              <a:ahLst/>
              <a:cxnLst/>
              <a:rect l="0" t="0" r="0" b="0"/>
              <a:pathLst>
                <a:path w="205226" h="678657">
                  <a:moveTo>
                    <a:pt x="125015" y="0"/>
                  </a:moveTo>
                  <a:lnTo>
                    <a:pt x="129756" y="0"/>
                  </a:lnTo>
                  <a:lnTo>
                    <a:pt x="131152" y="992"/>
                  </a:lnTo>
                  <a:lnTo>
                    <a:pt x="132084" y="2646"/>
                  </a:lnTo>
                  <a:lnTo>
                    <a:pt x="132704" y="4740"/>
                  </a:lnTo>
                  <a:lnTo>
                    <a:pt x="134110" y="6137"/>
                  </a:lnTo>
                  <a:lnTo>
                    <a:pt x="136039" y="7068"/>
                  </a:lnTo>
                  <a:lnTo>
                    <a:pt x="138318" y="7688"/>
                  </a:lnTo>
                  <a:lnTo>
                    <a:pt x="140829" y="10086"/>
                  </a:lnTo>
                  <a:lnTo>
                    <a:pt x="146265" y="18043"/>
                  </a:lnTo>
                  <a:lnTo>
                    <a:pt x="151988" y="28193"/>
                  </a:lnTo>
                  <a:lnTo>
                    <a:pt x="154903" y="33678"/>
                  </a:lnTo>
                  <a:lnTo>
                    <a:pt x="158832" y="39319"/>
                  </a:lnTo>
                  <a:lnTo>
                    <a:pt x="163434" y="45064"/>
                  </a:lnTo>
                  <a:lnTo>
                    <a:pt x="168488" y="50879"/>
                  </a:lnTo>
                  <a:lnTo>
                    <a:pt x="172849" y="57731"/>
                  </a:lnTo>
                  <a:lnTo>
                    <a:pt x="176748" y="65277"/>
                  </a:lnTo>
                  <a:lnTo>
                    <a:pt x="180340" y="73283"/>
                  </a:lnTo>
                  <a:lnTo>
                    <a:pt x="183726" y="82590"/>
                  </a:lnTo>
                  <a:lnTo>
                    <a:pt x="190135" y="103514"/>
                  </a:lnTo>
                  <a:lnTo>
                    <a:pt x="196291" y="126042"/>
                  </a:lnTo>
                  <a:lnTo>
                    <a:pt x="199322" y="137606"/>
                  </a:lnTo>
                  <a:lnTo>
                    <a:pt x="201342" y="149284"/>
                  </a:lnTo>
                  <a:lnTo>
                    <a:pt x="202689" y="161038"/>
                  </a:lnTo>
                  <a:lnTo>
                    <a:pt x="203587" y="172843"/>
                  </a:lnTo>
                  <a:lnTo>
                    <a:pt x="204185" y="185674"/>
                  </a:lnTo>
                  <a:lnTo>
                    <a:pt x="204850" y="213160"/>
                  </a:lnTo>
                  <a:lnTo>
                    <a:pt x="205225" y="251784"/>
                  </a:lnTo>
                  <a:lnTo>
                    <a:pt x="204286" y="265090"/>
                  </a:lnTo>
                  <a:lnTo>
                    <a:pt x="202667" y="278922"/>
                  </a:lnTo>
                  <a:lnTo>
                    <a:pt x="200596" y="293104"/>
                  </a:lnTo>
                  <a:lnTo>
                    <a:pt x="198222" y="306528"/>
                  </a:lnTo>
                  <a:lnTo>
                    <a:pt x="195648" y="319445"/>
                  </a:lnTo>
                  <a:lnTo>
                    <a:pt x="184388" y="373434"/>
                  </a:lnTo>
                  <a:lnTo>
                    <a:pt x="180472" y="386870"/>
                  </a:lnTo>
                  <a:lnTo>
                    <a:pt x="175877" y="399796"/>
                  </a:lnTo>
                  <a:lnTo>
                    <a:pt x="170829" y="412382"/>
                  </a:lnTo>
                  <a:lnTo>
                    <a:pt x="169449" y="424742"/>
                  </a:lnTo>
                  <a:lnTo>
                    <a:pt x="170513" y="436950"/>
                  </a:lnTo>
                  <a:lnTo>
                    <a:pt x="173207" y="449058"/>
                  </a:lnTo>
                  <a:lnTo>
                    <a:pt x="173018" y="461098"/>
                  </a:lnTo>
                  <a:lnTo>
                    <a:pt x="170908" y="473094"/>
                  </a:lnTo>
                  <a:lnTo>
                    <a:pt x="167517" y="485060"/>
                  </a:lnTo>
                  <a:lnTo>
                    <a:pt x="163271" y="497006"/>
                  </a:lnTo>
                  <a:lnTo>
                    <a:pt x="158457" y="508938"/>
                  </a:lnTo>
                  <a:lnTo>
                    <a:pt x="153263" y="520863"/>
                  </a:lnTo>
                  <a:lnTo>
                    <a:pt x="146824" y="532781"/>
                  </a:lnTo>
                  <a:lnTo>
                    <a:pt x="139554" y="544695"/>
                  </a:lnTo>
                  <a:lnTo>
                    <a:pt x="111241" y="587592"/>
                  </a:lnTo>
                  <a:lnTo>
                    <a:pt x="104918" y="596118"/>
                  </a:lnTo>
                  <a:lnTo>
                    <a:pt x="98719" y="603787"/>
                  </a:lnTo>
                  <a:lnTo>
                    <a:pt x="92601" y="610884"/>
                  </a:lnTo>
                  <a:lnTo>
                    <a:pt x="86539" y="618592"/>
                  </a:lnTo>
                  <a:lnTo>
                    <a:pt x="80513" y="626707"/>
                  </a:lnTo>
                  <a:lnTo>
                    <a:pt x="74511" y="635094"/>
                  </a:lnTo>
                  <a:lnTo>
                    <a:pt x="68525" y="641677"/>
                  </a:lnTo>
                  <a:lnTo>
                    <a:pt x="62551" y="647058"/>
                  </a:lnTo>
                  <a:lnTo>
                    <a:pt x="56583" y="651638"/>
                  </a:lnTo>
                  <a:lnTo>
                    <a:pt x="50621" y="656675"/>
                  </a:lnTo>
                  <a:lnTo>
                    <a:pt x="44661" y="662017"/>
                  </a:lnTo>
                  <a:lnTo>
                    <a:pt x="38704" y="667564"/>
                  </a:lnTo>
                  <a:lnTo>
                    <a:pt x="32747" y="671261"/>
                  </a:lnTo>
                  <a:lnTo>
                    <a:pt x="26793" y="673726"/>
                  </a:lnTo>
                  <a:lnTo>
                    <a:pt x="12458" y="677682"/>
                  </a:lnTo>
                  <a:lnTo>
                    <a:pt x="7852" y="678223"/>
                  </a:lnTo>
                  <a:lnTo>
                    <a:pt x="0" y="678656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SMARTInkAnnotation371"/>
            <p:cNvSpPr/>
            <p:nvPr/>
          </p:nvSpPr>
          <p:spPr>
            <a:xfrm>
              <a:off x="4152304" y="3161109"/>
              <a:ext cx="53579" cy="357188"/>
            </a:xfrm>
            <a:custGeom>
              <a:avLst/>
              <a:gdLst/>
              <a:ahLst/>
              <a:cxnLst/>
              <a:rect l="0" t="0" r="0" b="0"/>
              <a:pathLst>
                <a:path w="53579" h="357188">
                  <a:moveTo>
                    <a:pt x="53578" y="0"/>
                  </a:moveTo>
                  <a:lnTo>
                    <a:pt x="53578" y="63490"/>
                  </a:lnTo>
                  <a:lnTo>
                    <a:pt x="52586" y="72092"/>
                  </a:lnTo>
                  <a:lnTo>
                    <a:pt x="50933" y="80803"/>
                  </a:lnTo>
                  <a:lnTo>
                    <a:pt x="48838" y="89588"/>
                  </a:lnTo>
                  <a:lnTo>
                    <a:pt x="47441" y="98421"/>
                  </a:lnTo>
                  <a:lnTo>
                    <a:pt x="46510" y="107286"/>
                  </a:lnTo>
                  <a:lnTo>
                    <a:pt x="45890" y="116172"/>
                  </a:lnTo>
                  <a:lnTo>
                    <a:pt x="44484" y="126065"/>
                  </a:lnTo>
                  <a:lnTo>
                    <a:pt x="42554" y="136630"/>
                  </a:lnTo>
                  <a:lnTo>
                    <a:pt x="40276" y="147641"/>
                  </a:lnTo>
                  <a:lnTo>
                    <a:pt x="36772" y="157958"/>
                  </a:lnTo>
                  <a:lnTo>
                    <a:pt x="32452" y="167814"/>
                  </a:lnTo>
                  <a:lnTo>
                    <a:pt x="27588" y="177360"/>
                  </a:lnTo>
                  <a:lnTo>
                    <a:pt x="23353" y="186701"/>
                  </a:lnTo>
                  <a:lnTo>
                    <a:pt x="19538" y="195905"/>
                  </a:lnTo>
                  <a:lnTo>
                    <a:pt x="16002" y="205017"/>
                  </a:lnTo>
                  <a:lnTo>
                    <a:pt x="12652" y="215061"/>
                  </a:lnTo>
                  <a:lnTo>
                    <a:pt x="9427" y="225726"/>
                  </a:lnTo>
                  <a:lnTo>
                    <a:pt x="6285" y="236804"/>
                  </a:lnTo>
                  <a:lnTo>
                    <a:pt x="6174" y="247166"/>
                  </a:lnTo>
                  <a:lnTo>
                    <a:pt x="8085" y="257050"/>
                  </a:lnTo>
                  <a:lnTo>
                    <a:pt x="11343" y="266617"/>
                  </a:lnTo>
                  <a:lnTo>
                    <a:pt x="12523" y="275971"/>
                  </a:lnTo>
                  <a:lnTo>
                    <a:pt x="12318" y="285184"/>
                  </a:lnTo>
                  <a:lnTo>
                    <a:pt x="11188" y="294302"/>
                  </a:lnTo>
                  <a:lnTo>
                    <a:pt x="9443" y="302365"/>
                  </a:lnTo>
                  <a:lnTo>
                    <a:pt x="7288" y="309726"/>
                  </a:lnTo>
                  <a:lnTo>
                    <a:pt x="4858" y="316617"/>
                  </a:lnTo>
                  <a:lnTo>
                    <a:pt x="3239" y="323194"/>
                  </a:lnTo>
                  <a:lnTo>
                    <a:pt x="2159" y="329565"/>
                  </a:lnTo>
                  <a:lnTo>
                    <a:pt x="1439" y="335796"/>
                  </a:lnTo>
                  <a:lnTo>
                    <a:pt x="640" y="345365"/>
                  </a:lnTo>
                  <a:lnTo>
                    <a:pt x="0" y="357187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SMARTInkAnnotation372"/>
            <p:cNvSpPr/>
            <p:nvPr/>
          </p:nvSpPr>
          <p:spPr>
            <a:xfrm>
              <a:off x="4018359" y="3312914"/>
              <a:ext cx="214313" cy="44649"/>
            </a:xfrm>
            <a:custGeom>
              <a:avLst/>
              <a:gdLst/>
              <a:ahLst/>
              <a:cxnLst/>
              <a:rect l="0" t="0" r="0" b="0"/>
              <a:pathLst>
                <a:path w="214313" h="44649">
                  <a:moveTo>
                    <a:pt x="0" y="44648"/>
                  </a:moveTo>
                  <a:lnTo>
                    <a:pt x="4740" y="44648"/>
                  </a:lnTo>
                  <a:lnTo>
                    <a:pt x="7129" y="43655"/>
                  </a:lnTo>
                  <a:lnTo>
                    <a:pt x="9713" y="42002"/>
                  </a:lnTo>
                  <a:lnTo>
                    <a:pt x="12429" y="39908"/>
                  </a:lnTo>
                  <a:lnTo>
                    <a:pt x="15231" y="38511"/>
                  </a:lnTo>
                  <a:lnTo>
                    <a:pt x="18091" y="37580"/>
                  </a:lnTo>
                  <a:lnTo>
                    <a:pt x="20990" y="36960"/>
                  </a:lnTo>
                  <a:lnTo>
                    <a:pt x="24908" y="35554"/>
                  </a:lnTo>
                  <a:lnTo>
                    <a:pt x="29504" y="33624"/>
                  </a:lnTo>
                  <a:lnTo>
                    <a:pt x="34552" y="31346"/>
                  </a:lnTo>
                  <a:lnTo>
                    <a:pt x="40894" y="28834"/>
                  </a:lnTo>
                  <a:lnTo>
                    <a:pt x="55878" y="23399"/>
                  </a:lnTo>
                  <a:lnTo>
                    <a:pt x="81048" y="14760"/>
                  </a:lnTo>
                  <a:lnTo>
                    <a:pt x="89751" y="12817"/>
                  </a:lnTo>
                  <a:lnTo>
                    <a:pt x="98529" y="11521"/>
                  </a:lnTo>
                  <a:lnTo>
                    <a:pt x="107358" y="10657"/>
                  </a:lnTo>
                  <a:lnTo>
                    <a:pt x="117212" y="9089"/>
                  </a:lnTo>
                  <a:lnTo>
                    <a:pt x="127751" y="7051"/>
                  </a:lnTo>
                  <a:lnTo>
                    <a:pt x="138745" y="4701"/>
                  </a:lnTo>
                  <a:lnTo>
                    <a:pt x="150044" y="3134"/>
                  </a:lnTo>
                  <a:lnTo>
                    <a:pt x="161545" y="2089"/>
                  </a:lnTo>
                  <a:lnTo>
                    <a:pt x="182922" y="928"/>
                  </a:lnTo>
                  <a:lnTo>
                    <a:pt x="214312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SMARTInkAnnotation373"/>
            <p:cNvSpPr/>
            <p:nvPr/>
          </p:nvSpPr>
          <p:spPr>
            <a:xfrm>
              <a:off x="4545732" y="3107531"/>
              <a:ext cx="329354" cy="477154"/>
            </a:xfrm>
            <a:custGeom>
              <a:avLst/>
              <a:gdLst/>
              <a:ahLst/>
              <a:cxnLst/>
              <a:rect l="0" t="0" r="0" b="0"/>
              <a:pathLst>
                <a:path w="329354" h="477154">
                  <a:moveTo>
                    <a:pt x="61986" y="0"/>
                  </a:moveTo>
                  <a:lnTo>
                    <a:pt x="61986" y="12428"/>
                  </a:lnTo>
                  <a:lnTo>
                    <a:pt x="60994" y="15231"/>
                  </a:lnTo>
                  <a:lnTo>
                    <a:pt x="57246" y="20991"/>
                  </a:lnTo>
                  <a:lnTo>
                    <a:pt x="49557" y="29811"/>
                  </a:lnTo>
                  <a:lnTo>
                    <a:pt x="47748" y="33764"/>
                  </a:lnTo>
                  <a:lnTo>
                    <a:pt x="45736" y="43449"/>
                  </a:lnTo>
                  <a:lnTo>
                    <a:pt x="42196" y="54368"/>
                  </a:lnTo>
                  <a:lnTo>
                    <a:pt x="37316" y="64843"/>
                  </a:lnTo>
                  <a:lnTo>
                    <a:pt x="28990" y="78303"/>
                  </a:lnTo>
                  <a:lnTo>
                    <a:pt x="17287" y="105866"/>
                  </a:lnTo>
                  <a:lnTo>
                    <a:pt x="11362" y="118489"/>
                  </a:lnTo>
                  <a:lnTo>
                    <a:pt x="5422" y="130714"/>
                  </a:lnTo>
                  <a:lnTo>
                    <a:pt x="2120" y="142762"/>
                  </a:lnTo>
                  <a:lnTo>
                    <a:pt x="652" y="153738"/>
                  </a:lnTo>
                  <a:lnTo>
                    <a:pt x="0" y="161924"/>
                  </a:lnTo>
                  <a:lnTo>
                    <a:pt x="2357" y="171516"/>
                  </a:lnTo>
                  <a:lnTo>
                    <a:pt x="4373" y="176851"/>
                  </a:lnTo>
                  <a:lnTo>
                    <a:pt x="6711" y="180409"/>
                  </a:lnTo>
                  <a:lnTo>
                    <a:pt x="9261" y="182780"/>
                  </a:lnTo>
                  <a:lnTo>
                    <a:pt x="14740" y="186407"/>
                  </a:lnTo>
                  <a:lnTo>
                    <a:pt x="20483" y="191327"/>
                  </a:lnTo>
                  <a:lnTo>
                    <a:pt x="23403" y="193036"/>
                  </a:lnTo>
                  <a:lnTo>
                    <a:pt x="29294" y="194934"/>
                  </a:lnTo>
                  <a:lnTo>
                    <a:pt x="38189" y="196003"/>
                  </a:lnTo>
                  <a:lnTo>
                    <a:pt x="46779" y="193607"/>
                  </a:lnTo>
                  <a:lnTo>
                    <a:pt x="56220" y="189235"/>
                  </a:lnTo>
                  <a:lnTo>
                    <a:pt x="68104" y="181195"/>
                  </a:lnTo>
                  <a:lnTo>
                    <a:pt x="78265" y="175450"/>
                  </a:lnTo>
                  <a:lnTo>
                    <a:pt x="89396" y="169590"/>
                  </a:lnTo>
                  <a:lnTo>
                    <a:pt x="112711" y="157743"/>
                  </a:lnTo>
                  <a:lnTo>
                    <a:pt x="118622" y="153779"/>
                  </a:lnTo>
                  <a:lnTo>
                    <a:pt x="124548" y="149152"/>
                  </a:lnTo>
                  <a:lnTo>
                    <a:pt x="130484" y="144083"/>
                  </a:lnTo>
                  <a:lnTo>
                    <a:pt x="136425" y="139712"/>
                  </a:lnTo>
                  <a:lnTo>
                    <a:pt x="142369" y="135805"/>
                  </a:lnTo>
                  <a:lnTo>
                    <a:pt x="148317" y="132209"/>
                  </a:lnTo>
                  <a:lnTo>
                    <a:pt x="154266" y="128818"/>
                  </a:lnTo>
                  <a:lnTo>
                    <a:pt x="166169" y="122406"/>
                  </a:lnTo>
                  <a:lnTo>
                    <a:pt x="195932" y="107204"/>
                  </a:lnTo>
                  <a:lnTo>
                    <a:pt x="201885" y="104212"/>
                  </a:lnTo>
                  <a:lnTo>
                    <a:pt x="207838" y="102217"/>
                  </a:lnTo>
                  <a:lnTo>
                    <a:pt x="213791" y="100887"/>
                  </a:lnTo>
                  <a:lnTo>
                    <a:pt x="219744" y="100000"/>
                  </a:lnTo>
                  <a:lnTo>
                    <a:pt x="225697" y="98416"/>
                  </a:lnTo>
                  <a:lnTo>
                    <a:pt x="231650" y="96368"/>
                  </a:lnTo>
                  <a:lnTo>
                    <a:pt x="237603" y="94011"/>
                  </a:lnTo>
                  <a:lnTo>
                    <a:pt x="243557" y="92440"/>
                  </a:lnTo>
                  <a:lnTo>
                    <a:pt x="249510" y="91392"/>
                  </a:lnTo>
                  <a:lnTo>
                    <a:pt x="255463" y="90693"/>
                  </a:lnTo>
                  <a:lnTo>
                    <a:pt x="261416" y="91220"/>
                  </a:lnTo>
                  <a:lnTo>
                    <a:pt x="267369" y="92563"/>
                  </a:lnTo>
                  <a:lnTo>
                    <a:pt x="273322" y="94451"/>
                  </a:lnTo>
                  <a:lnTo>
                    <a:pt x="282583" y="99194"/>
                  </a:lnTo>
                  <a:lnTo>
                    <a:pt x="290005" y="104610"/>
                  </a:lnTo>
                  <a:lnTo>
                    <a:pt x="299762" y="113236"/>
                  </a:lnTo>
                  <a:lnTo>
                    <a:pt x="305909" y="119119"/>
                  </a:lnTo>
                  <a:lnTo>
                    <a:pt x="314948" y="132749"/>
                  </a:lnTo>
                  <a:lnTo>
                    <a:pt x="320927" y="146312"/>
                  </a:lnTo>
                  <a:lnTo>
                    <a:pt x="323910" y="154096"/>
                  </a:lnTo>
                  <a:lnTo>
                    <a:pt x="327224" y="168036"/>
                  </a:lnTo>
                  <a:lnTo>
                    <a:pt x="328698" y="181839"/>
                  </a:lnTo>
                  <a:lnTo>
                    <a:pt x="329091" y="189687"/>
                  </a:lnTo>
                  <a:lnTo>
                    <a:pt x="329353" y="197895"/>
                  </a:lnTo>
                  <a:lnTo>
                    <a:pt x="328535" y="206344"/>
                  </a:lnTo>
                  <a:lnTo>
                    <a:pt x="326998" y="214953"/>
                  </a:lnTo>
                  <a:lnTo>
                    <a:pt x="324981" y="223669"/>
                  </a:lnTo>
                  <a:lnTo>
                    <a:pt x="322644" y="232456"/>
                  </a:lnTo>
                  <a:lnTo>
                    <a:pt x="317401" y="250158"/>
                  </a:lnTo>
                  <a:lnTo>
                    <a:pt x="313622" y="260037"/>
                  </a:lnTo>
                  <a:lnTo>
                    <a:pt x="309119" y="270593"/>
                  </a:lnTo>
                  <a:lnTo>
                    <a:pt x="304132" y="281598"/>
                  </a:lnTo>
                  <a:lnTo>
                    <a:pt x="299815" y="291911"/>
                  </a:lnTo>
                  <a:lnTo>
                    <a:pt x="295945" y="301764"/>
                  </a:lnTo>
                  <a:lnTo>
                    <a:pt x="292373" y="311308"/>
                  </a:lnTo>
                  <a:lnTo>
                    <a:pt x="287015" y="320648"/>
                  </a:lnTo>
                  <a:lnTo>
                    <a:pt x="280466" y="329851"/>
                  </a:lnTo>
                  <a:lnTo>
                    <a:pt x="273124" y="338963"/>
                  </a:lnTo>
                  <a:lnTo>
                    <a:pt x="266245" y="348015"/>
                  </a:lnTo>
                  <a:lnTo>
                    <a:pt x="253309" y="366009"/>
                  </a:lnTo>
                  <a:lnTo>
                    <a:pt x="247082" y="373982"/>
                  </a:lnTo>
                  <a:lnTo>
                    <a:pt x="240945" y="381283"/>
                  </a:lnTo>
                  <a:lnTo>
                    <a:pt x="234871" y="388133"/>
                  </a:lnTo>
                  <a:lnTo>
                    <a:pt x="228837" y="395678"/>
                  </a:lnTo>
                  <a:lnTo>
                    <a:pt x="222829" y="403683"/>
                  </a:lnTo>
                  <a:lnTo>
                    <a:pt x="216840" y="411997"/>
                  </a:lnTo>
                  <a:lnTo>
                    <a:pt x="210862" y="418532"/>
                  </a:lnTo>
                  <a:lnTo>
                    <a:pt x="204893" y="423880"/>
                  </a:lnTo>
                  <a:lnTo>
                    <a:pt x="198929" y="428439"/>
                  </a:lnTo>
                  <a:lnTo>
                    <a:pt x="192969" y="433462"/>
                  </a:lnTo>
                  <a:lnTo>
                    <a:pt x="187012" y="438794"/>
                  </a:lnTo>
                  <a:lnTo>
                    <a:pt x="181055" y="444334"/>
                  </a:lnTo>
                  <a:lnTo>
                    <a:pt x="175100" y="449019"/>
                  </a:lnTo>
                  <a:lnTo>
                    <a:pt x="169145" y="453135"/>
                  </a:lnTo>
                  <a:lnTo>
                    <a:pt x="163191" y="456871"/>
                  </a:lnTo>
                  <a:lnTo>
                    <a:pt x="157237" y="460354"/>
                  </a:lnTo>
                  <a:lnTo>
                    <a:pt x="151284" y="463668"/>
                  </a:lnTo>
                  <a:lnTo>
                    <a:pt x="139377" y="469996"/>
                  </a:lnTo>
                  <a:lnTo>
                    <a:pt x="127471" y="476116"/>
                  </a:lnTo>
                  <a:lnTo>
                    <a:pt x="122510" y="477153"/>
                  </a:lnTo>
                  <a:lnTo>
                    <a:pt x="118211" y="476852"/>
                  </a:lnTo>
                  <a:lnTo>
                    <a:pt x="109795" y="474864"/>
                  </a:lnTo>
                  <a:lnTo>
                    <a:pt x="104773" y="474334"/>
                  </a:lnTo>
                  <a:lnTo>
                    <a:pt x="99441" y="473980"/>
                  </a:lnTo>
                  <a:lnTo>
                    <a:pt x="95885" y="472752"/>
                  </a:lnTo>
                  <a:lnTo>
                    <a:pt x="93515" y="470941"/>
                  </a:lnTo>
                  <a:lnTo>
                    <a:pt x="87534" y="463652"/>
                  </a:lnTo>
                  <a:lnTo>
                    <a:pt x="79846" y="455414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SMARTInkAnnotation374"/>
            <p:cNvSpPr/>
            <p:nvPr/>
          </p:nvSpPr>
          <p:spPr>
            <a:xfrm>
              <a:off x="4938117" y="3178968"/>
              <a:ext cx="240993" cy="250033"/>
            </a:xfrm>
            <a:custGeom>
              <a:avLst/>
              <a:gdLst/>
              <a:ahLst/>
              <a:cxnLst/>
              <a:rect l="0" t="0" r="0" b="0"/>
              <a:pathLst>
                <a:path w="240993" h="250033">
                  <a:moveTo>
                    <a:pt x="232172" y="0"/>
                  </a:moveTo>
                  <a:lnTo>
                    <a:pt x="236912" y="0"/>
                  </a:lnTo>
                  <a:lnTo>
                    <a:pt x="238308" y="992"/>
                  </a:lnTo>
                  <a:lnTo>
                    <a:pt x="239239" y="2646"/>
                  </a:lnTo>
                  <a:lnTo>
                    <a:pt x="240733" y="7689"/>
                  </a:lnTo>
                  <a:lnTo>
                    <a:pt x="240938" y="13670"/>
                  </a:lnTo>
                  <a:lnTo>
                    <a:pt x="240992" y="18043"/>
                  </a:lnTo>
                  <a:lnTo>
                    <a:pt x="240036" y="22943"/>
                  </a:lnTo>
                  <a:lnTo>
                    <a:pt x="238407" y="28194"/>
                  </a:lnTo>
                  <a:lnTo>
                    <a:pt x="236329" y="33679"/>
                  </a:lnTo>
                  <a:lnTo>
                    <a:pt x="233951" y="39320"/>
                  </a:lnTo>
                  <a:lnTo>
                    <a:pt x="231373" y="45065"/>
                  </a:lnTo>
                  <a:lnTo>
                    <a:pt x="225863" y="56740"/>
                  </a:lnTo>
                  <a:lnTo>
                    <a:pt x="220108" y="68543"/>
                  </a:lnTo>
                  <a:lnTo>
                    <a:pt x="216192" y="74469"/>
                  </a:lnTo>
                  <a:lnTo>
                    <a:pt x="211596" y="80404"/>
                  </a:lnTo>
                  <a:lnTo>
                    <a:pt x="206548" y="86345"/>
                  </a:lnTo>
                  <a:lnTo>
                    <a:pt x="201199" y="92290"/>
                  </a:lnTo>
                  <a:lnTo>
                    <a:pt x="189963" y="104187"/>
                  </a:lnTo>
                  <a:lnTo>
                    <a:pt x="167741" y="126782"/>
                  </a:lnTo>
                  <a:lnTo>
                    <a:pt x="159452" y="134131"/>
                  </a:lnTo>
                  <a:lnTo>
                    <a:pt x="150950" y="141015"/>
                  </a:lnTo>
                  <a:lnTo>
                    <a:pt x="142305" y="147588"/>
                  </a:lnTo>
                  <a:lnTo>
                    <a:pt x="134557" y="153954"/>
                  </a:lnTo>
                  <a:lnTo>
                    <a:pt x="127408" y="160183"/>
                  </a:lnTo>
                  <a:lnTo>
                    <a:pt x="120657" y="166320"/>
                  </a:lnTo>
                  <a:lnTo>
                    <a:pt x="113180" y="172396"/>
                  </a:lnTo>
                  <a:lnTo>
                    <a:pt x="105219" y="178431"/>
                  </a:lnTo>
                  <a:lnTo>
                    <a:pt x="96935" y="184438"/>
                  </a:lnTo>
                  <a:lnTo>
                    <a:pt x="89428" y="190427"/>
                  </a:lnTo>
                  <a:lnTo>
                    <a:pt x="82439" y="196405"/>
                  </a:lnTo>
                  <a:lnTo>
                    <a:pt x="75795" y="202374"/>
                  </a:lnTo>
                  <a:lnTo>
                    <a:pt x="69381" y="207346"/>
                  </a:lnTo>
                  <a:lnTo>
                    <a:pt x="63121" y="211652"/>
                  </a:lnTo>
                  <a:lnTo>
                    <a:pt x="56964" y="215516"/>
                  </a:lnTo>
                  <a:lnTo>
                    <a:pt x="50874" y="220076"/>
                  </a:lnTo>
                  <a:lnTo>
                    <a:pt x="44830" y="225100"/>
                  </a:lnTo>
                  <a:lnTo>
                    <a:pt x="38816" y="230434"/>
                  </a:lnTo>
                  <a:lnTo>
                    <a:pt x="33814" y="233990"/>
                  </a:lnTo>
                  <a:lnTo>
                    <a:pt x="29488" y="236360"/>
                  </a:lnTo>
                  <a:lnTo>
                    <a:pt x="22036" y="239987"/>
                  </a:lnTo>
                  <a:lnTo>
                    <a:pt x="15415" y="244906"/>
                  </a:lnTo>
                  <a:lnTo>
                    <a:pt x="9167" y="247753"/>
                  </a:lnTo>
                  <a:lnTo>
                    <a:pt x="0" y="250032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SMARTInkAnnotation375"/>
            <p:cNvSpPr/>
            <p:nvPr/>
          </p:nvSpPr>
          <p:spPr>
            <a:xfrm>
              <a:off x="4947046" y="3178968"/>
              <a:ext cx="214314" cy="303611"/>
            </a:xfrm>
            <a:custGeom>
              <a:avLst/>
              <a:gdLst/>
              <a:ahLst/>
              <a:cxnLst/>
              <a:rect l="0" t="0" r="0" b="0"/>
              <a:pathLst>
                <a:path w="214314" h="303611">
                  <a:moveTo>
                    <a:pt x="0" y="0"/>
                  </a:moveTo>
                  <a:lnTo>
                    <a:pt x="4740" y="0"/>
                  </a:lnTo>
                  <a:lnTo>
                    <a:pt x="7129" y="992"/>
                  </a:lnTo>
                  <a:lnTo>
                    <a:pt x="16223" y="7129"/>
                  </a:lnTo>
                  <a:lnTo>
                    <a:pt x="20738" y="9714"/>
                  </a:lnTo>
                  <a:lnTo>
                    <a:pt x="31045" y="15231"/>
                  </a:lnTo>
                  <a:lnTo>
                    <a:pt x="42241" y="20991"/>
                  </a:lnTo>
                  <a:lnTo>
                    <a:pt x="48004" y="24908"/>
                  </a:lnTo>
                  <a:lnTo>
                    <a:pt x="53831" y="29504"/>
                  </a:lnTo>
                  <a:lnTo>
                    <a:pt x="59699" y="34552"/>
                  </a:lnTo>
                  <a:lnTo>
                    <a:pt x="66589" y="40894"/>
                  </a:lnTo>
                  <a:lnTo>
                    <a:pt x="89514" y="63049"/>
                  </a:lnTo>
                  <a:lnTo>
                    <a:pt x="102954" y="76308"/>
                  </a:lnTo>
                  <a:lnTo>
                    <a:pt x="109315" y="83614"/>
                  </a:lnTo>
                  <a:lnTo>
                    <a:pt x="115541" y="91462"/>
                  </a:lnTo>
                  <a:lnTo>
                    <a:pt x="121676" y="99670"/>
                  </a:lnTo>
                  <a:lnTo>
                    <a:pt x="128742" y="108119"/>
                  </a:lnTo>
                  <a:lnTo>
                    <a:pt x="136430" y="116728"/>
                  </a:lnTo>
                  <a:lnTo>
                    <a:pt x="144531" y="125443"/>
                  </a:lnTo>
                  <a:lnTo>
                    <a:pt x="151917" y="134230"/>
                  </a:lnTo>
                  <a:lnTo>
                    <a:pt x="158825" y="143066"/>
                  </a:lnTo>
                  <a:lnTo>
                    <a:pt x="165415" y="151932"/>
                  </a:lnTo>
                  <a:lnTo>
                    <a:pt x="170800" y="159827"/>
                  </a:lnTo>
                  <a:lnTo>
                    <a:pt x="175383" y="167075"/>
                  </a:lnTo>
                  <a:lnTo>
                    <a:pt x="179429" y="173891"/>
                  </a:lnTo>
                  <a:lnTo>
                    <a:pt x="183120" y="181412"/>
                  </a:lnTo>
                  <a:lnTo>
                    <a:pt x="186572" y="189402"/>
                  </a:lnTo>
                  <a:lnTo>
                    <a:pt x="189866" y="197706"/>
                  </a:lnTo>
                  <a:lnTo>
                    <a:pt x="194046" y="206218"/>
                  </a:lnTo>
                  <a:lnTo>
                    <a:pt x="198817" y="214870"/>
                  </a:lnTo>
                  <a:lnTo>
                    <a:pt x="203982" y="223614"/>
                  </a:lnTo>
                  <a:lnTo>
                    <a:pt x="206434" y="231427"/>
                  </a:lnTo>
                  <a:lnTo>
                    <a:pt x="207076" y="238621"/>
                  </a:lnTo>
                  <a:lnTo>
                    <a:pt x="206512" y="245401"/>
                  </a:lnTo>
                  <a:lnTo>
                    <a:pt x="207128" y="251905"/>
                  </a:lnTo>
                  <a:lnTo>
                    <a:pt x="208530" y="258226"/>
                  </a:lnTo>
                  <a:lnTo>
                    <a:pt x="210458" y="264424"/>
                  </a:lnTo>
                  <a:lnTo>
                    <a:pt x="211743" y="270541"/>
                  </a:lnTo>
                  <a:lnTo>
                    <a:pt x="212599" y="276603"/>
                  </a:lnTo>
                  <a:lnTo>
                    <a:pt x="213171" y="282629"/>
                  </a:lnTo>
                  <a:lnTo>
                    <a:pt x="213805" y="291970"/>
                  </a:lnTo>
                  <a:lnTo>
                    <a:pt x="214313" y="30361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SMARTInkAnnotation376"/>
            <p:cNvSpPr/>
            <p:nvPr/>
          </p:nvSpPr>
          <p:spPr>
            <a:xfrm>
              <a:off x="1919882" y="3687960"/>
              <a:ext cx="2027040" cy="107148"/>
            </a:xfrm>
            <a:custGeom>
              <a:avLst/>
              <a:gdLst/>
              <a:ahLst/>
              <a:cxnLst/>
              <a:rect l="0" t="0" r="0" b="0"/>
              <a:pathLst>
                <a:path w="2027040" h="107148">
                  <a:moveTo>
                    <a:pt x="2027039" y="0"/>
                  </a:moveTo>
                  <a:lnTo>
                    <a:pt x="2027039" y="7689"/>
                  </a:lnTo>
                  <a:lnTo>
                    <a:pt x="2026048" y="8103"/>
                  </a:lnTo>
                  <a:lnTo>
                    <a:pt x="2022299" y="8563"/>
                  </a:lnTo>
                  <a:lnTo>
                    <a:pt x="2019910" y="9677"/>
                  </a:lnTo>
                  <a:lnTo>
                    <a:pt x="2017326" y="11413"/>
                  </a:lnTo>
                  <a:lnTo>
                    <a:pt x="2014610" y="13562"/>
                  </a:lnTo>
                  <a:lnTo>
                    <a:pt x="2011808" y="15987"/>
                  </a:lnTo>
                  <a:lnTo>
                    <a:pt x="2008948" y="18595"/>
                  </a:lnTo>
                  <a:lnTo>
                    <a:pt x="2003124" y="24140"/>
                  </a:lnTo>
                  <a:lnTo>
                    <a:pt x="1997228" y="29911"/>
                  </a:lnTo>
                  <a:lnTo>
                    <a:pt x="1994267" y="31847"/>
                  </a:lnTo>
                  <a:lnTo>
                    <a:pt x="1988330" y="33998"/>
                  </a:lnTo>
                  <a:lnTo>
                    <a:pt x="1984366" y="35564"/>
                  </a:lnTo>
                  <a:lnTo>
                    <a:pt x="1979739" y="37600"/>
                  </a:lnTo>
                  <a:lnTo>
                    <a:pt x="1969306" y="42508"/>
                  </a:lnTo>
                  <a:lnTo>
                    <a:pt x="1958054" y="47997"/>
                  </a:lnTo>
                  <a:lnTo>
                    <a:pt x="1946440" y="51098"/>
                  </a:lnTo>
                  <a:lnTo>
                    <a:pt x="1933670" y="53468"/>
                  </a:lnTo>
                  <a:lnTo>
                    <a:pt x="1926098" y="55490"/>
                  </a:lnTo>
                  <a:lnTo>
                    <a:pt x="1918074" y="57829"/>
                  </a:lnTo>
                  <a:lnTo>
                    <a:pt x="1897298" y="61122"/>
                  </a:lnTo>
                  <a:lnTo>
                    <a:pt x="1889943" y="62576"/>
                  </a:lnTo>
                  <a:lnTo>
                    <a:pt x="1882064" y="64538"/>
                  </a:lnTo>
                  <a:lnTo>
                    <a:pt x="1873834" y="66838"/>
                  </a:lnTo>
                  <a:lnTo>
                    <a:pt x="1856753" y="72039"/>
                  </a:lnTo>
                  <a:lnTo>
                    <a:pt x="1848031" y="74815"/>
                  </a:lnTo>
                  <a:lnTo>
                    <a:pt x="1830402" y="77900"/>
                  </a:lnTo>
                  <a:lnTo>
                    <a:pt x="1812645" y="80263"/>
                  </a:lnTo>
                  <a:lnTo>
                    <a:pt x="1803743" y="82283"/>
                  </a:lnTo>
                  <a:lnTo>
                    <a:pt x="1794831" y="84620"/>
                  </a:lnTo>
                  <a:lnTo>
                    <a:pt x="1768067" y="87912"/>
                  </a:lnTo>
                  <a:lnTo>
                    <a:pt x="1758149" y="89366"/>
                  </a:lnTo>
                  <a:lnTo>
                    <a:pt x="1747568" y="91327"/>
                  </a:lnTo>
                  <a:lnTo>
                    <a:pt x="1736546" y="93627"/>
                  </a:lnTo>
                  <a:lnTo>
                    <a:pt x="1706810" y="96864"/>
                  </a:lnTo>
                  <a:lnTo>
                    <a:pt x="1662968" y="98950"/>
                  </a:lnTo>
                  <a:lnTo>
                    <a:pt x="1651372" y="100694"/>
                  </a:lnTo>
                  <a:lnTo>
                    <a:pt x="1639673" y="102848"/>
                  </a:lnTo>
                  <a:lnTo>
                    <a:pt x="1604245" y="105880"/>
                  </a:lnTo>
                  <a:lnTo>
                    <a:pt x="1544820" y="106989"/>
                  </a:lnTo>
                  <a:lnTo>
                    <a:pt x="1461492" y="107147"/>
                  </a:lnTo>
                  <a:lnTo>
                    <a:pt x="1437680" y="104506"/>
                  </a:lnTo>
                  <a:lnTo>
                    <a:pt x="1425773" y="102413"/>
                  </a:lnTo>
                  <a:lnTo>
                    <a:pt x="1390055" y="99468"/>
                  </a:lnTo>
                  <a:lnTo>
                    <a:pt x="1336293" y="98472"/>
                  </a:lnTo>
                  <a:lnTo>
                    <a:pt x="1283781" y="95629"/>
                  </a:lnTo>
                  <a:lnTo>
                    <a:pt x="1269596" y="93519"/>
                  </a:lnTo>
                  <a:lnTo>
                    <a:pt x="1225931" y="90548"/>
                  </a:lnTo>
                  <a:lnTo>
                    <a:pt x="1172868" y="88552"/>
                  </a:lnTo>
                  <a:lnTo>
                    <a:pt x="1158944" y="86816"/>
                  </a:lnTo>
                  <a:lnTo>
                    <a:pt x="1144699" y="84667"/>
                  </a:lnTo>
                  <a:lnTo>
                    <a:pt x="1086193" y="80225"/>
                  </a:lnTo>
                  <a:lnTo>
                    <a:pt x="1071394" y="78288"/>
                  </a:lnTo>
                  <a:lnTo>
                    <a:pt x="1056568" y="76005"/>
                  </a:lnTo>
                  <a:lnTo>
                    <a:pt x="1011998" y="72791"/>
                  </a:lnTo>
                  <a:lnTo>
                    <a:pt x="962633" y="71839"/>
                  </a:lnTo>
                  <a:lnTo>
                    <a:pt x="930545" y="68970"/>
                  </a:lnTo>
                  <a:lnTo>
                    <a:pt x="915043" y="66817"/>
                  </a:lnTo>
                  <a:lnTo>
                    <a:pt x="869524" y="63785"/>
                  </a:lnTo>
                  <a:lnTo>
                    <a:pt x="819877" y="62887"/>
                  </a:lnTo>
                  <a:lnTo>
                    <a:pt x="772203" y="62620"/>
                  </a:lnTo>
                  <a:lnTo>
                    <a:pt x="739084" y="59912"/>
                  </a:lnTo>
                  <a:lnTo>
                    <a:pt x="721919" y="57801"/>
                  </a:lnTo>
                  <a:lnTo>
                    <a:pt x="674056" y="54830"/>
                  </a:lnTo>
                  <a:lnTo>
                    <a:pt x="623716" y="53949"/>
                  </a:lnTo>
                  <a:lnTo>
                    <a:pt x="471997" y="53588"/>
                  </a:lnTo>
                  <a:lnTo>
                    <a:pt x="436987" y="56229"/>
                  </a:lnTo>
                  <a:lnTo>
                    <a:pt x="419317" y="58322"/>
                  </a:lnTo>
                  <a:lnTo>
                    <a:pt x="370746" y="61268"/>
                  </a:lnTo>
                  <a:lnTo>
                    <a:pt x="320195" y="62141"/>
                  </a:lnTo>
                  <a:lnTo>
                    <a:pt x="287830" y="64991"/>
                  </a:lnTo>
                  <a:lnTo>
                    <a:pt x="272254" y="67140"/>
                  </a:lnTo>
                  <a:lnTo>
                    <a:pt x="211610" y="71581"/>
                  </a:lnTo>
                  <a:lnTo>
                    <a:pt x="196636" y="73518"/>
                  </a:lnTo>
                  <a:lnTo>
                    <a:pt x="181692" y="75801"/>
                  </a:lnTo>
                  <a:lnTo>
                    <a:pt x="141699" y="79015"/>
                  </a:lnTo>
                  <a:lnTo>
                    <a:pt x="93622" y="81093"/>
                  </a:lnTo>
                  <a:lnTo>
                    <a:pt x="83250" y="82835"/>
                  </a:lnTo>
                  <a:lnTo>
                    <a:pt x="73360" y="84989"/>
                  </a:lnTo>
                  <a:lnTo>
                    <a:pt x="49959" y="88021"/>
                  </a:lnTo>
                  <a:lnTo>
                    <a:pt x="24274" y="90038"/>
                  </a:lnTo>
                  <a:lnTo>
                    <a:pt x="18167" y="91775"/>
                  </a:lnTo>
                  <a:lnTo>
                    <a:pt x="0" y="98227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SMARTInkAnnotation377"/>
            <p:cNvSpPr/>
            <p:nvPr/>
          </p:nvSpPr>
          <p:spPr>
            <a:xfrm>
              <a:off x="2875359" y="3911203"/>
              <a:ext cx="44649" cy="241102"/>
            </a:xfrm>
            <a:custGeom>
              <a:avLst/>
              <a:gdLst/>
              <a:ahLst/>
              <a:cxnLst/>
              <a:rect l="0" t="0" r="0" b="0"/>
              <a:pathLst>
                <a:path w="44649" h="241102">
                  <a:moveTo>
                    <a:pt x="44648" y="0"/>
                  </a:moveTo>
                  <a:lnTo>
                    <a:pt x="44648" y="73173"/>
                  </a:lnTo>
                  <a:lnTo>
                    <a:pt x="43656" y="77555"/>
                  </a:lnTo>
                  <a:lnTo>
                    <a:pt x="42002" y="82461"/>
                  </a:lnTo>
                  <a:lnTo>
                    <a:pt x="39908" y="87716"/>
                  </a:lnTo>
                  <a:lnTo>
                    <a:pt x="38511" y="92212"/>
                  </a:lnTo>
                  <a:lnTo>
                    <a:pt x="37580" y="96201"/>
                  </a:lnTo>
                  <a:lnTo>
                    <a:pt x="36546" y="103279"/>
                  </a:lnTo>
                  <a:lnTo>
                    <a:pt x="36086" y="109732"/>
                  </a:lnTo>
                  <a:lnTo>
                    <a:pt x="35882" y="118554"/>
                  </a:lnTo>
                  <a:lnTo>
                    <a:pt x="35828" y="123684"/>
                  </a:lnTo>
                  <a:lnTo>
                    <a:pt x="34799" y="128096"/>
                  </a:lnTo>
                  <a:lnTo>
                    <a:pt x="33121" y="132030"/>
                  </a:lnTo>
                  <a:lnTo>
                    <a:pt x="31010" y="135645"/>
                  </a:lnTo>
                  <a:lnTo>
                    <a:pt x="29603" y="139047"/>
                  </a:lnTo>
                  <a:lnTo>
                    <a:pt x="28665" y="142307"/>
                  </a:lnTo>
                  <a:lnTo>
                    <a:pt x="27623" y="149568"/>
                  </a:lnTo>
                  <a:lnTo>
                    <a:pt x="27345" y="154282"/>
                  </a:lnTo>
                  <a:lnTo>
                    <a:pt x="27036" y="163819"/>
                  </a:lnTo>
                  <a:lnTo>
                    <a:pt x="26899" y="171366"/>
                  </a:lnTo>
                  <a:lnTo>
                    <a:pt x="25870" y="174767"/>
                  </a:lnTo>
                  <a:lnTo>
                    <a:pt x="24192" y="178027"/>
                  </a:lnTo>
                  <a:lnTo>
                    <a:pt x="22081" y="181192"/>
                  </a:lnTo>
                  <a:lnTo>
                    <a:pt x="20674" y="184295"/>
                  </a:lnTo>
                  <a:lnTo>
                    <a:pt x="19736" y="187356"/>
                  </a:lnTo>
                  <a:lnTo>
                    <a:pt x="18693" y="193402"/>
                  </a:lnTo>
                  <a:lnTo>
                    <a:pt x="18230" y="199396"/>
                  </a:lnTo>
                  <a:lnTo>
                    <a:pt x="17932" y="205192"/>
                  </a:lnTo>
                  <a:lnTo>
                    <a:pt x="17892" y="209597"/>
                  </a:lnTo>
                  <a:lnTo>
                    <a:pt x="16889" y="212161"/>
                  </a:lnTo>
                  <a:lnTo>
                    <a:pt x="15228" y="214862"/>
                  </a:lnTo>
                  <a:lnTo>
                    <a:pt x="13128" y="217656"/>
                  </a:lnTo>
                  <a:lnTo>
                    <a:pt x="11729" y="220510"/>
                  </a:lnTo>
                  <a:lnTo>
                    <a:pt x="10796" y="223405"/>
                  </a:lnTo>
                  <a:lnTo>
                    <a:pt x="9039" y="231658"/>
                  </a:lnTo>
                  <a:lnTo>
                    <a:pt x="8944" y="239171"/>
                  </a:lnTo>
                  <a:lnTo>
                    <a:pt x="8939" y="239814"/>
                  </a:lnTo>
                  <a:lnTo>
                    <a:pt x="7944" y="240243"/>
                  </a:lnTo>
                  <a:lnTo>
                    <a:pt x="6288" y="240530"/>
                  </a:lnTo>
                  <a:lnTo>
                    <a:pt x="21" y="241099"/>
                  </a:lnTo>
                  <a:lnTo>
                    <a:pt x="0" y="241101"/>
                  </a:lnTo>
                  <a:lnTo>
                    <a:pt x="0" y="236360"/>
                  </a:lnTo>
                  <a:lnTo>
                    <a:pt x="992" y="234964"/>
                  </a:lnTo>
                  <a:lnTo>
                    <a:pt x="2646" y="234033"/>
                  </a:lnTo>
                  <a:lnTo>
                    <a:pt x="4740" y="233413"/>
                  </a:lnTo>
                  <a:lnTo>
                    <a:pt x="5145" y="232999"/>
                  </a:lnTo>
                  <a:lnTo>
                    <a:pt x="4422" y="232723"/>
                  </a:lnTo>
                  <a:lnTo>
                    <a:pt x="2948" y="232539"/>
                  </a:lnTo>
                  <a:lnTo>
                    <a:pt x="2957" y="232416"/>
                  </a:lnTo>
                  <a:lnTo>
                    <a:pt x="3956" y="232335"/>
                  </a:lnTo>
                  <a:lnTo>
                    <a:pt x="8904" y="232173"/>
                  </a:lnTo>
                  <a:lnTo>
                    <a:pt x="8930" y="232172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SMARTInkAnnotation378"/>
            <p:cNvSpPr/>
            <p:nvPr/>
          </p:nvSpPr>
          <p:spPr>
            <a:xfrm>
              <a:off x="1678781" y="4446984"/>
              <a:ext cx="294680" cy="473274"/>
            </a:xfrm>
            <a:custGeom>
              <a:avLst/>
              <a:gdLst/>
              <a:ahLst/>
              <a:cxnLst/>
              <a:rect l="0" t="0" r="0" b="0"/>
              <a:pathLst>
                <a:path w="294680" h="473274">
                  <a:moveTo>
                    <a:pt x="294679" y="0"/>
                  </a:moveTo>
                  <a:lnTo>
                    <a:pt x="282251" y="12429"/>
                  </a:lnTo>
                  <a:lnTo>
                    <a:pt x="273688" y="25731"/>
                  </a:lnTo>
                  <a:lnTo>
                    <a:pt x="267821" y="36571"/>
                  </a:lnTo>
                  <a:lnTo>
                    <a:pt x="260914" y="48996"/>
                  </a:lnTo>
                  <a:lnTo>
                    <a:pt x="251230" y="64440"/>
                  </a:lnTo>
                  <a:lnTo>
                    <a:pt x="245869" y="71733"/>
                  </a:lnTo>
                  <a:lnTo>
                    <a:pt x="240311" y="78580"/>
                  </a:lnTo>
                  <a:lnTo>
                    <a:pt x="234621" y="85129"/>
                  </a:lnTo>
                  <a:lnTo>
                    <a:pt x="228844" y="92471"/>
                  </a:lnTo>
                  <a:lnTo>
                    <a:pt x="223008" y="100343"/>
                  </a:lnTo>
                  <a:lnTo>
                    <a:pt x="217133" y="108567"/>
                  </a:lnTo>
                  <a:lnTo>
                    <a:pt x="211232" y="118018"/>
                  </a:lnTo>
                  <a:lnTo>
                    <a:pt x="205313" y="128288"/>
                  </a:lnTo>
                  <a:lnTo>
                    <a:pt x="199383" y="139104"/>
                  </a:lnTo>
                  <a:lnTo>
                    <a:pt x="193446" y="149290"/>
                  </a:lnTo>
                  <a:lnTo>
                    <a:pt x="181556" y="168546"/>
                  </a:lnTo>
                  <a:lnTo>
                    <a:pt x="174616" y="178841"/>
                  </a:lnTo>
                  <a:lnTo>
                    <a:pt x="158966" y="200862"/>
                  </a:lnTo>
                  <a:lnTo>
                    <a:pt x="152610" y="212291"/>
                  </a:lnTo>
                  <a:lnTo>
                    <a:pt x="147380" y="223879"/>
                  </a:lnTo>
                  <a:lnTo>
                    <a:pt x="142902" y="235573"/>
                  </a:lnTo>
                  <a:lnTo>
                    <a:pt x="136940" y="248330"/>
                  </a:lnTo>
                  <a:lnTo>
                    <a:pt x="129988" y="261795"/>
                  </a:lnTo>
                  <a:lnTo>
                    <a:pt x="122377" y="275733"/>
                  </a:lnTo>
                  <a:lnTo>
                    <a:pt x="115319" y="288002"/>
                  </a:lnTo>
                  <a:lnTo>
                    <a:pt x="102185" y="309571"/>
                  </a:lnTo>
                  <a:lnTo>
                    <a:pt x="94912" y="320482"/>
                  </a:lnTo>
                  <a:lnTo>
                    <a:pt x="57882" y="373545"/>
                  </a:lnTo>
                  <a:lnTo>
                    <a:pt x="52479" y="382975"/>
                  </a:lnTo>
                  <a:lnTo>
                    <a:pt x="47884" y="392238"/>
                  </a:lnTo>
                  <a:lnTo>
                    <a:pt x="43829" y="401390"/>
                  </a:lnTo>
                  <a:lnTo>
                    <a:pt x="39141" y="410469"/>
                  </a:lnTo>
                  <a:lnTo>
                    <a:pt x="34031" y="419497"/>
                  </a:lnTo>
                  <a:lnTo>
                    <a:pt x="28641" y="428493"/>
                  </a:lnTo>
                  <a:lnTo>
                    <a:pt x="20005" y="441133"/>
                  </a:lnTo>
                  <a:lnTo>
                    <a:pt x="12860" y="450059"/>
                  </a:lnTo>
                  <a:lnTo>
                    <a:pt x="6377" y="457333"/>
                  </a:lnTo>
                  <a:lnTo>
                    <a:pt x="4251" y="460662"/>
                  </a:lnTo>
                  <a:lnTo>
                    <a:pt x="0" y="473273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SMARTInkAnnotation379"/>
            <p:cNvSpPr/>
            <p:nvPr/>
          </p:nvSpPr>
          <p:spPr>
            <a:xfrm>
              <a:off x="1732359" y="4536281"/>
              <a:ext cx="169665" cy="392907"/>
            </a:xfrm>
            <a:custGeom>
              <a:avLst/>
              <a:gdLst/>
              <a:ahLst/>
              <a:cxnLst/>
              <a:rect l="0" t="0" r="0" b="0"/>
              <a:pathLst>
                <a:path w="169665" h="392907">
                  <a:moveTo>
                    <a:pt x="0" y="0"/>
                  </a:moveTo>
                  <a:lnTo>
                    <a:pt x="0" y="42317"/>
                  </a:lnTo>
                  <a:lnTo>
                    <a:pt x="992" y="49047"/>
                  </a:lnTo>
                  <a:lnTo>
                    <a:pt x="2646" y="56510"/>
                  </a:lnTo>
                  <a:lnTo>
                    <a:pt x="4740" y="64462"/>
                  </a:lnTo>
                  <a:lnTo>
                    <a:pt x="7129" y="72740"/>
                  </a:lnTo>
                  <a:lnTo>
                    <a:pt x="12429" y="89876"/>
                  </a:lnTo>
                  <a:lnTo>
                    <a:pt x="20991" y="116257"/>
                  </a:lnTo>
                  <a:lnTo>
                    <a:pt x="23915" y="126122"/>
                  </a:lnTo>
                  <a:lnTo>
                    <a:pt x="29811" y="147666"/>
                  </a:lnTo>
                  <a:lnTo>
                    <a:pt x="33765" y="158968"/>
                  </a:lnTo>
                  <a:lnTo>
                    <a:pt x="38385" y="170470"/>
                  </a:lnTo>
                  <a:lnTo>
                    <a:pt x="43449" y="182108"/>
                  </a:lnTo>
                  <a:lnTo>
                    <a:pt x="54368" y="205621"/>
                  </a:lnTo>
                  <a:lnTo>
                    <a:pt x="77546" y="253055"/>
                  </a:lnTo>
                  <a:lnTo>
                    <a:pt x="82456" y="264945"/>
                  </a:lnTo>
                  <a:lnTo>
                    <a:pt x="86720" y="276841"/>
                  </a:lnTo>
                  <a:lnTo>
                    <a:pt x="90556" y="288740"/>
                  </a:lnTo>
                  <a:lnTo>
                    <a:pt x="96089" y="299649"/>
                  </a:lnTo>
                  <a:lnTo>
                    <a:pt x="102755" y="309899"/>
                  </a:lnTo>
                  <a:lnTo>
                    <a:pt x="110175" y="319709"/>
                  </a:lnTo>
                  <a:lnTo>
                    <a:pt x="123711" y="338545"/>
                  </a:lnTo>
                  <a:lnTo>
                    <a:pt x="130099" y="347736"/>
                  </a:lnTo>
                  <a:lnTo>
                    <a:pt x="135350" y="355848"/>
                  </a:lnTo>
                  <a:lnTo>
                    <a:pt x="139843" y="363239"/>
                  </a:lnTo>
                  <a:lnTo>
                    <a:pt x="143830" y="370152"/>
                  </a:lnTo>
                  <a:lnTo>
                    <a:pt x="148473" y="375752"/>
                  </a:lnTo>
                  <a:lnTo>
                    <a:pt x="153552" y="380478"/>
                  </a:lnTo>
                  <a:lnTo>
                    <a:pt x="169664" y="392906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SMARTInkAnnotation380"/>
            <p:cNvSpPr/>
            <p:nvPr/>
          </p:nvSpPr>
          <p:spPr>
            <a:xfrm>
              <a:off x="2330648" y="4607718"/>
              <a:ext cx="26790" cy="250033"/>
            </a:xfrm>
            <a:custGeom>
              <a:avLst/>
              <a:gdLst/>
              <a:ahLst/>
              <a:cxnLst/>
              <a:rect l="0" t="0" r="0" b="0"/>
              <a:pathLst>
                <a:path w="26790" h="250033">
                  <a:moveTo>
                    <a:pt x="0" y="0"/>
                  </a:moveTo>
                  <a:lnTo>
                    <a:pt x="0" y="18043"/>
                  </a:lnTo>
                  <a:lnTo>
                    <a:pt x="992" y="22943"/>
                  </a:lnTo>
                  <a:lnTo>
                    <a:pt x="2646" y="28194"/>
                  </a:lnTo>
                  <a:lnTo>
                    <a:pt x="4740" y="33679"/>
                  </a:lnTo>
                  <a:lnTo>
                    <a:pt x="6137" y="39320"/>
                  </a:lnTo>
                  <a:lnTo>
                    <a:pt x="7068" y="45065"/>
                  </a:lnTo>
                  <a:lnTo>
                    <a:pt x="7688" y="50879"/>
                  </a:lnTo>
                  <a:lnTo>
                    <a:pt x="9094" y="57732"/>
                  </a:lnTo>
                  <a:lnTo>
                    <a:pt x="11024" y="65277"/>
                  </a:lnTo>
                  <a:lnTo>
                    <a:pt x="13302" y="73284"/>
                  </a:lnTo>
                  <a:lnTo>
                    <a:pt x="14821" y="81598"/>
                  </a:lnTo>
                  <a:lnTo>
                    <a:pt x="15834" y="90118"/>
                  </a:lnTo>
                  <a:lnTo>
                    <a:pt x="16509" y="98774"/>
                  </a:lnTo>
                  <a:lnTo>
                    <a:pt x="17951" y="107521"/>
                  </a:lnTo>
                  <a:lnTo>
                    <a:pt x="19905" y="116329"/>
                  </a:lnTo>
                  <a:lnTo>
                    <a:pt x="22199" y="125178"/>
                  </a:lnTo>
                  <a:lnTo>
                    <a:pt x="23729" y="135046"/>
                  </a:lnTo>
                  <a:lnTo>
                    <a:pt x="24749" y="145593"/>
                  </a:lnTo>
                  <a:lnTo>
                    <a:pt x="25882" y="165911"/>
                  </a:lnTo>
                  <a:lnTo>
                    <a:pt x="26386" y="181556"/>
                  </a:lnTo>
                  <a:lnTo>
                    <a:pt x="26736" y="220987"/>
                  </a:lnTo>
                  <a:lnTo>
                    <a:pt x="26789" y="250032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SMARTInkAnnotation381"/>
            <p:cNvSpPr/>
            <p:nvPr/>
          </p:nvSpPr>
          <p:spPr>
            <a:xfrm>
              <a:off x="2187773" y="4741666"/>
              <a:ext cx="258962" cy="8928"/>
            </a:xfrm>
            <a:custGeom>
              <a:avLst/>
              <a:gdLst/>
              <a:ahLst/>
              <a:cxnLst/>
              <a:rect l="0" t="0" r="0" b="0"/>
              <a:pathLst>
                <a:path w="258962" h="8928">
                  <a:moveTo>
                    <a:pt x="0" y="8927"/>
                  </a:moveTo>
                  <a:lnTo>
                    <a:pt x="4740" y="8927"/>
                  </a:lnTo>
                  <a:lnTo>
                    <a:pt x="7129" y="7935"/>
                  </a:lnTo>
                  <a:lnTo>
                    <a:pt x="9713" y="6282"/>
                  </a:lnTo>
                  <a:lnTo>
                    <a:pt x="12429" y="4187"/>
                  </a:lnTo>
                  <a:lnTo>
                    <a:pt x="16223" y="2790"/>
                  </a:lnTo>
                  <a:lnTo>
                    <a:pt x="20737" y="1859"/>
                  </a:lnTo>
                  <a:lnTo>
                    <a:pt x="25731" y="1239"/>
                  </a:lnTo>
                  <a:lnTo>
                    <a:pt x="32037" y="825"/>
                  </a:lnTo>
                  <a:lnTo>
                    <a:pt x="39217" y="549"/>
                  </a:lnTo>
                  <a:lnTo>
                    <a:pt x="56125" y="243"/>
                  </a:lnTo>
                  <a:lnTo>
                    <a:pt x="181634" y="0"/>
                  </a:lnTo>
                  <a:lnTo>
                    <a:pt x="193519" y="991"/>
                  </a:lnTo>
                  <a:lnTo>
                    <a:pt x="205411" y="2645"/>
                  </a:lnTo>
                  <a:lnTo>
                    <a:pt x="217308" y="4738"/>
                  </a:lnTo>
                  <a:lnTo>
                    <a:pt x="227224" y="6135"/>
                  </a:lnTo>
                  <a:lnTo>
                    <a:pt x="235818" y="7066"/>
                  </a:lnTo>
                  <a:lnTo>
                    <a:pt x="258961" y="8927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SMARTInkAnnotation382"/>
            <p:cNvSpPr/>
            <p:nvPr/>
          </p:nvSpPr>
          <p:spPr>
            <a:xfrm>
              <a:off x="2759286" y="4616648"/>
              <a:ext cx="299729" cy="428053"/>
            </a:xfrm>
            <a:custGeom>
              <a:avLst/>
              <a:gdLst/>
              <a:ahLst/>
              <a:cxnLst/>
              <a:rect l="0" t="0" r="0" b="0"/>
              <a:pathLst>
                <a:path w="299729" h="428053">
                  <a:moveTo>
                    <a:pt x="35706" y="0"/>
                  </a:moveTo>
                  <a:lnTo>
                    <a:pt x="35706" y="4740"/>
                  </a:lnTo>
                  <a:lnTo>
                    <a:pt x="34713" y="6137"/>
                  </a:lnTo>
                  <a:lnTo>
                    <a:pt x="33060" y="7068"/>
                  </a:lnTo>
                  <a:lnTo>
                    <a:pt x="30965" y="7689"/>
                  </a:lnTo>
                  <a:lnTo>
                    <a:pt x="29569" y="9094"/>
                  </a:lnTo>
                  <a:lnTo>
                    <a:pt x="28638" y="11024"/>
                  </a:lnTo>
                  <a:lnTo>
                    <a:pt x="26611" y="16806"/>
                  </a:lnTo>
                  <a:lnTo>
                    <a:pt x="22403" y="25990"/>
                  </a:lnTo>
                  <a:lnTo>
                    <a:pt x="19872" y="34040"/>
                  </a:lnTo>
                  <a:lnTo>
                    <a:pt x="17754" y="41918"/>
                  </a:lnTo>
                  <a:lnTo>
                    <a:pt x="13506" y="52034"/>
                  </a:lnTo>
                  <a:lnTo>
                    <a:pt x="5536" y="64145"/>
                  </a:lnTo>
                  <a:lnTo>
                    <a:pt x="3686" y="68560"/>
                  </a:lnTo>
                  <a:lnTo>
                    <a:pt x="1631" y="78758"/>
                  </a:lnTo>
                  <a:lnTo>
                    <a:pt x="474" y="90915"/>
                  </a:lnTo>
                  <a:lnTo>
                    <a:pt x="83" y="102919"/>
                  </a:lnTo>
                  <a:lnTo>
                    <a:pt x="0" y="111338"/>
                  </a:lnTo>
                  <a:lnTo>
                    <a:pt x="987" y="113914"/>
                  </a:lnTo>
                  <a:lnTo>
                    <a:pt x="4731" y="119420"/>
                  </a:lnTo>
                  <a:lnTo>
                    <a:pt x="8111" y="121285"/>
                  </a:lnTo>
                  <a:lnTo>
                    <a:pt x="17157" y="123358"/>
                  </a:lnTo>
                  <a:lnTo>
                    <a:pt x="22348" y="123910"/>
                  </a:lnTo>
                  <a:lnTo>
                    <a:pt x="27793" y="124278"/>
                  </a:lnTo>
                  <a:lnTo>
                    <a:pt x="33407" y="124524"/>
                  </a:lnTo>
                  <a:lnTo>
                    <a:pt x="40126" y="125681"/>
                  </a:lnTo>
                  <a:lnTo>
                    <a:pt x="47582" y="127443"/>
                  </a:lnTo>
                  <a:lnTo>
                    <a:pt x="55529" y="129611"/>
                  </a:lnTo>
                  <a:lnTo>
                    <a:pt x="62812" y="131055"/>
                  </a:lnTo>
                  <a:lnTo>
                    <a:pt x="69651" y="132018"/>
                  </a:lnTo>
                  <a:lnTo>
                    <a:pt x="76196" y="132661"/>
                  </a:lnTo>
                  <a:lnTo>
                    <a:pt x="83535" y="132096"/>
                  </a:lnTo>
                  <a:lnTo>
                    <a:pt x="91404" y="130728"/>
                  </a:lnTo>
                  <a:lnTo>
                    <a:pt x="99627" y="128824"/>
                  </a:lnTo>
                  <a:lnTo>
                    <a:pt x="108086" y="127555"/>
                  </a:lnTo>
                  <a:lnTo>
                    <a:pt x="116701" y="126708"/>
                  </a:lnTo>
                  <a:lnTo>
                    <a:pt x="125422" y="126144"/>
                  </a:lnTo>
                  <a:lnTo>
                    <a:pt x="134212" y="124776"/>
                  </a:lnTo>
                  <a:lnTo>
                    <a:pt x="143048" y="122872"/>
                  </a:lnTo>
                  <a:lnTo>
                    <a:pt x="151916" y="120609"/>
                  </a:lnTo>
                  <a:lnTo>
                    <a:pt x="159812" y="118109"/>
                  </a:lnTo>
                  <a:lnTo>
                    <a:pt x="167060" y="115451"/>
                  </a:lnTo>
                  <a:lnTo>
                    <a:pt x="173877" y="112686"/>
                  </a:lnTo>
                  <a:lnTo>
                    <a:pt x="181398" y="110842"/>
                  </a:lnTo>
                  <a:lnTo>
                    <a:pt x="189388" y="109613"/>
                  </a:lnTo>
                  <a:lnTo>
                    <a:pt x="197692" y="108794"/>
                  </a:lnTo>
                  <a:lnTo>
                    <a:pt x="205212" y="107256"/>
                  </a:lnTo>
                  <a:lnTo>
                    <a:pt x="212210" y="105238"/>
                  </a:lnTo>
                  <a:lnTo>
                    <a:pt x="218860" y="102901"/>
                  </a:lnTo>
                  <a:lnTo>
                    <a:pt x="225277" y="100351"/>
                  </a:lnTo>
                  <a:lnTo>
                    <a:pt x="231540" y="97658"/>
                  </a:lnTo>
                  <a:lnTo>
                    <a:pt x="237699" y="94871"/>
                  </a:lnTo>
                  <a:lnTo>
                    <a:pt x="242798" y="93013"/>
                  </a:lnTo>
                  <a:lnTo>
                    <a:pt x="251109" y="90949"/>
                  </a:lnTo>
                  <a:lnTo>
                    <a:pt x="255706" y="90398"/>
                  </a:lnTo>
                  <a:lnTo>
                    <a:pt x="260756" y="90031"/>
                  </a:lnTo>
                  <a:lnTo>
                    <a:pt x="270666" y="89623"/>
                  </a:lnTo>
                  <a:lnTo>
                    <a:pt x="283556" y="89340"/>
                  </a:lnTo>
                  <a:lnTo>
                    <a:pt x="289831" y="89309"/>
                  </a:lnTo>
                  <a:lnTo>
                    <a:pt x="291443" y="90298"/>
                  </a:lnTo>
                  <a:lnTo>
                    <a:pt x="292518" y="91948"/>
                  </a:lnTo>
                  <a:lnTo>
                    <a:pt x="293711" y="96428"/>
                  </a:lnTo>
                  <a:lnTo>
                    <a:pt x="294242" y="101727"/>
                  </a:lnTo>
                  <a:lnTo>
                    <a:pt x="299281" y="115028"/>
                  </a:lnTo>
                  <a:lnTo>
                    <a:pt x="299728" y="120342"/>
                  </a:lnTo>
                  <a:lnTo>
                    <a:pt x="297577" y="131537"/>
                  </a:lnTo>
                  <a:lnTo>
                    <a:pt x="295960" y="143128"/>
                  </a:lnTo>
                  <a:lnTo>
                    <a:pt x="294250" y="155885"/>
                  </a:lnTo>
                  <a:lnTo>
                    <a:pt x="292405" y="163455"/>
                  </a:lnTo>
                  <a:lnTo>
                    <a:pt x="290182" y="171478"/>
                  </a:lnTo>
                  <a:lnTo>
                    <a:pt x="288700" y="179803"/>
                  </a:lnTo>
                  <a:lnTo>
                    <a:pt x="287713" y="188329"/>
                  </a:lnTo>
                  <a:lnTo>
                    <a:pt x="287054" y="196990"/>
                  </a:lnTo>
                  <a:lnTo>
                    <a:pt x="284631" y="205741"/>
                  </a:lnTo>
                  <a:lnTo>
                    <a:pt x="281031" y="214551"/>
                  </a:lnTo>
                  <a:lnTo>
                    <a:pt x="276646" y="223401"/>
                  </a:lnTo>
                  <a:lnTo>
                    <a:pt x="272731" y="232278"/>
                  </a:lnTo>
                  <a:lnTo>
                    <a:pt x="269129" y="241172"/>
                  </a:lnTo>
                  <a:lnTo>
                    <a:pt x="265736" y="250078"/>
                  </a:lnTo>
                  <a:lnTo>
                    <a:pt x="261488" y="258993"/>
                  </a:lnTo>
                  <a:lnTo>
                    <a:pt x="256673" y="267911"/>
                  </a:lnTo>
                  <a:lnTo>
                    <a:pt x="251478" y="276834"/>
                  </a:lnTo>
                  <a:lnTo>
                    <a:pt x="247023" y="285759"/>
                  </a:lnTo>
                  <a:lnTo>
                    <a:pt x="243060" y="294686"/>
                  </a:lnTo>
                  <a:lnTo>
                    <a:pt x="239426" y="303614"/>
                  </a:lnTo>
                  <a:lnTo>
                    <a:pt x="235020" y="312541"/>
                  </a:lnTo>
                  <a:lnTo>
                    <a:pt x="230097" y="321471"/>
                  </a:lnTo>
                  <a:lnTo>
                    <a:pt x="224831" y="330399"/>
                  </a:lnTo>
                  <a:lnTo>
                    <a:pt x="213688" y="348258"/>
                  </a:lnTo>
                  <a:lnTo>
                    <a:pt x="207939" y="357188"/>
                  </a:lnTo>
                  <a:lnTo>
                    <a:pt x="201129" y="365125"/>
                  </a:lnTo>
                  <a:lnTo>
                    <a:pt x="193613" y="372401"/>
                  </a:lnTo>
                  <a:lnTo>
                    <a:pt x="185626" y="379236"/>
                  </a:lnTo>
                  <a:lnTo>
                    <a:pt x="178317" y="385777"/>
                  </a:lnTo>
                  <a:lnTo>
                    <a:pt x="164903" y="398336"/>
                  </a:lnTo>
                  <a:lnTo>
                    <a:pt x="158548" y="403472"/>
                  </a:lnTo>
                  <a:lnTo>
                    <a:pt x="152327" y="407887"/>
                  </a:lnTo>
                  <a:lnTo>
                    <a:pt x="146196" y="411823"/>
                  </a:lnTo>
                  <a:lnTo>
                    <a:pt x="139131" y="415440"/>
                  </a:lnTo>
                  <a:lnTo>
                    <a:pt x="131445" y="418843"/>
                  </a:lnTo>
                  <a:lnTo>
                    <a:pt x="123345" y="422103"/>
                  </a:lnTo>
                  <a:lnTo>
                    <a:pt x="115960" y="424277"/>
                  </a:lnTo>
                  <a:lnTo>
                    <a:pt x="109052" y="425727"/>
                  </a:lnTo>
                  <a:lnTo>
                    <a:pt x="102463" y="426692"/>
                  </a:lnTo>
                  <a:lnTo>
                    <a:pt x="96086" y="427336"/>
                  </a:lnTo>
                  <a:lnTo>
                    <a:pt x="89849" y="427766"/>
                  </a:lnTo>
                  <a:lnTo>
                    <a:pt x="83708" y="428052"/>
                  </a:lnTo>
                  <a:lnTo>
                    <a:pt x="77629" y="427251"/>
                  </a:lnTo>
                  <a:lnTo>
                    <a:pt x="71592" y="425724"/>
                  </a:lnTo>
                  <a:lnTo>
                    <a:pt x="65583" y="423715"/>
                  </a:lnTo>
                  <a:lnTo>
                    <a:pt x="56261" y="418836"/>
                  </a:lnTo>
                  <a:lnTo>
                    <a:pt x="47818" y="412368"/>
                  </a:lnTo>
                  <a:lnTo>
                    <a:pt x="42788" y="407865"/>
                  </a:lnTo>
                  <a:lnTo>
                    <a:pt x="37451" y="402878"/>
                  </a:lnTo>
                  <a:lnTo>
                    <a:pt x="28874" y="392047"/>
                  </a:lnTo>
                  <a:lnTo>
                    <a:pt x="22747" y="381610"/>
                  </a:lnTo>
                  <a:lnTo>
                    <a:pt x="21114" y="377438"/>
                  </a:lnTo>
                  <a:lnTo>
                    <a:pt x="17846" y="366117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SMARTInkAnnotation383"/>
            <p:cNvSpPr/>
            <p:nvPr/>
          </p:nvSpPr>
          <p:spPr>
            <a:xfrm>
              <a:off x="3187898" y="4598789"/>
              <a:ext cx="213946" cy="321469"/>
            </a:xfrm>
            <a:custGeom>
              <a:avLst/>
              <a:gdLst/>
              <a:ahLst/>
              <a:cxnLst/>
              <a:rect l="0" t="0" r="0" b="0"/>
              <a:pathLst>
                <a:path w="213946" h="321469">
                  <a:moveTo>
                    <a:pt x="205383" y="0"/>
                  </a:moveTo>
                  <a:lnTo>
                    <a:pt x="210123" y="0"/>
                  </a:lnTo>
                  <a:lnTo>
                    <a:pt x="211520" y="991"/>
                  </a:lnTo>
                  <a:lnTo>
                    <a:pt x="212451" y="2645"/>
                  </a:lnTo>
                  <a:lnTo>
                    <a:pt x="213071" y="4740"/>
                  </a:lnTo>
                  <a:lnTo>
                    <a:pt x="213761" y="12358"/>
                  </a:lnTo>
                  <a:lnTo>
                    <a:pt x="213945" y="17169"/>
                  </a:lnTo>
                  <a:lnTo>
                    <a:pt x="213075" y="22359"/>
                  </a:lnTo>
                  <a:lnTo>
                    <a:pt x="211503" y="27804"/>
                  </a:lnTo>
                  <a:lnTo>
                    <a:pt x="209463" y="33418"/>
                  </a:lnTo>
                  <a:lnTo>
                    <a:pt x="208103" y="39146"/>
                  </a:lnTo>
                  <a:lnTo>
                    <a:pt x="207196" y="44949"/>
                  </a:lnTo>
                  <a:lnTo>
                    <a:pt x="206592" y="50802"/>
                  </a:lnTo>
                  <a:lnTo>
                    <a:pt x="205197" y="57680"/>
                  </a:lnTo>
                  <a:lnTo>
                    <a:pt x="203274" y="65242"/>
                  </a:lnTo>
                  <a:lnTo>
                    <a:pt x="201000" y="73260"/>
                  </a:lnTo>
                  <a:lnTo>
                    <a:pt x="197500" y="81582"/>
                  </a:lnTo>
                  <a:lnTo>
                    <a:pt x="193182" y="90107"/>
                  </a:lnTo>
                  <a:lnTo>
                    <a:pt x="184086" y="106524"/>
                  </a:lnTo>
                  <a:lnTo>
                    <a:pt x="176735" y="120435"/>
                  </a:lnTo>
                  <a:lnTo>
                    <a:pt x="172394" y="127915"/>
                  </a:lnTo>
                  <a:lnTo>
                    <a:pt x="162278" y="144163"/>
                  </a:lnTo>
                  <a:lnTo>
                    <a:pt x="145427" y="170045"/>
                  </a:lnTo>
                  <a:lnTo>
                    <a:pt x="139615" y="177856"/>
                  </a:lnTo>
                  <a:lnTo>
                    <a:pt x="133757" y="185047"/>
                  </a:lnTo>
                  <a:lnTo>
                    <a:pt x="127866" y="191825"/>
                  </a:lnTo>
                  <a:lnTo>
                    <a:pt x="120963" y="199321"/>
                  </a:lnTo>
                  <a:lnTo>
                    <a:pt x="98018" y="223100"/>
                  </a:lnTo>
                  <a:lnTo>
                    <a:pt x="47733" y="273722"/>
                  </a:lnTo>
                  <a:lnTo>
                    <a:pt x="42736" y="279715"/>
                  </a:lnTo>
                  <a:lnTo>
                    <a:pt x="38412" y="285695"/>
                  </a:lnTo>
                  <a:lnTo>
                    <a:pt x="34538" y="291666"/>
                  </a:lnTo>
                  <a:lnTo>
                    <a:pt x="29971" y="296640"/>
                  </a:lnTo>
                  <a:lnTo>
                    <a:pt x="24941" y="300947"/>
                  </a:lnTo>
                  <a:lnTo>
                    <a:pt x="19604" y="304810"/>
                  </a:lnTo>
                  <a:lnTo>
                    <a:pt x="15054" y="308379"/>
                  </a:lnTo>
                  <a:lnTo>
                    <a:pt x="11028" y="311750"/>
                  </a:lnTo>
                  <a:lnTo>
                    <a:pt x="0" y="321468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SMARTInkAnnotation384"/>
            <p:cNvSpPr/>
            <p:nvPr/>
          </p:nvSpPr>
          <p:spPr>
            <a:xfrm>
              <a:off x="3223617" y="4634507"/>
              <a:ext cx="214313" cy="285751"/>
            </a:xfrm>
            <a:custGeom>
              <a:avLst/>
              <a:gdLst/>
              <a:ahLst/>
              <a:cxnLst/>
              <a:rect l="0" t="0" r="0" b="0"/>
              <a:pathLst>
                <a:path w="214313" h="285751">
                  <a:moveTo>
                    <a:pt x="0" y="0"/>
                  </a:moveTo>
                  <a:lnTo>
                    <a:pt x="4740" y="0"/>
                  </a:lnTo>
                  <a:lnTo>
                    <a:pt x="7129" y="992"/>
                  </a:lnTo>
                  <a:lnTo>
                    <a:pt x="12428" y="4740"/>
                  </a:lnTo>
                  <a:lnTo>
                    <a:pt x="18091" y="9714"/>
                  </a:lnTo>
                  <a:lnTo>
                    <a:pt x="20990" y="12429"/>
                  </a:lnTo>
                  <a:lnTo>
                    <a:pt x="26857" y="20738"/>
                  </a:lnTo>
                  <a:lnTo>
                    <a:pt x="29811" y="25731"/>
                  </a:lnTo>
                  <a:lnTo>
                    <a:pt x="34756" y="31045"/>
                  </a:lnTo>
                  <a:lnTo>
                    <a:pt x="41030" y="36571"/>
                  </a:lnTo>
                  <a:lnTo>
                    <a:pt x="48189" y="42241"/>
                  </a:lnTo>
                  <a:lnTo>
                    <a:pt x="54946" y="48997"/>
                  </a:lnTo>
                  <a:lnTo>
                    <a:pt x="61435" y="56477"/>
                  </a:lnTo>
                  <a:lnTo>
                    <a:pt x="67746" y="64440"/>
                  </a:lnTo>
                  <a:lnTo>
                    <a:pt x="73937" y="71734"/>
                  </a:lnTo>
                  <a:lnTo>
                    <a:pt x="80049" y="78580"/>
                  </a:lnTo>
                  <a:lnTo>
                    <a:pt x="86108" y="85130"/>
                  </a:lnTo>
                  <a:lnTo>
                    <a:pt x="92132" y="93464"/>
                  </a:lnTo>
                  <a:lnTo>
                    <a:pt x="98132" y="102989"/>
                  </a:lnTo>
                  <a:lnTo>
                    <a:pt x="104117" y="113308"/>
                  </a:lnTo>
                  <a:lnTo>
                    <a:pt x="116058" y="132710"/>
                  </a:lnTo>
                  <a:lnTo>
                    <a:pt x="122020" y="142052"/>
                  </a:lnTo>
                  <a:lnTo>
                    <a:pt x="128971" y="151256"/>
                  </a:lnTo>
                  <a:lnTo>
                    <a:pt x="136582" y="160369"/>
                  </a:lnTo>
                  <a:lnTo>
                    <a:pt x="144633" y="169421"/>
                  </a:lnTo>
                  <a:lnTo>
                    <a:pt x="151985" y="179423"/>
                  </a:lnTo>
                  <a:lnTo>
                    <a:pt x="158870" y="190061"/>
                  </a:lnTo>
                  <a:lnTo>
                    <a:pt x="165445" y="201121"/>
                  </a:lnTo>
                  <a:lnTo>
                    <a:pt x="178041" y="221348"/>
                  </a:lnTo>
                  <a:lnTo>
                    <a:pt x="184178" y="230909"/>
                  </a:lnTo>
                  <a:lnTo>
                    <a:pt x="189262" y="240260"/>
                  </a:lnTo>
                  <a:lnTo>
                    <a:pt x="193644" y="249471"/>
                  </a:lnTo>
                  <a:lnTo>
                    <a:pt x="197556" y="258587"/>
                  </a:lnTo>
                  <a:lnTo>
                    <a:pt x="201157" y="265657"/>
                  </a:lnTo>
                  <a:lnTo>
                    <a:pt x="204550" y="271362"/>
                  </a:lnTo>
                  <a:lnTo>
                    <a:pt x="214312" y="28575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SMARTInkAnnotation385"/>
            <p:cNvSpPr/>
            <p:nvPr/>
          </p:nvSpPr>
          <p:spPr>
            <a:xfrm>
              <a:off x="3777257" y="4643556"/>
              <a:ext cx="250033" cy="26671"/>
            </a:xfrm>
            <a:custGeom>
              <a:avLst/>
              <a:gdLst/>
              <a:ahLst/>
              <a:cxnLst/>
              <a:rect l="0" t="0" r="0" b="0"/>
              <a:pathLst>
                <a:path w="250033" h="26671">
                  <a:moveTo>
                    <a:pt x="0" y="26670"/>
                  </a:moveTo>
                  <a:lnTo>
                    <a:pt x="12429" y="26670"/>
                  </a:lnTo>
                  <a:lnTo>
                    <a:pt x="16224" y="25678"/>
                  </a:lnTo>
                  <a:lnTo>
                    <a:pt x="20738" y="24024"/>
                  </a:lnTo>
                  <a:lnTo>
                    <a:pt x="25731" y="21930"/>
                  </a:lnTo>
                  <a:lnTo>
                    <a:pt x="31045" y="20533"/>
                  </a:lnTo>
                  <a:lnTo>
                    <a:pt x="36572" y="19602"/>
                  </a:lnTo>
                  <a:lnTo>
                    <a:pt x="42240" y="18981"/>
                  </a:lnTo>
                  <a:lnTo>
                    <a:pt x="48004" y="17576"/>
                  </a:lnTo>
                  <a:lnTo>
                    <a:pt x="53831" y="15646"/>
                  </a:lnTo>
                  <a:lnTo>
                    <a:pt x="59700" y="13368"/>
                  </a:lnTo>
                  <a:lnTo>
                    <a:pt x="66589" y="11848"/>
                  </a:lnTo>
                  <a:lnTo>
                    <a:pt x="74159" y="10836"/>
                  </a:lnTo>
                  <a:lnTo>
                    <a:pt x="82181" y="10161"/>
                  </a:lnTo>
                  <a:lnTo>
                    <a:pt x="89514" y="8718"/>
                  </a:lnTo>
                  <a:lnTo>
                    <a:pt x="96387" y="6765"/>
                  </a:lnTo>
                  <a:lnTo>
                    <a:pt x="102953" y="4470"/>
                  </a:lnTo>
                  <a:lnTo>
                    <a:pt x="110308" y="2940"/>
                  </a:lnTo>
                  <a:lnTo>
                    <a:pt x="118187" y="1920"/>
                  </a:lnTo>
                  <a:lnTo>
                    <a:pt x="126416" y="1241"/>
                  </a:lnTo>
                  <a:lnTo>
                    <a:pt x="134879" y="787"/>
                  </a:lnTo>
                  <a:lnTo>
                    <a:pt x="152220" y="283"/>
                  </a:lnTo>
                  <a:lnTo>
                    <a:pt x="178717" y="0"/>
                  </a:lnTo>
                  <a:lnTo>
                    <a:pt x="186613" y="952"/>
                  </a:lnTo>
                  <a:lnTo>
                    <a:pt x="193863" y="2580"/>
                  </a:lnTo>
                  <a:lnTo>
                    <a:pt x="200679" y="4657"/>
                  </a:lnTo>
                  <a:lnTo>
                    <a:pt x="208200" y="6041"/>
                  </a:lnTo>
                  <a:lnTo>
                    <a:pt x="216191" y="6964"/>
                  </a:lnTo>
                  <a:lnTo>
                    <a:pt x="231023" y="7989"/>
                  </a:lnTo>
                  <a:lnTo>
                    <a:pt x="250032" y="8811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SMARTInkAnnotation386"/>
            <p:cNvSpPr/>
            <p:nvPr/>
          </p:nvSpPr>
          <p:spPr>
            <a:xfrm>
              <a:off x="3777257" y="4777382"/>
              <a:ext cx="267892" cy="26790"/>
            </a:xfrm>
            <a:custGeom>
              <a:avLst/>
              <a:gdLst/>
              <a:ahLst/>
              <a:cxnLst/>
              <a:rect l="0" t="0" r="0" b="0"/>
              <a:pathLst>
                <a:path w="267892" h="26790">
                  <a:moveTo>
                    <a:pt x="0" y="26789"/>
                  </a:moveTo>
                  <a:lnTo>
                    <a:pt x="17169" y="26789"/>
                  </a:lnTo>
                  <a:lnTo>
                    <a:pt x="21368" y="25797"/>
                  </a:lnTo>
                  <a:lnTo>
                    <a:pt x="25160" y="24144"/>
                  </a:lnTo>
                  <a:lnTo>
                    <a:pt x="28679" y="22049"/>
                  </a:lnTo>
                  <a:lnTo>
                    <a:pt x="34003" y="20652"/>
                  </a:lnTo>
                  <a:lnTo>
                    <a:pt x="40528" y="19721"/>
                  </a:lnTo>
                  <a:lnTo>
                    <a:pt x="47854" y="19101"/>
                  </a:lnTo>
                  <a:lnTo>
                    <a:pt x="55716" y="18687"/>
                  </a:lnTo>
                  <a:lnTo>
                    <a:pt x="72388" y="18227"/>
                  </a:lnTo>
                  <a:lnTo>
                    <a:pt x="81001" y="17113"/>
                  </a:lnTo>
                  <a:lnTo>
                    <a:pt x="89719" y="15377"/>
                  </a:lnTo>
                  <a:lnTo>
                    <a:pt x="98508" y="13228"/>
                  </a:lnTo>
                  <a:lnTo>
                    <a:pt x="108336" y="11795"/>
                  </a:lnTo>
                  <a:lnTo>
                    <a:pt x="118857" y="10840"/>
                  </a:lnTo>
                  <a:lnTo>
                    <a:pt x="129840" y="10204"/>
                  </a:lnTo>
                  <a:lnTo>
                    <a:pt x="152625" y="9495"/>
                  </a:lnTo>
                  <a:lnTo>
                    <a:pt x="199592" y="9042"/>
                  </a:lnTo>
                  <a:lnTo>
                    <a:pt x="210452" y="8012"/>
                  </a:lnTo>
                  <a:lnTo>
                    <a:pt x="220669" y="6333"/>
                  </a:lnTo>
                  <a:lnTo>
                    <a:pt x="230456" y="4223"/>
                  </a:lnTo>
                  <a:lnTo>
                    <a:pt x="238966" y="2815"/>
                  </a:lnTo>
                  <a:lnTo>
                    <a:pt x="246623" y="1877"/>
                  </a:lnTo>
                  <a:lnTo>
                    <a:pt x="267891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SMARTInkAnnotation387"/>
            <p:cNvSpPr/>
            <p:nvPr/>
          </p:nvSpPr>
          <p:spPr>
            <a:xfrm>
              <a:off x="4277320" y="4572000"/>
              <a:ext cx="357188" cy="294680"/>
            </a:xfrm>
            <a:custGeom>
              <a:avLst/>
              <a:gdLst/>
              <a:ahLst/>
              <a:cxnLst/>
              <a:rect l="0" t="0" r="0" b="0"/>
              <a:pathLst>
                <a:path w="357188" h="294680">
                  <a:moveTo>
                    <a:pt x="357187" y="0"/>
                  </a:moveTo>
                  <a:lnTo>
                    <a:pt x="357187" y="4740"/>
                  </a:lnTo>
                  <a:lnTo>
                    <a:pt x="356195" y="6136"/>
                  </a:lnTo>
                  <a:lnTo>
                    <a:pt x="354542" y="7067"/>
                  </a:lnTo>
                  <a:lnTo>
                    <a:pt x="352447" y="7688"/>
                  </a:lnTo>
                  <a:lnTo>
                    <a:pt x="347474" y="11024"/>
                  </a:lnTo>
                  <a:lnTo>
                    <a:pt x="344758" y="13302"/>
                  </a:lnTo>
                  <a:lnTo>
                    <a:pt x="339096" y="21125"/>
                  </a:lnTo>
                  <a:lnTo>
                    <a:pt x="336196" y="25989"/>
                  </a:lnTo>
                  <a:lnTo>
                    <a:pt x="327684" y="34040"/>
                  </a:lnTo>
                  <a:lnTo>
                    <a:pt x="317285" y="41918"/>
                  </a:lnTo>
                  <a:lnTo>
                    <a:pt x="311734" y="46796"/>
                  </a:lnTo>
                  <a:lnTo>
                    <a:pt x="306049" y="52034"/>
                  </a:lnTo>
                  <a:lnTo>
                    <a:pt x="300275" y="56517"/>
                  </a:lnTo>
                  <a:lnTo>
                    <a:pt x="294441" y="60499"/>
                  </a:lnTo>
                  <a:lnTo>
                    <a:pt x="288567" y="64144"/>
                  </a:lnTo>
                  <a:lnTo>
                    <a:pt x="266079" y="78757"/>
                  </a:lnTo>
                  <a:lnTo>
                    <a:pt x="258745" y="84255"/>
                  </a:lnTo>
                  <a:lnTo>
                    <a:pt x="251872" y="89904"/>
                  </a:lnTo>
                  <a:lnTo>
                    <a:pt x="245305" y="95655"/>
                  </a:lnTo>
                  <a:lnTo>
                    <a:pt x="237951" y="101473"/>
                  </a:lnTo>
                  <a:lnTo>
                    <a:pt x="230071" y="107336"/>
                  </a:lnTo>
                  <a:lnTo>
                    <a:pt x="213379" y="119142"/>
                  </a:lnTo>
                  <a:lnTo>
                    <a:pt x="196038" y="131004"/>
                  </a:lnTo>
                  <a:lnTo>
                    <a:pt x="187247" y="137937"/>
                  </a:lnTo>
                  <a:lnTo>
                    <a:pt x="178409" y="145536"/>
                  </a:lnTo>
                  <a:lnTo>
                    <a:pt x="169541" y="153578"/>
                  </a:lnTo>
                  <a:lnTo>
                    <a:pt x="160652" y="160925"/>
                  </a:lnTo>
                  <a:lnTo>
                    <a:pt x="151749" y="167806"/>
                  </a:lnTo>
                  <a:lnTo>
                    <a:pt x="142838" y="174379"/>
                  </a:lnTo>
                  <a:lnTo>
                    <a:pt x="124999" y="186972"/>
                  </a:lnTo>
                  <a:lnTo>
                    <a:pt x="116075" y="193109"/>
                  </a:lnTo>
                  <a:lnTo>
                    <a:pt x="107149" y="200176"/>
                  </a:lnTo>
                  <a:lnTo>
                    <a:pt x="98221" y="207865"/>
                  </a:lnTo>
                  <a:lnTo>
                    <a:pt x="81357" y="223353"/>
                  </a:lnTo>
                  <a:lnTo>
                    <a:pt x="67247" y="236851"/>
                  </a:lnTo>
                  <a:lnTo>
                    <a:pt x="60706" y="242236"/>
                  </a:lnTo>
                  <a:lnTo>
                    <a:pt x="54361" y="246819"/>
                  </a:lnTo>
                  <a:lnTo>
                    <a:pt x="48147" y="250866"/>
                  </a:lnTo>
                  <a:lnTo>
                    <a:pt x="42020" y="255548"/>
                  </a:lnTo>
                  <a:lnTo>
                    <a:pt x="35951" y="260654"/>
                  </a:lnTo>
                  <a:lnTo>
                    <a:pt x="24908" y="270627"/>
                  </a:lnTo>
                  <a:lnTo>
                    <a:pt x="16692" y="278367"/>
                  </a:lnTo>
                  <a:lnTo>
                    <a:pt x="13113" y="280828"/>
                  </a:lnTo>
                  <a:lnTo>
                    <a:pt x="6489" y="283562"/>
                  </a:lnTo>
                  <a:lnTo>
                    <a:pt x="4326" y="285284"/>
                  </a:lnTo>
                  <a:lnTo>
                    <a:pt x="2884" y="287423"/>
                  </a:lnTo>
                  <a:lnTo>
                    <a:pt x="0" y="29467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SMARTInkAnnotation388"/>
            <p:cNvSpPr/>
            <p:nvPr/>
          </p:nvSpPr>
          <p:spPr>
            <a:xfrm>
              <a:off x="4384476" y="4500562"/>
              <a:ext cx="285751" cy="500064"/>
            </a:xfrm>
            <a:custGeom>
              <a:avLst/>
              <a:gdLst/>
              <a:ahLst/>
              <a:cxnLst/>
              <a:rect l="0" t="0" r="0" b="0"/>
              <a:pathLst>
                <a:path w="285751" h="500064">
                  <a:moveTo>
                    <a:pt x="0" y="0"/>
                  </a:moveTo>
                  <a:lnTo>
                    <a:pt x="12429" y="0"/>
                  </a:lnTo>
                  <a:lnTo>
                    <a:pt x="20738" y="2646"/>
                  </a:lnTo>
                  <a:lnTo>
                    <a:pt x="25731" y="4740"/>
                  </a:lnTo>
                  <a:lnTo>
                    <a:pt x="33926" y="9713"/>
                  </a:lnTo>
                  <a:lnTo>
                    <a:pt x="37500" y="12429"/>
                  </a:lnTo>
                  <a:lnTo>
                    <a:pt x="41867" y="17216"/>
                  </a:lnTo>
                  <a:lnTo>
                    <a:pt x="46763" y="23383"/>
                  </a:lnTo>
                  <a:lnTo>
                    <a:pt x="52012" y="30472"/>
                  </a:lnTo>
                  <a:lnTo>
                    <a:pt x="58486" y="38174"/>
                  </a:lnTo>
                  <a:lnTo>
                    <a:pt x="65780" y="46285"/>
                  </a:lnTo>
                  <a:lnTo>
                    <a:pt x="73619" y="54669"/>
                  </a:lnTo>
                  <a:lnTo>
                    <a:pt x="80829" y="64227"/>
                  </a:lnTo>
                  <a:lnTo>
                    <a:pt x="87620" y="74568"/>
                  </a:lnTo>
                  <a:lnTo>
                    <a:pt x="94132" y="85431"/>
                  </a:lnTo>
                  <a:lnTo>
                    <a:pt x="101450" y="96641"/>
                  </a:lnTo>
                  <a:lnTo>
                    <a:pt x="109305" y="108084"/>
                  </a:lnTo>
                  <a:lnTo>
                    <a:pt x="117518" y="119681"/>
                  </a:lnTo>
                  <a:lnTo>
                    <a:pt x="124978" y="132373"/>
                  </a:lnTo>
                  <a:lnTo>
                    <a:pt x="131936" y="145796"/>
                  </a:lnTo>
                  <a:lnTo>
                    <a:pt x="153855" y="191035"/>
                  </a:lnTo>
                  <a:lnTo>
                    <a:pt x="187929" y="259655"/>
                  </a:lnTo>
                  <a:lnTo>
                    <a:pt x="205563" y="297634"/>
                  </a:lnTo>
                  <a:lnTo>
                    <a:pt x="241137" y="378607"/>
                  </a:lnTo>
                  <a:lnTo>
                    <a:pt x="263160" y="431223"/>
                  </a:lnTo>
                  <a:lnTo>
                    <a:pt x="268706" y="446232"/>
                  </a:lnTo>
                  <a:lnTo>
                    <a:pt x="273395" y="460207"/>
                  </a:lnTo>
                  <a:lnTo>
                    <a:pt x="285750" y="500063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xmlns="" val="1126012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60011" t="50000" r="5672" b="31439"/>
          <a:stretch/>
        </p:blipFill>
        <p:spPr bwMode="auto">
          <a:xfrm>
            <a:off x="228600" y="408709"/>
            <a:ext cx="4260275" cy="3394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994850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9290" t="71023" r="54050"/>
          <a:stretch/>
        </p:blipFill>
        <p:spPr bwMode="auto">
          <a:xfrm>
            <a:off x="381000" y="533400"/>
            <a:ext cx="4343000" cy="5056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35" name="Group 34"/>
          <p:cNvGrpSpPr/>
          <p:nvPr/>
        </p:nvGrpSpPr>
        <p:grpSpPr>
          <a:xfrm>
            <a:off x="875109" y="473273"/>
            <a:ext cx="4607341" cy="4152306"/>
            <a:chOff x="875109" y="473273"/>
            <a:chExt cx="4607341" cy="4152306"/>
          </a:xfrm>
        </p:grpSpPr>
        <p:sp>
          <p:nvSpPr>
            <p:cNvPr id="3" name="SMARTInkAnnotation314"/>
            <p:cNvSpPr/>
            <p:nvPr/>
          </p:nvSpPr>
          <p:spPr>
            <a:xfrm>
              <a:off x="875109" y="964406"/>
              <a:ext cx="500063" cy="71438"/>
            </a:xfrm>
            <a:custGeom>
              <a:avLst/>
              <a:gdLst/>
              <a:ahLst/>
              <a:cxnLst/>
              <a:rect l="0" t="0" r="0" b="0"/>
              <a:pathLst>
                <a:path w="500063" h="71438">
                  <a:moveTo>
                    <a:pt x="0" y="71437"/>
                  </a:moveTo>
                  <a:lnTo>
                    <a:pt x="4740" y="66697"/>
                  </a:lnTo>
                  <a:lnTo>
                    <a:pt x="7129" y="65300"/>
                  </a:lnTo>
                  <a:lnTo>
                    <a:pt x="12429" y="63749"/>
                  </a:lnTo>
                  <a:lnTo>
                    <a:pt x="26858" y="62671"/>
                  </a:lnTo>
                  <a:lnTo>
                    <a:pt x="29811" y="62616"/>
                  </a:lnTo>
                  <a:lnTo>
                    <a:pt x="33765" y="61588"/>
                  </a:lnTo>
                  <a:lnTo>
                    <a:pt x="38385" y="59910"/>
                  </a:lnTo>
                  <a:lnTo>
                    <a:pt x="43449" y="57799"/>
                  </a:lnTo>
                  <a:lnTo>
                    <a:pt x="48810" y="56392"/>
                  </a:lnTo>
                  <a:lnTo>
                    <a:pt x="60058" y="54829"/>
                  </a:lnTo>
                  <a:lnTo>
                    <a:pt x="71671" y="54134"/>
                  </a:lnTo>
                  <a:lnTo>
                    <a:pt x="77546" y="53948"/>
                  </a:lnTo>
                  <a:lnTo>
                    <a:pt x="83448" y="52833"/>
                  </a:lnTo>
                  <a:lnTo>
                    <a:pt x="89366" y="51097"/>
                  </a:lnTo>
                  <a:lnTo>
                    <a:pt x="102226" y="46522"/>
                  </a:lnTo>
                  <a:lnTo>
                    <a:pt x="117864" y="41181"/>
                  </a:lnTo>
                  <a:lnTo>
                    <a:pt x="126201" y="39360"/>
                  </a:lnTo>
                  <a:lnTo>
                    <a:pt x="134735" y="38146"/>
                  </a:lnTo>
                  <a:lnTo>
                    <a:pt x="143401" y="37337"/>
                  </a:lnTo>
                  <a:lnTo>
                    <a:pt x="152156" y="35805"/>
                  </a:lnTo>
                  <a:lnTo>
                    <a:pt x="160968" y="33792"/>
                  </a:lnTo>
                  <a:lnTo>
                    <a:pt x="169820" y="31458"/>
                  </a:lnTo>
                  <a:lnTo>
                    <a:pt x="178698" y="29901"/>
                  </a:lnTo>
                  <a:lnTo>
                    <a:pt x="187593" y="28864"/>
                  </a:lnTo>
                  <a:lnTo>
                    <a:pt x="196499" y="28172"/>
                  </a:lnTo>
                  <a:lnTo>
                    <a:pt x="206406" y="26719"/>
                  </a:lnTo>
                  <a:lnTo>
                    <a:pt x="216979" y="24758"/>
                  </a:lnTo>
                  <a:lnTo>
                    <a:pt x="227996" y="22458"/>
                  </a:lnTo>
                  <a:lnTo>
                    <a:pt x="238318" y="20925"/>
                  </a:lnTo>
                  <a:lnTo>
                    <a:pt x="248175" y="19903"/>
                  </a:lnTo>
                  <a:lnTo>
                    <a:pt x="257724" y="19222"/>
                  </a:lnTo>
                  <a:lnTo>
                    <a:pt x="268058" y="17775"/>
                  </a:lnTo>
                  <a:lnTo>
                    <a:pt x="278916" y="15819"/>
                  </a:lnTo>
                  <a:lnTo>
                    <a:pt x="290124" y="13522"/>
                  </a:lnTo>
                  <a:lnTo>
                    <a:pt x="300572" y="11991"/>
                  </a:lnTo>
                  <a:lnTo>
                    <a:pt x="310514" y="10971"/>
                  </a:lnTo>
                  <a:lnTo>
                    <a:pt x="320119" y="10290"/>
                  </a:lnTo>
                  <a:lnTo>
                    <a:pt x="329498" y="9837"/>
                  </a:lnTo>
                  <a:lnTo>
                    <a:pt x="347858" y="9333"/>
                  </a:lnTo>
                  <a:lnTo>
                    <a:pt x="401801" y="8965"/>
                  </a:lnTo>
                  <a:lnTo>
                    <a:pt x="409750" y="7961"/>
                  </a:lnTo>
                  <a:lnTo>
                    <a:pt x="417034" y="6299"/>
                  </a:lnTo>
                  <a:lnTo>
                    <a:pt x="423874" y="4199"/>
                  </a:lnTo>
                  <a:lnTo>
                    <a:pt x="430419" y="2800"/>
                  </a:lnTo>
                  <a:lnTo>
                    <a:pt x="442982" y="1244"/>
                  </a:lnTo>
                  <a:lnTo>
                    <a:pt x="456471" y="368"/>
                  </a:lnTo>
                  <a:lnTo>
                    <a:pt x="471492" y="109"/>
                  </a:lnTo>
                  <a:lnTo>
                    <a:pt x="500062" y="0"/>
                  </a:lnTo>
                  <a:lnTo>
                    <a:pt x="491165" y="0"/>
                  </a:lnTo>
                  <a:lnTo>
                    <a:pt x="500062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SMARTInkAnnotation315"/>
            <p:cNvSpPr/>
            <p:nvPr/>
          </p:nvSpPr>
          <p:spPr>
            <a:xfrm>
              <a:off x="2875359" y="929055"/>
              <a:ext cx="544712" cy="44281"/>
            </a:xfrm>
            <a:custGeom>
              <a:avLst/>
              <a:gdLst/>
              <a:ahLst/>
              <a:cxnLst/>
              <a:rect l="0" t="0" r="0" b="0"/>
              <a:pathLst>
                <a:path w="544712" h="44281">
                  <a:moveTo>
                    <a:pt x="0" y="44280"/>
                  </a:moveTo>
                  <a:lnTo>
                    <a:pt x="0" y="36592"/>
                  </a:lnTo>
                  <a:lnTo>
                    <a:pt x="992" y="35186"/>
                  </a:lnTo>
                  <a:lnTo>
                    <a:pt x="2646" y="33257"/>
                  </a:lnTo>
                  <a:lnTo>
                    <a:pt x="4740" y="30978"/>
                  </a:lnTo>
                  <a:lnTo>
                    <a:pt x="6137" y="28467"/>
                  </a:lnTo>
                  <a:lnTo>
                    <a:pt x="7068" y="25801"/>
                  </a:lnTo>
                  <a:lnTo>
                    <a:pt x="7688" y="23031"/>
                  </a:lnTo>
                  <a:lnTo>
                    <a:pt x="9094" y="20192"/>
                  </a:lnTo>
                  <a:lnTo>
                    <a:pt x="11024" y="17308"/>
                  </a:lnTo>
                  <a:lnTo>
                    <a:pt x="13302" y="14392"/>
                  </a:lnTo>
                  <a:lnTo>
                    <a:pt x="15814" y="12449"/>
                  </a:lnTo>
                  <a:lnTo>
                    <a:pt x="18479" y="11153"/>
                  </a:lnTo>
                  <a:lnTo>
                    <a:pt x="21249" y="10289"/>
                  </a:lnTo>
                  <a:lnTo>
                    <a:pt x="29888" y="9074"/>
                  </a:lnTo>
                  <a:lnTo>
                    <a:pt x="44665" y="8629"/>
                  </a:lnTo>
                  <a:lnTo>
                    <a:pt x="61298" y="8575"/>
                  </a:lnTo>
                  <a:lnTo>
                    <a:pt x="65670" y="7579"/>
                  </a:lnTo>
                  <a:lnTo>
                    <a:pt x="69577" y="5922"/>
                  </a:lnTo>
                  <a:lnTo>
                    <a:pt x="73174" y="3825"/>
                  </a:lnTo>
                  <a:lnTo>
                    <a:pt x="78548" y="2428"/>
                  </a:lnTo>
                  <a:lnTo>
                    <a:pt x="85107" y="1496"/>
                  </a:lnTo>
                  <a:lnTo>
                    <a:pt x="99341" y="460"/>
                  </a:lnTo>
                  <a:lnTo>
                    <a:pt x="112282" y="0"/>
                  </a:lnTo>
                  <a:lnTo>
                    <a:pt x="119503" y="870"/>
                  </a:lnTo>
                  <a:lnTo>
                    <a:pt x="127293" y="2442"/>
                  </a:lnTo>
                  <a:lnTo>
                    <a:pt x="135464" y="4482"/>
                  </a:lnTo>
                  <a:lnTo>
                    <a:pt x="143887" y="5842"/>
                  </a:lnTo>
                  <a:lnTo>
                    <a:pt x="152479" y="6748"/>
                  </a:lnTo>
                  <a:lnTo>
                    <a:pt x="161184" y="7353"/>
                  </a:lnTo>
                  <a:lnTo>
                    <a:pt x="169964" y="7756"/>
                  </a:lnTo>
                  <a:lnTo>
                    <a:pt x="187656" y="8204"/>
                  </a:lnTo>
                  <a:lnTo>
                    <a:pt x="248802" y="8530"/>
                  </a:lnTo>
                  <a:lnTo>
                    <a:pt x="260126" y="9533"/>
                  </a:lnTo>
                  <a:lnTo>
                    <a:pt x="272636" y="11194"/>
                  </a:lnTo>
                  <a:lnTo>
                    <a:pt x="285937" y="13293"/>
                  </a:lnTo>
                  <a:lnTo>
                    <a:pt x="297781" y="14693"/>
                  </a:lnTo>
                  <a:lnTo>
                    <a:pt x="308653" y="15625"/>
                  </a:lnTo>
                  <a:lnTo>
                    <a:pt x="318878" y="16247"/>
                  </a:lnTo>
                  <a:lnTo>
                    <a:pt x="340822" y="16939"/>
                  </a:lnTo>
                  <a:lnTo>
                    <a:pt x="352231" y="17123"/>
                  </a:lnTo>
                  <a:lnTo>
                    <a:pt x="362812" y="18238"/>
                  </a:lnTo>
                  <a:lnTo>
                    <a:pt x="372844" y="19973"/>
                  </a:lnTo>
                  <a:lnTo>
                    <a:pt x="382508" y="22123"/>
                  </a:lnTo>
                  <a:lnTo>
                    <a:pt x="391927" y="23555"/>
                  </a:lnTo>
                  <a:lnTo>
                    <a:pt x="401183" y="24511"/>
                  </a:lnTo>
                  <a:lnTo>
                    <a:pt x="410330" y="25147"/>
                  </a:lnTo>
                  <a:lnTo>
                    <a:pt x="419405" y="26564"/>
                  </a:lnTo>
                  <a:lnTo>
                    <a:pt x="428431" y="28501"/>
                  </a:lnTo>
                  <a:lnTo>
                    <a:pt x="437426" y="30784"/>
                  </a:lnTo>
                  <a:lnTo>
                    <a:pt x="445406" y="32306"/>
                  </a:lnTo>
                  <a:lnTo>
                    <a:pt x="452711" y="33321"/>
                  </a:lnTo>
                  <a:lnTo>
                    <a:pt x="467111" y="34449"/>
                  </a:lnTo>
                  <a:lnTo>
                    <a:pt x="483433" y="34950"/>
                  </a:lnTo>
                  <a:lnTo>
                    <a:pt x="504899" y="35272"/>
                  </a:lnTo>
                  <a:lnTo>
                    <a:pt x="530619" y="35348"/>
                  </a:lnTo>
                  <a:lnTo>
                    <a:pt x="533332" y="34357"/>
                  </a:lnTo>
                  <a:lnTo>
                    <a:pt x="536133" y="32704"/>
                  </a:lnTo>
                  <a:lnTo>
                    <a:pt x="544707" y="26424"/>
                  </a:lnTo>
                  <a:lnTo>
                    <a:pt x="544711" y="26421"/>
                  </a:lnTo>
                  <a:lnTo>
                    <a:pt x="536149" y="26421"/>
                  </a:lnTo>
                  <a:lnTo>
                    <a:pt x="544711" y="26421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SMARTInkAnnotation316"/>
            <p:cNvSpPr/>
            <p:nvPr/>
          </p:nvSpPr>
          <p:spPr>
            <a:xfrm>
              <a:off x="1080492" y="1982390"/>
              <a:ext cx="339329" cy="508993"/>
            </a:xfrm>
            <a:custGeom>
              <a:avLst/>
              <a:gdLst/>
              <a:ahLst/>
              <a:cxnLst/>
              <a:rect l="0" t="0" r="0" b="0"/>
              <a:pathLst>
                <a:path w="339329" h="508993">
                  <a:moveTo>
                    <a:pt x="339328" y="0"/>
                  </a:moveTo>
                  <a:lnTo>
                    <a:pt x="331639" y="0"/>
                  </a:lnTo>
                  <a:lnTo>
                    <a:pt x="331225" y="992"/>
                  </a:lnTo>
                  <a:lnTo>
                    <a:pt x="330766" y="4741"/>
                  </a:lnTo>
                  <a:lnTo>
                    <a:pt x="324334" y="21368"/>
                  </a:lnTo>
                  <a:lnTo>
                    <a:pt x="321325" y="34003"/>
                  </a:lnTo>
                  <a:lnTo>
                    <a:pt x="317105" y="47854"/>
                  </a:lnTo>
                  <a:lnTo>
                    <a:pt x="309277" y="61287"/>
                  </a:lnTo>
                  <a:lnTo>
                    <a:pt x="300175" y="74864"/>
                  </a:lnTo>
                  <a:lnTo>
                    <a:pt x="296359" y="82651"/>
                  </a:lnTo>
                  <a:lnTo>
                    <a:pt x="292822" y="90820"/>
                  </a:lnTo>
                  <a:lnTo>
                    <a:pt x="288480" y="99242"/>
                  </a:lnTo>
                  <a:lnTo>
                    <a:pt x="283601" y="107833"/>
                  </a:lnTo>
                  <a:lnTo>
                    <a:pt x="278364" y="116537"/>
                  </a:lnTo>
                  <a:lnTo>
                    <a:pt x="272888" y="126309"/>
                  </a:lnTo>
                  <a:lnTo>
                    <a:pt x="261513" y="147749"/>
                  </a:lnTo>
                  <a:lnTo>
                    <a:pt x="243952" y="182133"/>
                  </a:lnTo>
                  <a:lnTo>
                    <a:pt x="237049" y="192859"/>
                  </a:lnTo>
                  <a:lnTo>
                    <a:pt x="229470" y="202987"/>
                  </a:lnTo>
                  <a:lnTo>
                    <a:pt x="221441" y="212715"/>
                  </a:lnTo>
                  <a:lnTo>
                    <a:pt x="204582" y="234108"/>
                  </a:lnTo>
                  <a:lnTo>
                    <a:pt x="116072" y="351268"/>
                  </a:lnTo>
                  <a:lnTo>
                    <a:pt x="100866" y="372416"/>
                  </a:lnTo>
                  <a:lnTo>
                    <a:pt x="94033" y="382223"/>
                  </a:lnTo>
                  <a:lnTo>
                    <a:pt x="87493" y="392729"/>
                  </a:lnTo>
                  <a:lnTo>
                    <a:pt x="81149" y="403702"/>
                  </a:lnTo>
                  <a:lnTo>
                    <a:pt x="74935" y="414987"/>
                  </a:lnTo>
                  <a:lnTo>
                    <a:pt x="68808" y="424494"/>
                  </a:lnTo>
                  <a:lnTo>
                    <a:pt x="62739" y="432816"/>
                  </a:lnTo>
                  <a:lnTo>
                    <a:pt x="56709" y="440349"/>
                  </a:lnTo>
                  <a:lnTo>
                    <a:pt x="50704" y="447355"/>
                  </a:lnTo>
                  <a:lnTo>
                    <a:pt x="44717" y="454010"/>
                  </a:lnTo>
                  <a:lnTo>
                    <a:pt x="38741" y="460431"/>
                  </a:lnTo>
                  <a:lnTo>
                    <a:pt x="29455" y="472858"/>
                  </a:lnTo>
                  <a:lnTo>
                    <a:pt x="22021" y="484003"/>
                  </a:lnTo>
                  <a:lnTo>
                    <a:pt x="15409" y="492263"/>
                  </a:lnTo>
                  <a:lnTo>
                    <a:pt x="12257" y="494863"/>
                  </a:lnTo>
                  <a:lnTo>
                    <a:pt x="9163" y="496596"/>
                  </a:lnTo>
                  <a:lnTo>
                    <a:pt x="6109" y="497752"/>
                  </a:lnTo>
                  <a:lnTo>
                    <a:pt x="4072" y="499514"/>
                  </a:lnTo>
                  <a:lnTo>
                    <a:pt x="2715" y="501681"/>
                  </a:lnTo>
                  <a:lnTo>
                    <a:pt x="0" y="508992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SMARTInkAnnotation317"/>
            <p:cNvSpPr/>
            <p:nvPr/>
          </p:nvSpPr>
          <p:spPr>
            <a:xfrm>
              <a:off x="1125140" y="2098476"/>
              <a:ext cx="312540" cy="455415"/>
            </a:xfrm>
            <a:custGeom>
              <a:avLst/>
              <a:gdLst/>
              <a:ahLst/>
              <a:cxnLst/>
              <a:rect l="0" t="0" r="0" b="0"/>
              <a:pathLst>
                <a:path w="312540" h="455415">
                  <a:moveTo>
                    <a:pt x="0" y="0"/>
                  </a:moveTo>
                  <a:lnTo>
                    <a:pt x="4741" y="4740"/>
                  </a:lnTo>
                  <a:lnTo>
                    <a:pt x="12429" y="17169"/>
                  </a:lnTo>
                  <a:lnTo>
                    <a:pt x="18092" y="27805"/>
                  </a:lnTo>
                  <a:lnTo>
                    <a:pt x="24908" y="39147"/>
                  </a:lnTo>
                  <a:lnTo>
                    <a:pt x="34552" y="50802"/>
                  </a:lnTo>
                  <a:lnTo>
                    <a:pt x="38910" y="57681"/>
                  </a:lnTo>
                  <a:lnTo>
                    <a:pt x="42807" y="65243"/>
                  </a:lnTo>
                  <a:lnTo>
                    <a:pt x="46397" y="73261"/>
                  </a:lnTo>
                  <a:lnTo>
                    <a:pt x="50775" y="81583"/>
                  </a:lnTo>
                  <a:lnTo>
                    <a:pt x="55678" y="90107"/>
                  </a:lnTo>
                  <a:lnTo>
                    <a:pt x="60931" y="98767"/>
                  </a:lnTo>
                  <a:lnTo>
                    <a:pt x="66418" y="108509"/>
                  </a:lnTo>
                  <a:lnTo>
                    <a:pt x="77805" y="129916"/>
                  </a:lnTo>
                  <a:lnTo>
                    <a:pt x="83620" y="140189"/>
                  </a:lnTo>
                  <a:lnTo>
                    <a:pt x="89481" y="150014"/>
                  </a:lnTo>
                  <a:lnTo>
                    <a:pt x="95373" y="159541"/>
                  </a:lnTo>
                  <a:lnTo>
                    <a:pt x="101285" y="169860"/>
                  </a:lnTo>
                  <a:lnTo>
                    <a:pt x="113146" y="191910"/>
                  </a:lnTo>
                  <a:lnTo>
                    <a:pt x="148831" y="262061"/>
                  </a:lnTo>
                  <a:lnTo>
                    <a:pt x="166689" y="297693"/>
                  </a:lnTo>
                  <a:lnTo>
                    <a:pt x="172641" y="308595"/>
                  </a:lnTo>
                  <a:lnTo>
                    <a:pt x="178594" y="318839"/>
                  </a:lnTo>
                  <a:lnTo>
                    <a:pt x="184547" y="328646"/>
                  </a:lnTo>
                  <a:lnTo>
                    <a:pt x="190500" y="339152"/>
                  </a:lnTo>
                  <a:lnTo>
                    <a:pt x="202406" y="361408"/>
                  </a:lnTo>
                  <a:lnTo>
                    <a:pt x="208360" y="371908"/>
                  </a:lnTo>
                  <a:lnTo>
                    <a:pt x="214313" y="381884"/>
                  </a:lnTo>
                  <a:lnTo>
                    <a:pt x="220266" y="391511"/>
                  </a:lnTo>
                  <a:lnTo>
                    <a:pt x="227211" y="399914"/>
                  </a:lnTo>
                  <a:lnTo>
                    <a:pt x="234818" y="407500"/>
                  </a:lnTo>
                  <a:lnTo>
                    <a:pt x="242866" y="414541"/>
                  </a:lnTo>
                  <a:lnTo>
                    <a:pt x="250215" y="421220"/>
                  </a:lnTo>
                  <a:lnTo>
                    <a:pt x="263673" y="433933"/>
                  </a:lnTo>
                  <a:lnTo>
                    <a:pt x="270040" y="438117"/>
                  </a:lnTo>
                  <a:lnTo>
                    <a:pt x="276269" y="440906"/>
                  </a:lnTo>
                  <a:lnTo>
                    <a:pt x="282406" y="442765"/>
                  </a:lnTo>
                  <a:lnTo>
                    <a:pt x="288481" y="444997"/>
                  </a:lnTo>
                  <a:lnTo>
                    <a:pt x="294516" y="447477"/>
                  </a:lnTo>
                  <a:lnTo>
                    <a:pt x="312539" y="455414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SMARTInkAnnotation318"/>
            <p:cNvSpPr/>
            <p:nvPr/>
          </p:nvSpPr>
          <p:spPr>
            <a:xfrm>
              <a:off x="1662289" y="2116335"/>
              <a:ext cx="320066" cy="687385"/>
            </a:xfrm>
            <a:custGeom>
              <a:avLst/>
              <a:gdLst/>
              <a:ahLst/>
              <a:cxnLst/>
              <a:rect l="0" t="0" r="0" b="0"/>
              <a:pathLst>
                <a:path w="320066" h="687385">
                  <a:moveTo>
                    <a:pt x="43281" y="0"/>
                  </a:moveTo>
                  <a:lnTo>
                    <a:pt x="43281" y="12429"/>
                  </a:lnTo>
                  <a:lnTo>
                    <a:pt x="42289" y="15232"/>
                  </a:lnTo>
                  <a:lnTo>
                    <a:pt x="38540" y="20991"/>
                  </a:lnTo>
                  <a:lnTo>
                    <a:pt x="36213" y="29504"/>
                  </a:lnTo>
                  <a:lnTo>
                    <a:pt x="34187" y="39902"/>
                  </a:lnTo>
                  <a:lnTo>
                    <a:pt x="28459" y="56912"/>
                  </a:lnTo>
                  <a:lnTo>
                    <a:pt x="25329" y="75513"/>
                  </a:lnTo>
                  <a:lnTo>
                    <a:pt x="21081" y="91108"/>
                  </a:lnTo>
                  <a:lnTo>
                    <a:pt x="17852" y="111882"/>
                  </a:lnTo>
                  <a:lnTo>
                    <a:pt x="17096" y="127117"/>
                  </a:lnTo>
                  <a:lnTo>
                    <a:pt x="16671" y="149782"/>
                  </a:lnTo>
                  <a:lnTo>
                    <a:pt x="16527" y="175218"/>
                  </a:lnTo>
                  <a:lnTo>
                    <a:pt x="19153" y="187346"/>
                  </a:lnTo>
                  <a:lnTo>
                    <a:pt x="23564" y="202685"/>
                  </a:lnTo>
                  <a:lnTo>
                    <a:pt x="24183" y="206561"/>
                  </a:lnTo>
                  <a:lnTo>
                    <a:pt x="27517" y="213513"/>
                  </a:lnTo>
                  <a:lnTo>
                    <a:pt x="34972" y="223006"/>
                  </a:lnTo>
                  <a:lnTo>
                    <a:pt x="37742" y="226061"/>
                  </a:lnTo>
                  <a:lnTo>
                    <a:pt x="40580" y="228098"/>
                  </a:lnTo>
                  <a:lnTo>
                    <a:pt x="46380" y="230362"/>
                  </a:lnTo>
                  <a:lnTo>
                    <a:pt x="54911" y="231368"/>
                  </a:lnTo>
                  <a:lnTo>
                    <a:pt x="59964" y="231636"/>
                  </a:lnTo>
                  <a:lnTo>
                    <a:pt x="70870" y="231934"/>
                  </a:lnTo>
                  <a:lnTo>
                    <a:pt x="76556" y="232013"/>
                  </a:lnTo>
                  <a:lnTo>
                    <a:pt x="82332" y="231074"/>
                  </a:lnTo>
                  <a:lnTo>
                    <a:pt x="88166" y="229456"/>
                  </a:lnTo>
                  <a:lnTo>
                    <a:pt x="94041" y="227385"/>
                  </a:lnTo>
                  <a:lnTo>
                    <a:pt x="99941" y="225012"/>
                  </a:lnTo>
                  <a:lnTo>
                    <a:pt x="105859" y="222438"/>
                  </a:lnTo>
                  <a:lnTo>
                    <a:pt x="117726" y="216932"/>
                  </a:lnTo>
                  <a:lnTo>
                    <a:pt x="129615" y="211177"/>
                  </a:lnTo>
                  <a:lnTo>
                    <a:pt x="135564" y="207262"/>
                  </a:lnTo>
                  <a:lnTo>
                    <a:pt x="141513" y="202667"/>
                  </a:lnTo>
                  <a:lnTo>
                    <a:pt x="147465" y="197619"/>
                  </a:lnTo>
                  <a:lnTo>
                    <a:pt x="153416" y="193262"/>
                  </a:lnTo>
                  <a:lnTo>
                    <a:pt x="159369" y="189365"/>
                  </a:lnTo>
                  <a:lnTo>
                    <a:pt x="165321" y="185775"/>
                  </a:lnTo>
                  <a:lnTo>
                    <a:pt x="171274" y="181397"/>
                  </a:lnTo>
                  <a:lnTo>
                    <a:pt x="177227" y="176494"/>
                  </a:lnTo>
                  <a:lnTo>
                    <a:pt x="183180" y="171241"/>
                  </a:lnTo>
                  <a:lnTo>
                    <a:pt x="195086" y="160113"/>
                  </a:lnTo>
                  <a:lnTo>
                    <a:pt x="201039" y="154367"/>
                  </a:lnTo>
                  <a:lnTo>
                    <a:pt x="210299" y="142691"/>
                  </a:lnTo>
                  <a:lnTo>
                    <a:pt x="214158" y="136799"/>
                  </a:lnTo>
                  <a:lnTo>
                    <a:pt x="223737" y="127607"/>
                  </a:lnTo>
                  <a:lnTo>
                    <a:pt x="233616" y="120214"/>
                  </a:lnTo>
                  <a:lnTo>
                    <a:pt x="241314" y="113622"/>
                  </a:lnTo>
                  <a:lnTo>
                    <a:pt x="251226" y="99591"/>
                  </a:lnTo>
                  <a:lnTo>
                    <a:pt x="254341" y="96160"/>
                  </a:lnTo>
                  <a:lnTo>
                    <a:pt x="257410" y="93872"/>
                  </a:lnTo>
                  <a:lnTo>
                    <a:pt x="263465" y="90338"/>
                  </a:lnTo>
                  <a:lnTo>
                    <a:pt x="272452" y="83763"/>
                  </a:lnTo>
                  <a:lnTo>
                    <a:pt x="278419" y="81877"/>
                  </a:lnTo>
                  <a:lnTo>
                    <a:pt x="287356" y="80815"/>
                  </a:lnTo>
                  <a:lnTo>
                    <a:pt x="291547" y="80500"/>
                  </a:lnTo>
                  <a:lnTo>
                    <a:pt x="292136" y="81448"/>
                  </a:lnTo>
                  <a:lnTo>
                    <a:pt x="292789" y="85147"/>
                  </a:lnTo>
                  <a:lnTo>
                    <a:pt x="295726" y="90099"/>
                  </a:lnTo>
                  <a:lnTo>
                    <a:pt x="300338" y="96599"/>
                  </a:lnTo>
                  <a:lnTo>
                    <a:pt x="305695" y="106102"/>
                  </a:lnTo>
                  <a:lnTo>
                    <a:pt x="308737" y="116941"/>
                  </a:lnTo>
                  <a:lnTo>
                    <a:pt x="313096" y="136845"/>
                  </a:lnTo>
                  <a:lnTo>
                    <a:pt x="316988" y="153094"/>
                  </a:lnTo>
                  <a:lnTo>
                    <a:pt x="318717" y="170237"/>
                  </a:lnTo>
                  <a:lnTo>
                    <a:pt x="319486" y="187778"/>
                  </a:lnTo>
                  <a:lnTo>
                    <a:pt x="319919" y="214388"/>
                  </a:lnTo>
                  <a:lnTo>
                    <a:pt x="320065" y="254787"/>
                  </a:lnTo>
                  <a:lnTo>
                    <a:pt x="319085" y="266100"/>
                  </a:lnTo>
                  <a:lnTo>
                    <a:pt x="317439" y="277611"/>
                  </a:lnTo>
                  <a:lnTo>
                    <a:pt x="315350" y="289254"/>
                  </a:lnTo>
                  <a:lnTo>
                    <a:pt x="313957" y="300985"/>
                  </a:lnTo>
                  <a:lnTo>
                    <a:pt x="313028" y="312774"/>
                  </a:lnTo>
                  <a:lnTo>
                    <a:pt x="312410" y="324602"/>
                  </a:lnTo>
                  <a:lnTo>
                    <a:pt x="311005" y="336456"/>
                  </a:lnTo>
                  <a:lnTo>
                    <a:pt x="309076" y="348328"/>
                  </a:lnTo>
                  <a:lnTo>
                    <a:pt x="306798" y="360211"/>
                  </a:lnTo>
                  <a:lnTo>
                    <a:pt x="301621" y="383998"/>
                  </a:lnTo>
                  <a:lnTo>
                    <a:pt x="298851" y="395897"/>
                  </a:lnTo>
                  <a:lnTo>
                    <a:pt x="295020" y="407799"/>
                  </a:lnTo>
                  <a:lnTo>
                    <a:pt x="290482" y="419702"/>
                  </a:lnTo>
                  <a:lnTo>
                    <a:pt x="263174" y="485365"/>
                  </a:lnTo>
                  <a:lnTo>
                    <a:pt x="251475" y="510728"/>
                  </a:lnTo>
                  <a:lnTo>
                    <a:pt x="245577" y="522056"/>
                  </a:lnTo>
                  <a:lnTo>
                    <a:pt x="239660" y="532585"/>
                  </a:lnTo>
                  <a:lnTo>
                    <a:pt x="233732" y="542580"/>
                  </a:lnTo>
                  <a:lnTo>
                    <a:pt x="226803" y="553212"/>
                  </a:lnTo>
                  <a:lnTo>
                    <a:pt x="219207" y="564269"/>
                  </a:lnTo>
                  <a:lnTo>
                    <a:pt x="211166" y="575609"/>
                  </a:lnTo>
                  <a:lnTo>
                    <a:pt x="202830" y="586146"/>
                  </a:lnTo>
                  <a:lnTo>
                    <a:pt x="194295" y="596147"/>
                  </a:lnTo>
                  <a:lnTo>
                    <a:pt x="177867" y="614205"/>
                  </a:lnTo>
                  <a:lnTo>
                    <a:pt x="163951" y="628845"/>
                  </a:lnTo>
                  <a:lnTo>
                    <a:pt x="156470" y="635527"/>
                  </a:lnTo>
                  <a:lnTo>
                    <a:pt x="148506" y="641966"/>
                  </a:lnTo>
                  <a:lnTo>
                    <a:pt x="140220" y="648243"/>
                  </a:lnTo>
                  <a:lnTo>
                    <a:pt x="123076" y="660509"/>
                  </a:lnTo>
                  <a:lnTo>
                    <a:pt x="114337" y="666558"/>
                  </a:lnTo>
                  <a:lnTo>
                    <a:pt x="106527" y="671583"/>
                  </a:lnTo>
                  <a:lnTo>
                    <a:pt x="99335" y="675926"/>
                  </a:lnTo>
                  <a:lnTo>
                    <a:pt x="92557" y="679813"/>
                  </a:lnTo>
                  <a:lnTo>
                    <a:pt x="86053" y="682404"/>
                  </a:lnTo>
                  <a:lnTo>
                    <a:pt x="79733" y="684132"/>
                  </a:lnTo>
                  <a:lnTo>
                    <a:pt x="73536" y="685283"/>
                  </a:lnTo>
                  <a:lnTo>
                    <a:pt x="67419" y="686051"/>
                  </a:lnTo>
                  <a:lnTo>
                    <a:pt x="61358" y="686563"/>
                  </a:lnTo>
                  <a:lnTo>
                    <a:pt x="55332" y="686904"/>
                  </a:lnTo>
                  <a:lnTo>
                    <a:pt x="43345" y="687283"/>
                  </a:lnTo>
                  <a:lnTo>
                    <a:pt x="37371" y="687384"/>
                  </a:lnTo>
                  <a:lnTo>
                    <a:pt x="32396" y="686459"/>
                  </a:lnTo>
                  <a:lnTo>
                    <a:pt x="24222" y="682786"/>
                  </a:lnTo>
                  <a:lnTo>
                    <a:pt x="21645" y="680417"/>
                  </a:lnTo>
                  <a:lnTo>
                    <a:pt x="19927" y="677846"/>
                  </a:lnTo>
                  <a:lnTo>
                    <a:pt x="12430" y="657110"/>
                  </a:lnTo>
                  <a:lnTo>
                    <a:pt x="9004" y="637656"/>
                  </a:lnTo>
                  <a:lnTo>
                    <a:pt x="5557" y="622731"/>
                  </a:lnTo>
                  <a:lnTo>
                    <a:pt x="1710" y="606176"/>
                  </a:lnTo>
                  <a:lnTo>
                    <a:pt x="0" y="588896"/>
                  </a:lnTo>
                  <a:lnTo>
                    <a:pt x="1886" y="571294"/>
                  </a:lnTo>
                  <a:lnTo>
                    <a:pt x="5040" y="553549"/>
                  </a:lnTo>
                  <a:lnTo>
                    <a:pt x="6441" y="535741"/>
                  </a:lnTo>
                  <a:lnTo>
                    <a:pt x="9710" y="517904"/>
                  </a:lnTo>
                  <a:lnTo>
                    <a:pt x="14470" y="502039"/>
                  </a:lnTo>
                  <a:lnTo>
                    <a:pt x="17128" y="496420"/>
                  </a:lnTo>
                  <a:lnTo>
                    <a:pt x="25422" y="482204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SMARTInkAnnotation319"/>
            <p:cNvSpPr/>
            <p:nvPr/>
          </p:nvSpPr>
          <p:spPr>
            <a:xfrm>
              <a:off x="1848445" y="937617"/>
              <a:ext cx="714376" cy="107157"/>
            </a:xfrm>
            <a:custGeom>
              <a:avLst/>
              <a:gdLst/>
              <a:ahLst/>
              <a:cxnLst/>
              <a:rect l="0" t="0" r="0" b="0"/>
              <a:pathLst>
                <a:path w="714376" h="107157">
                  <a:moveTo>
                    <a:pt x="0" y="107156"/>
                  </a:moveTo>
                  <a:lnTo>
                    <a:pt x="0" y="99467"/>
                  </a:lnTo>
                  <a:lnTo>
                    <a:pt x="2646" y="96132"/>
                  </a:lnTo>
                  <a:lnTo>
                    <a:pt x="4740" y="93854"/>
                  </a:lnTo>
                  <a:lnTo>
                    <a:pt x="9714" y="88676"/>
                  </a:lnTo>
                  <a:lnTo>
                    <a:pt x="12429" y="85906"/>
                  </a:lnTo>
                  <a:lnTo>
                    <a:pt x="15231" y="84060"/>
                  </a:lnTo>
                  <a:lnTo>
                    <a:pt x="20991" y="82008"/>
                  </a:lnTo>
                  <a:lnTo>
                    <a:pt x="24908" y="80469"/>
                  </a:lnTo>
                  <a:lnTo>
                    <a:pt x="29504" y="78450"/>
                  </a:lnTo>
                  <a:lnTo>
                    <a:pt x="34552" y="76113"/>
                  </a:lnTo>
                  <a:lnTo>
                    <a:pt x="42807" y="73515"/>
                  </a:lnTo>
                  <a:lnTo>
                    <a:pt x="55678" y="72053"/>
                  </a:lnTo>
                  <a:lnTo>
                    <a:pt x="67410" y="70719"/>
                  </a:lnTo>
                  <a:lnTo>
                    <a:pt x="74705" y="68974"/>
                  </a:lnTo>
                  <a:lnTo>
                    <a:pt x="82546" y="66818"/>
                  </a:lnTo>
                  <a:lnTo>
                    <a:pt x="99195" y="64423"/>
                  </a:lnTo>
                  <a:lnTo>
                    <a:pt x="116516" y="63359"/>
                  </a:lnTo>
                  <a:lnTo>
                    <a:pt x="134136" y="62886"/>
                  </a:lnTo>
                  <a:lnTo>
                    <a:pt x="154535" y="60030"/>
                  </a:lnTo>
                  <a:lnTo>
                    <a:pt x="165531" y="57879"/>
                  </a:lnTo>
                  <a:lnTo>
                    <a:pt x="176831" y="56445"/>
                  </a:lnTo>
                  <a:lnTo>
                    <a:pt x="188332" y="55490"/>
                  </a:lnTo>
                  <a:lnTo>
                    <a:pt x="199969" y="54852"/>
                  </a:lnTo>
                  <a:lnTo>
                    <a:pt x="211695" y="53435"/>
                  </a:lnTo>
                  <a:lnTo>
                    <a:pt x="223482" y="51498"/>
                  </a:lnTo>
                  <a:lnTo>
                    <a:pt x="235308" y="49215"/>
                  </a:lnTo>
                  <a:lnTo>
                    <a:pt x="247161" y="47693"/>
                  </a:lnTo>
                  <a:lnTo>
                    <a:pt x="259032" y="46678"/>
                  </a:lnTo>
                  <a:lnTo>
                    <a:pt x="270914" y="46001"/>
                  </a:lnTo>
                  <a:lnTo>
                    <a:pt x="283797" y="44558"/>
                  </a:lnTo>
                  <a:lnTo>
                    <a:pt x="297346" y="42604"/>
                  </a:lnTo>
                  <a:lnTo>
                    <a:pt x="311340" y="40309"/>
                  </a:lnTo>
                  <a:lnTo>
                    <a:pt x="324638" y="38779"/>
                  </a:lnTo>
                  <a:lnTo>
                    <a:pt x="337472" y="37758"/>
                  </a:lnTo>
                  <a:lnTo>
                    <a:pt x="349997" y="37079"/>
                  </a:lnTo>
                  <a:lnTo>
                    <a:pt x="362316" y="35633"/>
                  </a:lnTo>
                  <a:lnTo>
                    <a:pt x="374497" y="33677"/>
                  </a:lnTo>
                  <a:lnTo>
                    <a:pt x="386586" y="31381"/>
                  </a:lnTo>
                  <a:lnTo>
                    <a:pt x="399607" y="29850"/>
                  </a:lnTo>
                  <a:lnTo>
                    <a:pt x="413248" y="28830"/>
                  </a:lnTo>
                  <a:lnTo>
                    <a:pt x="427304" y="28149"/>
                  </a:lnTo>
                  <a:lnTo>
                    <a:pt x="453504" y="27393"/>
                  </a:lnTo>
                  <a:lnTo>
                    <a:pt x="466047" y="27192"/>
                  </a:lnTo>
                  <a:lnTo>
                    <a:pt x="478377" y="26065"/>
                  </a:lnTo>
                  <a:lnTo>
                    <a:pt x="490566" y="24322"/>
                  </a:lnTo>
                  <a:lnTo>
                    <a:pt x="502662" y="22168"/>
                  </a:lnTo>
                  <a:lnTo>
                    <a:pt x="524038" y="19774"/>
                  </a:lnTo>
                  <a:lnTo>
                    <a:pt x="544452" y="17718"/>
                  </a:lnTo>
                  <a:lnTo>
                    <a:pt x="555453" y="15781"/>
                  </a:lnTo>
                  <a:lnTo>
                    <a:pt x="566755" y="13497"/>
                  </a:lnTo>
                  <a:lnTo>
                    <a:pt x="587250" y="10959"/>
                  </a:lnTo>
                  <a:lnTo>
                    <a:pt x="606282" y="9832"/>
                  </a:lnTo>
                  <a:lnTo>
                    <a:pt x="624661" y="9330"/>
                  </a:lnTo>
                  <a:lnTo>
                    <a:pt x="640106" y="6462"/>
                  </a:lnTo>
                  <a:lnTo>
                    <a:pt x="647003" y="4308"/>
                  </a:lnTo>
                  <a:lnTo>
                    <a:pt x="666190" y="1276"/>
                  </a:lnTo>
                  <a:lnTo>
                    <a:pt x="684443" y="378"/>
                  </a:lnTo>
                  <a:lnTo>
                    <a:pt x="704639" y="50"/>
                  </a:lnTo>
                  <a:lnTo>
                    <a:pt x="714375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SMARTInkAnnotation320"/>
            <p:cNvSpPr/>
            <p:nvPr/>
          </p:nvSpPr>
          <p:spPr>
            <a:xfrm>
              <a:off x="3795117" y="1000134"/>
              <a:ext cx="812602" cy="89288"/>
            </a:xfrm>
            <a:custGeom>
              <a:avLst/>
              <a:gdLst/>
              <a:ahLst/>
              <a:cxnLst/>
              <a:rect l="0" t="0" r="0" b="0"/>
              <a:pathLst>
                <a:path w="812602" h="89288">
                  <a:moveTo>
                    <a:pt x="0" y="44639"/>
                  </a:moveTo>
                  <a:lnTo>
                    <a:pt x="0" y="22416"/>
                  </a:lnTo>
                  <a:lnTo>
                    <a:pt x="992" y="20894"/>
                  </a:lnTo>
                  <a:lnTo>
                    <a:pt x="2646" y="19879"/>
                  </a:lnTo>
                  <a:lnTo>
                    <a:pt x="7129" y="18752"/>
                  </a:lnTo>
                  <a:lnTo>
                    <a:pt x="12428" y="18251"/>
                  </a:lnTo>
                  <a:lnTo>
                    <a:pt x="16223" y="17125"/>
                  </a:lnTo>
                  <a:lnTo>
                    <a:pt x="20737" y="15382"/>
                  </a:lnTo>
                  <a:lnTo>
                    <a:pt x="25731" y="13228"/>
                  </a:lnTo>
                  <a:lnTo>
                    <a:pt x="33925" y="10835"/>
                  </a:lnTo>
                  <a:lnTo>
                    <a:pt x="49408" y="9487"/>
                  </a:lnTo>
                  <a:lnTo>
                    <a:pt x="70202" y="9088"/>
                  </a:lnTo>
                  <a:lnTo>
                    <a:pt x="83786" y="8003"/>
                  </a:lnTo>
                  <a:lnTo>
                    <a:pt x="91576" y="6324"/>
                  </a:lnTo>
                  <a:lnTo>
                    <a:pt x="99746" y="4213"/>
                  </a:lnTo>
                  <a:lnTo>
                    <a:pt x="119407" y="1867"/>
                  </a:lnTo>
                  <a:lnTo>
                    <a:pt x="141374" y="825"/>
                  </a:lnTo>
                  <a:lnTo>
                    <a:pt x="176054" y="238"/>
                  </a:lnTo>
                  <a:lnTo>
                    <a:pt x="275624" y="0"/>
                  </a:lnTo>
                  <a:lnTo>
                    <a:pt x="289913" y="989"/>
                  </a:lnTo>
                  <a:lnTo>
                    <a:pt x="304400" y="2641"/>
                  </a:lnTo>
                  <a:lnTo>
                    <a:pt x="319019" y="4734"/>
                  </a:lnTo>
                  <a:lnTo>
                    <a:pt x="333726" y="6129"/>
                  </a:lnTo>
                  <a:lnTo>
                    <a:pt x="348492" y="7060"/>
                  </a:lnTo>
                  <a:lnTo>
                    <a:pt x="378127" y="8093"/>
                  </a:lnTo>
                  <a:lnTo>
                    <a:pt x="407835" y="8553"/>
                  </a:lnTo>
                  <a:lnTo>
                    <a:pt x="422702" y="9667"/>
                  </a:lnTo>
                  <a:lnTo>
                    <a:pt x="437575" y="11403"/>
                  </a:lnTo>
                  <a:lnTo>
                    <a:pt x="452451" y="13552"/>
                  </a:lnTo>
                  <a:lnTo>
                    <a:pt x="467329" y="14984"/>
                  </a:lnTo>
                  <a:lnTo>
                    <a:pt x="482209" y="15940"/>
                  </a:lnTo>
                  <a:lnTo>
                    <a:pt x="497090" y="16576"/>
                  </a:lnTo>
                  <a:lnTo>
                    <a:pt x="510979" y="17993"/>
                  </a:lnTo>
                  <a:lnTo>
                    <a:pt x="524207" y="19930"/>
                  </a:lnTo>
                  <a:lnTo>
                    <a:pt x="564432" y="27396"/>
                  </a:lnTo>
                  <a:lnTo>
                    <a:pt x="578694" y="30167"/>
                  </a:lnTo>
                  <a:lnTo>
                    <a:pt x="592171" y="32014"/>
                  </a:lnTo>
                  <a:lnTo>
                    <a:pt x="605124" y="33246"/>
                  </a:lnTo>
                  <a:lnTo>
                    <a:pt x="630100" y="35607"/>
                  </a:lnTo>
                  <a:lnTo>
                    <a:pt x="642316" y="37625"/>
                  </a:lnTo>
                  <a:lnTo>
                    <a:pt x="654430" y="39963"/>
                  </a:lnTo>
                  <a:lnTo>
                    <a:pt x="675826" y="42561"/>
                  </a:lnTo>
                  <a:lnTo>
                    <a:pt x="694265" y="43715"/>
                  </a:lnTo>
                  <a:lnTo>
                    <a:pt x="716795" y="45357"/>
                  </a:lnTo>
                  <a:lnTo>
                    <a:pt x="724918" y="47102"/>
                  </a:lnTo>
                  <a:lnTo>
                    <a:pt x="733310" y="49258"/>
                  </a:lnTo>
                  <a:lnTo>
                    <a:pt x="745280" y="51653"/>
                  </a:lnTo>
                  <a:lnTo>
                    <a:pt x="770479" y="53316"/>
                  </a:lnTo>
                  <a:lnTo>
                    <a:pt x="788337" y="53535"/>
                  </a:lnTo>
                  <a:lnTo>
                    <a:pt x="790472" y="54539"/>
                  </a:lnTo>
                  <a:lnTo>
                    <a:pt x="791896" y="56200"/>
                  </a:lnTo>
                  <a:lnTo>
                    <a:pt x="792845" y="58299"/>
                  </a:lnTo>
                  <a:lnTo>
                    <a:pt x="794469" y="59699"/>
                  </a:lnTo>
                  <a:lnTo>
                    <a:pt x="796544" y="60632"/>
                  </a:lnTo>
                  <a:lnTo>
                    <a:pt x="802264" y="62130"/>
                  </a:lnTo>
                  <a:lnTo>
                    <a:pt x="803725" y="63245"/>
                  </a:lnTo>
                  <a:lnTo>
                    <a:pt x="805692" y="64980"/>
                  </a:lnTo>
                  <a:lnTo>
                    <a:pt x="811236" y="70154"/>
                  </a:lnTo>
                  <a:lnTo>
                    <a:pt x="811691" y="71571"/>
                  </a:lnTo>
                  <a:lnTo>
                    <a:pt x="811994" y="73508"/>
                  </a:lnTo>
                  <a:lnTo>
                    <a:pt x="812481" y="79005"/>
                  </a:lnTo>
                  <a:lnTo>
                    <a:pt x="812548" y="82402"/>
                  </a:lnTo>
                  <a:lnTo>
                    <a:pt x="812601" y="89287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SMARTInkAnnotation321"/>
            <p:cNvSpPr/>
            <p:nvPr/>
          </p:nvSpPr>
          <p:spPr>
            <a:xfrm>
              <a:off x="982265" y="1071562"/>
              <a:ext cx="2053829" cy="535779"/>
            </a:xfrm>
            <a:custGeom>
              <a:avLst/>
              <a:gdLst/>
              <a:ahLst/>
              <a:cxnLst/>
              <a:rect l="0" t="0" r="0" b="0"/>
              <a:pathLst>
                <a:path w="2053829" h="535779">
                  <a:moveTo>
                    <a:pt x="2018110" y="0"/>
                  </a:moveTo>
                  <a:lnTo>
                    <a:pt x="2022850" y="0"/>
                  </a:lnTo>
                  <a:lnTo>
                    <a:pt x="2025239" y="992"/>
                  </a:lnTo>
                  <a:lnTo>
                    <a:pt x="2034360" y="7688"/>
                  </a:lnTo>
                  <a:lnTo>
                    <a:pt x="2037899" y="8378"/>
                  </a:lnTo>
                  <a:lnTo>
                    <a:pt x="2048256" y="8821"/>
                  </a:lnTo>
                  <a:lnTo>
                    <a:pt x="2050113" y="9849"/>
                  </a:lnTo>
                  <a:lnTo>
                    <a:pt x="2051352" y="11527"/>
                  </a:lnTo>
                  <a:lnTo>
                    <a:pt x="2053339" y="16608"/>
                  </a:lnTo>
                  <a:lnTo>
                    <a:pt x="2053799" y="33017"/>
                  </a:lnTo>
                  <a:lnTo>
                    <a:pt x="2053828" y="88084"/>
                  </a:lnTo>
                  <a:lnTo>
                    <a:pt x="2052836" y="92457"/>
                  </a:lnTo>
                  <a:lnTo>
                    <a:pt x="2047691" y="104344"/>
                  </a:lnTo>
                  <a:lnTo>
                    <a:pt x="2044734" y="119993"/>
                  </a:lnTo>
                  <a:lnTo>
                    <a:pt x="2040526" y="131382"/>
                  </a:lnTo>
                  <a:lnTo>
                    <a:pt x="2037994" y="143059"/>
                  </a:lnTo>
                  <a:lnTo>
                    <a:pt x="2037319" y="148951"/>
                  </a:lnTo>
                  <a:lnTo>
                    <a:pt x="2033923" y="158143"/>
                  </a:lnTo>
                  <a:lnTo>
                    <a:pt x="2026433" y="171542"/>
                  </a:lnTo>
                  <a:lnTo>
                    <a:pt x="2015013" y="193847"/>
                  </a:lnTo>
                  <a:lnTo>
                    <a:pt x="2006481" y="205548"/>
                  </a:lnTo>
                  <a:lnTo>
                    <a:pt x="1997066" y="217362"/>
                  </a:lnTo>
                  <a:lnTo>
                    <a:pt x="1989574" y="229228"/>
                  </a:lnTo>
                  <a:lnTo>
                    <a:pt x="1982938" y="243762"/>
                  </a:lnTo>
                  <a:lnTo>
                    <a:pt x="1979779" y="251805"/>
                  </a:lnTo>
                  <a:lnTo>
                    <a:pt x="1975688" y="258159"/>
                  </a:lnTo>
                  <a:lnTo>
                    <a:pt x="1960451" y="272834"/>
                  </a:lnTo>
                  <a:lnTo>
                    <a:pt x="1949158" y="283648"/>
                  </a:lnTo>
                  <a:lnTo>
                    <a:pt x="1940170" y="297714"/>
                  </a:lnTo>
                  <a:lnTo>
                    <a:pt x="1936384" y="305632"/>
                  </a:lnTo>
                  <a:lnTo>
                    <a:pt x="1926886" y="317076"/>
                  </a:lnTo>
                  <a:lnTo>
                    <a:pt x="1910382" y="331743"/>
                  </a:lnTo>
                  <a:lnTo>
                    <a:pt x="1897801" y="342902"/>
                  </a:lnTo>
                  <a:lnTo>
                    <a:pt x="1882287" y="354476"/>
                  </a:lnTo>
                  <a:lnTo>
                    <a:pt x="1868117" y="366235"/>
                  </a:lnTo>
                  <a:lnTo>
                    <a:pt x="1855204" y="378076"/>
                  </a:lnTo>
                  <a:lnTo>
                    <a:pt x="1842850" y="389953"/>
                  </a:lnTo>
                  <a:lnTo>
                    <a:pt x="1824739" y="403056"/>
                  </a:lnTo>
                  <a:lnTo>
                    <a:pt x="1802064" y="417962"/>
                  </a:lnTo>
                  <a:lnTo>
                    <a:pt x="1765988" y="439580"/>
                  </a:lnTo>
                  <a:lnTo>
                    <a:pt x="1740670" y="453368"/>
                  </a:lnTo>
                  <a:lnTo>
                    <a:pt x="1696559" y="470028"/>
                  </a:lnTo>
                  <a:lnTo>
                    <a:pt x="1647241" y="485144"/>
                  </a:lnTo>
                  <a:lnTo>
                    <a:pt x="1598965" y="500058"/>
                  </a:lnTo>
                  <a:lnTo>
                    <a:pt x="1546709" y="513952"/>
                  </a:lnTo>
                  <a:lnTo>
                    <a:pt x="1488136" y="522140"/>
                  </a:lnTo>
                  <a:lnTo>
                    <a:pt x="1428731" y="528877"/>
                  </a:lnTo>
                  <a:lnTo>
                    <a:pt x="1381122" y="534417"/>
                  </a:lnTo>
                  <a:lnTo>
                    <a:pt x="1318948" y="535602"/>
                  </a:lnTo>
                  <a:lnTo>
                    <a:pt x="1186022" y="535778"/>
                  </a:lnTo>
                  <a:lnTo>
                    <a:pt x="1118251" y="528713"/>
                  </a:lnTo>
                  <a:lnTo>
                    <a:pt x="1064248" y="527219"/>
                  </a:lnTo>
                  <a:lnTo>
                    <a:pt x="998084" y="519832"/>
                  </a:lnTo>
                  <a:lnTo>
                    <a:pt x="940191" y="513559"/>
                  </a:lnTo>
                  <a:lnTo>
                    <a:pt x="887120" y="508902"/>
                  </a:lnTo>
                  <a:lnTo>
                    <a:pt x="832540" y="499457"/>
                  </a:lnTo>
                  <a:lnTo>
                    <a:pt x="792712" y="493599"/>
                  </a:lnTo>
                  <a:lnTo>
                    <a:pt x="739551" y="486880"/>
                  </a:lnTo>
                  <a:lnTo>
                    <a:pt x="648787" y="467245"/>
                  </a:lnTo>
                  <a:lnTo>
                    <a:pt x="586761" y="452428"/>
                  </a:lnTo>
                  <a:lnTo>
                    <a:pt x="479236" y="425648"/>
                  </a:lnTo>
                  <a:lnTo>
                    <a:pt x="443511" y="411978"/>
                  </a:lnTo>
                  <a:lnTo>
                    <a:pt x="402020" y="396710"/>
                  </a:lnTo>
                  <a:lnTo>
                    <a:pt x="349654" y="381109"/>
                  </a:lnTo>
                  <a:lnTo>
                    <a:pt x="311823" y="362978"/>
                  </a:lnTo>
                  <a:lnTo>
                    <a:pt x="279695" y="351076"/>
                  </a:lnTo>
                  <a:lnTo>
                    <a:pt x="250883" y="336415"/>
                  </a:lnTo>
                  <a:lnTo>
                    <a:pt x="224487" y="324354"/>
                  </a:lnTo>
                  <a:lnTo>
                    <a:pt x="202665" y="309646"/>
                  </a:lnTo>
                  <a:lnTo>
                    <a:pt x="178781" y="297571"/>
                  </a:lnTo>
                  <a:lnTo>
                    <a:pt x="158695" y="282858"/>
                  </a:lnTo>
                  <a:lnTo>
                    <a:pt x="141168" y="270782"/>
                  </a:lnTo>
                  <a:lnTo>
                    <a:pt x="123209" y="249427"/>
                  </a:lnTo>
                  <a:lnTo>
                    <a:pt x="112306" y="238848"/>
                  </a:lnTo>
                  <a:lnTo>
                    <a:pt x="91784" y="223973"/>
                  </a:lnTo>
                  <a:lnTo>
                    <a:pt x="78458" y="211883"/>
                  </a:lnTo>
                  <a:lnTo>
                    <a:pt x="54195" y="188094"/>
                  </a:lnTo>
                  <a:lnTo>
                    <a:pt x="23823" y="157768"/>
                  </a:lnTo>
                  <a:lnTo>
                    <a:pt x="20843" y="155780"/>
                  </a:lnTo>
                  <a:lnTo>
                    <a:pt x="14886" y="153571"/>
                  </a:lnTo>
                  <a:lnTo>
                    <a:pt x="12901" y="151990"/>
                  </a:lnTo>
                  <a:lnTo>
                    <a:pt x="11577" y="149944"/>
                  </a:lnTo>
                  <a:lnTo>
                    <a:pt x="10695" y="147588"/>
                  </a:lnTo>
                  <a:lnTo>
                    <a:pt x="9114" y="146017"/>
                  </a:lnTo>
                  <a:lnTo>
                    <a:pt x="7068" y="144969"/>
                  </a:lnTo>
                  <a:lnTo>
                    <a:pt x="0" y="142875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SMARTInkAnnotation322"/>
            <p:cNvSpPr/>
            <p:nvPr/>
          </p:nvSpPr>
          <p:spPr>
            <a:xfrm>
              <a:off x="1607343" y="1643062"/>
              <a:ext cx="151806" cy="249618"/>
            </a:xfrm>
            <a:custGeom>
              <a:avLst/>
              <a:gdLst/>
              <a:ahLst/>
              <a:cxnLst/>
              <a:rect l="0" t="0" r="0" b="0"/>
              <a:pathLst>
                <a:path w="151806" h="249618">
                  <a:moveTo>
                    <a:pt x="151805" y="0"/>
                  </a:moveTo>
                  <a:lnTo>
                    <a:pt x="151805" y="13302"/>
                  </a:lnTo>
                  <a:lnTo>
                    <a:pt x="150813" y="15813"/>
                  </a:lnTo>
                  <a:lnTo>
                    <a:pt x="147064" y="21250"/>
                  </a:lnTo>
                  <a:lnTo>
                    <a:pt x="144737" y="26973"/>
                  </a:lnTo>
                  <a:lnTo>
                    <a:pt x="143703" y="32824"/>
                  </a:lnTo>
                  <a:lnTo>
                    <a:pt x="143243" y="38732"/>
                  </a:lnTo>
                  <a:lnTo>
                    <a:pt x="142128" y="41696"/>
                  </a:lnTo>
                  <a:lnTo>
                    <a:pt x="138244" y="47636"/>
                  </a:lnTo>
                  <a:lnTo>
                    <a:pt x="135819" y="51601"/>
                  </a:lnTo>
                  <a:lnTo>
                    <a:pt x="133210" y="56229"/>
                  </a:lnTo>
                  <a:lnTo>
                    <a:pt x="130479" y="61298"/>
                  </a:lnTo>
                  <a:lnTo>
                    <a:pt x="128658" y="66662"/>
                  </a:lnTo>
                  <a:lnTo>
                    <a:pt x="127444" y="72223"/>
                  </a:lnTo>
                  <a:lnTo>
                    <a:pt x="126634" y="77914"/>
                  </a:lnTo>
                  <a:lnTo>
                    <a:pt x="125103" y="82701"/>
                  </a:lnTo>
                  <a:lnTo>
                    <a:pt x="123089" y="86884"/>
                  </a:lnTo>
                  <a:lnTo>
                    <a:pt x="120755" y="90665"/>
                  </a:lnTo>
                  <a:lnTo>
                    <a:pt x="118207" y="95170"/>
                  </a:lnTo>
                  <a:lnTo>
                    <a:pt x="112729" y="105467"/>
                  </a:lnTo>
                  <a:lnTo>
                    <a:pt x="95217" y="140011"/>
                  </a:lnTo>
                  <a:lnTo>
                    <a:pt x="92251" y="144935"/>
                  </a:lnTo>
                  <a:lnTo>
                    <a:pt x="89282" y="149209"/>
                  </a:lnTo>
                  <a:lnTo>
                    <a:pt x="86311" y="153051"/>
                  </a:lnTo>
                  <a:lnTo>
                    <a:pt x="84330" y="157596"/>
                  </a:lnTo>
                  <a:lnTo>
                    <a:pt x="83009" y="162611"/>
                  </a:lnTo>
                  <a:lnTo>
                    <a:pt x="82128" y="167939"/>
                  </a:lnTo>
                  <a:lnTo>
                    <a:pt x="80549" y="172482"/>
                  </a:lnTo>
                  <a:lnTo>
                    <a:pt x="76149" y="180177"/>
                  </a:lnTo>
                  <a:lnTo>
                    <a:pt x="73586" y="184610"/>
                  </a:lnTo>
                  <a:lnTo>
                    <a:pt x="68093" y="194828"/>
                  </a:lnTo>
                  <a:lnTo>
                    <a:pt x="65239" y="199338"/>
                  </a:lnTo>
                  <a:lnTo>
                    <a:pt x="62344" y="203337"/>
                  </a:lnTo>
                  <a:lnTo>
                    <a:pt x="59422" y="206996"/>
                  </a:lnTo>
                  <a:lnTo>
                    <a:pt x="56482" y="210427"/>
                  </a:lnTo>
                  <a:lnTo>
                    <a:pt x="53530" y="213706"/>
                  </a:lnTo>
                  <a:lnTo>
                    <a:pt x="47604" y="219996"/>
                  </a:lnTo>
                  <a:lnTo>
                    <a:pt x="32740" y="235113"/>
                  </a:lnTo>
                  <a:lnTo>
                    <a:pt x="29764" y="237109"/>
                  </a:lnTo>
                  <a:lnTo>
                    <a:pt x="26788" y="238440"/>
                  </a:lnTo>
                  <a:lnTo>
                    <a:pt x="23812" y="239327"/>
                  </a:lnTo>
                  <a:lnTo>
                    <a:pt x="21828" y="240911"/>
                  </a:lnTo>
                  <a:lnTo>
                    <a:pt x="20505" y="242959"/>
                  </a:lnTo>
                  <a:lnTo>
                    <a:pt x="19623" y="245316"/>
                  </a:lnTo>
                  <a:lnTo>
                    <a:pt x="18043" y="246888"/>
                  </a:lnTo>
                  <a:lnTo>
                    <a:pt x="15998" y="247936"/>
                  </a:lnTo>
                  <a:lnTo>
                    <a:pt x="10326" y="249617"/>
                  </a:lnTo>
                  <a:lnTo>
                    <a:pt x="9861" y="248763"/>
                  </a:lnTo>
                  <a:lnTo>
                    <a:pt x="9053" y="242307"/>
                  </a:lnTo>
                  <a:lnTo>
                    <a:pt x="8966" y="236718"/>
                  </a:lnTo>
                  <a:lnTo>
                    <a:pt x="8930" y="210957"/>
                  </a:lnTo>
                  <a:lnTo>
                    <a:pt x="7938" y="208107"/>
                  </a:lnTo>
                  <a:lnTo>
                    <a:pt x="4190" y="202294"/>
                  </a:lnTo>
                  <a:lnTo>
                    <a:pt x="1862" y="196403"/>
                  </a:lnTo>
                  <a:lnTo>
                    <a:pt x="368" y="189277"/>
                  </a:lnTo>
                  <a:lnTo>
                    <a:pt x="109" y="183303"/>
                  </a:lnTo>
                  <a:lnTo>
                    <a:pt x="0" y="169664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SMARTInkAnnotation323"/>
            <p:cNvSpPr/>
            <p:nvPr/>
          </p:nvSpPr>
          <p:spPr>
            <a:xfrm>
              <a:off x="1678781" y="1902023"/>
              <a:ext cx="62509" cy="35720"/>
            </a:xfrm>
            <a:custGeom>
              <a:avLst/>
              <a:gdLst/>
              <a:ahLst/>
              <a:cxnLst/>
              <a:rect l="0" t="0" r="0" b="0"/>
              <a:pathLst>
                <a:path w="62509" h="35720">
                  <a:moveTo>
                    <a:pt x="0" y="35719"/>
                  </a:moveTo>
                  <a:lnTo>
                    <a:pt x="4740" y="35719"/>
                  </a:lnTo>
                  <a:lnTo>
                    <a:pt x="7129" y="34727"/>
                  </a:lnTo>
                  <a:lnTo>
                    <a:pt x="9713" y="33073"/>
                  </a:lnTo>
                  <a:lnTo>
                    <a:pt x="12429" y="30978"/>
                  </a:lnTo>
                  <a:lnTo>
                    <a:pt x="15231" y="29582"/>
                  </a:lnTo>
                  <a:lnTo>
                    <a:pt x="18091" y="28651"/>
                  </a:lnTo>
                  <a:lnTo>
                    <a:pt x="20991" y="28030"/>
                  </a:lnTo>
                  <a:lnTo>
                    <a:pt x="24908" y="26624"/>
                  </a:lnTo>
                  <a:lnTo>
                    <a:pt x="29504" y="24695"/>
                  </a:lnTo>
                  <a:lnTo>
                    <a:pt x="34552" y="22416"/>
                  </a:lnTo>
                  <a:lnTo>
                    <a:pt x="38909" y="19905"/>
                  </a:lnTo>
                  <a:lnTo>
                    <a:pt x="42807" y="17239"/>
                  </a:lnTo>
                  <a:lnTo>
                    <a:pt x="46397" y="14469"/>
                  </a:lnTo>
                  <a:lnTo>
                    <a:pt x="49783" y="11630"/>
                  </a:lnTo>
                  <a:lnTo>
                    <a:pt x="53032" y="8746"/>
                  </a:lnTo>
                  <a:lnTo>
                    <a:pt x="62508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SMARTInkAnnotation324"/>
            <p:cNvSpPr/>
            <p:nvPr/>
          </p:nvSpPr>
          <p:spPr>
            <a:xfrm>
              <a:off x="1896885" y="491136"/>
              <a:ext cx="487306" cy="562568"/>
            </a:xfrm>
            <a:custGeom>
              <a:avLst/>
              <a:gdLst/>
              <a:ahLst/>
              <a:cxnLst/>
              <a:rect l="0" t="0" r="0" b="0"/>
              <a:pathLst>
                <a:path w="487306" h="562568">
                  <a:moveTo>
                    <a:pt x="31927" y="562567"/>
                  </a:moveTo>
                  <a:lnTo>
                    <a:pt x="31927" y="557826"/>
                  </a:lnTo>
                  <a:lnTo>
                    <a:pt x="32919" y="556430"/>
                  </a:lnTo>
                  <a:lnTo>
                    <a:pt x="34573" y="555499"/>
                  </a:lnTo>
                  <a:lnTo>
                    <a:pt x="36667" y="554878"/>
                  </a:lnTo>
                  <a:lnTo>
                    <a:pt x="38064" y="553472"/>
                  </a:lnTo>
                  <a:lnTo>
                    <a:pt x="38995" y="551543"/>
                  </a:lnTo>
                  <a:lnTo>
                    <a:pt x="40489" y="546057"/>
                  </a:lnTo>
                  <a:lnTo>
                    <a:pt x="40835" y="529555"/>
                  </a:lnTo>
                  <a:lnTo>
                    <a:pt x="40856" y="506001"/>
                  </a:lnTo>
                  <a:lnTo>
                    <a:pt x="39864" y="503028"/>
                  </a:lnTo>
                  <a:lnTo>
                    <a:pt x="34720" y="494104"/>
                  </a:lnTo>
                  <a:lnTo>
                    <a:pt x="33168" y="488152"/>
                  </a:lnTo>
                  <a:lnTo>
                    <a:pt x="31180" y="475254"/>
                  </a:lnTo>
                  <a:lnTo>
                    <a:pt x="25863" y="461180"/>
                  </a:lnTo>
                  <a:lnTo>
                    <a:pt x="24270" y="453675"/>
                  </a:lnTo>
                  <a:lnTo>
                    <a:pt x="20917" y="447032"/>
                  </a:lnTo>
                  <a:lnTo>
                    <a:pt x="18634" y="443872"/>
                  </a:lnTo>
                  <a:lnTo>
                    <a:pt x="16097" y="435069"/>
                  </a:lnTo>
                  <a:lnTo>
                    <a:pt x="15421" y="429943"/>
                  </a:lnTo>
                  <a:lnTo>
                    <a:pt x="12023" y="421602"/>
                  </a:lnTo>
                  <a:lnTo>
                    <a:pt x="9728" y="417989"/>
                  </a:lnTo>
                  <a:lnTo>
                    <a:pt x="7178" y="408682"/>
                  </a:lnTo>
                  <a:lnTo>
                    <a:pt x="5742" y="392286"/>
                  </a:lnTo>
                  <a:lnTo>
                    <a:pt x="5317" y="374861"/>
                  </a:lnTo>
                  <a:lnTo>
                    <a:pt x="5173" y="355935"/>
                  </a:lnTo>
                  <a:lnTo>
                    <a:pt x="2508" y="346376"/>
                  </a:lnTo>
                  <a:lnTo>
                    <a:pt x="408" y="341049"/>
                  </a:lnTo>
                  <a:lnTo>
                    <a:pt x="0" y="335513"/>
                  </a:lnTo>
                  <a:lnTo>
                    <a:pt x="3175" y="318241"/>
                  </a:lnTo>
                  <a:lnTo>
                    <a:pt x="4556" y="301548"/>
                  </a:lnTo>
                  <a:lnTo>
                    <a:pt x="4965" y="288885"/>
                  </a:lnTo>
                  <a:lnTo>
                    <a:pt x="5115" y="261563"/>
                  </a:lnTo>
                  <a:lnTo>
                    <a:pt x="7774" y="249863"/>
                  </a:lnTo>
                  <a:lnTo>
                    <a:pt x="11270" y="238048"/>
                  </a:lnTo>
                  <a:lnTo>
                    <a:pt x="14231" y="221232"/>
                  </a:lnTo>
                  <a:lnTo>
                    <a:pt x="20951" y="207541"/>
                  </a:lnTo>
                  <a:lnTo>
                    <a:pt x="26387" y="193441"/>
                  </a:lnTo>
                  <a:lnTo>
                    <a:pt x="32111" y="182545"/>
                  </a:lnTo>
                  <a:lnTo>
                    <a:pt x="35026" y="178250"/>
                  </a:lnTo>
                  <a:lnTo>
                    <a:pt x="38265" y="168186"/>
                  </a:lnTo>
                  <a:lnTo>
                    <a:pt x="40697" y="157099"/>
                  </a:lnTo>
                  <a:lnTo>
                    <a:pt x="47644" y="139701"/>
                  </a:lnTo>
                  <a:lnTo>
                    <a:pt x="53134" y="127902"/>
                  </a:lnTo>
                  <a:lnTo>
                    <a:pt x="61527" y="116044"/>
                  </a:lnTo>
                  <a:lnTo>
                    <a:pt x="74762" y="100857"/>
                  </a:lnTo>
                  <a:lnTo>
                    <a:pt x="87614" y="87428"/>
                  </a:lnTo>
                  <a:lnTo>
                    <a:pt x="104993" y="69853"/>
                  </a:lnTo>
                  <a:lnTo>
                    <a:pt x="119612" y="59941"/>
                  </a:lnTo>
                  <a:lnTo>
                    <a:pt x="131770" y="50720"/>
                  </a:lnTo>
                  <a:lnTo>
                    <a:pt x="146397" y="36964"/>
                  </a:lnTo>
                  <a:lnTo>
                    <a:pt x="157547" y="28663"/>
                  </a:lnTo>
                  <a:lnTo>
                    <a:pt x="163299" y="25061"/>
                  </a:lnTo>
                  <a:lnTo>
                    <a:pt x="174981" y="21058"/>
                  </a:lnTo>
                  <a:lnTo>
                    <a:pt x="186788" y="18287"/>
                  </a:lnTo>
                  <a:lnTo>
                    <a:pt x="198650" y="13748"/>
                  </a:lnTo>
                  <a:lnTo>
                    <a:pt x="210536" y="8423"/>
                  </a:lnTo>
                  <a:lnTo>
                    <a:pt x="216484" y="5614"/>
                  </a:lnTo>
                  <a:lnTo>
                    <a:pt x="231030" y="2493"/>
                  </a:lnTo>
                  <a:lnTo>
                    <a:pt x="239077" y="1661"/>
                  </a:lnTo>
                  <a:lnTo>
                    <a:pt x="253308" y="736"/>
                  </a:lnTo>
                  <a:lnTo>
                    <a:pt x="266248" y="325"/>
                  </a:lnTo>
                  <a:lnTo>
                    <a:pt x="293370" y="61"/>
                  </a:lnTo>
                  <a:lnTo>
                    <a:pt x="341112" y="0"/>
                  </a:lnTo>
                  <a:lnTo>
                    <a:pt x="353228" y="2644"/>
                  </a:lnTo>
                  <a:lnTo>
                    <a:pt x="365228" y="7126"/>
                  </a:lnTo>
                  <a:lnTo>
                    <a:pt x="377175" y="12426"/>
                  </a:lnTo>
                  <a:lnTo>
                    <a:pt x="390317" y="20987"/>
                  </a:lnTo>
                  <a:lnTo>
                    <a:pt x="409784" y="32769"/>
                  </a:lnTo>
                  <a:lnTo>
                    <a:pt x="424213" y="44651"/>
                  </a:lnTo>
                  <a:lnTo>
                    <a:pt x="427396" y="47625"/>
                  </a:lnTo>
                  <a:lnTo>
                    <a:pt x="436617" y="61293"/>
                  </a:lnTo>
                  <a:lnTo>
                    <a:pt x="445633" y="73169"/>
                  </a:lnTo>
                  <a:lnTo>
                    <a:pt x="447629" y="77552"/>
                  </a:lnTo>
                  <a:lnTo>
                    <a:pt x="451432" y="92208"/>
                  </a:lnTo>
                  <a:lnTo>
                    <a:pt x="457408" y="104268"/>
                  </a:lnTo>
                  <a:lnTo>
                    <a:pt x="460613" y="119968"/>
                  </a:lnTo>
                  <a:lnTo>
                    <a:pt x="466413" y="137188"/>
                  </a:lnTo>
                  <a:lnTo>
                    <a:pt x="468118" y="148944"/>
                  </a:lnTo>
                  <a:lnTo>
                    <a:pt x="471521" y="160784"/>
                  </a:lnTo>
                  <a:lnTo>
                    <a:pt x="475349" y="172661"/>
                  </a:lnTo>
                  <a:lnTo>
                    <a:pt x="477050" y="184554"/>
                  </a:lnTo>
                  <a:lnTo>
                    <a:pt x="480452" y="196454"/>
                  </a:lnTo>
                  <a:lnTo>
                    <a:pt x="484279" y="208358"/>
                  </a:lnTo>
                  <a:lnTo>
                    <a:pt x="486434" y="225223"/>
                  </a:lnTo>
                  <a:lnTo>
                    <a:pt x="487072" y="238930"/>
                  </a:lnTo>
                  <a:lnTo>
                    <a:pt x="487305" y="272967"/>
                  </a:lnTo>
                  <a:lnTo>
                    <a:pt x="484679" y="285358"/>
                  </a:lnTo>
                  <a:lnTo>
                    <a:pt x="481197" y="297480"/>
                  </a:lnTo>
                  <a:lnTo>
                    <a:pt x="479649" y="309482"/>
                  </a:lnTo>
                  <a:lnTo>
                    <a:pt x="476315" y="324077"/>
                  </a:lnTo>
                  <a:lnTo>
                    <a:pt x="472519" y="339493"/>
                  </a:lnTo>
                  <a:lnTo>
                    <a:pt x="470831" y="352959"/>
                  </a:lnTo>
                  <a:lnTo>
                    <a:pt x="467436" y="368205"/>
                  </a:lnTo>
                  <a:lnTo>
                    <a:pt x="465141" y="376437"/>
                  </a:lnTo>
                  <a:lnTo>
                    <a:pt x="457300" y="390876"/>
                  </a:lnTo>
                  <a:lnTo>
                    <a:pt x="448192" y="403908"/>
                  </a:lnTo>
                  <a:lnTo>
                    <a:pt x="440837" y="416315"/>
                  </a:lnTo>
                  <a:lnTo>
                    <a:pt x="434261" y="431089"/>
                  </a:lnTo>
                  <a:lnTo>
                    <a:pt x="428031" y="446585"/>
                  </a:lnTo>
                  <a:lnTo>
                    <a:pt x="421955" y="460087"/>
                  </a:lnTo>
                  <a:lnTo>
                    <a:pt x="415948" y="475348"/>
                  </a:lnTo>
                  <a:lnTo>
                    <a:pt x="409970" y="491061"/>
                  </a:lnTo>
                  <a:lnTo>
                    <a:pt x="404006" y="504659"/>
                  </a:lnTo>
                  <a:lnTo>
                    <a:pt x="398048" y="514671"/>
                  </a:lnTo>
                  <a:lnTo>
                    <a:pt x="389115" y="526848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SMARTInkAnnotation325"/>
            <p:cNvSpPr/>
            <p:nvPr/>
          </p:nvSpPr>
          <p:spPr>
            <a:xfrm>
              <a:off x="3821908" y="473273"/>
              <a:ext cx="558777" cy="651868"/>
            </a:xfrm>
            <a:custGeom>
              <a:avLst/>
              <a:gdLst/>
              <a:ahLst/>
              <a:cxnLst/>
              <a:rect l="0" t="0" r="0" b="0"/>
              <a:pathLst>
                <a:path w="558777" h="651868">
                  <a:moveTo>
                    <a:pt x="419693" y="634008"/>
                  </a:moveTo>
                  <a:lnTo>
                    <a:pt x="419693" y="625446"/>
                  </a:lnTo>
                  <a:lnTo>
                    <a:pt x="412005" y="617422"/>
                  </a:lnTo>
                  <a:lnTo>
                    <a:pt x="401650" y="611785"/>
                  </a:lnTo>
                  <a:lnTo>
                    <a:pt x="391499" y="609248"/>
                  </a:lnTo>
                  <a:lnTo>
                    <a:pt x="380374" y="607128"/>
                  </a:lnTo>
                  <a:lnTo>
                    <a:pt x="362954" y="601349"/>
                  </a:lnTo>
                  <a:lnTo>
                    <a:pt x="351150" y="599649"/>
                  </a:lnTo>
                  <a:lnTo>
                    <a:pt x="336643" y="596248"/>
                  </a:lnTo>
                  <a:lnTo>
                    <a:pt x="320274" y="592421"/>
                  </a:lnTo>
                  <a:lnTo>
                    <a:pt x="303077" y="590720"/>
                  </a:lnTo>
                  <a:lnTo>
                    <a:pt x="294324" y="589274"/>
                  </a:lnTo>
                  <a:lnTo>
                    <a:pt x="285512" y="587318"/>
                  </a:lnTo>
                  <a:lnTo>
                    <a:pt x="276661" y="585022"/>
                  </a:lnTo>
                  <a:lnTo>
                    <a:pt x="267783" y="583491"/>
                  </a:lnTo>
                  <a:lnTo>
                    <a:pt x="258889" y="582471"/>
                  </a:lnTo>
                  <a:lnTo>
                    <a:pt x="249982" y="581790"/>
                  </a:lnTo>
                  <a:lnTo>
                    <a:pt x="241068" y="580345"/>
                  </a:lnTo>
                  <a:lnTo>
                    <a:pt x="232149" y="578388"/>
                  </a:lnTo>
                  <a:lnTo>
                    <a:pt x="223226" y="576092"/>
                  </a:lnTo>
                  <a:lnTo>
                    <a:pt x="214301" y="574561"/>
                  </a:lnTo>
                  <a:lnTo>
                    <a:pt x="205375" y="573541"/>
                  </a:lnTo>
                  <a:lnTo>
                    <a:pt x="196447" y="572861"/>
                  </a:lnTo>
                  <a:lnTo>
                    <a:pt x="187518" y="571415"/>
                  </a:lnTo>
                  <a:lnTo>
                    <a:pt x="178590" y="569459"/>
                  </a:lnTo>
                  <a:lnTo>
                    <a:pt x="138132" y="559191"/>
                  </a:lnTo>
                  <a:lnTo>
                    <a:pt x="128798" y="557341"/>
                  </a:lnTo>
                  <a:lnTo>
                    <a:pt x="113135" y="555285"/>
                  </a:lnTo>
                  <a:lnTo>
                    <a:pt x="99560" y="551726"/>
                  </a:lnTo>
                  <a:lnTo>
                    <a:pt x="86911" y="546836"/>
                  </a:lnTo>
                  <a:lnTo>
                    <a:pt x="74675" y="541356"/>
                  </a:lnTo>
                  <a:lnTo>
                    <a:pt x="56630" y="532692"/>
                  </a:lnTo>
                  <a:lnTo>
                    <a:pt x="38716" y="523842"/>
                  </a:lnTo>
                  <a:lnTo>
                    <a:pt x="33747" y="519884"/>
                  </a:lnTo>
                  <a:lnTo>
                    <a:pt x="18644" y="501920"/>
                  </a:lnTo>
                  <a:lnTo>
                    <a:pt x="15405" y="498324"/>
                  </a:lnTo>
                  <a:lnTo>
                    <a:pt x="13246" y="494935"/>
                  </a:lnTo>
                  <a:lnTo>
                    <a:pt x="10846" y="488523"/>
                  </a:lnTo>
                  <a:lnTo>
                    <a:pt x="8314" y="470185"/>
                  </a:lnTo>
                  <a:lnTo>
                    <a:pt x="2903" y="458247"/>
                  </a:lnTo>
                  <a:lnTo>
                    <a:pt x="859" y="442583"/>
                  </a:lnTo>
                  <a:lnTo>
                    <a:pt x="253" y="426367"/>
                  </a:lnTo>
                  <a:lnTo>
                    <a:pt x="48" y="408849"/>
                  </a:lnTo>
                  <a:lnTo>
                    <a:pt x="0" y="368981"/>
                  </a:lnTo>
                  <a:lnTo>
                    <a:pt x="992" y="364058"/>
                  </a:lnTo>
                  <a:lnTo>
                    <a:pt x="6135" y="351396"/>
                  </a:lnTo>
                  <a:lnTo>
                    <a:pt x="9092" y="335517"/>
                  </a:lnTo>
                  <a:lnTo>
                    <a:pt x="14819" y="318245"/>
                  </a:lnTo>
                  <a:lnTo>
                    <a:pt x="16957" y="300559"/>
                  </a:lnTo>
                  <a:lnTo>
                    <a:pt x="17457" y="288694"/>
                  </a:lnTo>
                  <a:lnTo>
                    <a:pt x="18583" y="283744"/>
                  </a:lnTo>
                  <a:lnTo>
                    <a:pt x="23915" y="271044"/>
                  </a:lnTo>
                  <a:lnTo>
                    <a:pt x="25936" y="255155"/>
                  </a:lnTo>
                  <a:lnTo>
                    <a:pt x="26408" y="243709"/>
                  </a:lnTo>
                  <a:lnTo>
                    <a:pt x="27527" y="238871"/>
                  </a:lnTo>
                  <a:lnTo>
                    <a:pt x="36451" y="221332"/>
                  </a:lnTo>
                  <a:lnTo>
                    <a:pt x="41004" y="211479"/>
                  </a:lnTo>
                  <a:lnTo>
                    <a:pt x="46572" y="194423"/>
                  </a:lnTo>
                  <a:lnTo>
                    <a:pt x="50463" y="184637"/>
                  </a:lnTo>
                  <a:lnTo>
                    <a:pt x="55606" y="167624"/>
                  </a:lnTo>
                  <a:lnTo>
                    <a:pt x="60432" y="157843"/>
                  </a:lnTo>
                  <a:lnTo>
                    <a:pt x="71613" y="143480"/>
                  </a:lnTo>
                  <a:lnTo>
                    <a:pt x="77467" y="136198"/>
                  </a:lnTo>
                  <a:lnTo>
                    <a:pt x="89310" y="118001"/>
                  </a:lnTo>
                  <a:lnTo>
                    <a:pt x="104179" y="101455"/>
                  </a:lnTo>
                  <a:lnTo>
                    <a:pt x="132730" y="72660"/>
                  </a:lnTo>
                  <a:lnTo>
                    <a:pt x="141010" y="67020"/>
                  </a:lnTo>
                  <a:lnTo>
                    <a:pt x="147998" y="63521"/>
                  </a:lnTo>
                  <a:lnTo>
                    <a:pt x="163215" y="53190"/>
                  </a:lnTo>
                  <a:lnTo>
                    <a:pt x="176681" y="44533"/>
                  </a:lnTo>
                  <a:lnTo>
                    <a:pt x="190120" y="32719"/>
                  </a:lnTo>
                  <a:lnTo>
                    <a:pt x="194215" y="30743"/>
                  </a:lnTo>
                  <a:lnTo>
                    <a:pt x="208466" y="26968"/>
                  </a:lnTo>
                  <a:lnTo>
                    <a:pt x="219414" y="20999"/>
                  </a:lnTo>
                  <a:lnTo>
                    <a:pt x="228942" y="17797"/>
                  </a:lnTo>
                  <a:lnTo>
                    <a:pt x="235034" y="13532"/>
                  </a:lnTo>
                  <a:lnTo>
                    <a:pt x="239040" y="11998"/>
                  </a:lnTo>
                  <a:lnTo>
                    <a:pt x="253167" y="9839"/>
                  </a:lnTo>
                  <a:lnTo>
                    <a:pt x="260684" y="9334"/>
                  </a:lnTo>
                  <a:lnTo>
                    <a:pt x="264077" y="8207"/>
                  </a:lnTo>
                  <a:lnTo>
                    <a:pt x="273594" y="2873"/>
                  </a:lnTo>
                  <a:lnTo>
                    <a:pt x="279685" y="1277"/>
                  </a:lnTo>
                  <a:lnTo>
                    <a:pt x="294663" y="168"/>
                  </a:lnTo>
                  <a:lnTo>
                    <a:pt x="309558" y="22"/>
                  </a:lnTo>
                  <a:lnTo>
                    <a:pt x="351600" y="0"/>
                  </a:lnTo>
                  <a:lnTo>
                    <a:pt x="353461" y="992"/>
                  </a:lnTo>
                  <a:lnTo>
                    <a:pt x="354703" y="2646"/>
                  </a:lnTo>
                  <a:lnTo>
                    <a:pt x="355530" y="4740"/>
                  </a:lnTo>
                  <a:lnTo>
                    <a:pt x="357074" y="6137"/>
                  </a:lnTo>
                  <a:lnTo>
                    <a:pt x="359095" y="7068"/>
                  </a:lnTo>
                  <a:lnTo>
                    <a:pt x="364728" y="8562"/>
                  </a:lnTo>
                  <a:lnTo>
                    <a:pt x="370444" y="8821"/>
                  </a:lnTo>
                  <a:lnTo>
                    <a:pt x="372970" y="9849"/>
                  </a:lnTo>
                  <a:lnTo>
                    <a:pt x="382329" y="16608"/>
                  </a:lnTo>
                  <a:lnTo>
                    <a:pt x="399789" y="33679"/>
                  </a:lnTo>
                  <a:lnTo>
                    <a:pt x="406170" y="40056"/>
                  </a:lnTo>
                  <a:lnTo>
                    <a:pt x="408693" y="41587"/>
                  </a:lnTo>
                  <a:lnTo>
                    <a:pt x="416985" y="44733"/>
                  </a:lnTo>
                  <a:lnTo>
                    <a:pt x="426894" y="52217"/>
                  </a:lnTo>
                  <a:lnTo>
                    <a:pt x="432851" y="57915"/>
                  </a:lnTo>
                  <a:lnTo>
                    <a:pt x="435410" y="59446"/>
                  </a:lnTo>
                  <a:lnTo>
                    <a:pt x="440899" y="61147"/>
                  </a:lnTo>
                  <a:lnTo>
                    <a:pt x="442761" y="62593"/>
                  </a:lnTo>
                  <a:lnTo>
                    <a:pt x="444001" y="64549"/>
                  </a:lnTo>
                  <a:lnTo>
                    <a:pt x="444828" y="66845"/>
                  </a:lnTo>
                  <a:lnTo>
                    <a:pt x="446372" y="68376"/>
                  </a:lnTo>
                  <a:lnTo>
                    <a:pt x="448393" y="69396"/>
                  </a:lnTo>
                  <a:lnTo>
                    <a:pt x="450732" y="70077"/>
                  </a:lnTo>
                  <a:lnTo>
                    <a:pt x="455978" y="73478"/>
                  </a:lnTo>
                  <a:lnTo>
                    <a:pt x="468592" y="84704"/>
                  </a:lnTo>
                  <a:lnTo>
                    <a:pt x="470152" y="87227"/>
                  </a:lnTo>
                  <a:lnTo>
                    <a:pt x="471885" y="92676"/>
                  </a:lnTo>
                  <a:lnTo>
                    <a:pt x="473339" y="94526"/>
                  </a:lnTo>
                  <a:lnTo>
                    <a:pt x="475301" y="95760"/>
                  </a:lnTo>
                  <a:lnTo>
                    <a:pt x="477601" y="96582"/>
                  </a:lnTo>
                  <a:lnTo>
                    <a:pt x="482802" y="100141"/>
                  </a:lnTo>
                  <a:lnTo>
                    <a:pt x="495383" y="111486"/>
                  </a:lnTo>
                  <a:lnTo>
                    <a:pt x="497934" y="113019"/>
                  </a:lnTo>
                  <a:lnTo>
                    <a:pt x="503415" y="114723"/>
                  </a:lnTo>
                  <a:lnTo>
                    <a:pt x="505273" y="116169"/>
                  </a:lnTo>
                  <a:lnTo>
                    <a:pt x="506512" y="118126"/>
                  </a:lnTo>
                  <a:lnTo>
                    <a:pt x="507338" y="120422"/>
                  </a:lnTo>
                  <a:lnTo>
                    <a:pt x="510901" y="125620"/>
                  </a:lnTo>
                  <a:lnTo>
                    <a:pt x="513241" y="128395"/>
                  </a:lnTo>
                  <a:lnTo>
                    <a:pt x="515792" y="130245"/>
                  </a:lnTo>
                  <a:lnTo>
                    <a:pt x="521273" y="132301"/>
                  </a:lnTo>
                  <a:lnTo>
                    <a:pt x="523132" y="133841"/>
                  </a:lnTo>
                  <a:lnTo>
                    <a:pt x="524371" y="135860"/>
                  </a:lnTo>
                  <a:lnTo>
                    <a:pt x="525197" y="138198"/>
                  </a:lnTo>
                  <a:lnTo>
                    <a:pt x="528761" y="143442"/>
                  </a:lnTo>
                  <a:lnTo>
                    <a:pt x="544792" y="160802"/>
                  </a:lnTo>
                  <a:lnTo>
                    <a:pt x="549045" y="165064"/>
                  </a:lnTo>
                  <a:lnTo>
                    <a:pt x="550576" y="167589"/>
                  </a:lnTo>
                  <a:lnTo>
                    <a:pt x="553235" y="176949"/>
                  </a:lnTo>
                  <a:lnTo>
                    <a:pt x="553603" y="190878"/>
                  </a:lnTo>
                  <a:lnTo>
                    <a:pt x="554607" y="192736"/>
                  </a:lnTo>
                  <a:lnTo>
                    <a:pt x="556268" y="193975"/>
                  </a:lnTo>
                  <a:lnTo>
                    <a:pt x="558368" y="194801"/>
                  </a:lnTo>
                  <a:lnTo>
                    <a:pt x="558776" y="196344"/>
                  </a:lnTo>
                  <a:lnTo>
                    <a:pt x="558056" y="198365"/>
                  </a:lnTo>
                  <a:lnTo>
                    <a:pt x="556583" y="200704"/>
                  </a:lnTo>
                  <a:lnTo>
                    <a:pt x="554947" y="205949"/>
                  </a:lnTo>
                  <a:lnTo>
                    <a:pt x="553689" y="221115"/>
                  </a:lnTo>
                  <a:lnTo>
                    <a:pt x="553639" y="253018"/>
                  </a:lnTo>
                  <a:lnTo>
                    <a:pt x="552646" y="255991"/>
                  </a:lnTo>
                  <a:lnTo>
                    <a:pt x="547502" y="264916"/>
                  </a:lnTo>
                  <a:lnTo>
                    <a:pt x="545076" y="275057"/>
                  </a:lnTo>
                  <a:lnTo>
                    <a:pt x="544817" y="285779"/>
                  </a:lnTo>
                  <a:lnTo>
                    <a:pt x="543789" y="289738"/>
                  </a:lnTo>
                  <a:lnTo>
                    <a:pt x="537655" y="303221"/>
                  </a:lnTo>
                  <a:lnTo>
                    <a:pt x="537030" y="306327"/>
                  </a:lnTo>
                  <a:lnTo>
                    <a:pt x="533689" y="312424"/>
                  </a:lnTo>
                  <a:lnTo>
                    <a:pt x="531409" y="315439"/>
                  </a:lnTo>
                  <a:lnTo>
                    <a:pt x="528875" y="321435"/>
                  </a:lnTo>
                  <a:lnTo>
                    <a:pt x="527450" y="330388"/>
                  </a:lnTo>
                  <a:lnTo>
                    <a:pt x="527249" y="333368"/>
                  </a:lnTo>
                  <a:lnTo>
                    <a:pt x="526124" y="336347"/>
                  </a:lnTo>
                  <a:lnTo>
                    <a:pt x="520791" y="345280"/>
                  </a:lnTo>
                  <a:lnTo>
                    <a:pt x="513557" y="364904"/>
                  </a:lnTo>
                  <a:lnTo>
                    <a:pt x="511020" y="373185"/>
                  </a:lnTo>
                  <a:lnTo>
                    <a:pt x="510343" y="376782"/>
                  </a:lnTo>
                  <a:lnTo>
                    <a:pt x="506945" y="383425"/>
                  </a:lnTo>
                  <a:lnTo>
                    <a:pt x="496680" y="400514"/>
                  </a:lnTo>
                  <a:lnTo>
                    <a:pt x="493597" y="408855"/>
                  </a:lnTo>
                  <a:lnTo>
                    <a:pt x="491234" y="416862"/>
                  </a:lnTo>
                  <a:lnTo>
                    <a:pt x="484326" y="431534"/>
                  </a:lnTo>
                  <a:lnTo>
                    <a:pt x="473103" y="445883"/>
                  </a:lnTo>
                  <a:lnTo>
                    <a:pt x="467243" y="453162"/>
                  </a:lnTo>
                  <a:lnTo>
                    <a:pt x="458366" y="468417"/>
                  </a:lnTo>
                  <a:lnTo>
                    <a:pt x="446477" y="488704"/>
                  </a:lnTo>
                  <a:lnTo>
                    <a:pt x="425462" y="512825"/>
                  </a:lnTo>
                  <a:lnTo>
                    <a:pt x="414567" y="529089"/>
                  </a:lnTo>
                  <a:lnTo>
                    <a:pt x="405055" y="542618"/>
                  </a:lnTo>
                  <a:lnTo>
                    <a:pt x="398966" y="556679"/>
                  </a:lnTo>
                  <a:lnTo>
                    <a:pt x="390306" y="570205"/>
                  </a:lnTo>
                  <a:lnTo>
                    <a:pt x="374275" y="588975"/>
                  </a:lnTo>
                  <a:lnTo>
                    <a:pt x="356957" y="607105"/>
                  </a:lnTo>
                  <a:lnTo>
                    <a:pt x="312537" y="651867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SMARTInkAnnotation326"/>
            <p:cNvSpPr/>
            <p:nvPr/>
          </p:nvSpPr>
          <p:spPr>
            <a:xfrm>
              <a:off x="2277070" y="2527101"/>
              <a:ext cx="98227" cy="303610"/>
            </a:xfrm>
            <a:custGeom>
              <a:avLst/>
              <a:gdLst/>
              <a:ahLst/>
              <a:cxnLst/>
              <a:rect l="0" t="0" r="0" b="0"/>
              <a:pathLst>
                <a:path w="98227" h="303610">
                  <a:moveTo>
                    <a:pt x="98226" y="0"/>
                  </a:moveTo>
                  <a:lnTo>
                    <a:pt x="98226" y="4741"/>
                  </a:lnTo>
                  <a:lnTo>
                    <a:pt x="97234" y="7129"/>
                  </a:lnTo>
                  <a:lnTo>
                    <a:pt x="95580" y="9713"/>
                  </a:lnTo>
                  <a:lnTo>
                    <a:pt x="93486" y="12429"/>
                  </a:lnTo>
                  <a:lnTo>
                    <a:pt x="92089" y="15231"/>
                  </a:lnTo>
                  <a:lnTo>
                    <a:pt x="90538" y="20991"/>
                  </a:lnTo>
                  <a:lnTo>
                    <a:pt x="90124" y="25900"/>
                  </a:lnTo>
                  <a:lnTo>
                    <a:pt x="89848" y="32149"/>
                  </a:lnTo>
                  <a:lnTo>
                    <a:pt x="89664" y="39292"/>
                  </a:lnTo>
                  <a:lnTo>
                    <a:pt x="88549" y="47031"/>
                  </a:lnTo>
                  <a:lnTo>
                    <a:pt x="86814" y="55166"/>
                  </a:lnTo>
                  <a:lnTo>
                    <a:pt x="84665" y="63567"/>
                  </a:lnTo>
                  <a:lnTo>
                    <a:pt x="83232" y="72143"/>
                  </a:lnTo>
                  <a:lnTo>
                    <a:pt x="82277" y="80838"/>
                  </a:lnTo>
                  <a:lnTo>
                    <a:pt x="81640" y="89611"/>
                  </a:lnTo>
                  <a:lnTo>
                    <a:pt x="80224" y="98436"/>
                  </a:lnTo>
                  <a:lnTo>
                    <a:pt x="78287" y="107296"/>
                  </a:lnTo>
                  <a:lnTo>
                    <a:pt x="76004" y="116179"/>
                  </a:lnTo>
                  <a:lnTo>
                    <a:pt x="73490" y="125078"/>
                  </a:lnTo>
                  <a:lnTo>
                    <a:pt x="68050" y="142903"/>
                  </a:lnTo>
                  <a:lnTo>
                    <a:pt x="41661" y="223243"/>
                  </a:lnTo>
                  <a:lnTo>
                    <a:pt x="38688" y="231180"/>
                  </a:lnTo>
                  <a:lnTo>
                    <a:pt x="35714" y="238456"/>
                  </a:lnTo>
                  <a:lnTo>
                    <a:pt x="32739" y="245291"/>
                  </a:lnTo>
                  <a:lnTo>
                    <a:pt x="28771" y="251832"/>
                  </a:lnTo>
                  <a:lnTo>
                    <a:pt x="24141" y="258177"/>
                  </a:lnTo>
                  <a:lnTo>
                    <a:pt x="19071" y="264391"/>
                  </a:lnTo>
                  <a:lnTo>
                    <a:pt x="15690" y="270519"/>
                  </a:lnTo>
                  <a:lnTo>
                    <a:pt x="13437" y="276588"/>
                  </a:lnTo>
                  <a:lnTo>
                    <a:pt x="11934" y="282618"/>
                  </a:lnTo>
                  <a:lnTo>
                    <a:pt x="9940" y="287631"/>
                  </a:lnTo>
                  <a:lnTo>
                    <a:pt x="7619" y="291965"/>
                  </a:lnTo>
                  <a:lnTo>
                    <a:pt x="0" y="30360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SMARTInkAnnotation327"/>
            <p:cNvSpPr/>
            <p:nvPr/>
          </p:nvSpPr>
          <p:spPr>
            <a:xfrm>
              <a:off x="2178843" y="2661046"/>
              <a:ext cx="446486" cy="35720"/>
            </a:xfrm>
            <a:custGeom>
              <a:avLst/>
              <a:gdLst/>
              <a:ahLst/>
              <a:cxnLst/>
              <a:rect l="0" t="0" r="0" b="0"/>
              <a:pathLst>
                <a:path w="446486" h="35720">
                  <a:moveTo>
                    <a:pt x="0" y="35719"/>
                  </a:moveTo>
                  <a:lnTo>
                    <a:pt x="4741" y="35719"/>
                  </a:lnTo>
                  <a:lnTo>
                    <a:pt x="6137" y="34727"/>
                  </a:lnTo>
                  <a:lnTo>
                    <a:pt x="7068" y="33073"/>
                  </a:lnTo>
                  <a:lnTo>
                    <a:pt x="7689" y="30978"/>
                  </a:lnTo>
                  <a:lnTo>
                    <a:pt x="10087" y="28590"/>
                  </a:lnTo>
                  <a:lnTo>
                    <a:pt x="13670" y="26006"/>
                  </a:lnTo>
                  <a:lnTo>
                    <a:pt x="18043" y="23290"/>
                  </a:lnTo>
                  <a:lnTo>
                    <a:pt x="22943" y="21480"/>
                  </a:lnTo>
                  <a:lnTo>
                    <a:pt x="28194" y="20273"/>
                  </a:lnTo>
                  <a:lnTo>
                    <a:pt x="33679" y="19469"/>
                  </a:lnTo>
                  <a:lnTo>
                    <a:pt x="40312" y="17940"/>
                  </a:lnTo>
                  <a:lnTo>
                    <a:pt x="47711" y="15929"/>
                  </a:lnTo>
                  <a:lnTo>
                    <a:pt x="55620" y="13596"/>
                  </a:lnTo>
                  <a:lnTo>
                    <a:pt x="64861" y="12041"/>
                  </a:lnTo>
                  <a:lnTo>
                    <a:pt x="74991" y="11004"/>
                  </a:lnTo>
                  <a:lnTo>
                    <a:pt x="85713" y="10312"/>
                  </a:lnTo>
                  <a:lnTo>
                    <a:pt x="97821" y="9852"/>
                  </a:lnTo>
                  <a:lnTo>
                    <a:pt x="124505" y="9340"/>
                  </a:lnTo>
                  <a:lnTo>
                    <a:pt x="138566" y="8211"/>
                  </a:lnTo>
                  <a:lnTo>
                    <a:pt x="152901" y="6466"/>
                  </a:lnTo>
                  <a:lnTo>
                    <a:pt x="167418" y="4311"/>
                  </a:lnTo>
                  <a:lnTo>
                    <a:pt x="183050" y="2874"/>
                  </a:lnTo>
                  <a:lnTo>
                    <a:pt x="199424" y="1916"/>
                  </a:lnTo>
                  <a:lnTo>
                    <a:pt x="216293" y="1278"/>
                  </a:lnTo>
                  <a:lnTo>
                    <a:pt x="273218" y="378"/>
                  </a:lnTo>
                  <a:lnTo>
                    <a:pt x="446485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SMARTInkAnnotation328"/>
            <p:cNvSpPr/>
            <p:nvPr/>
          </p:nvSpPr>
          <p:spPr>
            <a:xfrm>
              <a:off x="2857500" y="2446734"/>
              <a:ext cx="357188" cy="410767"/>
            </a:xfrm>
            <a:custGeom>
              <a:avLst/>
              <a:gdLst/>
              <a:ahLst/>
              <a:cxnLst/>
              <a:rect l="0" t="0" r="0" b="0"/>
              <a:pathLst>
                <a:path w="357188" h="410767">
                  <a:moveTo>
                    <a:pt x="357187" y="0"/>
                  </a:moveTo>
                  <a:lnTo>
                    <a:pt x="357187" y="4740"/>
                  </a:lnTo>
                  <a:lnTo>
                    <a:pt x="356195" y="7129"/>
                  </a:lnTo>
                  <a:lnTo>
                    <a:pt x="352446" y="12429"/>
                  </a:lnTo>
                  <a:lnTo>
                    <a:pt x="351050" y="16223"/>
                  </a:lnTo>
                  <a:lnTo>
                    <a:pt x="349499" y="25731"/>
                  </a:lnTo>
                  <a:lnTo>
                    <a:pt x="346163" y="36571"/>
                  </a:lnTo>
                  <a:lnTo>
                    <a:pt x="340381" y="48996"/>
                  </a:lnTo>
                  <a:lnTo>
                    <a:pt x="336061" y="56476"/>
                  </a:lnTo>
                  <a:lnTo>
                    <a:pt x="331197" y="64440"/>
                  </a:lnTo>
                  <a:lnTo>
                    <a:pt x="320500" y="81226"/>
                  </a:lnTo>
                  <a:lnTo>
                    <a:pt x="297464" y="116255"/>
                  </a:lnTo>
                  <a:lnTo>
                    <a:pt x="290583" y="125128"/>
                  </a:lnTo>
                  <a:lnTo>
                    <a:pt x="283019" y="134020"/>
                  </a:lnTo>
                  <a:lnTo>
                    <a:pt x="274999" y="142925"/>
                  </a:lnTo>
                  <a:lnTo>
                    <a:pt x="258151" y="160757"/>
                  </a:lnTo>
                  <a:lnTo>
                    <a:pt x="249491" y="169679"/>
                  </a:lnTo>
                  <a:lnTo>
                    <a:pt x="240741" y="179596"/>
                  </a:lnTo>
                  <a:lnTo>
                    <a:pt x="231932" y="190175"/>
                  </a:lnTo>
                  <a:lnTo>
                    <a:pt x="223082" y="201198"/>
                  </a:lnTo>
                  <a:lnTo>
                    <a:pt x="213213" y="212515"/>
                  </a:lnTo>
                  <a:lnTo>
                    <a:pt x="202665" y="224028"/>
                  </a:lnTo>
                  <a:lnTo>
                    <a:pt x="171504" y="256548"/>
                  </a:lnTo>
                  <a:lnTo>
                    <a:pt x="99575" y="329016"/>
                  </a:lnTo>
                  <a:lnTo>
                    <a:pt x="90196" y="337414"/>
                  </a:lnTo>
                  <a:lnTo>
                    <a:pt x="80966" y="344997"/>
                  </a:lnTo>
                  <a:lnTo>
                    <a:pt x="71837" y="352037"/>
                  </a:lnTo>
                  <a:lnTo>
                    <a:pt x="62774" y="359707"/>
                  </a:lnTo>
                  <a:lnTo>
                    <a:pt x="53755" y="367797"/>
                  </a:lnTo>
                  <a:lnTo>
                    <a:pt x="44766" y="376167"/>
                  </a:lnTo>
                  <a:lnTo>
                    <a:pt x="36789" y="382739"/>
                  </a:lnTo>
                  <a:lnTo>
                    <a:pt x="29487" y="388112"/>
                  </a:lnTo>
                  <a:lnTo>
                    <a:pt x="22634" y="392687"/>
                  </a:lnTo>
                  <a:lnTo>
                    <a:pt x="12375" y="400415"/>
                  </a:lnTo>
                  <a:lnTo>
                    <a:pt x="0" y="410766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SMARTInkAnnotation329"/>
            <p:cNvSpPr/>
            <p:nvPr/>
          </p:nvSpPr>
          <p:spPr>
            <a:xfrm>
              <a:off x="2875359" y="2536031"/>
              <a:ext cx="321470" cy="267891"/>
            </a:xfrm>
            <a:custGeom>
              <a:avLst/>
              <a:gdLst/>
              <a:ahLst/>
              <a:cxnLst/>
              <a:rect l="0" t="0" r="0" b="0"/>
              <a:pathLst>
                <a:path w="321470" h="267891">
                  <a:moveTo>
                    <a:pt x="0" y="0"/>
                  </a:moveTo>
                  <a:lnTo>
                    <a:pt x="0" y="4740"/>
                  </a:lnTo>
                  <a:lnTo>
                    <a:pt x="992" y="7129"/>
                  </a:lnTo>
                  <a:lnTo>
                    <a:pt x="7129" y="15231"/>
                  </a:lnTo>
                  <a:lnTo>
                    <a:pt x="12429" y="20991"/>
                  </a:lnTo>
                  <a:lnTo>
                    <a:pt x="25731" y="34552"/>
                  </a:lnTo>
                  <a:lnTo>
                    <a:pt x="31044" y="40894"/>
                  </a:lnTo>
                  <a:lnTo>
                    <a:pt x="36571" y="48098"/>
                  </a:lnTo>
                  <a:lnTo>
                    <a:pt x="42240" y="55878"/>
                  </a:lnTo>
                  <a:lnTo>
                    <a:pt x="48004" y="63049"/>
                  </a:lnTo>
                  <a:lnTo>
                    <a:pt x="53830" y="69814"/>
                  </a:lnTo>
                  <a:lnTo>
                    <a:pt x="59699" y="76308"/>
                  </a:lnTo>
                  <a:lnTo>
                    <a:pt x="74158" y="91461"/>
                  </a:lnTo>
                  <a:lnTo>
                    <a:pt x="160782" y="178631"/>
                  </a:lnTo>
                  <a:lnTo>
                    <a:pt x="170688" y="187548"/>
                  </a:lnTo>
                  <a:lnTo>
                    <a:pt x="181260" y="196470"/>
                  </a:lnTo>
                  <a:lnTo>
                    <a:pt x="192278" y="205394"/>
                  </a:lnTo>
                  <a:lnTo>
                    <a:pt x="203592" y="213327"/>
                  </a:lnTo>
                  <a:lnTo>
                    <a:pt x="215102" y="220601"/>
                  </a:lnTo>
                  <a:lnTo>
                    <a:pt x="226745" y="227435"/>
                  </a:lnTo>
                  <a:lnTo>
                    <a:pt x="237484" y="232982"/>
                  </a:lnTo>
                  <a:lnTo>
                    <a:pt x="247619" y="237673"/>
                  </a:lnTo>
                  <a:lnTo>
                    <a:pt x="257353" y="241792"/>
                  </a:lnTo>
                  <a:lnTo>
                    <a:pt x="266819" y="245530"/>
                  </a:lnTo>
                  <a:lnTo>
                    <a:pt x="285273" y="252330"/>
                  </a:lnTo>
                  <a:lnTo>
                    <a:pt x="293370" y="255533"/>
                  </a:lnTo>
                  <a:lnTo>
                    <a:pt x="300751" y="258660"/>
                  </a:lnTo>
                  <a:lnTo>
                    <a:pt x="321469" y="26789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SMARTInkAnnotation330"/>
            <p:cNvSpPr/>
            <p:nvPr/>
          </p:nvSpPr>
          <p:spPr>
            <a:xfrm>
              <a:off x="3268265" y="2152054"/>
              <a:ext cx="26790" cy="187525"/>
            </a:xfrm>
            <a:custGeom>
              <a:avLst/>
              <a:gdLst/>
              <a:ahLst/>
              <a:cxnLst/>
              <a:rect l="0" t="0" r="0" b="0"/>
              <a:pathLst>
                <a:path w="26790" h="187525">
                  <a:moveTo>
                    <a:pt x="0" y="0"/>
                  </a:moveTo>
                  <a:lnTo>
                    <a:pt x="0" y="13302"/>
                  </a:lnTo>
                  <a:lnTo>
                    <a:pt x="992" y="16806"/>
                  </a:lnTo>
                  <a:lnTo>
                    <a:pt x="2646" y="21126"/>
                  </a:lnTo>
                  <a:lnTo>
                    <a:pt x="4741" y="25990"/>
                  </a:lnTo>
                  <a:lnTo>
                    <a:pt x="6137" y="32210"/>
                  </a:lnTo>
                  <a:lnTo>
                    <a:pt x="7068" y="39333"/>
                  </a:lnTo>
                  <a:lnTo>
                    <a:pt x="7688" y="47058"/>
                  </a:lnTo>
                  <a:lnTo>
                    <a:pt x="9094" y="55184"/>
                  </a:lnTo>
                  <a:lnTo>
                    <a:pt x="11024" y="63579"/>
                  </a:lnTo>
                  <a:lnTo>
                    <a:pt x="13302" y="72152"/>
                  </a:lnTo>
                  <a:lnTo>
                    <a:pt x="14822" y="80843"/>
                  </a:lnTo>
                  <a:lnTo>
                    <a:pt x="15834" y="89614"/>
                  </a:lnTo>
                  <a:lnTo>
                    <a:pt x="16509" y="98438"/>
                  </a:lnTo>
                  <a:lnTo>
                    <a:pt x="17952" y="108290"/>
                  </a:lnTo>
                  <a:lnTo>
                    <a:pt x="19905" y="118826"/>
                  </a:lnTo>
                  <a:lnTo>
                    <a:pt x="22200" y="129819"/>
                  </a:lnTo>
                  <a:lnTo>
                    <a:pt x="23730" y="139132"/>
                  </a:lnTo>
                  <a:lnTo>
                    <a:pt x="24749" y="147325"/>
                  </a:lnTo>
                  <a:lnTo>
                    <a:pt x="25429" y="154771"/>
                  </a:lnTo>
                  <a:lnTo>
                    <a:pt x="25883" y="161720"/>
                  </a:lnTo>
                  <a:lnTo>
                    <a:pt x="26789" y="187524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SMARTInkAnnotation331"/>
            <p:cNvSpPr/>
            <p:nvPr/>
          </p:nvSpPr>
          <p:spPr>
            <a:xfrm>
              <a:off x="3455954" y="2303905"/>
              <a:ext cx="472949" cy="794574"/>
            </a:xfrm>
            <a:custGeom>
              <a:avLst/>
              <a:gdLst/>
              <a:ahLst/>
              <a:cxnLst/>
              <a:rect l="0" t="0" r="0" b="0"/>
              <a:pathLst>
                <a:path w="472949" h="794574">
                  <a:moveTo>
                    <a:pt x="26624" y="169618"/>
                  </a:moveTo>
                  <a:lnTo>
                    <a:pt x="31364" y="164877"/>
                  </a:lnTo>
                  <a:lnTo>
                    <a:pt x="32760" y="162489"/>
                  </a:lnTo>
                  <a:lnTo>
                    <a:pt x="35718" y="154387"/>
                  </a:lnTo>
                  <a:lnTo>
                    <a:pt x="45103" y="142760"/>
                  </a:lnTo>
                  <a:lnTo>
                    <a:pt x="50712" y="135853"/>
                  </a:lnTo>
                  <a:lnTo>
                    <a:pt x="65043" y="115250"/>
                  </a:lnTo>
                  <a:lnTo>
                    <a:pt x="78356" y="100592"/>
                  </a:lnTo>
                  <a:lnTo>
                    <a:pt x="91230" y="87319"/>
                  </a:lnTo>
                  <a:lnTo>
                    <a:pt x="96484" y="82010"/>
                  </a:lnTo>
                  <a:lnTo>
                    <a:pt x="110258" y="73465"/>
                  </a:lnTo>
                  <a:lnTo>
                    <a:pt x="132102" y="63076"/>
                  </a:lnTo>
                  <a:lnTo>
                    <a:pt x="144940" y="55790"/>
                  </a:lnTo>
                  <a:lnTo>
                    <a:pt x="157261" y="45936"/>
                  </a:lnTo>
                  <a:lnTo>
                    <a:pt x="169351" y="37588"/>
                  </a:lnTo>
                  <a:lnTo>
                    <a:pt x="181339" y="30571"/>
                  </a:lnTo>
                  <a:lnTo>
                    <a:pt x="193282" y="24145"/>
                  </a:lnTo>
                  <a:lnTo>
                    <a:pt x="206422" y="14949"/>
                  </a:lnTo>
                  <a:lnTo>
                    <a:pt x="216598" y="5940"/>
                  </a:lnTo>
                  <a:lnTo>
                    <a:pt x="220742" y="3945"/>
                  </a:lnTo>
                  <a:lnTo>
                    <a:pt x="234071" y="1136"/>
                  </a:lnTo>
                  <a:lnTo>
                    <a:pt x="248357" y="0"/>
                  </a:lnTo>
                  <a:lnTo>
                    <a:pt x="248860" y="977"/>
                  </a:lnTo>
                  <a:lnTo>
                    <a:pt x="249568" y="7092"/>
                  </a:lnTo>
                  <a:lnTo>
                    <a:pt x="249826" y="25686"/>
                  </a:lnTo>
                  <a:lnTo>
                    <a:pt x="247202" y="36526"/>
                  </a:lnTo>
                  <a:lnTo>
                    <a:pt x="243721" y="47958"/>
                  </a:lnTo>
                  <a:lnTo>
                    <a:pt x="240769" y="65551"/>
                  </a:lnTo>
                  <a:lnTo>
                    <a:pt x="235044" y="84323"/>
                  </a:lnTo>
                  <a:lnTo>
                    <a:pt x="231914" y="108296"/>
                  </a:lnTo>
                  <a:lnTo>
                    <a:pt x="227666" y="125496"/>
                  </a:lnTo>
                  <a:lnTo>
                    <a:pt x="219696" y="147174"/>
                  </a:lnTo>
                  <a:lnTo>
                    <a:pt x="211051" y="170905"/>
                  </a:lnTo>
                  <a:lnTo>
                    <a:pt x="207810" y="188050"/>
                  </a:lnTo>
                  <a:lnTo>
                    <a:pt x="205377" y="205591"/>
                  </a:lnTo>
                  <a:lnTo>
                    <a:pt x="200989" y="223309"/>
                  </a:lnTo>
                  <a:lnTo>
                    <a:pt x="198377" y="241105"/>
                  </a:lnTo>
                  <a:lnTo>
                    <a:pt x="197217" y="258937"/>
                  </a:lnTo>
                  <a:lnTo>
                    <a:pt x="196701" y="276784"/>
                  </a:lnTo>
                  <a:lnTo>
                    <a:pt x="196410" y="303566"/>
                  </a:lnTo>
                  <a:lnTo>
                    <a:pt x="198988" y="318778"/>
                  </a:lnTo>
                  <a:lnTo>
                    <a:pt x="206018" y="341144"/>
                  </a:lnTo>
                  <a:lnTo>
                    <a:pt x="214384" y="363977"/>
                  </a:lnTo>
                  <a:lnTo>
                    <a:pt x="221198" y="377046"/>
                  </a:lnTo>
                  <a:lnTo>
                    <a:pt x="230841" y="389470"/>
                  </a:lnTo>
                  <a:lnTo>
                    <a:pt x="241741" y="401606"/>
                  </a:lnTo>
                  <a:lnTo>
                    <a:pt x="253200" y="412622"/>
                  </a:lnTo>
                  <a:lnTo>
                    <a:pt x="264908" y="420825"/>
                  </a:lnTo>
                  <a:lnTo>
                    <a:pt x="279371" y="433070"/>
                  </a:lnTo>
                  <a:lnTo>
                    <a:pt x="287395" y="440503"/>
                  </a:lnTo>
                  <a:lnTo>
                    <a:pt x="295722" y="446450"/>
                  </a:lnTo>
                  <a:lnTo>
                    <a:pt x="304249" y="451407"/>
                  </a:lnTo>
                  <a:lnTo>
                    <a:pt x="312910" y="455704"/>
                  </a:lnTo>
                  <a:lnTo>
                    <a:pt x="321661" y="460553"/>
                  </a:lnTo>
                  <a:lnTo>
                    <a:pt x="330472" y="465770"/>
                  </a:lnTo>
                  <a:lnTo>
                    <a:pt x="348199" y="476858"/>
                  </a:lnTo>
                  <a:lnTo>
                    <a:pt x="365999" y="488401"/>
                  </a:lnTo>
                  <a:lnTo>
                    <a:pt x="373921" y="493265"/>
                  </a:lnTo>
                  <a:lnTo>
                    <a:pt x="395543" y="505843"/>
                  </a:lnTo>
                  <a:lnTo>
                    <a:pt x="411846" y="516166"/>
                  </a:lnTo>
                  <a:lnTo>
                    <a:pt x="426367" y="524722"/>
                  </a:lnTo>
                  <a:lnTo>
                    <a:pt x="433018" y="528394"/>
                  </a:lnTo>
                  <a:lnTo>
                    <a:pt x="443053" y="537764"/>
                  </a:lnTo>
                  <a:lnTo>
                    <a:pt x="457580" y="559948"/>
                  </a:lnTo>
                  <a:lnTo>
                    <a:pt x="469012" y="582447"/>
                  </a:lnTo>
                  <a:lnTo>
                    <a:pt x="471288" y="590561"/>
                  </a:lnTo>
                  <a:lnTo>
                    <a:pt x="472749" y="610984"/>
                  </a:lnTo>
                  <a:lnTo>
                    <a:pt x="472948" y="622426"/>
                  </a:lnTo>
                  <a:lnTo>
                    <a:pt x="470391" y="634127"/>
                  </a:lnTo>
                  <a:lnTo>
                    <a:pt x="468320" y="640025"/>
                  </a:lnTo>
                  <a:lnTo>
                    <a:pt x="460728" y="651870"/>
                  </a:lnTo>
                  <a:lnTo>
                    <a:pt x="450738" y="664741"/>
                  </a:lnTo>
                  <a:lnTo>
                    <a:pt x="439684" y="680383"/>
                  </a:lnTo>
                  <a:lnTo>
                    <a:pt x="428157" y="691966"/>
                  </a:lnTo>
                  <a:lnTo>
                    <a:pt x="416419" y="701413"/>
                  </a:lnTo>
                  <a:lnTo>
                    <a:pt x="404587" y="712227"/>
                  </a:lnTo>
                  <a:lnTo>
                    <a:pt x="390068" y="723647"/>
                  </a:lnTo>
                  <a:lnTo>
                    <a:pt x="382029" y="729471"/>
                  </a:lnTo>
                  <a:lnTo>
                    <a:pt x="373694" y="734345"/>
                  </a:lnTo>
                  <a:lnTo>
                    <a:pt x="365160" y="738587"/>
                  </a:lnTo>
                  <a:lnTo>
                    <a:pt x="356494" y="742407"/>
                  </a:lnTo>
                  <a:lnTo>
                    <a:pt x="347740" y="746939"/>
                  </a:lnTo>
                  <a:lnTo>
                    <a:pt x="338928" y="751943"/>
                  </a:lnTo>
                  <a:lnTo>
                    <a:pt x="330076" y="757265"/>
                  </a:lnTo>
                  <a:lnTo>
                    <a:pt x="321199" y="761804"/>
                  </a:lnTo>
                  <a:lnTo>
                    <a:pt x="312304" y="765823"/>
                  </a:lnTo>
                  <a:lnTo>
                    <a:pt x="303398" y="769494"/>
                  </a:lnTo>
                  <a:lnTo>
                    <a:pt x="293491" y="772934"/>
                  </a:lnTo>
                  <a:lnTo>
                    <a:pt x="282918" y="776219"/>
                  </a:lnTo>
                  <a:lnTo>
                    <a:pt x="271901" y="779401"/>
                  </a:lnTo>
                  <a:lnTo>
                    <a:pt x="261579" y="781523"/>
                  </a:lnTo>
                  <a:lnTo>
                    <a:pt x="251722" y="782938"/>
                  </a:lnTo>
                  <a:lnTo>
                    <a:pt x="242173" y="783881"/>
                  </a:lnTo>
                  <a:lnTo>
                    <a:pt x="231839" y="785501"/>
                  </a:lnTo>
                  <a:lnTo>
                    <a:pt x="220980" y="787574"/>
                  </a:lnTo>
                  <a:lnTo>
                    <a:pt x="209773" y="789948"/>
                  </a:lnTo>
                  <a:lnTo>
                    <a:pt x="198333" y="791531"/>
                  </a:lnTo>
                  <a:lnTo>
                    <a:pt x="186737" y="792586"/>
                  </a:lnTo>
                  <a:lnTo>
                    <a:pt x="175038" y="793289"/>
                  </a:lnTo>
                  <a:lnTo>
                    <a:pt x="154101" y="794071"/>
                  </a:lnTo>
                  <a:lnTo>
                    <a:pt x="125580" y="794511"/>
                  </a:lnTo>
                  <a:lnTo>
                    <a:pt x="116407" y="794573"/>
                  </a:lnTo>
                  <a:lnTo>
                    <a:pt x="108307" y="793622"/>
                  </a:lnTo>
                  <a:lnTo>
                    <a:pt x="94016" y="789919"/>
                  </a:lnTo>
                  <a:lnTo>
                    <a:pt x="81050" y="784966"/>
                  </a:lnTo>
                  <a:lnTo>
                    <a:pt x="68672" y="779458"/>
                  </a:lnTo>
                  <a:lnTo>
                    <a:pt x="56557" y="773702"/>
                  </a:lnTo>
                  <a:lnTo>
                    <a:pt x="51540" y="769786"/>
                  </a:lnTo>
                  <a:lnTo>
                    <a:pt x="38747" y="754794"/>
                  </a:lnTo>
                  <a:lnTo>
                    <a:pt x="28374" y="743558"/>
                  </a:lnTo>
                  <a:lnTo>
                    <a:pt x="16118" y="726076"/>
                  </a:lnTo>
                  <a:lnTo>
                    <a:pt x="6203" y="703588"/>
                  </a:lnTo>
                  <a:lnTo>
                    <a:pt x="1722" y="682814"/>
                  </a:lnTo>
                  <a:lnTo>
                    <a:pt x="394" y="659351"/>
                  </a:lnTo>
                  <a:lnTo>
                    <a:pt x="0" y="633547"/>
                  </a:lnTo>
                  <a:lnTo>
                    <a:pt x="2555" y="615918"/>
                  </a:lnTo>
                  <a:lnTo>
                    <a:pt x="6997" y="598161"/>
                  </a:lnTo>
                  <a:lnTo>
                    <a:pt x="12278" y="580347"/>
                  </a:lnTo>
                  <a:lnTo>
                    <a:pt x="20578" y="562508"/>
                  </a:lnTo>
                  <a:lnTo>
                    <a:pt x="30882" y="544658"/>
                  </a:lnTo>
                  <a:lnTo>
                    <a:pt x="42076" y="526802"/>
                  </a:lnTo>
                  <a:lnTo>
                    <a:pt x="56312" y="508945"/>
                  </a:lnTo>
                  <a:lnTo>
                    <a:pt x="64275" y="500015"/>
                  </a:lnTo>
                  <a:lnTo>
                    <a:pt x="81061" y="482157"/>
                  </a:lnTo>
                  <a:lnTo>
                    <a:pt x="89704" y="473227"/>
                  </a:lnTo>
                  <a:lnTo>
                    <a:pt x="99435" y="464297"/>
                  </a:lnTo>
                  <a:lnTo>
                    <a:pt x="109891" y="455368"/>
                  </a:lnTo>
                  <a:lnTo>
                    <a:pt x="120831" y="446438"/>
                  </a:lnTo>
                  <a:lnTo>
                    <a:pt x="132092" y="438500"/>
                  </a:lnTo>
                  <a:lnTo>
                    <a:pt x="143569" y="431224"/>
                  </a:lnTo>
                  <a:lnTo>
                    <a:pt x="155189" y="424389"/>
                  </a:lnTo>
                  <a:lnTo>
                    <a:pt x="165912" y="418841"/>
                  </a:lnTo>
                  <a:lnTo>
                    <a:pt x="176037" y="414149"/>
                  </a:lnTo>
                  <a:lnTo>
                    <a:pt x="185764" y="410029"/>
                  </a:lnTo>
                  <a:lnTo>
                    <a:pt x="201863" y="402806"/>
                  </a:lnTo>
                  <a:lnTo>
                    <a:pt x="223077" y="39286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SMARTInkAnnotation332"/>
            <p:cNvSpPr/>
            <p:nvPr/>
          </p:nvSpPr>
          <p:spPr>
            <a:xfrm>
              <a:off x="3554152" y="2241351"/>
              <a:ext cx="383236" cy="874705"/>
            </a:xfrm>
            <a:custGeom>
              <a:avLst/>
              <a:gdLst/>
              <a:ahLst/>
              <a:cxnLst/>
              <a:rect l="0" t="0" r="0" b="0"/>
              <a:pathLst>
                <a:path w="383236" h="874705">
                  <a:moveTo>
                    <a:pt x="115949" y="0"/>
                  </a:moveTo>
                  <a:lnTo>
                    <a:pt x="123638" y="7689"/>
                  </a:lnTo>
                  <a:lnTo>
                    <a:pt x="124327" y="11024"/>
                  </a:lnTo>
                  <a:lnTo>
                    <a:pt x="124847" y="29888"/>
                  </a:lnTo>
                  <a:lnTo>
                    <a:pt x="122218" y="38419"/>
                  </a:lnTo>
                  <a:lnTo>
                    <a:pt x="118736" y="47833"/>
                  </a:lnTo>
                  <a:lnTo>
                    <a:pt x="116775" y="58711"/>
                  </a:lnTo>
                  <a:lnTo>
                    <a:pt x="116316" y="65120"/>
                  </a:lnTo>
                  <a:lnTo>
                    <a:pt x="108930" y="90033"/>
                  </a:lnTo>
                  <a:lnTo>
                    <a:pt x="106279" y="113023"/>
                  </a:lnTo>
                  <a:lnTo>
                    <a:pt x="100002" y="131870"/>
                  </a:lnTo>
                  <a:lnTo>
                    <a:pt x="97349" y="155684"/>
                  </a:lnTo>
                  <a:lnTo>
                    <a:pt x="91072" y="178772"/>
                  </a:lnTo>
                  <a:lnTo>
                    <a:pt x="89537" y="202442"/>
                  </a:lnTo>
                  <a:lnTo>
                    <a:pt x="86682" y="214328"/>
                  </a:lnTo>
                  <a:lnTo>
                    <a:pt x="83098" y="226226"/>
                  </a:lnTo>
                  <a:lnTo>
                    <a:pt x="80797" y="250032"/>
                  </a:lnTo>
                  <a:lnTo>
                    <a:pt x="80305" y="273660"/>
                  </a:lnTo>
                  <a:lnTo>
                    <a:pt x="80240" y="296260"/>
                  </a:lnTo>
                  <a:lnTo>
                    <a:pt x="82881" y="305635"/>
                  </a:lnTo>
                  <a:lnTo>
                    <a:pt x="86369" y="315424"/>
                  </a:lnTo>
                  <a:lnTo>
                    <a:pt x="88793" y="328230"/>
                  </a:lnTo>
                  <a:lnTo>
                    <a:pt x="91642" y="332081"/>
                  </a:lnTo>
                  <a:lnTo>
                    <a:pt x="93792" y="334497"/>
                  </a:lnTo>
                  <a:lnTo>
                    <a:pt x="95224" y="337099"/>
                  </a:lnTo>
                  <a:lnTo>
                    <a:pt x="97713" y="346592"/>
                  </a:lnTo>
                  <a:lnTo>
                    <a:pt x="98830" y="347147"/>
                  </a:lnTo>
                  <a:lnTo>
                    <a:pt x="105745" y="348112"/>
                  </a:lnTo>
                  <a:lnTo>
                    <a:pt x="111382" y="348214"/>
                  </a:lnTo>
                  <a:lnTo>
                    <a:pt x="112905" y="347237"/>
                  </a:lnTo>
                  <a:lnTo>
                    <a:pt x="113919" y="345593"/>
                  </a:lnTo>
                  <a:lnTo>
                    <a:pt x="114596" y="343505"/>
                  </a:lnTo>
                  <a:lnTo>
                    <a:pt x="117994" y="338538"/>
                  </a:lnTo>
                  <a:lnTo>
                    <a:pt x="128260" y="327266"/>
                  </a:lnTo>
                  <a:lnTo>
                    <a:pt x="154655" y="300629"/>
                  </a:lnTo>
                  <a:lnTo>
                    <a:pt x="163578" y="286962"/>
                  </a:lnTo>
                  <a:lnTo>
                    <a:pt x="172174" y="278682"/>
                  </a:lnTo>
                  <a:lnTo>
                    <a:pt x="181618" y="271694"/>
                  </a:lnTo>
                  <a:lnTo>
                    <a:pt x="189122" y="265282"/>
                  </a:lnTo>
                  <a:lnTo>
                    <a:pt x="198925" y="251353"/>
                  </a:lnTo>
                  <a:lnTo>
                    <a:pt x="208114" y="234658"/>
                  </a:lnTo>
                  <a:lnTo>
                    <a:pt x="217120" y="217144"/>
                  </a:lnTo>
                  <a:lnTo>
                    <a:pt x="225737" y="207964"/>
                  </a:lnTo>
                  <a:lnTo>
                    <a:pt x="230813" y="204127"/>
                  </a:lnTo>
                  <a:lnTo>
                    <a:pt x="239099" y="194572"/>
                  </a:lnTo>
                  <a:lnTo>
                    <a:pt x="249342" y="178036"/>
                  </a:lnTo>
                  <a:lnTo>
                    <a:pt x="258661" y="163215"/>
                  </a:lnTo>
                  <a:lnTo>
                    <a:pt x="270351" y="149894"/>
                  </a:lnTo>
                  <a:lnTo>
                    <a:pt x="287339" y="132355"/>
                  </a:lnTo>
                  <a:lnTo>
                    <a:pt x="297149" y="117709"/>
                  </a:lnTo>
                  <a:lnTo>
                    <a:pt x="308361" y="102112"/>
                  </a:lnTo>
                  <a:lnTo>
                    <a:pt x="319176" y="77287"/>
                  </a:lnTo>
                  <a:lnTo>
                    <a:pt x="328606" y="64650"/>
                  </a:lnTo>
                  <a:lnTo>
                    <a:pt x="329526" y="60814"/>
                  </a:lnTo>
                  <a:lnTo>
                    <a:pt x="329771" y="58402"/>
                  </a:lnTo>
                  <a:lnTo>
                    <a:pt x="330927" y="56794"/>
                  </a:lnTo>
                  <a:lnTo>
                    <a:pt x="332689" y="55722"/>
                  </a:lnTo>
                  <a:lnTo>
                    <a:pt x="338811" y="53704"/>
                  </a:lnTo>
                  <a:lnTo>
                    <a:pt x="339187" y="80438"/>
                  </a:lnTo>
                  <a:lnTo>
                    <a:pt x="339191" y="122563"/>
                  </a:lnTo>
                  <a:lnTo>
                    <a:pt x="341837" y="134178"/>
                  </a:lnTo>
                  <a:lnTo>
                    <a:pt x="345328" y="145955"/>
                  </a:lnTo>
                  <a:lnTo>
                    <a:pt x="347569" y="172330"/>
                  </a:lnTo>
                  <a:lnTo>
                    <a:pt x="347958" y="197243"/>
                  </a:lnTo>
                  <a:lnTo>
                    <a:pt x="348089" y="227587"/>
                  </a:lnTo>
                  <a:lnTo>
                    <a:pt x="352852" y="251319"/>
                  </a:lnTo>
                  <a:lnTo>
                    <a:pt x="355807" y="277202"/>
                  </a:lnTo>
                  <a:lnTo>
                    <a:pt x="356682" y="303722"/>
                  </a:lnTo>
                  <a:lnTo>
                    <a:pt x="359533" y="324165"/>
                  </a:lnTo>
                  <a:lnTo>
                    <a:pt x="363115" y="345487"/>
                  </a:lnTo>
                  <a:lnTo>
                    <a:pt x="364707" y="364886"/>
                  </a:lnTo>
                  <a:lnTo>
                    <a:pt x="368060" y="386075"/>
                  </a:lnTo>
                  <a:lnTo>
                    <a:pt x="371866" y="407729"/>
                  </a:lnTo>
                  <a:lnTo>
                    <a:pt x="373557" y="427275"/>
                  </a:lnTo>
                  <a:lnTo>
                    <a:pt x="376954" y="445884"/>
                  </a:lnTo>
                  <a:lnTo>
                    <a:pt x="380780" y="465069"/>
                  </a:lnTo>
                  <a:lnTo>
                    <a:pt x="382479" y="486825"/>
                  </a:lnTo>
                  <a:lnTo>
                    <a:pt x="383235" y="507077"/>
                  </a:lnTo>
                  <a:lnTo>
                    <a:pt x="382579" y="526001"/>
                  </a:lnTo>
                  <a:lnTo>
                    <a:pt x="378980" y="544333"/>
                  </a:lnTo>
                  <a:lnTo>
                    <a:pt x="376719" y="565048"/>
                  </a:lnTo>
                  <a:lnTo>
                    <a:pt x="374722" y="586492"/>
                  </a:lnTo>
                  <a:lnTo>
                    <a:pt x="370527" y="605944"/>
                  </a:lnTo>
                  <a:lnTo>
                    <a:pt x="368001" y="624512"/>
                  </a:lnTo>
                  <a:lnTo>
                    <a:pt x="363934" y="651699"/>
                  </a:lnTo>
                  <a:lnTo>
                    <a:pt x="356444" y="678607"/>
                  </a:lnTo>
                  <a:lnTo>
                    <a:pt x="347941" y="702784"/>
                  </a:lnTo>
                  <a:lnTo>
                    <a:pt x="336492" y="725162"/>
                  </a:lnTo>
                  <a:lnTo>
                    <a:pt x="326085" y="740997"/>
                  </a:lnTo>
                  <a:lnTo>
                    <a:pt x="314845" y="754650"/>
                  </a:lnTo>
                  <a:lnTo>
                    <a:pt x="303236" y="767332"/>
                  </a:lnTo>
                  <a:lnTo>
                    <a:pt x="285543" y="785629"/>
                  </a:lnTo>
                  <a:lnTo>
                    <a:pt x="261787" y="809589"/>
                  </a:lnTo>
                  <a:lnTo>
                    <a:pt x="254846" y="814562"/>
                  </a:lnTo>
                  <a:lnTo>
                    <a:pt x="247243" y="818869"/>
                  </a:lnTo>
                  <a:lnTo>
                    <a:pt x="239197" y="822733"/>
                  </a:lnTo>
                  <a:lnTo>
                    <a:pt x="230856" y="827294"/>
                  </a:lnTo>
                  <a:lnTo>
                    <a:pt x="222320" y="832318"/>
                  </a:lnTo>
                  <a:lnTo>
                    <a:pt x="213652" y="837652"/>
                  </a:lnTo>
                  <a:lnTo>
                    <a:pt x="205889" y="842200"/>
                  </a:lnTo>
                  <a:lnTo>
                    <a:pt x="191972" y="849900"/>
                  </a:lnTo>
                  <a:lnTo>
                    <a:pt x="184490" y="852350"/>
                  </a:lnTo>
                  <a:lnTo>
                    <a:pt x="176526" y="853983"/>
                  </a:lnTo>
                  <a:lnTo>
                    <a:pt x="168240" y="855072"/>
                  </a:lnTo>
                  <a:lnTo>
                    <a:pt x="159739" y="856790"/>
                  </a:lnTo>
                  <a:lnTo>
                    <a:pt x="151096" y="858928"/>
                  </a:lnTo>
                  <a:lnTo>
                    <a:pt x="142357" y="861345"/>
                  </a:lnTo>
                  <a:lnTo>
                    <a:pt x="133554" y="862957"/>
                  </a:lnTo>
                  <a:lnTo>
                    <a:pt x="124709" y="864031"/>
                  </a:lnTo>
                  <a:lnTo>
                    <a:pt x="115836" y="864747"/>
                  </a:lnTo>
                  <a:lnTo>
                    <a:pt x="105952" y="866217"/>
                  </a:lnTo>
                  <a:lnTo>
                    <a:pt x="95394" y="868189"/>
                  </a:lnTo>
                  <a:lnTo>
                    <a:pt x="84386" y="870496"/>
                  </a:lnTo>
                  <a:lnTo>
                    <a:pt x="75063" y="872033"/>
                  </a:lnTo>
                  <a:lnTo>
                    <a:pt x="66864" y="873059"/>
                  </a:lnTo>
                  <a:lnTo>
                    <a:pt x="59413" y="873742"/>
                  </a:lnTo>
                  <a:lnTo>
                    <a:pt x="52461" y="874198"/>
                  </a:lnTo>
                  <a:lnTo>
                    <a:pt x="45843" y="874502"/>
                  </a:lnTo>
                  <a:lnTo>
                    <a:pt x="39446" y="874704"/>
                  </a:lnTo>
                  <a:lnTo>
                    <a:pt x="33197" y="873847"/>
                  </a:lnTo>
                  <a:lnTo>
                    <a:pt x="27047" y="872283"/>
                  </a:lnTo>
                  <a:lnTo>
                    <a:pt x="12398" y="867385"/>
                  </a:lnTo>
                  <a:lnTo>
                    <a:pt x="5121" y="861796"/>
                  </a:lnTo>
                  <a:lnTo>
                    <a:pt x="3368" y="859289"/>
                  </a:lnTo>
                  <a:lnTo>
                    <a:pt x="1421" y="853856"/>
                  </a:lnTo>
                  <a:lnTo>
                    <a:pt x="69" y="839335"/>
                  </a:lnTo>
                  <a:lnTo>
                    <a:pt x="0" y="836377"/>
                  </a:lnTo>
                  <a:lnTo>
                    <a:pt x="2570" y="827799"/>
                  </a:lnTo>
                  <a:lnTo>
                    <a:pt x="6027" y="817371"/>
                  </a:lnTo>
                  <a:lnTo>
                    <a:pt x="7564" y="806122"/>
                  </a:lnTo>
                  <a:lnTo>
                    <a:pt x="9958" y="800345"/>
                  </a:lnTo>
                  <a:lnTo>
                    <a:pt x="25412" y="776813"/>
                  </a:lnTo>
                  <a:lnTo>
                    <a:pt x="33047" y="763953"/>
                  </a:lnTo>
                  <a:lnTo>
                    <a:pt x="43054" y="748316"/>
                  </a:lnTo>
                  <a:lnTo>
                    <a:pt x="54116" y="734090"/>
                  </a:lnTo>
                  <a:lnTo>
                    <a:pt x="59845" y="727518"/>
                  </a:lnTo>
                  <a:lnTo>
                    <a:pt x="66640" y="721153"/>
                  </a:lnTo>
                  <a:lnTo>
                    <a:pt x="74147" y="714925"/>
                  </a:lnTo>
                  <a:lnTo>
                    <a:pt x="82128" y="708788"/>
                  </a:lnTo>
                  <a:lnTo>
                    <a:pt x="90425" y="701721"/>
                  </a:lnTo>
                  <a:lnTo>
                    <a:pt x="98933" y="694033"/>
                  </a:lnTo>
                  <a:lnTo>
                    <a:pt x="107582" y="685931"/>
                  </a:lnTo>
                  <a:lnTo>
                    <a:pt x="117316" y="678545"/>
                  </a:lnTo>
                  <a:lnTo>
                    <a:pt x="127774" y="671637"/>
                  </a:lnTo>
                  <a:lnTo>
                    <a:pt x="138716" y="665047"/>
                  </a:lnTo>
                  <a:lnTo>
                    <a:pt x="149978" y="658669"/>
                  </a:lnTo>
                  <a:lnTo>
                    <a:pt x="173076" y="646292"/>
                  </a:lnTo>
                  <a:lnTo>
                    <a:pt x="184791" y="641204"/>
                  </a:lnTo>
                  <a:lnTo>
                    <a:pt x="196570" y="636821"/>
                  </a:lnTo>
                  <a:lnTo>
                    <a:pt x="239251" y="622657"/>
                  </a:lnTo>
                  <a:lnTo>
                    <a:pt x="247760" y="619495"/>
                  </a:lnTo>
                  <a:lnTo>
                    <a:pt x="255417" y="616396"/>
                  </a:lnTo>
                  <a:lnTo>
                    <a:pt x="276683" y="60721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SMARTInkAnnotation333"/>
            <p:cNvSpPr/>
            <p:nvPr/>
          </p:nvSpPr>
          <p:spPr>
            <a:xfrm>
              <a:off x="1321593" y="3705820"/>
              <a:ext cx="419663" cy="624909"/>
            </a:xfrm>
            <a:custGeom>
              <a:avLst/>
              <a:gdLst/>
              <a:ahLst/>
              <a:cxnLst/>
              <a:rect l="0" t="0" r="0" b="0"/>
              <a:pathLst>
                <a:path w="419663" h="624909">
                  <a:moveTo>
                    <a:pt x="89297" y="0"/>
                  </a:moveTo>
                  <a:lnTo>
                    <a:pt x="89297" y="12429"/>
                  </a:lnTo>
                  <a:lnTo>
                    <a:pt x="88305" y="14238"/>
                  </a:lnTo>
                  <a:lnTo>
                    <a:pt x="86651" y="15445"/>
                  </a:lnTo>
                  <a:lnTo>
                    <a:pt x="84557" y="16250"/>
                  </a:lnTo>
                  <a:lnTo>
                    <a:pt x="79583" y="22436"/>
                  </a:lnTo>
                  <a:lnTo>
                    <a:pt x="75058" y="30807"/>
                  </a:lnTo>
                  <a:lnTo>
                    <a:pt x="69507" y="46912"/>
                  </a:lnTo>
                  <a:lnTo>
                    <a:pt x="61936" y="63178"/>
                  </a:lnTo>
                  <a:lnTo>
                    <a:pt x="32732" y="122050"/>
                  </a:lnTo>
                  <a:lnTo>
                    <a:pt x="29431" y="136596"/>
                  </a:lnTo>
                  <a:lnTo>
                    <a:pt x="26971" y="151991"/>
                  </a:lnTo>
                  <a:lnTo>
                    <a:pt x="22571" y="165447"/>
                  </a:lnTo>
                  <a:lnTo>
                    <a:pt x="19953" y="180688"/>
                  </a:lnTo>
                  <a:lnTo>
                    <a:pt x="18790" y="196392"/>
                  </a:lnTo>
                  <a:lnTo>
                    <a:pt x="18273" y="209986"/>
                  </a:lnTo>
                  <a:lnTo>
                    <a:pt x="20689" y="222642"/>
                  </a:lnTo>
                  <a:lnTo>
                    <a:pt x="27628" y="240924"/>
                  </a:lnTo>
                  <a:lnTo>
                    <a:pt x="33115" y="251936"/>
                  </a:lnTo>
                  <a:lnTo>
                    <a:pt x="38861" y="260138"/>
                  </a:lnTo>
                  <a:lnTo>
                    <a:pt x="47368" y="267091"/>
                  </a:lnTo>
                  <a:lnTo>
                    <a:pt x="56771" y="273488"/>
                  </a:lnTo>
                  <a:lnTo>
                    <a:pt x="64258" y="279639"/>
                  </a:lnTo>
                  <a:lnTo>
                    <a:pt x="68635" y="281676"/>
                  </a:lnTo>
                  <a:lnTo>
                    <a:pt x="78791" y="283939"/>
                  </a:lnTo>
                  <a:lnTo>
                    <a:pt x="89919" y="284945"/>
                  </a:lnTo>
                  <a:lnTo>
                    <a:pt x="101480" y="285392"/>
                  </a:lnTo>
                  <a:lnTo>
                    <a:pt x="113232" y="285591"/>
                  </a:lnTo>
                  <a:lnTo>
                    <a:pt x="120137" y="284651"/>
                  </a:lnTo>
                  <a:lnTo>
                    <a:pt x="127716" y="283033"/>
                  </a:lnTo>
                  <a:lnTo>
                    <a:pt x="135746" y="280962"/>
                  </a:lnTo>
                  <a:lnTo>
                    <a:pt x="143083" y="278589"/>
                  </a:lnTo>
                  <a:lnTo>
                    <a:pt x="149959" y="276015"/>
                  </a:lnTo>
                  <a:lnTo>
                    <a:pt x="156527" y="273306"/>
                  </a:lnTo>
                  <a:lnTo>
                    <a:pt x="163883" y="270509"/>
                  </a:lnTo>
                  <a:lnTo>
                    <a:pt x="179993" y="264755"/>
                  </a:lnTo>
                  <a:lnTo>
                    <a:pt x="187464" y="261831"/>
                  </a:lnTo>
                  <a:lnTo>
                    <a:pt x="194429" y="258890"/>
                  </a:lnTo>
                  <a:lnTo>
                    <a:pt x="201057" y="255937"/>
                  </a:lnTo>
                  <a:lnTo>
                    <a:pt x="208452" y="251984"/>
                  </a:lnTo>
                  <a:lnTo>
                    <a:pt x="216359" y="247364"/>
                  </a:lnTo>
                  <a:lnTo>
                    <a:pt x="224606" y="242300"/>
                  </a:lnTo>
                  <a:lnTo>
                    <a:pt x="232089" y="236940"/>
                  </a:lnTo>
                  <a:lnTo>
                    <a:pt x="239062" y="231381"/>
                  </a:lnTo>
                  <a:lnTo>
                    <a:pt x="245695" y="225692"/>
                  </a:lnTo>
                  <a:lnTo>
                    <a:pt x="253094" y="220906"/>
                  </a:lnTo>
                  <a:lnTo>
                    <a:pt x="261003" y="216724"/>
                  </a:lnTo>
                  <a:lnTo>
                    <a:pt x="269252" y="212943"/>
                  </a:lnTo>
                  <a:lnTo>
                    <a:pt x="276736" y="208439"/>
                  </a:lnTo>
                  <a:lnTo>
                    <a:pt x="283709" y="203451"/>
                  </a:lnTo>
                  <a:lnTo>
                    <a:pt x="296749" y="193610"/>
                  </a:lnTo>
                  <a:lnTo>
                    <a:pt x="309159" y="185929"/>
                  </a:lnTo>
                  <a:lnTo>
                    <a:pt x="321290" y="176562"/>
                  </a:lnTo>
                  <a:lnTo>
                    <a:pt x="333296" y="166776"/>
                  </a:lnTo>
                  <a:lnTo>
                    <a:pt x="345246" y="159120"/>
                  </a:lnTo>
                  <a:lnTo>
                    <a:pt x="357172" y="152410"/>
                  </a:lnTo>
                  <a:lnTo>
                    <a:pt x="368095" y="146120"/>
                  </a:lnTo>
                  <a:lnTo>
                    <a:pt x="379822" y="137993"/>
                  </a:lnTo>
                  <a:lnTo>
                    <a:pt x="386430" y="135745"/>
                  </a:lnTo>
                  <a:lnTo>
                    <a:pt x="398756" y="134300"/>
                  </a:lnTo>
                  <a:lnTo>
                    <a:pt x="408988" y="133992"/>
                  </a:lnTo>
                  <a:lnTo>
                    <a:pt x="409581" y="134968"/>
                  </a:lnTo>
                  <a:lnTo>
                    <a:pt x="411407" y="142076"/>
                  </a:lnTo>
                  <a:lnTo>
                    <a:pt x="416799" y="156308"/>
                  </a:lnTo>
                  <a:lnTo>
                    <a:pt x="418837" y="174085"/>
                  </a:lnTo>
                  <a:lnTo>
                    <a:pt x="419314" y="189488"/>
                  </a:lnTo>
                  <a:lnTo>
                    <a:pt x="419662" y="241274"/>
                  </a:lnTo>
                  <a:lnTo>
                    <a:pt x="417035" y="259037"/>
                  </a:lnTo>
                  <a:lnTo>
                    <a:pt x="398704" y="333902"/>
                  </a:lnTo>
                  <a:lnTo>
                    <a:pt x="394787" y="344640"/>
                  </a:lnTo>
                  <a:lnTo>
                    <a:pt x="390191" y="354775"/>
                  </a:lnTo>
                  <a:lnTo>
                    <a:pt x="351076" y="431983"/>
                  </a:lnTo>
                  <a:lnTo>
                    <a:pt x="344183" y="442770"/>
                  </a:lnTo>
                  <a:lnTo>
                    <a:pt x="336612" y="452938"/>
                  </a:lnTo>
                  <a:lnTo>
                    <a:pt x="328588" y="462693"/>
                  </a:lnTo>
                  <a:lnTo>
                    <a:pt x="311734" y="484115"/>
                  </a:lnTo>
                  <a:lnTo>
                    <a:pt x="303073" y="495384"/>
                  </a:lnTo>
                  <a:lnTo>
                    <a:pt x="294322" y="505873"/>
                  </a:lnTo>
                  <a:lnTo>
                    <a:pt x="285512" y="515842"/>
                  </a:lnTo>
                  <a:lnTo>
                    <a:pt x="267785" y="534857"/>
                  </a:lnTo>
                  <a:lnTo>
                    <a:pt x="249984" y="553229"/>
                  </a:lnTo>
                  <a:lnTo>
                    <a:pt x="240078" y="561304"/>
                  </a:lnTo>
                  <a:lnTo>
                    <a:pt x="229505" y="568671"/>
                  </a:lnTo>
                  <a:lnTo>
                    <a:pt x="218488" y="575567"/>
                  </a:lnTo>
                  <a:lnTo>
                    <a:pt x="207174" y="582149"/>
                  </a:lnTo>
                  <a:lnTo>
                    <a:pt x="184020" y="594753"/>
                  </a:lnTo>
                  <a:lnTo>
                    <a:pt x="173282" y="599900"/>
                  </a:lnTo>
                  <a:lnTo>
                    <a:pt x="163146" y="604324"/>
                  </a:lnTo>
                  <a:lnTo>
                    <a:pt x="153413" y="608265"/>
                  </a:lnTo>
                  <a:lnTo>
                    <a:pt x="142955" y="611885"/>
                  </a:lnTo>
                  <a:lnTo>
                    <a:pt x="132014" y="615290"/>
                  </a:lnTo>
                  <a:lnTo>
                    <a:pt x="120752" y="618553"/>
                  </a:lnTo>
                  <a:lnTo>
                    <a:pt x="110267" y="620728"/>
                  </a:lnTo>
                  <a:lnTo>
                    <a:pt x="100300" y="622177"/>
                  </a:lnTo>
                  <a:lnTo>
                    <a:pt x="90680" y="623144"/>
                  </a:lnTo>
                  <a:lnTo>
                    <a:pt x="81289" y="623789"/>
                  </a:lnTo>
                  <a:lnTo>
                    <a:pt x="72052" y="624218"/>
                  </a:lnTo>
                  <a:lnTo>
                    <a:pt x="47477" y="624823"/>
                  </a:lnTo>
                  <a:lnTo>
                    <a:pt x="40581" y="624908"/>
                  </a:lnTo>
                  <a:lnTo>
                    <a:pt x="34991" y="623972"/>
                  </a:lnTo>
                  <a:lnTo>
                    <a:pt x="26135" y="620287"/>
                  </a:lnTo>
                  <a:lnTo>
                    <a:pt x="15571" y="612634"/>
                  </a:lnTo>
                  <a:lnTo>
                    <a:pt x="9236" y="604333"/>
                  </a:lnTo>
                  <a:lnTo>
                    <a:pt x="6157" y="599342"/>
                  </a:lnTo>
                  <a:lnTo>
                    <a:pt x="2737" y="588504"/>
                  </a:lnTo>
                  <a:lnTo>
                    <a:pt x="811" y="573892"/>
                  </a:lnTo>
                  <a:lnTo>
                    <a:pt x="0" y="56257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SMARTInkAnnotation334"/>
            <p:cNvSpPr/>
            <p:nvPr/>
          </p:nvSpPr>
          <p:spPr>
            <a:xfrm>
              <a:off x="1964696" y="3598664"/>
              <a:ext cx="276656" cy="1026915"/>
            </a:xfrm>
            <a:custGeom>
              <a:avLst/>
              <a:gdLst/>
              <a:ahLst/>
              <a:cxnLst/>
              <a:rect l="0" t="0" r="0" b="0"/>
              <a:pathLst>
                <a:path w="276656" h="1026915">
                  <a:moveTo>
                    <a:pt x="276655" y="0"/>
                  </a:moveTo>
                  <a:lnTo>
                    <a:pt x="271914" y="0"/>
                  </a:lnTo>
                  <a:lnTo>
                    <a:pt x="270518" y="992"/>
                  </a:lnTo>
                  <a:lnTo>
                    <a:pt x="269587" y="2646"/>
                  </a:lnTo>
                  <a:lnTo>
                    <a:pt x="268093" y="7688"/>
                  </a:lnTo>
                  <a:lnTo>
                    <a:pt x="263094" y="13302"/>
                  </a:lnTo>
                  <a:lnTo>
                    <a:pt x="261661" y="15813"/>
                  </a:lnTo>
                  <a:lnTo>
                    <a:pt x="260069" y="21249"/>
                  </a:lnTo>
                  <a:lnTo>
                    <a:pt x="259173" y="29888"/>
                  </a:lnTo>
                  <a:lnTo>
                    <a:pt x="258055" y="32823"/>
                  </a:lnTo>
                  <a:lnTo>
                    <a:pt x="254167" y="38731"/>
                  </a:lnTo>
                  <a:lnTo>
                    <a:pt x="246400" y="47635"/>
                  </a:lnTo>
                  <a:lnTo>
                    <a:pt x="244579" y="51601"/>
                  </a:lnTo>
                  <a:lnTo>
                    <a:pt x="241023" y="65670"/>
                  </a:lnTo>
                  <a:lnTo>
                    <a:pt x="234127" y="77555"/>
                  </a:lnTo>
                  <a:lnTo>
                    <a:pt x="225800" y="93204"/>
                  </a:lnTo>
                  <a:lnTo>
                    <a:pt x="219988" y="104593"/>
                  </a:lnTo>
                  <a:lnTo>
                    <a:pt x="211451" y="116269"/>
                  </a:lnTo>
                  <a:lnTo>
                    <a:pt x="206397" y="122161"/>
                  </a:lnTo>
                  <a:lnTo>
                    <a:pt x="198135" y="134000"/>
                  </a:lnTo>
                  <a:lnTo>
                    <a:pt x="190163" y="146867"/>
                  </a:lnTo>
                  <a:lnTo>
                    <a:pt x="151455" y="205616"/>
                  </a:lnTo>
                  <a:lnTo>
                    <a:pt x="145563" y="214468"/>
                  </a:lnTo>
                  <a:lnTo>
                    <a:pt x="140643" y="223346"/>
                  </a:lnTo>
                  <a:lnTo>
                    <a:pt x="132531" y="241147"/>
                  </a:lnTo>
                  <a:lnTo>
                    <a:pt x="122972" y="261627"/>
                  </a:lnTo>
                  <a:lnTo>
                    <a:pt x="100667" y="307112"/>
                  </a:lnTo>
                  <a:lnTo>
                    <a:pt x="95830" y="317851"/>
                  </a:lnTo>
                  <a:lnTo>
                    <a:pt x="83289" y="348178"/>
                  </a:lnTo>
                  <a:lnTo>
                    <a:pt x="67447" y="382850"/>
                  </a:lnTo>
                  <a:lnTo>
                    <a:pt x="56012" y="409934"/>
                  </a:lnTo>
                  <a:lnTo>
                    <a:pt x="51177" y="423109"/>
                  </a:lnTo>
                  <a:lnTo>
                    <a:pt x="43159" y="448332"/>
                  </a:lnTo>
                  <a:lnTo>
                    <a:pt x="38639" y="460614"/>
                  </a:lnTo>
                  <a:lnTo>
                    <a:pt x="33642" y="472771"/>
                  </a:lnTo>
                  <a:lnTo>
                    <a:pt x="28326" y="484845"/>
                  </a:lnTo>
                  <a:lnTo>
                    <a:pt x="19774" y="511489"/>
                  </a:lnTo>
                  <a:lnTo>
                    <a:pt x="6199" y="564276"/>
                  </a:lnTo>
                  <a:lnTo>
                    <a:pt x="2663" y="591440"/>
                  </a:lnTo>
                  <a:lnTo>
                    <a:pt x="1092" y="619057"/>
                  </a:lnTo>
                  <a:lnTo>
                    <a:pt x="393" y="644561"/>
                  </a:lnTo>
                  <a:lnTo>
                    <a:pt x="0" y="685972"/>
                  </a:lnTo>
                  <a:lnTo>
                    <a:pt x="2554" y="712334"/>
                  </a:lnTo>
                  <a:lnTo>
                    <a:pt x="6997" y="737280"/>
                  </a:lnTo>
                  <a:lnTo>
                    <a:pt x="12278" y="761596"/>
                  </a:lnTo>
                  <a:lnTo>
                    <a:pt x="20579" y="788279"/>
                  </a:lnTo>
                  <a:lnTo>
                    <a:pt x="30883" y="816674"/>
                  </a:lnTo>
                  <a:lnTo>
                    <a:pt x="59535" y="890136"/>
                  </a:lnTo>
                  <a:lnTo>
                    <a:pt x="66424" y="904971"/>
                  </a:lnTo>
                  <a:lnTo>
                    <a:pt x="73993" y="919822"/>
                  </a:lnTo>
                  <a:lnTo>
                    <a:pt x="82016" y="934683"/>
                  </a:lnTo>
                  <a:lnTo>
                    <a:pt x="90341" y="948559"/>
                  </a:lnTo>
                  <a:lnTo>
                    <a:pt x="98867" y="961779"/>
                  </a:lnTo>
                  <a:lnTo>
                    <a:pt x="142710" y="1026914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SMARTInkAnnotation335"/>
            <p:cNvSpPr/>
            <p:nvPr/>
          </p:nvSpPr>
          <p:spPr>
            <a:xfrm>
              <a:off x="2348507" y="3884414"/>
              <a:ext cx="321470" cy="437555"/>
            </a:xfrm>
            <a:custGeom>
              <a:avLst/>
              <a:gdLst/>
              <a:ahLst/>
              <a:cxnLst/>
              <a:rect l="0" t="0" r="0" b="0"/>
              <a:pathLst>
                <a:path w="321470" h="437555">
                  <a:moveTo>
                    <a:pt x="321469" y="0"/>
                  </a:moveTo>
                  <a:lnTo>
                    <a:pt x="321469" y="4740"/>
                  </a:lnTo>
                  <a:lnTo>
                    <a:pt x="316728" y="17169"/>
                  </a:lnTo>
                  <a:lnTo>
                    <a:pt x="311756" y="27804"/>
                  </a:lnTo>
                  <a:lnTo>
                    <a:pt x="300478" y="50802"/>
                  </a:lnTo>
                  <a:lnTo>
                    <a:pt x="297553" y="57680"/>
                  </a:lnTo>
                  <a:lnTo>
                    <a:pt x="294611" y="65242"/>
                  </a:lnTo>
                  <a:lnTo>
                    <a:pt x="291658" y="73261"/>
                  </a:lnTo>
                  <a:lnTo>
                    <a:pt x="287704" y="81582"/>
                  </a:lnTo>
                  <a:lnTo>
                    <a:pt x="283084" y="90106"/>
                  </a:lnTo>
                  <a:lnTo>
                    <a:pt x="278020" y="98766"/>
                  </a:lnTo>
                  <a:lnTo>
                    <a:pt x="271667" y="107515"/>
                  </a:lnTo>
                  <a:lnTo>
                    <a:pt x="264455" y="116325"/>
                  </a:lnTo>
                  <a:lnTo>
                    <a:pt x="256671" y="125175"/>
                  </a:lnTo>
                  <a:lnTo>
                    <a:pt x="248504" y="135044"/>
                  </a:lnTo>
                  <a:lnTo>
                    <a:pt x="231493" y="156592"/>
                  </a:lnTo>
                  <a:lnTo>
                    <a:pt x="151787" y="261984"/>
                  </a:lnTo>
                  <a:lnTo>
                    <a:pt x="141871" y="273875"/>
                  </a:lnTo>
                  <a:lnTo>
                    <a:pt x="131292" y="285770"/>
                  </a:lnTo>
                  <a:lnTo>
                    <a:pt x="120270" y="297670"/>
                  </a:lnTo>
                  <a:lnTo>
                    <a:pt x="109946" y="309571"/>
                  </a:lnTo>
                  <a:lnTo>
                    <a:pt x="100086" y="321475"/>
                  </a:lnTo>
                  <a:lnTo>
                    <a:pt x="90537" y="333379"/>
                  </a:lnTo>
                  <a:lnTo>
                    <a:pt x="81194" y="344291"/>
                  </a:lnTo>
                  <a:lnTo>
                    <a:pt x="71989" y="354543"/>
                  </a:lnTo>
                  <a:lnTo>
                    <a:pt x="62876" y="364354"/>
                  </a:lnTo>
                  <a:lnTo>
                    <a:pt x="54816" y="373871"/>
                  </a:lnTo>
                  <a:lnTo>
                    <a:pt x="47458" y="383192"/>
                  </a:lnTo>
                  <a:lnTo>
                    <a:pt x="40568" y="392383"/>
                  </a:lnTo>
                  <a:lnTo>
                    <a:pt x="33991" y="400495"/>
                  </a:lnTo>
                  <a:lnTo>
                    <a:pt x="27621" y="407887"/>
                  </a:lnTo>
                  <a:lnTo>
                    <a:pt x="16245" y="420400"/>
                  </a:lnTo>
                  <a:lnTo>
                    <a:pt x="0" y="437554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SMARTInkAnnotation336"/>
            <p:cNvSpPr/>
            <p:nvPr/>
          </p:nvSpPr>
          <p:spPr>
            <a:xfrm>
              <a:off x="2385467" y="3929062"/>
              <a:ext cx="230932" cy="410767"/>
            </a:xfrm>
            <a:custGeom>
              <a:avLst/>
              <a:gdLst/>
              <a:ahLst/>
              <a:cxnLst/>
              <a:rect l="0" t="0" r="0" b="0"/>
              <a:pathLst>
                <a:path w="230932" h="410767">
                  <a:moveTo>
                    <a:pt x="7689" y="0"/>
                  </a:moveTo>
                  <a:lnTo>
                    <a:pt x="2948" y="0"/>
                  </a:lnTo>
                  <a:lnTo>
                    <a:pt x="1552" y="992"/>
                  </a:lnTo>
                  <a:lnTo>
                    <a:pt x="621" y="2646"/>
                  </a:lnTo>
                  <a:lnTo>
                    <a:pt x="0" y="4740"/>
                  </a:lnTo>
                  <a:lnTo>
                    <a:pt x="579" y="7129"/>
                  </a:lnTo>
                  <a:lnTo>
                    <a:pt x="3867" y="12429"/>
                  </a:lnTo>
                  <a:lnTo>
                    <a:pt x="5990" y="23383"/>
                  </a:lnTo>
                  <a:lnTo>
                    <a:pt x="6556" y="30472"/>
                  </a:lnTo>
                  <a:lnTo>
                    <a:pt x="7926" y="38174"/>
                  </a:lnTo>
                  <a:lnTo>
                    <a:pt x="9831" y="46285"/>
                  </a:lnTo>
                  <a:lnTo>
                    <a:pt x="12094" y="54669"/>
                  </a:lnTo>
                  <a:lnTo>
                    <a:pt x="17253" y="71922"/>
                  </a:lnTo>
                  <a:lnTo>
                    <a:pt x="28650" y="107252"/>
                  </a:lnTo>
                  <a:lnTo>
                    <a:pt x="33569" y="118134"/>
                  </a:lnTo>
                  <a:lnTo>
                    <a:pt x="39825" y="130350"/>
                  </a:lnTo>
                  <a:lnTo>
                    <a:pt x="53721" y="156159"/>
                  </a:lnTo>
                  <a:lnTo>
                    <a:pt x="66513" y="180860"/>
                  </a:lnTo>
                  <a:lnTo>
                    <a:pt x="73694" y="193003"/>
                  </a:lnTo>
                  <a:lnTo>
                    <a:pt x="81458" y="205067"/>
                  </a:lnTo>
                  <a:lnTo>
                    <a:pt x="89610" y="217078"/>
                  </a:lnTo>
                  <a:lnTo>
                    <a:pt x="97030" y="229055"/>
                  </a:lnTo>
                  <a:lnTo>
                    <a:pt x="103960" y="241008"/>
                  </a:lnTo>
                  <a:lnTo>
                    <a:pt x="110565" y="252945"/>
                  </a:lnTo>
                  <a:lnTo>
                    <a:pt x="117945" y="264873"/>
                  </a:lnTo>
                  <a:lnTo>
                    <a:pt x="125841" y="276793"/>
                  </a:lnTo>
                  <a:lnTo>
                    <a:pt x="142552" y="300620"/>
                  </a:lnTo>
                  <a:lnTo>
                    <a:pt x="159902" y="324440"/>
                  </a:lnTo>
                  <a:lnTo>
                    <a:pt x="168695" y="335356"/>
                  </a:lnTo>
                  <a:lnTo>
                    <a:pt x="177534" y="345610"/>
                  </a:lnTo>
                  <a:lnTo>
                    <a:pt x="194301" y="363948"/>
                  </a:lnTo>
                  <a:lnTo>
                    <a:pt x="208367" y="378713"/>
                  </a:lnTo>
                  <a:lnTo>
                    <a:pt x="213904" y="385428"/>
                  </a:lnTo>
                  <a:lnTo>
                    <a:pt x="218588" y="391890"/>
                  </a:lnTo>
                  <a:lnTo>
                    <a:pt x="230931" y="410766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SMARTInkAnnotation337"/>
            <p:cNvSpPr/>
            <p:nvPr/>
          </p:nvSpPr>
          <p:spPr>
            <a:xfrm>
              <a:off x="2937867" y="3937992"/>
              <a:ext cx="53470" cy="330399"/>
            </a:xfrm>
            <a:custGeom>
              <a:avLst/>
              <a:gdLst/>
              <a:ahLst/>
              <a:cxnLst/>
              <a:rect l="0" t="0" r="0" b="0"/>
              <a:pathLst>
                <a:path w="53470" h="330399">
                  <a:moveTo>
                    <a:pt x="44648" y="0"/>
                  </a:moveTo>
                  <a:lnTo>
                    <a:pt x="44648" y="25731"/>
                  </a:lnTo>
                  <a:lnTo>
                    <a:pt x="45640" y="32036"/>
                  </a:lnTo>
                  <a:lnTo>
                    <a:pt x="47294" y="39217"/>
                  </a:lnTo>
                  <a:lnTo>
                    <a:pt x="49389" y="46981"/>
                  </a:lnTo>
                  <a:lnTo>
                    <a:pt x="50785" y="55133"/>
                  </a:lnTo>
                  <a:lnTo>
                    <a:pt x="51716" y="63544"/>
                  </a:lnTo>
                  <a:lnTo>
                    <a:pt x="52336" y="72128"/>
                  </a:lnTo>
                  <a:lnTo>
                    <a:pt x="52750" y="81819"/>
                  </a:lnTo>
                  <a:lnTo>
                    <a:pt x="53210" y="103171"/>
                  </a:lnTo>
                  <a:lnTo>
                    <a:pt x="53469" y="137505"/>
                  </a:lnTo>
                  <a:lnTo>
                    <a:pt x="52513" y="149217"/>
                  </a:lnTo>
                  <a:lnTo>
                    <a:pt x="50884" y="160993"/>
                  </a:lnTo>
                  <a:lnTo>
                    <a:pt x="48805" y="172813"/>
                  </a:lnTo>
                  <a:lnTo>
                    <a:pt x="47419" y="184661"/>
                  </a:lnTo>
                  <a:lnTo>
                    <a:pt x="46496" y="196530"/>
                  </a:lnTo>
                  <a:lnTo>
                    <a:pt x="45880" y="208410"/>
                  </a:lnTo>
                  <a:lnTo>
                    <a:pt x="44477" y="219307"/>
                  </a:lnTo>
                  <a:lnTo>
                    <a:pt x="42550" y="229548"/>
                  </a:lnTo>
                  <a:lnTo>
                    <a:pt x="40272" y="239353"/>
                  </a:lnTo>
                  <a:lnTo>
                    <a:pt x="36770" y="249857"/>
                  </a:lnTo>
                  <a:lnTo>
                    <a:pt x="32451" y="260830"/>
                  </a:lnTo>
                  <a:lnTo>
                    <a:pt x="23352" y="281619"/>
                  </a:lnTo>
                  <a:lnTo>
                    <a:pt x="16001" y="297474"/>
                  </a:lnTo>
                  <a:lnTo>
                    <a:pt x="0" y="330398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SMARTInkAnnotation338"/>
            <p:cNvSpPr/>
            <p:nvPr/>
          </p:nvSpPr>
          <p:spPr>
            <a:xfrm>
              <a:off x="2866429" y="4071937"/>
              <a:ext cx="214314" cy="17860"/>
            </a:xfrm>
            <a:custGeom>
              <a:avLst/>
              <a:gdLst/>
              <a:ahLst/>
              <a:cxnLst/>
              <a:rect l="0" t="0" r="0" b="0"/>
              <a:pathLst>
                <a:path w="214314" h="17860">
                  <a:moveTo>
                    <a:pt x="0" y="17859"/>
                  </a:moveTo>
                  <a:lnTo>
                    <a:pt x="9481" y="17859"/>
                  </a:lnTo>
                  <a:lnTo>
                    <a:pt x="14258" y="16867"/>
                  </a:lnTo>
                  <a:lnTo>
                    <a:pt x="19428" y="15214"/>
                  </a:lnTo>
                  <a:lnTo>
                    <a:pt x="24858" y="13119"/>
                  </a:lnTo>
                  <a:lnTo>
                    <a:pt x="32447" y="11723"/>
                  </a:lnTo>
                  <a:lnTo>
                    <a:pt x="41475" y="10791"/>
                  </a:lnTo>
                  <a:lnTo>
                    <a:pt x="51463" y="10171"/>
                  </a:lnTo>
                  <a:lnTo>
                    <a:pt x="62090" y="8765"/>
                  </a:lnTo>
                  <a:lnTo>
                    <a:pt x="73143" y="6835"/>
                  </a:lnTo>
                  <a:lnTo>
                    <a:pt x="84481" y="4557"/>
                  </a:lnTo>
                  <a:lnTo>
                    <a:pt x="97000" y="3038"/>
                  </a:lnTo>
                  <a:lnTo>
                    <a:pt x="110308" y="2025"/>
                  </a:lnTo>
                  <a:lnTo>
                    <a:pt x="124140" y="1350"/>
                  </a:lnTo>
                  <a:lnTo>
                    <a:pt x="150092" y="600"/>
                  </a:lnTo>
                  <a:lnTo>
                    <a:pt x="214313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SMARTInkAnnotation339"/>
            <p:cNvSpPr/>
            <p:nvPr/>
          </p:nvSpPr>
          <p:spPr>
            <a:xfrm>
              <a:off x="3268265" y="3964781"/>
              <a:ext cx="232173" cy="267891"/>
            </a:xfrm>
            <a:custGeom>
              <a:avLst/>
              <a:gdLst/>
              <a:ahLst/>
              <a:cxnLst/>
              <a:rect l="0" t="0" r="0" b="0"/>
              <a:pathLst>
                <a:path w="232173" h="267891">
                  <a:moveTo>
                    <a:pt x="232172" y="0"/>
                  </a:moveTo>
                  <a:lnTo>
                    <a:pt x="232172" y="25990"/>
                  </a:lnTo>
                  <a:lnTo>
                    <a:pt x="231179" y="31217"/>
                  </a:lnTo>
                  <a:lnTo>
                    <a:pt x="229526" y="36686"/>
                  </a:lnTo>
                  <a:lnTo>
                    <a:pt x="227432" y="42317"/>
                  </a:lnTo>
                  <a:lnTo>
                    <a:pt x="225043" y="48055"/>
                  </a:lnTo>
                  <a:lnTo>
                    <a:pt x="222458" y="53864"/>
                  </a:lnTo>
                  <a:lnTo>
                    <a:pt x="219743" y="59722"/>
                  </a:lnTo>
                  <a:lnTo>
                    <a:pt x="215949" y="66604"/>
                  </a:lnTo>
                  <a:lnTo>
                    <a:pt x="211435" y="74168"/>
                  </a:lnTo>
                  <a:lnTo>
                    <a:pt x="206441" y="82187"/>
                  </a:lnTo>
                  <a:lnTo>
                    <a:pt x="201127" y="89518"/>
                  </a:lnTo>
                  <a:lnTo>
                    <a:pt x="195600" y="96390"/>
                  </a:lnTo>
                  <a:lnTo>
                    <a:pt x="189932" y="102955"/>
                  </a:lnTo>
                  <a:lnTo>
                    <a:pt x="184168" y="110309"/>
                  </a:lnTo>
                  <a:lnTo>
                    <a:pt x="178342" y="118187"/>
                  </a:lnTo>
                  <a:lnTo>
                    <a:pt x="172473" y="126416"/>
                  </a:lnTo>
                  <a:lnTo>
                    <a:pt x="165583" y="134879"/>
                  </a:lnTo>
                  <a:lnTo>
                    <a:pt x="158014" y="143497"/>
                  </a:lnTo>
                  <a:lnTo>
                    <a:pt x="149991" y="152220"/>
                  </a:lnTo>
                  <a:lnTo>
                    <a:pt x="141666" y="160018"/>
                  </a:lnTo>
                  <a:lnTo>
                    <a:pt x="133139" y="167202"/>
                  </a:lnTo>
                  <a:lnTo>
                    <a:pt x="124478" y="173976"/>
                  </a:lnTo>
                  <a:lnTo>
                    <a:pt x="115728" y="181468"/>
                  </a:lnTo>
                  <a:lnTo>
                    <a:pt x="106917" y="189440"/>
                  </a:lnTo>
                  <a:lnTo>
                    <a:pt x="90183" y="205242"/>
                  </a:lnTo>
                  <a:lnTo>
                    <a:pt x="76131" y="218880"/>
                  </a:lnTo>
                  <a:lnTo>
                    <a:pt x="68613" y="225295"/>
                  </a:lnTo>
                  <a:lnTo>
                    <a:pt x="60625" y="231555"/>
                  </a:lnTo>
                  <a:lnTo>
                    <a:pt x="52323" y="237714"/>
                  </a:lnTo>
                  <a:lnTo>
                    <a:pt x="44804" y="242812"/>
                  </a:lnTo>
                  <a:lnTo>
                    <a:pt x="37807" y="247202"/>
                  </a:lnTo>
                  <a:lnTo>
                    <a:pt x="31158" y="251122"/>
                  </a:lnTo>
                  <a:lnTo>
                    <a:pt x="25733" y="254727"/>
                  </a:lnTo>
                  <a:lnTo>
                    <a:pt x="21124" y="258122"/>
                  </a:lnTo>
                  <a:lnTo>
                    <a:pt x="17060" y="261378"/>
                  </a:lnTo>
                  <a:lnTo>
                    <a:pt x="9897" y="264996"/>
                  </a:lnTo>
                  <a:lnTo>
                    <a:pt x="0" y="26789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SMARTInkAnnotation340"/>
            <p:cNvSpPr/>
            <p:nvPr/>
          </p:nvSpPr>
          <p:spPr>
            <a:xfrm>
              <a:off x="3339703" y="3955851"/>
              <a:ext cx="187524" cy="330400"/>
            </a:xfrm>
            <a:custGeom>
              <a:avLst/>
              <a:gdLst/>
              <a:ahLst/>
              <a:cxnLst/>
              <a:rect l="0" t="0" r="0" b="0"/>
              <a:pathLst>
                <a:path w="187524" h="330400">
                  <a:moveTo>
                    <a:pt x="0" y="0"/>
                  </a:moveTo>
                  <a:lnTo>
                    <a:pt x="0" y="12429"/>
                  </a:lnTo>
                  <a:lnTo>
                    <a:pt x="2646" y="20738"/>
                  </a:lnTo>
                  <a:lnTo>
                    <a:pt x="4740" y="25731"/>
                  </a:lnTo>
                  <a:lnTo>
                    <a:pt x="7129" y="32037"/>
                  </a:lnTo>
                  <a:lnTo>
                    <a:pt x="12428" y="46981"/>
                  </a:lnTo>
                  <a:lnTo>
                    <a:pt x="16223" y="55133"/>
                  </a:lnTo>
                  <a:lnTo>
                    <a:pt x="20737" y="63545"/>
                  </a:lnTo>
                  <a:lnTo>
                    <a:pt x="25731" y="72129"/>
                  </a:lnTo>
                  <a:lnTo>
                    <a:pt x="31044" y="81820"/>
                  </a:lnTo>
                  <a:lnTo>
                    <a:pt x="42240" y="103172"/>
                  </a:lnTo>
                  <a:lnTo>
                    <a:pt x="48996" y="114422"/>
                  </a:lnTo>
                  <a:lnTo>
                    <a:pt x="56476" y="125891"/>
                  </a:lnTo>
                  <a:lnTo>
                    <a:pt x="64439" y="137505"/>
                  </a:lnTo>
                  <a:lnTo>
                    <a:pt x="71733" y="149217"/>
                  </a:lnTo>
                  <a:lnTo>
                    <a:pt x="78580" y="160993"/>
                  </a:lnTo>
                  <a:lnTo>
                    <a:pt x="85129" y="172814"/>
                  </a:lnTo>
                  <a:lnTo>
                    <a:pt x="92471" y="184662"/>
                  </a:lnTo>
                  <a:lnTo>
                    <a:pt x="100342" y="196530"/>
                  </a:lnTo>
                  <a:lnTo>
                    <a:pt x="108567" y="208411"/>
                  </a:lnTo>
                  <a:lnTo>
                    <a:pt x="116034" y="220300"/>
                  </a:lnTo>
                  <a:lnTo>
                    <a:pt x="122996" y="232195"/>
                  </a:lnTo>
                  <a:lnTo>
                    <a:pt x="129622" y="244093"/>
                  </a:lnTo>
                  <a:lnTo>
                    <a:pt x="137016" y="255995"/>
                  </a:lnTo>
                  <a:lnTo>
                    <a:pt x="144922" y="267897"/>
                  </a:lnTo>
                  <a:lnTo>
                    <a:pt x="153169" y="279801"/>
                  </a:lnTo>
                  <a:lnTo>
                    <a:pt x="159660" y="289722"/>
                  </a:lnTo>
                  <a:lnTo>
                    <a:pt x="164978" y="298319"/>
                  </a:lnTo>
                  <a:lnTo>
                    <a:pt x="169517" y="306036"/>
                  </a:lnTo>
                  <a:lnTo>
                    <a:pt x="173534" y="312172"/>
                  </a:lnTo>
                  <a:lnTo>
                    <a:pt x="177205" y="317256"/>
                  </a:lnTo>
                  <a:lnTo>
                    <a:pt x="187523" y="33039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SMARTInkAnnotation341"/>
            <p:cNvSpPr/>
            <p:nvPr/>
          </p:nvSpPr>
          <p:spPr>
            <a:xfrm>
              <a:off x="3571875" y="3670101"/>
              <a:ext cx="53579" cy="205384"/>
            </a:xfrm>
            <a:custGeom>
              <a:avLst/>
              <a:gdLst/>
              <a:ahLst/>
              <a:cxnLst/>
              <a:rect l="0" t="0" r="0" b="0"/>
              <a:pathLst>
                <a:path w="53579" h="205384">
                  <a:moveTo>
                    <a:pt x="0" y="0"/>
                  </a:moveTo>
                  <a:lnTo>
                    <a:pt x="4740" y="4740"/>
                  </a:lnTo>
                  <a:lnTo>
                    <a:pt x="6136" y="8121"/>
                  </a:lnTo>
                  <a:lnTo>
                    <a:pt x="7068" y="12359"/>
                  </a:lnTo>
                  <a:lnTo>
                    <a:pt x="7688" y="17169"/>
                  </a:lnTo>
                  <a:lnTo>
                    <a:pt x="9094" y="22360"/>
                  </a:lnTo>
                  <a:lnTo>
                    <a:pt x="11023" y="27805"/>
                  </a:lnTo>
                  <a:lnTo>
                    <a:pt x="13302" y="33419"/>
                  </a:lnTo>
                  <a:lnTo>
                    <a:pt x="15813" y="40139"/>
                  </a:lnTo>
                  <a:lnTo>
                    <a:pt x="21249" y="55542"/>
                  </a:lnTo>
                  <a:lnTo>
                    <a:pt x="23095" y="62825"/>
                  </a:lnTo>
                  <a:lnTo>
                    <a:pt x="24326" y="69665"/>
                  </a:lnTo>
                  <a:lnTo>
                    <a:pt x="25147" y="76209"/>
                  </a:lnTo>
                  <a:lnTo>
                    <a:pt x="26686" y="83548"/>
                  </a:lnTo>
                  <a:lnTo>
                    <a:pt x="28705" y="91417"/>
                  </a:lnTo>
                  <a:lnTo>
                    <a:pt x="31043" y="99640"/>
                  </a:lnTo>
                  <a:lnTo>
                    <a:pt x="36286" y="116714"/>
                  </a:lnTo>
                  <a:lnTo>
                    <a:pt x="39073" y="125435"/>
                  </a:lnTo>
                  <a:lnTo>
                    <a:pt x="40931" y="134225"/>
                  </a:lnTo>
                  <a:lnTo>
                    <a:pt x="42170" y="143061"/>
                  </a:lnTo>
                  <a:lnTo>
                    <a:pt x="42996" y="151929"/>
                  </a:lnTo>
                  <a:lnTo>
                    <a:pt x="43546" y="160817"/>
                  </a:lnTo>
                  <a:lnTo>
                    <a:pt x="44158" y="178631"/>
                  </a:lnTo>
                  <a:lnTo>
                    <a:pt x="45314" y="185564"/>
                  </a:lnTo>
                  <a:lnTo>
                    <a:pt x="47076" y="191178"/>
                  </a:lnTo>
                  <a:lnTo>
                    <a:pt x="53578" y="205383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SMARTInkAnnotation342"/>
            <p:cNvSpPr/>
            <p:nvPr/>
          </p:nvSpPr>
          <p:spPr>
            <a:xfrm>
              <a:off x="3750468" y="3554015"/>
              <a:ext cx="301133" cy="866181"/>
            </a:xfrm>
            <a:custGeom>
              <a:avLst/>
              <a:gdLst/>
              <a:ahLst/>
              <a:cxnLst/>
              <a:rect l="0" t="0" r="0" b="0"/>
              <a:pathLst>
                <a:path w="301133" h="866181">
                  <a:moveTo>
                    <a:pt x="53578" y="0"/>
                  </a:moveTo>
                  <a:lnTo>
                    <a:pt x="63059" y="4741"/>
                  </a:lnTo>
                  <a:lnTo>
                    <a:pt x="67836" y="8121"/>
                  </a:lnTo>
                  <a:lnTo>
                    <a:pt x="73006" y="12359"/>
                  </a:lnTo>
                  <a:lnTo>
                    <a:pt x="78436" y="17169"/>
                  </a:lnTo>
                  <a:lnTo>
                    <a:pt x="92408" y="30451"/>
                  </a:lnTo>
                  <a:lnTo>
                    <a:pt x="100300" y="38160"/>
                  </a:lnTo>
                  <a:lnTo>
                    <a:pt x="109531" y="46276"/>
                  </a:lnTo>
                  <a:lnTo>
                    <a:pt x="119653" y="54663"/>
                  </a:lnTo>
                  <a:lnTo>
                    <a:pt x="130371" y="63231"/>
                  </a:lnTo>
                  <a:lnTo>
                    <a:pt x="141484" y="73904"/>
                  </a:lnTo>
                  <a:lnTo>
                    <a:pt x="152862" y="85980"/>
                  </a:lnTo>
                  <a:lnTo>
                    <a:pt x="164416" y="98992"/>
                  </a:lnTo>
                  <a:lnTo>
                    <a:pt x="175095" y="112627"/>
                  </a:lnTo>
                  <a:lnTo>
                    <a:pt x="185191" y="126679"/>
                  </a:lnTo>
                  <a:lnTo>
                    <a:pt x="194898" y="141007"/>
                  </a:lnTo>
                  <a:lnTo>
                    <a:pt x="205338" y="155520"/>
                  </a:lnTo>
                  <a:lnTo>
                    <a:pt x="227522" y="184875"/>
                  </a:lnTo>
                  <a:lnTo>
                    <a:pt x="238002" y="200641"/>
                  </a:lnTo>
                  <a:lnTo>
                    <a:pt x="247965" y="217104"/>
                  </a:lnTo>
                  <a:lnTo>
                    <a:pt x="257583" y="234033"/>
                  </a:lnTo>
                  <a:lnTo>
                    <a:pt x="265980" y="251272"/>
                  </a:lnTo>
                  <a:lnTo>
                    <a:pt x="273562" y="268718"/>
                  </a:lnTo>
                  <a:lnTo>
                    <a:pt x="280601" y="286301"/>
                  </a:lnTo>
                  <a:lnTo>
                    <a:pt x="286286" y="302985"/>
                  </a:lnTo>
                  <a:lnTo>
                    <a:pt x="291068" y="319068"/>
                  </a:lnTo>
                  <a:lnTo>
                    <a:pt x="295249" y="334751"/>
                  </a:lnTo>
                  <a:lnTo>
                    <a:pt x="298036" y="351160"/>
                  </a:lnTo>
                  <a:lnTo>
                    <a:pt x="299894" y="368052"/>
                  </a:lnTo>
                  <a:lnTo>
                    <a:pt x="301132" y="385266"/>
                  </a:lnTo>
                  <a:lnTo>
                    <a:pt x="300966" y="402696"/>
                  </a:lnTo>
                  <a:lnTo>
                    <a:pt x="299863" y="420268"/>
                  </a:lnTo>
                  <a:lnTo>
                    <a:pt x="298135" y="437937"/>
                  </a:lnTo>
                  <a:lnTo>
                    <a:pt x="295991" y="454677"/>
                  </a:lnTo>
                  <a:lnTo>
                    <a:pt x="293570" y="470797"/>
                  </a:lnTo>
                  <a:lnTo>
                    <a:pt x="290963" y="486506"/>
                  </a:lnTo>
                  <a:lnTo>
                    <a:pt x="287241" y="502931"/>
                  </a:lnTo>
                  <a:lnTo>
                    <a:pt x="282775" y="519834"/>
                  </a:lnTo>
                  <a:lnTo>
                    <a:pt x="277814" y="537056"/>
                  </a:lnTo>
                  <a:lnTo>
                    <a:pt x="271529" y="553499"/>
                  </a:lnTo>
                  <a:lnTo>
                    <a:pt x="264364" y="569421"/>
                  </a:lnTo>
                  <a:lnTo>
                    <a:pt x="231475" y="635361"/>
                  </a:lnTo>
                  <a:lnTo>
                    <a:pt x="221786" y="650785"/>
                  </a:lnTo>
                  <a:lnTo>
                    <a:pt x="211357" y="665036"/>
                  </a:lnTo>
                  <a:lnTo>
                    <a:pt x="166104" y="721166"/>
                  </a:lnTo>
                  <a:lnTo>
                    <a:pt x="154392" y="734777"/>
                  </a:lnTo>
                  <a:lnTo>
                    <a:pt x="142616" y="747820"/>
                  </a:lnTo>
                  <a:lnTo>
                    <a:pt x="130796" y="760484"/>
                  </a:lnTo>
                  <a:lnTo>
                    <a:pt x="118948" y="771903"/>
                  </a:lnTo>
                  <a:lnTo>
                    <a:pt x="107079" y="782493"/>
                  </a:lnTo>
                  <a:lnTo>
                    <a:pt x="95199" y="792529"/>
                  </a:lnTo>
                  <a:lnTo>
                    <a:pt x="71415" y="811618"/>
                  </a:lnTo>
                  <a:lnTo>
                    <a:pt x="59516" y="820876"/>
                  </a:lnTo>
                  <a:lnTo>
                    <a:pt x="49599" y="829031"/>
                  </a:lnTo>
                  <a:lnTo>
                    <a:pt x="41004" y="836453"/>
                  </a:lnTo>
                  <a:lnTo>
                    <a:pt x="33289" y="843386"/>
                  </a:lnTo>
                  <a:lnTo>
                    <a:pt x="26161" y="848999"/>
                  </a:lnTo>
                  <a:lnTo>
                    <a:pt x="19425" y="853734"/>
                  </a:lnTo>
                  <a:lnTo>
                    <a:pt x="0" y="86618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SMARTInkAnnotation343"/>
            <p:cNvSpPr/>
            <p:nvPr/>
          </p:nvSpPr>
          <p:spPr>
            <a:xfrm>
              <a:off x="4250531" y="3866554"/>
              <a:ext cx="312540" cy="71439"/>
            </a:xfrm>
            <a:custGeom>
              <a:avLst/>
              <a:gdLst/>
              <a:ahLst/>
              <a:cxnLst/>
              <a:rect l="0" t="0" r="0" b="0"/>
              <a:pathLst>
                <a:path w="312540" h="71439">
                  <a:moveTo>
                    <a:pt x="0" y="71438"/>
                  </a:moveTo>
                  <a:lnTo>
                    <a:pt x="4740" y="71438"/>
                  </a:lnTo>
                  <a:lnTo>
                    <a:pt x="8121" y="70445"/>
                  </a:lnTo>
                  <a:lnTo>
                    <a:pt x="12359" y="68792"/>
                  </a:lnTo>
                  <a:lnTo>
                    <a:pt x="17168" y="66697"/>
                  </a:lnTo>
                  <a:lnTo>
                    <a:pt x="23352" y="64308"/>
                  </a:lnTo>
                  <a:lnTo>
                    <a:pt x="38160" y="59009"/>
                  </a:lnTo>
                  <a:lnTo>
                    <a:pt x="47268" y="55214"/>
                  </a:lnTo>
                  <a:lnTo>
                    <a:pt x="57309" y="50700"/>
                  </a:lnTo>
                  <a:lnTo>
                    <a:pt x="67972" y="45706"/>
                  </a:lnTo>
                  <a:lnTo>
                    <a:pt x="79048" y="41385"/>
                  </a:lnTo>
                  <a:lnTo>
                    <a:pt x="90402" y="37512"/>
                  </a:lnTo>
                  <a:lnTo>
                    <a:pt x="142837" y="21072"/>
                  </a:lnTo>
                  <a:lnTo>
                    <a:pt x="165017" y="14988"/>
                  </a:lnTo>
                  <a:lnTo>
                    <a:pt x="199816" y="5985"/>
                  </a:lnTo>
                  <a:lnTo>
                    <a:pt x="210601" y="3990"/>
                  </a:lnTo>
                  <a:lnTo>
                    <a:pt x="220768" y="2660"/>
                  </a:lnTo>
                  <a:lnTo>
                    <a:pt x="230522" y="1773"/>
                  </a:lnTo>
                  <a:lnTo>
                    <a:pt x="240002" y="1182"/>
                  </a:lnTo>
                  <a:lnTo>
                    <a:pt x="258472" y="526"/>
                  </a:lnTo>
                  <a:lnTo>
                    <a:pt x="287454" y="104"/>
                  </a:lnTo>
                  <a:lnTo>
                    <a:pt x="312539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SMARTInkAnnotation344"/>
            <p:cNvSpPr/>
            <p:nvPr/>
          </p:nvSpPr>
          <p:spPr>
            <a:xfrm>
              <a:off x="4188023" y="4098726"/>
              <a:ext cx="241103" cy="80368"/>
            </a:xfrm>
            <a:custGeom>
              <a:avLst/>
              <a:gdLst/>
              <a:ahLst/>
              <a:cxnLst/>
              <a:rect l="0" t="0" r="0" b="0"/>
              <a:pathLst>
                <a:path w="241103" h="80368">
                  <a:moveTo>
                    <a:pt x="0" y="80367"/>
                  </a:moveTo>
                  <a:lnTo>
                    <a:pt x="4740" y="80367"/>
                  </a:lnTo>
                  <a:lnTo>
                    <a:pt x="7129" y="79375"/>
                  </a:lnTo>
                  <a:lnTo>
                    <a:pt x="9713" y="77722"/>
                  </a:lnTo>
                  <a:lnTo>
                    <a:pt x="12429" y="75626"/>
                  </a:lnTo>
                  <a:lnTo>
                    <a:pt x="16223" y="73238"/>
                  </a:lnTo>
                  <a:lnTo>
                    <a:pt x="20738" y="70654"/>
                  </a:lnTo>
                  <a:lnTo>
                    <a:pt x="31045" y="65136"/>
                  </a:lnTo>
                  <a:lnTo>
                    <a:pt x="42240" y="59376"/>
                  </a:lnTo>
                  <a:lnTo>
                    <a:pt x="48996" y="56452"/>
                  </a:lnTo>
                  <a:lnTo>
                    <a:pt x="56476" y="53510"/>
                  </a:lnTo>
                  <a:lnTo>
                    <a:pt x="64440" y="50556"/>
                  </a:lnTo>
                  <a:lnTo>
                    <a:pt x="73718" y="47594"/>
                  </a:lnTo>
                  <a:lnTo>
                    <a:pt x="83872" y="44628"/>
                  </a:lnTo>
                  <a:lnTo>
                    <a:pt x="105737" y="38686"/>
                  </a:lnTo>
                  <a:lnTo>
                    <a:pt x="174762" y="20835"/>
                  </a:lnTo>
                  <a:lnTo>
                    <a:pt x="194750" y="14882"/>
                  </a:lnTo>
                  <a:lnTo>
                    <a:pt x="241102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SMARTInkAnnotation345"/>
            <p:cNvSpPr/>
            <p:nvPr/>
          </p:nvSpPr>
          <p:spPr>
            <a:xfrm>
              <a:off x="4832821" y="3696890"/>
              <a:ext cx="649629" cy="901217"/>
            </a:xfrm>
            <a:custGeom>
              <a:avLst/>
              <a:gdLst/>
              <a:ahLst/>
              <a:cxnLst/>
              <a:rect l="0" t="0" r="0" b="0"/>
              <a:pathLst>
                <a:path w="649629" h="901217">
                  <a:moveTo>
                    <a:pt x="230311" y="0"/>
                  </a:moveTo>
                  <a:lnTo>
                    <a:pt x="230311" y="4741"/>
                  </a:lnTo>
                  <a:lnTo>
                    <a:pt x="229319" y="7130"/>
                  </a:lnTo>
                  <a:lnTo>
                    <a:pt x="223182" y="15231"/>
                  </a:lnTo>
                  <a:lnTo>
                    <a:pt x="215080" y="24908"/>
                  </a:lnTo>
                  <a:lnTo>
                    <a:pt x="200500" y="51138"/>
                  </a:lnTo>
                  <a:lnTo>
                    <a:pt x="187638" y="75512"/>
                  </a:lnTo>
                  <a:lnTo>
                    <a:pt x="173571" y="99434"/>
                  </a:lnTo>
                  <a:lnTo>
                    <a:pt x="161685" y="125373"/>
                  </a:lnTo>
                  <a:lnTo>
                    <a:pt x="143040" y="158159"/>
                  </a:lnTo>
                  <a:lnTo>
                    <a:pt x="139388" y="164971"/>
                  </a:lnTo>
                  <a:lnTo>
                    <a:pt x="135331" y="180477"/>
                  </a:lnTo>
                  <a:lnTo>
                    <a:pt x="132535" y="196298"/>
                  </a:lnTo>
                  <a:lnTo>
                    <a:pt x="126375" y="217354"/>
                  </a:lnTo>
                  <a:lnTo>
                    <a:pt x="124586" y="233523"/>
                  </a:lnTo>
                  <a:lnTo>
                    <a:pt x="126437" y="247986"/>
                  </a:lnTo>
                  <a:lnTo>
                    <a:pt x="130567" y="260036"/>
                  </a:lnTo>
                  <a:lnTo>
                    <a:pt x="144183" y="283895"/>
                  </a:lnTo>
                  <a:lnTo>
                    <a:pt x="148088" y="287490"/>
                  </a:lnTo>
                  <a:lnTo>
                    <a:pt x="152676" y="289886"/>
                  </a:lnTo>
                  <a:lnTo>
                    <a:pt x="179037" y="298473"/>
                  </a:lnTo>
                  <a:lnTo>
                    <a:pt x="195616" y="301327"/>
                  </a:lnTo>
                  <a:lnTo>
                    <a:pt x="212907" y="302595"/>
                  </a:lnTo>
                  <a:lnTo>
                    <a:pt x="230513" y="303158"/>
                  </a:lnTo>
                  <a:lnTo>
                    <a:pt x="261901" y="303476"/>
                  </a:lnTo>
                  <a:lnTo>
                    <a:pt x="273199" y="302528"/>
                  </a:lnTo>
                  <a:lnTo>
                    <a:pt x="284700" y="300904"/>
                  </a:lnTo>
                  <a:lnTo>
                    <a:pt x="296336" y="298829"/>
                  </a:lnTo>
                  <a:lnTo>
                    <a:pt x="308062" y="297446"/>
                  </a:lnTo>
                  <a:lnTo>
                    <a:pt x="319848" y="296524"/>
                  </a:lnTo>
                  <a:lnTo>
                    <a:pt x="331675" y="295909"/>
                  </a:lnTo>
                  <a:lnTo>
                    <a:pt x="343528" y="293515"/>
                  </a:lnTo>
                  <a:lnTo>
                    <a:pt x="355398" y="289935"/>
                  </a:lnTo>
                  <a:lnTo>
                    <a:pt x="367280" y="285563"/>
                  </a:lnTo>
                  <a:lnTo>
                    <a:pt x="379171" y="280664"/>
                  </a:lnTo>
                  <a:lnTo>
                    <a:pt x="391067" y="275415"/>
                  </a:lnTo>
                  <a:lnTo>
                    <a:pt x="402966" y="269930"/>
                  </a:lnTo>
                  <a:lnTo>
                    <a:pt x="413875" y="264289"/>
                  </a:lnTo>
                  <a:lnTo>
                    <a:pt x="433935" y="252730"/>
                  </a:lnTo>
                  <a:lnTo>
                    <a:pt x="452771" y="243624"/>
                  </a:lnTo>
                  <a:lnTo>
                    <a:pt x="471065" y="235278"/>
                  </a:lnTo>
                  <a:lnTo>
                    <a:pt x="489118" y="224953"/>
                  </a:lnTo>
                  <a:lnTo>
                    <a:pt x="507063" y="213750"/>
                  </a:lnTo>
                  <a:lnTo>
                    <a:pt x="523968" y="202156"/>
                  </a:lnTo>
                  <a:lnTo>
                    <a:pt x="538097" y="190389"/>
                  </a:lnTo>
                  <a:lnTo>
                    <a:pt x="557206" y="172608"/>
                  </a:lnTo>
                  <a:lnTo>
                    <a:pt x="575436" y="159512"/>
                  </a:lnTo>
                  <a:lnTo>
                    <a:pt x="593406" y="149348"/>
                  </a:lnTo>
                  <a:lnTo>
                    <a:pt x="610126" y="137025"/>
                  </a:lnTo>
                  <a:lnTo>
                    <a:pt x="616737" y="131014"/>
                  </a:lnTo>
                  <a:lnTo>
                    <a:pt x="619889" y="129015"/>
                  </a:lnTo>
                  <a:lnTo>
                    <a:pt x="626038" y="126793"/>
                  </a:lnTo>
                  <a:lnTo>
                    <a:pt x="628074" y="127193"/>
                  </a:lnTo>
                  <a:lnTo>
                    <a:pt x="629432" y="128452"/>
                  </a:lnTo>
                  <a:lnTo>
                    <a:pt x="630337" y="130283"/>
                  </a:lnTo>
                  <a:lnTo>
                    <a:pt x="631933" y="131504"/>
                  </a:lnTo>
                  <a:lnTo>
                    <a:pt x="633989" y="132318"/>
                  </a:lnTo>
                  <a:lnTo>
                    <a:pt x="636352" y="132860"/>
                  </a:lnTo>
                  <a:lnTo>
                    <a:pt x="637926" y="135206"/>
                  </a:lnTo>
                  <a:lnTo>
                    <a:pt x="639677" y="143105"/>
                  </a:lnTo>
                  <a:lnTo>
                    <a:pt x="641792" y="165337"/>
                  </a:lnTo>
                  <a:lnTo>
                    <a:pt x="647132" y="188887"/>
                  </a:lnTo>
                  <a:lnTo>
                    <a:pt x="649155" y="215709"/>
                  </a:lnTo>
                  <a:lnTo>
                    <a:pt x="649628" y="237092"/>
                  </a:lnTo>
                  <a:lnTo>
                    <a:pt x="647192" y="259825"/>
                  </a:lnTo>
                  <a:lnTo>
                    <a:pt x="642802" y="284150"/>
                  </a:lnTo>
                  <a:lnTo>
                    <a:pt x="637545" y="311497"/>
                  </a:lnTo>
                  <a:lnTo>
                    <a:pt x="635745" y="325735"/>
                  </a:lnTo>
                  <a:lnTo>
                    <a:pt x="634546" y="340188"/>
                  </a:lnTo>
                  <a:lnTo>
                    <a:pt x="633746" y="354784"/>
                  </a:lnTo>
                  <a:lnTo>
                    <a:pt x="632221" y="369476"/>
                  </a:lnTo>
                  <a:lnTo>
                    <a:pt x="630212" y="384232"/>
                  </a:lnTo>
                  <a:lnTo>
                    <a:pt x="627880" y="399029"/>
                  </a:lnTo>
                  <a:lnTo>
                    <a:pt x="624342" y="413855"/>
                  </a:lnTo>
                  <a:lnTo>
                    <a:pt x="619998" y="428700"/>
                  </a:lnTo>
                  <a:lnTo>
                    <a:pt x="615118" y="443558"/>
                  </a:lnTo>
                  <a:lnTo>
                    <a:pt x="610873" y="458424"/>
                  </a:lnTo>
                  <a:lnTo>
                    <a:pt x="607050" y="473296"/>
                  </a:lnTo>
                  <a:lnTo>
                    <a:pt x="603509" y="488171"/>
                  </a:lnTo>
                  <a:lnTo>
                    <a:pt x="599164" y="504041"/>
                  </a:lnTo>
                  <a:lnTo>
                    <a:pt x="589045" y="537549"/>
                  </a:lnTo>
                  <a:lnTo>
                    <a:pt x="584561" y="553828"/>
                  </a:lnTo>
                  <a:lnTo>
                    <a:pt x="580579" y="569640"/>
                  </a:lnTo>
                  <a:lnTo>
                    <a:pt x="576933" y="585143"/>
                  </a:lnTo>
                  <a:lnTo>
                    <a:pt x="571525" y="600439"/>
                  </a:lnTo>
                  <a:lnTo>
                    <a:pt x="564943" y="615597"/>
                  </a:lnTo>
                  <a:lnTo>
                    <a:pt x="557579" y="630664"/>
                  </a:lnTo>
                  <a:lnTo>
                    <a:pt x="549693" y="645669"/>
                  </a:lnTo>
                  <a:lnTo>
                    <a:pt x="532993" y="675571"/>
                  </a:lnTo>
                  <a:lnTo>
                    <a:pt x="506857" y="720296"/>
                  </a:lnTo>
                  <a:lnTo>
                    <a:pt x="497026" y="734197"/>
                  </a:lnTo>
                  <a:lnTo>
                    <a:pt x="486505" y="747434"/>
                  </a:lnTo>
                  <a:lnTo>
                    <a:pt x="475521" y="760227"/>
                  </a:lnTo>
                  <a:lnTo>
                    <a:pt x="464229" y="771732"/>
                  </a:lnTo>
                  <a:lnTo>
                    <a:pt x="452733" y="782378"/>
                  </a:lnTo>
                  <a:lnTo>
                    <a:pt x="441100" y="792453"/>
                  </a:lnTo>
                  <a:lnTo>
                    <a:pt x="428384" y="802146"/>
                  </a:lnTo>
                  <a:lnTo>
                    <a:pt x="414946" y="811584"/>
                  </a:lnTo>
                  <a:lnTo>
                    <a:pt x="401026" y="820853"/>
                  </a:lnTo>
                  <a:lnTo>
                    <a:pt x="387777" y="829017"/>
                  </a:lnTo>
                  <a:lnTo>
                    <a:pt x="374976" y="836443"/>
                  </a:lnTo>
                  <a:lnTo>
                    <a:pt x="362473" y="843379"/>
                  </a:lnTo>
                  <a:lnTo>
                    <a:pt x="348185" y="849987"/>
                  </a:lnTo>
                  <a:lnTo>
                    <a:pt x="332706" y="856377"/>
                  </a:lnTo>
                  <a:lnTo>
                    <a:pt x="269830" y="880890"/>
                  </a:lnTo>
                  <a:lnTo>
                    <a:pt x="254673" y="885908"/>
                  </a:lnTo>
                  <a:lnTo>
                    <a:pt x="239606" y="890246"/>
                  </a:lnTo>
                  <a:lnTo>
                    <a:pt x="224602" y="894130"/>
                  </a:lnTo>
                  <a:lnTo>
                    <a:pt x="209638" y="896719"/>
                  </a:lnTo>
                  <a:lnTo>
                    <a:pt x="194701" y="898446"/>
                  </a:lnTo>
                  <a:lnTo>
                    <a:pt x="179782" y="899597"/>
                  </a:lnTo>
                  <a:lnTo>
                    <a:pt x="165868" y="900364"/>
                  </a:lnTo>
                  <a:lnTo>
                    <a:pt x="139824" y="901216"/>
                  </a:lnTo>
                  <a:lnTo>
                    <a:pt x="127322" y="900452"/>
                  </a:lnTo>
                  <a:lnTo>
                    <a:pt x="115019" y="898950"/>
                  </a:lnTo>
                  <a:lnTo>
                    <a:pt x="102848" y="896956"/>
                  </a:lnTo>
                  <a:lnTo>
                    <a:pt x="91758" y="894635"/>
                  </a:lnTo>
                  <a:lnTo>
                    <a:pt x="71498" y="889409"/>
                  </a:lnTo>
                  <a:lnTo>
                    <a:pt x="52571" y="883780"/>
                  </a:lnTo>
                  <a:lnTo>
                    <a:pt x="43357" y="880890"/>
                  </a:lnTo>
                  <a:lnTo>
                    <a:pt x="36222" y="876979"/>
                  </a:lnTo>
                  <a:lnTo>
                    <a:pt x="25649" y="867341"/>
                  </a:lnTo>
                  <a:lnTo>
                    <a:pt x="10776" y="844985"/>
                  </a:lnTo>
                  <a:lnTo>
                    <a:pt x="4417" y="833278"/>
                  </a:lnTo>
                  <a:lnTo>
                    <a:pt x="930" y="818815"/>
                  </a:lnTo>
                  <a:lnTo>
                    <a:pt x="0" y="810791"/>
                  </a:lnTo>
                  <a:lnTo>
                    <a:pt x="1612" y="796583"/>
                  </a:lnTo>
                  <a:lnTo>
                    <a:pt x="8098" y="774782"/>
                  </a:lnTo>
                  <a:lnTo>
                    <a:pt x="14471" y="758090"/>
                  </a:lnTo>
                  <a:lnTo>
                    <a:pt x="29217" y="732950"/>
                  </a:lnTo>
                  <a:lnTo>
                    <a:pt x="47145" y="711500"/>
                  </a:lnTo>
                  <a:lnTo>
                    <a:pt x="62584" y="695238"/>
                  </a:lnTo>
                  <a:lnTo>
                    <a:pt x="82013" y="680734"/>
                  </a:lnTo>
                  <a:lnTo>
                    <a:pt x="92751" y="674088"/>
                  </a:lnTo>
                  <a:lnTo>
                    <a:pt x="104870" y="667673"/>
                  </a:lnTo>
                  <a:lnTo>
                    <a:pt x="117910" y="661413"/>
                  </a:lnTo>
                  <a:lnTo>
                    <a:pt x="131565" y="655254"/>
                  </a:lnTo>
                  <a:lnTo>
                    <a:pt x="159966" y="643120"/>
                  </a:lnTo>
                  <a:lnTo>
                    <a:pt x="174484" y="637106"/>
                  </a:lnTo>
                  <a:lnTo>
                    <a:pt x="189125" y="632104"/>
                  </a:lnTo>
                  <a:lnTo>
                    <a:pt x="203846" y="627778"/>
                  </a:lnTo>
                  <a:lnTo>
                    <a:pt x="218621" y="623902"/>
                  </a:lnTo>
                  <a:lnTo>
                    <a:pt x="235416" y="621317"/>
                  </a:lnTo>
                  <a:lnTo>
                    <a:pt x="253558" y="619594"/>
                  </a:lnTo>
                  <a:lnTo>
                    <a:pt x="272599" y="618446"/>
                  </a:lnTo>
                  <a:lnTo>
                    <a:pt x="309629" y="617170"/>
                  </a:lnTo>
                  <a:lnTo>
                    <a:pt x="381909" y="616350"/>
                  </a:lnTo>
                  <a:lnTo>
                    <a:pt x="440373" y="616208"/>
                  </a:lnTo>
                  <a:lnTo>
                    <a:pt x="460641" y="618173"/>
                  </a:lnTo>
                  <a:lnTo>
                    <a:pt x="481099" y="621466"/>
                  </a:lnTo>
                  <a:lnTo>
                    <a:pt x="569372" y="639485"/>
                  </a:lnTo>
                  <a:lnTo>
                    <a:pt x="623218" y="651867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xmlns="" val="4039701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60681" t="72159" r="2324"/>
          <a:stretch/>
        </p:blipFill>
        <p:spPr bwMode="auto">
          <a:xfrm>
            <a:off x="228599" y="457200"/>
            <a:ext cx="5029201" cy="5575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11" name="Group 110"/>
          <p:cNvGrpSpPr/>
          <p:nvPr/>
        </p:nvGrpSpPr>
        <p:grpSpPr>
          <a:xfrm>
            <a:off x="866222" y="375046"/>
            <a:ext cx="8018818" cy="4697006"/>
            <a:chOff x="866222" y="375046"/>
            <a:chExt cx="8018818" cy="4697006"/>
          </a:xfrm>
        </p:grpSpPr>
        <p:sp>
          <p:nvSpPr>
            <p:cNvPr id="3" name="SMARTInkAnnotation206"/>
            <p:cNvSpPr/>
            <p:nvPr/>
          </p:nvSpPr>
          <p:spPr>
            <a:xfrm>
              <a:off x="866222" y="1875244"/>
              <a:ext cx="419616" cy="330386"/>
            </a:xfrm>
            <a:custGeom>
              <a:avLst/>
              <a:gdLst/>
              <a:ahLst/>
              <a:cxnLst/>
              <a:rect l="0" t="0" r="0" b="0"/>
              <a:pathLst>
                <a:path w="419616" h="330386">
                  <a:moveTo>
                    <a:pt x="330356" y="53568"/>
                  </a:moveTo>
                  <a:lnTo>
                    <a:pt x="322667" y="45880"/>
                  </a:lnTo>
                  <a:lnTo>
                    <a:pt x="321978" y="42544"/>
                  </a:lnTo>
                  <a:lnTo>
                    <a:pt x="321794" y="40266"/>
                  </a:lnTo>
                  <a:lnTo>
                    <a:pt x="320679" y="37755"/>
                  </a:lnTo>
                  <a:lnTo>
                    <a:pt x="314370" y="29480"/>
                  </a:lnTo>
                  <a:lnTo>
                    <a:pt x="309029" y="23680"/>
                  </a:lnTo>
                  <a:lnTo>
                    <a:pt x="306216" y="21736"/>
                  </a:lnTo>
                  <a:lnTo>
                    <a:pt x="297517" y="18009"/>
                  </a:lnTo>
                  <a:lnTo>
                    <a:pt x="288655" y="12054"/>
                  </a:lnTo>
                  <a:lnTo>
                    <a:pt x="279746" y="8856"/>
                  </a:lnTo>
                  <a:lnTo>
                    <a:pt x="270822" y="3058"/>
                  </a:lnTo>
                  <a:lnTo>
                    <a:pt x="264870" y="1353"/>
                  </a:lnTo>
                  <a:lnTo>
                    <a:pt x="256272" y="596"/>
                  </a:lnTo>
                  <a:lnTo>
                    <a:pt x="245836" y="259"/>
                  </a:lnTo>
                  <a:lnTo>
                    <a:pt x="217327" y="14"/>
                  </a:lnTo>
                  <a:lnTo>
                    <a:pt x="207030" y="0"/>
                  </a:lnTo>
                  <a:lnTo>
                    <a:pt x="195838" y="2640"/>
                  </a:lnTo>
                  <a:lnTo>
                    <a:pt x="185242" y="6129"/>
                  </a:lnTo>
                  <a:lnTo>
                    <a:pt x="172706" y="9085"/>
                  </a:lnTo>
                  <a:lnTo>
                    <a:pt x="162394" y="13293"/>
                  </a:lnTo>
                  <a:lnTo>
                    <a:pt x="151196" y="18470"/>
                  </a:lnTo>
                  <a:lnTo>
                    <a:pt x="140596" y="24078"/>
                  </a:lnTo>
                  <a:lnTo>
                    <a:pt x="128059" y="32814"/>
                  </a:lnTo>
                  <a:lnTo>
                    <a:pt x="117745" y="38721"/>
                  </a:lnTo>
                  <a:lnTo>
                    <a:pt x="101092" y="50599"/>
                  </a:lnTo>
                  <a:lnTo>
                    <a:pt x="90878" y="56548"/>
                  </a:lnTo>
                  <a:lnTo>
                    <a:pt x="82369" y="65145"/>
                  </a:lnTo>
                  <a:lnTo>
                    <a:pt x="75280" y="74588"/>
                  </a:lnTo>
                  <a:lnTo>
                    <a:pt x="68822" y="82093"/>
                  </a:lnTo>
                  <a:lnTo>
                    <a:pt x="59999" y="91381"/>
                  </a:lnTo>
                  <a:lnTo>
                    <a:pt x="42906" y="108772"/>
                  </a:lnTo>
                  <a:lnTo>
                    <a:pt x="36244" y="118122"/>
                  </a:lnTo>
                  <a:lnTo>
                    <a:pt x="33078" y="123393"/>
                  </a:lnTo>
                  <a:lnTo>
                    <a:pt x="29975" y="128891"/>
                  </a:lnTo>
                  <a:lnTo>
                    <a:pt x="23882" y="140293"/>
                  </a:lnTo>
                  <a:lnTo>
                    <a:pt x="21860" y="146111"/>
                  </a:lnTo>
                  <a:lnTo>
                    <a:pt x="20512" y="151974"/>
                  </a:lnTo>
                  <a:lnTo>
                    <a:pt x="19614" y="157867"/>
                  </a:lnTo>
                  <a:lnTo>
                    <a:pt x="18022" y="163780"/>
                  </a:lnTo>
                  <a:lnTo>
                    <a:pt x="15969" y="169707"/>
                  </a:lnTo>
                  <a:lnTo>
                    <a:pt x="13609" y="175643"/>
                  </a:lnTo>
                  <a:lnTo>
                    <a:pt x="8340" y="184883"/>
                  </a:lnTo>
                  <a:lnTo>
                    <a:pt x="5545" y="188736"/>
                  </a:lnTo>
                  <a:lnTo>
                    <a:pt x="2441" y="198310"/>
                  </a:lnTo>
                  <a:lnTo>
                    <a:pt x="1061" y="208187"/>
                  </a:lnTo>
                  <a:lnTo>
                    <a:pt x="448" y="215884"/>
                  </a:lnTo>
                  <a:lnTo>
                    <a:pt x="175" y="225258"/>
                  </a:lnTo>
                  <a:lnTo>
                    <a:pt x="0" y="242704"/>
                  </a:lnTo>
                  <a:lnTo>
                    <a:pt x="2622" y="252061"/>
                  </a:lnTo>
                  <a:lnTo>
                    <a:pt x="6103" y="261842"/>
                  </a:lnTo>
                  <a:lnTo>
                    <a:pt x="7650" y="269496"/>
                  </a:lnTo>
                  <a:lnTo>
                    <a:pt x="10983" y="276205"/>
                  </a:lnTo>
                  <a:lnTo>
                    <a:pt x="18438" y="285561"/>
                  </a:lnTo>
                  <a:lnTo>
                    <a:pt x="26930" y="294616"/>
                  </a:lnTo>
                  <a:lnTo>
                    <a:pt x="38689" y="306565"/>
                  </a:lnTo>
                  <a:lnTo>
                    <a:pt x="47268" y="312524"/>
                  </a:lnTo>
                  <a:lnTo>
                    <a:pt x="56703" y="317488"/>
                  </a:lnTo>
                  <a:lnTo>
                    <a:pt x="64204" y="319694"/>
                  </a:lnTo>
                  <a:lnTo>
                    <a:pt x="73490" y="320674"/>
                  </a:lnTo>
                  <a:lnTo>
                    <a:pt x="78745" y="320936"/>
                  </a:lnTo>
                  <a:lnTo>
                    <a:pt x="89875" y="323872"/>
                  </a:lnTo>
                  <a:lnTo>
                    <a:pt x="101436" y="327492"/>
                  </a:lnTo>
                  <a:lnTo>
                    <a:pt x="113189" y="329101"/>
                  </a:lnTo>
                  <a:lnTo>
                    <a:pt x="125027" y="329816"/>
                  </a:lnTo>
                  <a:lnTo>
                    <a:pt x="137895" y="330134"/>
                  </a:lnTo>
                  <a:lnTo>
                    <a:pt x="211184" y="330385"/>
                  </a:lnTo>
                  <a:lnTo>
                    <a:pt x="218166" y="329394"/>
                  </a:lnTo>
                  <a:lnTo>
                    <a:pt x="225797" y="327741"/>
                  </a:lnTo>
                  <a:lnTo>
                    <a:pt x="233861" y="325647"/>
                  </a:lnTo>
                  <a:lnTo>
                    <a:pt x="241221" y="324251"/>
                  </a:lnTo>
                  <a:lnTo>
                    <a:pt x="248112" y="323320"/>
                  </a:lnTo>
                  <a:lnTo>
                    <a:pt x="261061" y="321294"/>
                  </a:lnTo>
                  <a:lnTo>
                    <a:pt x="273431" y="317086"/>
                  </a:lnTo>
                  <a:lnTo>
                    <a:pt x="285543" y="311908"/>
                  </a:lnTo>
                  <a:lnTo>
                    <a:pt x="297540" y="307292"/>
                  </a:lnTo>
                  <a:lnTo>
                    <a:pt x="309487" y="305241"/>
                  </a:lnTo>
                  <a:lnTo>
                    <a:pt x="321412" y="301683"/>
                  </a:lnTo>
                  <a:lnTo>
                    <a:pt x="332334" y="296794"/>
                  </a:lnTo>
                  <a:lnTo>
                    <a:pt x="345053" y="288464"/>
                  </a:lnTo>
                  <a:lnTo>
                    <a:pt x="355409" y="282651"/>
                  </a:lnTo>
                  <a:lnTo>
                    <a:pt x="367655" y="273800"/>
                  </a:lnTo>
                  <a:lnTo>
                    <a:pt x="377567" y="264894"/>
                  </a:lnTo>
                  <a:lnTo>
                    <a:pt x="386396" y="258946"/>
                  </a:lnTo>
                  <a:lnTo>
                    <a:pt x="395942" y="252996"/>
                  </a:lnTo>
                  <a:lnTo>
                    <a:pt x="403492" y="247044"/>
                  </a:lnTo>
                  <a:lnTo>
                    <a:pt x="405903" y="244067"/>
                  </a:lnTo>
                  <a:lnTo>
                    <a:pt x="407509" y="241091"/>
                  </a:lnTo>
                  <a:lnTo>
                    <a:pt x="408580" y="238115"/>
                  </a:lnTo>
                  <a:lnTo>
                    <a:pt x="412417" y="232162"/>
                  </a:lnTo>
                  <a:lnTo>
                    <a:pt x="414829" y="229185"/>
                  </a:lnTo>
                  <a:lnTo>
                    <a:pt x="416437" y="226209"/>
                  </a:lnTo>
                  <a:lnTo>
                    <a:pt x="418223" y="220256"/>
                  </a:lnTo>
                  <a:lnTo>
                    <a:pt x="419229" y="211326"/>
                  </a:lnTo>
                  <a:lnTo>
                    <a:pt x="419527" y="202396"/>
                  </a:lnTo>
                  <a:lnTo>
                    <a:pt x="419615" y="193466"/>
                  </a:lnTo>
                  <a:lnTo>
                    <a:pt x="418636" y="191482"/>
                  </a:lnTo>
                  <a:lnTo>
                    <a:pt x="416990" y="190159"/>
                  </a:lnTo>
                  <a:lnTo>
                    <a:pt x="414901" y="189277"/>
                  </a:lnTo>
                  <a:lnTo>
                    <a:pt x="413508" y="187697"/>
                  </a:lnTo>
                  <a:lnTo>
                    <a:pt x="412580" y="185651"/>
                  </a:lnTo>
                  <a:lnTo>
                    <a:pt x="411961" y="183295"/>
                  </a:lnTo>
                  <a:lnTo>
                    <a:pt x="408627" y="178032"/>
                  </a:lnTo>
                  <a:lnTo>
                    <a:pt x="401172" y="169490"/>
                  </a:lnTo>
                  <a:lnTo>
                    <a:pt x="392680" y="160676"/>
                  </a:lnTo>
                  <a:lnTo>
                    <a:pt x="389764" y="157715"/>
                  </a:lnTo>
                  <a:lnTo>
                    <a:pt x="387821" y="154750"/>
                  </a:lnTo>
                  <a:lnTo>
                    <a:pt x="384094" y="145835"/>
                  </a:lnTo>
                  <a:lnTo>
                    <a:pt x="377146" y="136910"/>
                  </a:lnTo>
                  <a:lnTo>
                    <a:pt x="368804" y="127981"/>
                  </a:lnTo>
                  <a:lnTo>
                    <a:pt x="327011" y="85942"/>
                  </a:lnTo>
                  <a:lnTo>
                    <a:pt x="324157" y="84081"/>
                  </a:lnTo>
                  <a:lnTo>
                    <a:pt x="315400" y="80468"/>
                  </a:lnTo>
                  <a:lnTo>
                    <a:pt x="306522" y="74547"/>
                  </a:lnTo>
                  <a:lnTo>
                    <a:pt x="296398" y="71838"/>
                  </a:lnTo>
                  <a:lnTo>
                    <a:pt x="287856" y="65372"/>
                  </a:lnTo>
                  <a:lnTo>
                    <a:pt x="278433" y="62876"/>
                  </a:lnTo>
                  <a:lnTo>
                    <a:pt x="267848" y="62498"/>
                  </a:lnTo>
                  <a:lnTo>
                    <a:pt x="276778" y="62498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SMARTInkAnnotation207"/>
            <p:cNvSpPr/>
            <p:nvPr/>
          </p:nvSpPr>
          <p:spPr>
            <a:xfrm>
              <a:off x="1598446" y="1902023"/>
              <a:ext cx="26758" cy="339329"/>
            </a:xfrm>
            <a:custGeom>
              <a:avLst/>
              <a:gdLst/>
              <a:ahLst/>
              <a:cxnLst/>
              <a:rect l="0" t="0" r="0" b="0"/>
              <a:pathLst>
                <a:path w="26758" h="339329">
                  <a:moveTo>
                    <a:pt x="26757" y="0"/>
                  </a:moveTo>
                  <a:lnTo>
                    <a:pt x="26757" y="34068"/>
                  </a:lnTo>
                  <a:lnTo>
                    <a:pt x="25764" y="35610"/>
                  </a:lnTo>
                  <a:lnTo>
                    <a:pt x="24111" y="37631"/>
                  </a:lnTo>
                  <a:lnTo>
                    <a:pt x="22016" y="39970"/>
                  </a:lnTo>
                  <a:lnTo>
                    <a:pt x="20620" y="42522"/>
                  </a:lnTo>
                  <a:lnTo>
                    <a:pt x="19689" y="45215"/>
                  </a:lnTo>
                  <a:lnTo>
                    <a:pt x="19068" y="48002"/>
                  </a:lnTo>
                  <a:lnTo>
                    <a:pt x="18379" y="53746"/>
                  </a:lnTo>
                  <a:lnTo>
                    <a:pt x="17990" y="62557"/>
                  </a:lnTo>
                  <a:lnTo>
                    <a:pt x="17875" y="74098"/>
                  </a:lnTo>
                  <a:lnTo>
                    <a:pt x="17827" y="167066"/>
                  </a:lnTo>
                  <a:lnTo>
                    <a:pt x="16835" y="172893"/>
                  </a:lnTo>
                  <a:lnTo>
                    <a:pt x="15181" y="178762"/>
                  </a:lnTo>
                  <a:lnTo>
                    <a:pt x="13086" y="184659"/>
                  </a:lnTo>
                  <a:lnTo>
                    <a:pt x="11690" y="191567"/>
                  </a:lnTo>
                  <a:lnTo>
                    <a:pt x="10759" y="199149"/>
                  </a:lnTo>
                  <a:lnTo>
                    <a:pt x="10138" y="207180"/>
                  </a:lnTo>
                  <a:lnTo>
                    <a:pt x="9725" y="214518"/>
                  </a:lnTo>
                  <a:lnTo>
                    <a:pt x="9265" y="227964"/>
                  </a:lnTo>
                  <a:lnTo>
                    <a:pt x="8970" y="252764"/>
                  </a:lnTo>
                  <a:lnTo>
                    <a:pt x="8929" y="264806"/>
                  </a:lnTo>
                  <a:lnTo>
                    <a:pt x="7926" y="269803"/>
                  </a:lnTo>
                  <a:lnTo>
                    <a:pt x="6266" y="274126"/>
                  </a:lnTo>
                  <a:lnTo>
                    <a:pt x="4166" y="278001"/>
                  </a:lnTo>
                  <a:lnTo>
                    <a:pt x="2767" y="282568"/>
                  </a:lnTo>
                  <a:lnTo>
                    <a:pt x="1834" y="287597"/>
                  </a:lnTo>
                  <a:lnTo>
                    <a:pt x="1212" y="292935"/>
                  </a:lnTo>
                  <a:lnTo>
                    <a:pt x="520" y="301511"/>
                  </a:lnTo>
                  <a:lnTo>
                    <a:pt x="131" y="311917"/>
                  </a:lnTo>
                  <a:lnTo>
                    <a:pt x="0" y="324322"/>
                  </a:lnTo>
                  <a:lnTo>
                    <a:pt x="981" y="327340"/>
                  </a:lnTo>
                  <a:lnTo>
                    <a:pt x="2628" y="330344"/>
                  </a:lnTo>
                  <a:lnTo>
                    <a:pt x="8897" y="339328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SMARTInkAnnotation208"/>
            <p:cNvSpPr/>
            <p:nvPr/>
          </p:nvSpPr>
          <p:spPr>
            <a:xfrm>
              <a:off x="1500187" y="2116335"/>
              <a:ext cx="241103" cy="26791"/>
            </a:xfrm>
            <a:custGeom>
              <a:avLst/>
              <a:gdLst/>
              <a:ahLst/>
              <a:cxnLst/>
              <a:rect l="0" t="0" r="0" b="0"/>
              <a:pathLst>
                <a:path w="241103" h="26791">
                  <a:moveTo>
                    <a:pt x="0" y="26790"/>
                  </a:moveTo>
                  <a:lnTo>
                    <a:pt x="7688" y="26790"/>
                  </a:lnTo>
                  <a:lnTo>
                    <a:pt x="8102" y="25797"/>
                  </a:lnTo>
                  <a:lnTo>
                    <a:pt x="8378" y="24144"/>
                  </a:lnTo>
                  <a:lnTo>
                    <a:pt x="8562" y="22049"/>
                  </a:lnTo>
                  <a:lnTo>
                    <a:pt x="9677" y="20653"/>
                  </a:lnTo>
                  <a:lnTo>
                    <a:pt x="11412" y="19722"/>
                  </a:lnTo>
                  <a:lnTo>
                    <a:pt x="13561" y="19101"/>
                  </a:lnTo>
                  <a:lnTo>
                    <a:pt x="18595" y="18411"/>
                  </a:lnTo>
                  <a:lnTo>
                    <a:pt x="21326" y="18228"/>
                  </a:lnTo>
                  <a:lnTo>
                    <a:pt x="25132" y="17113"/>
                  </a:lnTo>
                  <a:lnTo>
                    <a:pt x="29653" y="15377"/>
                  </a:lnTo>
                  <a:lnTo>
                    <a:pt x="34651" y="13228"/>
                  </a:lnTo>
                  <a:lnTo>
                    <a:pt x="39968" y="11795"/>
                  </a:lnTo>
                  <a:lnTo>
                    <a:pt x="45497" y="10840"/>
                  </a:lnTo>
                  <a:lnTo>
                    <a:pt x="51167" y="10203"/>
                  </a:lnTo>
                  <a:lnTo>
                    <a:pt x="57924" y="9779"/>
                  </a:lnTo>
                  <a:lnTo>
                    <a:pt x="73369" y="9307"/>
                  </a:lnTo>
                  <a:lnTo>
                    <a:pt x="109273" y="8980"/>
                  </a:lnTo>
                  <a:lnTo>
                    <a:pt x="236376" y="8930"/>
                  </a:lnTo>
                  <a:lnTo>
                    <a:pt x="237951" y="7938"/>
                  </a:lnTo>
                  <a:lnTo>
                    <a:pt x="239001" y="6284"/>
                  </a:lnTo>
                  <a:lnTo>
                    <a:pt x="241099" y="7"/>
                  </a:lnTo>
                  <a:lnTo>
                    <a:pt x="241102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SMARTInkAnnotation209"/>
            <p:cNvSpPr/>
            <p:nvPr/>
          </p:nvSpPr>
          <p:spPr>
            <a:xfrm>
              <a:off x="1928812" y="1902023"/>
              <a:ext cx="312540" cy="339329"/>
            </a:xfrm>
            <a:custGeom>
              <a:avLst/>
              <a:gdLst/>
              <a:ahLst/>
              <a:cxnLst/>
              <a:rect l="0" t="0" r="0" b="0"/>
              <a:pathLst>
                <a:path w="312540" h="339329">
                  <a:moveTo>
                    <a:pt x="312539" y="0"/>
                  </a:moveTo>
                  <a:lnTo>
                    <a:pt x="291548" y="20991"/>
                  </a:lnTo>
                  <a:lnTo>
                    <a:pt x="287631" y="25900"/>
                  </a:lnTo>
                  <a:lnTo>
                    <a:pt x="283035" y="32149"/>
                  </a:lnTo>
                  <a:lnTo>
                    <a:pt x="277987" y="39293"/>
                  </a:lnTo>
                  <a:lnTo>
                    <a:pt x="271645" y="46039"/>
                  </a:lnTo>
                  <a:lnTo>
                    <a:pt x="264440" y="52520"/>
                  </a:lnTo>
                  <a:lnTo>
                    <a:pt x="256661" y="58826"/>
                  </a:lnTo>
                  <a:lnTo>
                    <a:pt x="249490" y="66006"/>
                  </a:lnTo>
                  <a:lnTo>
                    <a:pt x="242725" y="73770"/>
                  </a:lnTo>
                  <a:lnTo>
                    <a:pt x="236231" y="81922"/>
                  </a:lnTo>
                  <a:lnTo>
                    <a:pt x="229917" y="90334"/>
                  </a:lnTo>
                  <a:lnTo>
                    <a:pt x="217610" y="107617"/>
                  </a:lnTo>
                  <a:lnTo>
                    <a:pt x="210557" y="116393"/>
                  </a:lnTo>
                  <a:lnTo>
                    <a:pt x="202879" y="125220"/>
                  </a:lnTo>
                  <a:lnTo>
                    <a:pt x="194784" y="134082"/>
                  </a:lnTo>
                  <a:lnTo>
                    <a:pt x="177852" y="151865"/>
                  </a:lnTo>
                  <a:lnTo>
                    <a:pt x="169170" y="160775"/>
                  </a:lnTo>
                  <a:lnTo>
                    <a:pt x="160405" y="170683"/>
                  </a:lnTo>
                  <a:lnTo>
                    <a:pt x="151585" y="181257"/>
                  </a:lnTo>
                  <a:lnTo>
                    <a:pt x="142728" y="192276"/>
                  </a:lnTo>
                  <a:lnTo>
                    <a:pt x="133848" y="202598"/>
                  </a:lnTo>
                  <a:lnTo>
                    <a:pt x="124951" y="212456"/>
                  </a:lnTo>
                  <a:lnTo>
                    <a:pt x="107127" y="231347"/>
                  </a:lnTo>
                  <a:lnTo>
                    <a:pt x="62504" y="276712"/>
                  </a:lnTo>
                  <a:lnTo>
                    <a:pt x="54568" y="285677"/>
                  </a:lnTo>
                  <a:lnTo>
                    <a:pt x="47292" y="294631"/>
                  </a:lnTo>
                  <a:lnTo>
                    <a:pt x="40458" y="303577"/>
                  </a:lnTo>
                  <a:lnTo>
                    <a:pt x="33917" y="310533"/>
                  </a:lnTo>
                  <a:lnTo>
                    <a:pt x="27572" y="316163"/>
                  </a:lnTo>
                  <a:lnTo>
                    <a:pt x="21358" y="320908"/>
                  </a:lnTo>
                  <a:lnTo>
                    <a:pt x="11808" y="328826"/>
                  </a:lnTo>
                  <a:lnTo>
                    <a:pt x="0" y="339328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SMARTInkAnnotation210"/>
            <p:cNvSpPr/>
            <p:nvPr/>
          </p:nvSpPr>
          <p:spPr>
            <a:xfrm>
              <a:off x="1937742" y="2027039"/>
              <a:ext cx="214313" cy="294680"/>
            </a:xfrm>
            <a:custGeom>
              <a:avLst/>
              <a:gdLst/>
              <a:ahLst/>
              <a:cxnLst/>
              <a:rect l="0" t="0" r="0" b="0"/>
              <a:pathLst>
                <a:path w="214313" h="294680">
                  <a:moveTo>
                    <a:pt x="0" y="0"/>
                  </a:moveTo>
                  <a:lnTo>
                    <a:pt x="12429" y="12428"/>
                  </a:lnTo>
                  <a:lnTo>
                    <a:pt x="18091" y="20737"/>
                  </a:lnTo>
                  <a:lnTo>
                    <a:pt x="20990" y="25731"/>
                  </a:lnTo>
                  <a:lnTo>
                    <a:pt x="24908" y="31044"/>
                  </a:lnTo>
                  <a:lnTo>
                    <a:pt x="29504" y="36571"/>
                  </a:lnTo>
                  <a:lnTo>
                    <a:pt x="34552" y="42240"/>
                  </a:lnTo>
                  <a:lnTo>
                    <a:pt x="39902" y="48996"/>
                  </a:lnTo>
                  <a:lnTo>
                    <a:pt x="45453" y="56476"/>
                  </a:lnTo>
                  <a:lnTo>
                    <a:pt x="56912" y="72725"/>
                  </a:lnTo>
                  <a:lnTo>
                    <a:pt x="104193" y="142925"/>
                  </a:lnTo>
                  <a:lnTo>
                    <a:pt x="110142" y="152830"/>
                  </a:lnTo>
                  <a:lnTo>
                    <a:pt x="116091" y="163402"/>
                  </a:lnTo>
                  <a:lnTo>
                    <a:pt x="122043" y="174419"/>
                  </a:lnTo>
                  <a:lnTo>
                    <a:pt x="127995" y="184740"/>
                  </a:lnTo>
                  <a:lnTo>
                    <a:pt x="133947" y="194597"/>
                  </a:lnTo>
                  <a:lnTo>
                    <a:pt x="145852" y="213487"/>
                  </a:lnTo>
                  <a:lnTo>
                    <a:pt x="157758" y="231805"/>
                  </a:lnTo>
                  <a:lnTo>
                    <a:pt x="163711" y="239865"/>
                  </a:lnTo>
                  <a:lnTo>
                    <a:pt x="169664" y="247222"/>
                  </a:lnTo>
                  <a:lnTo>
                    <a:pt x="175617" y="254111"/>
                  </a:lnTo>
                  <a:lnTo>
                    <a:pt x="181570" y="260689"/>
                  </a:lnTo>
                  <a:lnTo>
                    <a:pt x="193476" y="273288"/>
                  </a:lnTo>
                  <a:lnTo>
                    <a:pt x="214312" y="29467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SMARTInkAnnotation211"/>
            <p:cNvSpPr/>
            <p:nvPr/>
          </p:nvSpPr>
          <p:spPr>
            <a:xfrm>
              <a:off x="2348507" y="2035968"/>
              <a:ext cx="392217" cy="540302"/>
            </a:xfrm>
            <a:custGeom>
              <a:avLst/>
              <a:gdLst/>
              <a:ahLst/>
              <a:cxnLst/>
              <a:rect l="0" t="0" r="0" b="0"/>
              <a:pathLst>
                <a:path w="392217" h="540302">
                  <a:moveTo>
                    <a:pt x="35719" y="0"/>
                  </a:moveTo>
                  <a:lnTo>
                    <a:pt x="35719" y="85212"/>
                  </a:lnTo>
                  <a:lnTo>
                    <a:pt x="33073" y="97734"/>
                  </a:lnTo>
                  <a:lnTo>
                    <a:pt x="29582" y="110906"/>
                  </a:lnTo>
                  <a:lnTo>
                    <a:pt x="28031" y="126682"/>
                  </a:lnTo>
                  <a:lnTo>
                    <a:pt x="27341" y="140970"/>
                  </a:lnTo>
                  <a:lnTo>
                    <a:pt x="27035" y="153935"/>
                  </a:lnTo>
                  <a:lnTo>
                    <a:pt x="26898" y="166311"/>
                  </a:lnTo>
                  <a:lnTo>
                    <a:pt x="29484" y="178427"/>
                  </a:lnTo>
                  <a:lnTo>
                    <a:pt x="33871" y="193758"/>
                  </a:lnTo>
                  <a:lnTo>
                    <a:pt x="34487" y="197633"/>
                  </a:lnTo>
                  <a:lnTo>
                    <a:pt x="36883" y="201209"/>
                  </a:lnTo>
                  <a:lnTo>
                    <a:pt x="44835" y="207827"/>
                  </a:lnTo>
                  <a:lnTo>
                    <a:pt x="54984" y="214076"/>
                  </a:lnTo>
                  <a:lnTo>
                    <a:pt x="60469" y="217131"/>
                  </a:lnTo>
                  <a:lnTo>
                    <a:pt x="71854" y="220527"/>
                  </a:lnTo>
                  <a:lnTo>
                    <a:pt x="83529" y="223028"/>
                  </a:lnTo>
                  <a:lnTo>
                    <a:pt x="95333" y="227446"/>
                  </a:lnTo>
                  <a:lnTo>
                    <a:pt x="103243" y="229022"/>
                  </a:lnTo>
                  <a:lnTo>
                    <a:pt x="112485" y="230071"/>
                  </a:lnTo>
                  <a:lnTo>
                    <a:pt x="122615" y="230772"/>
                  </a:lnTo>
                  <a:lnTo>
                    <a:pt x="132345" y="231238"/>
                  </a:lnTo>
                  <a:lnTo>
                    <a:pt x="151094" y="231757"/>
                  </a:lnTo>
                  <a:lnTo>
                    <a:pt x="248404" y="232161"/>
                  </a:lnTo>
                  <a:lnTo>
                    <a:pt x="257876" y="233157"/>
                  </a:lnTo>
                  <a:lnTo>
                    <a:pt x="267168" y="234813"/>
                  </a:lnTo>
                  <a:lnTo>
                    <a:pt x="276338" y="236909"/>
                  </a:lnTo>
                  <a:lnTo>
                    <a:pt x="285429" y="238307"/>
                  </a:lnTo>
                  <a:lnTo>
                    <a:pt x="294466" y="239238"/>
                  </a:lnTo>
                  <a:lnTo>
                    <a:pt x="303467" y="239860"/>
                  </a:lnTo>
                  <a:lnTo>
                    <a:pt x="312444" y="242258"/>
                  </a:lnTo>
                  <a:lnTo>
                    <a:pt x="321406" y="245841"/>
                  </a:lnTo>
                  <a:lnTo>
                    <a:pt x="371545" y="270622"/>
                  </a:lnTo>
                  <a:lnTo>
                    <a:pt x="381098" y="279357"/>
                  </a:lnTo>
                  <a:lnTo>
                    <a:pt x="385034" y="284465"/>
                  </a:lnTo>
                  <a:lnTo>
                    <a:pt x="387658" y="290846"/>
                  </a:lnTo>
                  <a:lnTo>
                    <a:pt x="390574" y="305875"/>
                  </a:lnTo>
                  <a:lnTo>
                    <a:pt x="391870" y="319830"/>
                  </a:lnTo>
                  <a:lnTo>
                    <a:pt x="392216" y="326329"/>
                  </a:lnTo>
                  <a:lnTo>
                    <a:pt x="389954" y="338843"/>
                  </a:lnTo>
                  <a:lnTo>
                    <a:pt x="380417" y="367785"/>
                  </a:lnTo>
                  <a:lnTo>
                    <a:pt x="372143" y="382072"/>
                  </a:lnTo>
                  <a:lnTo>
                    <a:pt x="360858" y="396029"/>
                  </a:lnTo>
                  <a:lnTo>
                    <a:pt x="353681" y="403918"/>
                  </a:lnTo>
                  <a:lnTo>
                    <a:pt x="337770" y="420621"/>
                  </a:lnTo>
                  <a:lnTo>
                    <a:pt x="320776" y="437966"/>
                  </a:lnTo>
                  <a:lnTo>
                    <a:pt x="312078" y="445766"/>
                  </a:lnTo>
                  <a:lnTo>
                    <a:pt x="303302" y="452951"/>
                  </a:lnTo>
                  <a:lnTo>
                    <a:pt x="294475" y="459725"/>
                  </a:lnTo>
                  <a:lnTo>
                    <a:pt x="284621" y="466226"/>
                  </a:lnTo>
                  <a:lnTo>
                    <a:pt x="274084" y="472544"/>
                  </a:lnTo>
                  <a:lnTo>
                    <a:pt x="263090" y="478740"/>
                  </a:lnTo>
                  <a:lnTo>
                    <a:pt x="252784" y="484855"/>
                  </a:lnTo>
                  <a:lnTo>
                    <a:pt x="233396" y="496942"/>
                  </a:lnTo>
                  <a:lnTo>
                    <a:pt x="223066" y="501951"/>
                  </a:lnTo>
                  <a:lnTo>
                    <a:pt x="212211" y="506283"/>
                  </a:lnTo>
                  <a:lnTo>
                    <a:pt x="201005" y="510162"/>
                  </a:lnTo>
                  <a:lnTo>
                    <a:pt x="189566" y="514733"/>
                  </a:lnTo>
                  <a:lnTo>
                    <a:pt x="177972" y="519765"/>
                  </a:lnTo>
                  <a:lnTo>
                    <a:pt x="166273" y="525104"/>
                  </a:lnTo>
                  <a:lnTo>
                    <a:pt x="155497" y="528663"/>
                  </a:lnTo>
                  <a:lnTo>
                    <a:pt x="145337" y="531036"/>
                  </a:lnTo>
                  <a:lnTo>
                    <a:pt x="135586" y="532618"/>
                  </a:lnTo>
                  <a:lnTo>
                    <a:pt x="126110" y="534664"/>
                  </a:lnTo>
                  <a:lnTo>
                    <a:pt x="116815" y="537021"/>
                  </a:lnTo>
                  <a:lnTo>
                    <a:pt x="107643" y="539585"/>
                  </a:lnTo>
                  <a:lnTo>
                    <a:pt x="98551" y="540301"/>
                  </a:lnTo>
                  <a:lnTo>
                    <a:pt x="89513" y="539787"/>
                  </a:lnTo>
                  <a:lnTo>
                    <a:pt x="80512" y="538452"/>
                  </a:lnTo>
                  <a:lnTo>
                    <a:pt x="72526" y="537561"/>
                  </a:lnTo>
                  <a:lnTo>
                    <a:pt x="65218" y="536968"/>
                  </a:lnTo>
                  <a:lnTo>
                    <a:pt x="58362" y="536573"/>
                  </a:lnTo>
                  <a:lnTo>
                    <a:pt x="51806" y="535317"/>
                  </a:lnTo>
                  <a:lnTo>
                    <a:pt x="45452" y="533487"/>
                  </a:lnTo>
                  <a:lnTo>
                    <a:pt x="39231" y="531275"/>
                  </a:lnTo>
                  <a:lnTo>
                    <a:pt x="27027" y="523526"/>
                  </a:lnTo>
                  <a:lnTo>
                    <a:pt x="15981" y="513468"/>
                  </a:lnTo>
                  <a:lnTo>
                    <a:pt x="7764" y="502382"/>
                  </a:lnTo>
                  <a:lnTo>
                    <a:pt x="3451" y="493487"/>
                  </a:lnTo>
                  <a:lnTo>
                    <a:pt x="0" y="482203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SMARTInkAnnotation212"/>
            <p:cNvSpPr/>
            <p:nvPr/>
          </p:nvSpPr>
          <p:spPr>
            <a:xfrm>
              <a:off x="2768203" y="1803796"/>
              <a:ext cx="169665" cy="348259"/>
            </a:xfrm>
            <a:custGeom>
              <a:avLst/>
              <a:gdLst/>
              <a:ahLst/>
              <a:cxnLst/>
              <a:rect l="0" t="0" r="0" b="0"/>
              <a:pathLst>
                <a:path w="169665" h="348259">
                  <a:moveTo>
                    <a:pt x="0" y="0"/>
                  </a:moveTo>
                  <a:lnTo>
                    <a:pt x="0" y="7689"/>
                  </a:lnTo>
                  <a:lnTo>
                    <a:pt x="4740" y="13303"/>
                  </a:lnTo>
                  <a:lnTo>
                    <a:pt x="6137" y="16806"/>
                  </a:lnTo>
                  <a:lnTo>
                    <a:pt x="7688" y="25990"/>
                  </a:lnTo>
                  <a:lnTo>
                    <a:pt x="9094" y="30225"/>
                  </a:lnTo>
                  <a:lnTo>
                    <a:pt x="13302" y="37577"/>
                  </a:lnTo>
                  <a:lnTo>
                    <a:pt x="25990" y="56775"/>
                  </a:lnTo>
                  <a:lnTo>
                    <a:pt x="30225" y="64639"/>
                  </a:lnTo>
                  <a:lnTo>
                    <a:pt x="34041" y="72859"/>
                  </a:lnTo>
                  <a:lnTo>
                    <a:pt x="37576" y="81315"/>
                  </a:lnTo>
                  <a:lnTo>
                    <a:pt x="41918" y="89929"/>
                  </a:lnTo>
                  <a:lnTo>
                    <a:pt x="46796" y="98648"/>
                  </a:lnTo>
                  <a:lnTo>
                    <a:pt x="52034" y="107437"/>
                  </a:lnTo>
                  <a:lnTo>
                    <a:pt x="56517" y="116273"/>
                  </a:lnTo>
                  <a:lnTo>
                    <a:pt x="60498" y="125141"/>
                  </a:lnTo>
                  <a:lnTo>
                    <a:pt x="64145" y="134029"/>
                  </a:lnTo>
                  <a:lnTo>
                    <a:pt x="68559" y="143923"/>
                  </a:lnTo>
                  <a:lnTo>
                    <a:pt x="78757" y="165500"/>
                  </a:lnTo>
                  <a:lnTo>
                    <a:pt x="83263" y="175818"/>
                  </a:lnTo>
                  <a:lnTo>
                    <a:pt x="87258" y="185673"/>
                  </a:lnTo>
                  <a:lnTo>
                    <a:pt x="90914" y="195219"/>
                  </a:lnTo>
                  <a:lnTo>
                    <a:pt x="95336" y="205553"/>
                  </a:lnTo>
                  <a:lnTo>
                    <a:pt x="105540" y="227617"/>
                  </a:lnTo>
                  <a:lnTo>
                    <a:pt x="111040" y="238065"/>
                  </a:lnTo>
                  <a:lnTo>
                    <a:pt x="116691" y="248007"/>
                  </a:lnTo>
                  <a:lnTo>
                    <a:pt x="122442" y="257612"/>
                  </a:lnTo>
                  <a:lnTo>
                    <a:pt x="128261" y="267984"/>
                  </a:lnTo>
                  <a:lnTo>
                    <a:pt x="140018" y="290091"/>
                  </a:lnTo>
                  <a:lnTo>
                    <a:pt x="169664" y="348258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SMARTInkAnnotation213"/>
            <p:cNvSpPr/>
            <p:nvPr/>
          </p:nvSpPr>
          <p:spPr>
            <a:xfrm>
              <a:off x="3187898" y="2116335"/>
              <a:ext cx="44649" cy="267892"/>
            </a:xfrm>
            <a:custGeom>
              <a:avLst/>
              <a:gdLst/>
              <a:ahLst/>
              <a:cxnLst/>
              <a:rect l="0" t="0" r="0" b="0"/>
              <a:pathLst>
                <a:path w="44649" h="267892">
                  <a:moveTo>
                    <a:pt x="44648" y="0"/>
                  </a:moveTo>
                  <a:lnTo>
                    <a:pt x="44648" y="20991"/>
                  </a:lnTo>
                  <a:lnTo>
                    <a:pt x="43656" y="24908"/>
                  </a:lnTo>
                  <a:lnTo>
                    <a:pt x="42002" y="29504"/>
                  </a:lnTo>
                  <a:lnTo>
                    <a:pt x="39908" y="34552"/>
                  </a:lnTo>
                  <a:lnTo>
                    <a:pt x="38511" y="39902"/>
                  </a:lnTo>
                  <a:lnTo>
                    <a:pt x="37580" y="45453"/>
                  </a:lnTo>
                  <a:lnTo>
                    <a:pt x="36960" y="51138"/>
                  </a:lnTo>
                  <a:lnTo>
                    <a:pt x="36546" y="57905"/>
                  </a:lnTo>
                  <a:lnTo>
                    <a:pt x="36086" y="73361"/>
                  </a:lnTo>
                  <a:lnTo>
                    <a:pt x="35828" y="94056"/>
                  </a:lnTo>
                  <a:lnTo>
                    <a:pt x="34799" y="101399"/>
                  </a:lnTo>
                  <a:lnTo>
                    <a:pt x="33121" y="109272"/>
                  </a:lnTo>
                  <a:lnTo>
                    <a:pt x="31010" y="117496"/>
                  </a:lnTo>
                  <a:lnTo>
                    <a:pt x="29603" y="125956"/>
                  </a:lnTo>
                  <a:lnTo>
                    <a:pt x="28665" y="134572"/>
                  </a:lnTo>
                  <a:lnTo>
                    <a:pt x="28040" y="143293"/>
                  </a:lnTo>
                  <a:lnTo>
                    <a:pt x="26631" y="151091"/>
                  </a:lnTo>
                  <a:lnTo>
                    <a:pt x="24699" y="158275"/>
                  </a:lnTo>
                  <a:lnTo>
                    <a:pt x="22419" y="165048"/>
                  </a:lnTo>
                  <a:lnTo>
                    <a:pt x="20899" y="172540"/>
                  </a:lnTo>
                  <a:lnTo>
                    <a:pt x="19886" y="180511"/>
                  </a:lnTo>
                  <a:lnTo>
                    <a:pt x="19211" y="188802"/>
                  </a:lnTo>
                  <a:lnTo>
                    <a:pt x="18760" y="197305"/>
                  </a:lnTo>
                  <a:lnTo>
                    <a:pt x="18260" y="214692"/>
                  </a:lnTo>
                  <a:lnTo>
                    <a:pt x="17134" y="222503"/>
                  </a:lnTo>
                  <a:lnTo>
                    <a:pt x="15391" y="229695"/>
                  </a:lnTo>
                  <a:lnTo>
                    <a:pt x="13238" y="236473"/>
                  </a:lnTo>
                  <a:lnTo>
                    <a:pt x="11802" y="241985"/>
                  </a:lnTo>
                  <a:lnTo>
                    <a:pt x="10844" y="246652"/>
                  </a:lnTo>
                  <a:lnTo>
                    <a:pt x="10206" y="250755"/>
                  </a:lnTo>
                  <a:lnTo>
                    <a:pt x="8788" y="254483"/>
                  </a:lnTo>
                  <a:lnTo>
                    <a:pt x="6851" y="257960"/>
                  </a:lnTo>
                  <a:lnTo>
                    <a:pt x="0" y="267891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SMARTInkAnnotation214"/>
            <p:cNvSpPr/>
            <p:nvPr/>
          </p:nvSpPr>
          <p:spPr>
            <a:xfrm>
              <a:off x="3045023" y="2214562"/>
              <a:ext cx="339329" cy="53579"/>
            </a:xfrm>
            <a:custGeom>
              <a:avLst/>
              <a:gdLst/>
              <a:ahLst/>
              <a:cxnLst/>
              <a:rect l="0" t="0" r="0" b="0"/>
              <a:pathLst>
                <a:path w="339329" h="53579">
                  <a:moveTo>
                    <a:pt x="0" y="53578"/>
                  </a:moveTo>
                  <a:lnTo>
                    <a:pt x="0" y="48838"/>
                  </a:lnTo>
                  <a:lnTo>
                    <a:pt x="992" y="47441"/>
                  </a:lnTo>
                  <a:lnTo>
                    <a:pt x="2646" y="46510"/>
                  </a:lnTo>
                  <a:lnTo>
                    <a:pt x="4740" y="45889"/>
                  </a:lnTo>
                  <a:lnTo>
                    <a:pt x="8121" y="44484"/>
                  </a:lnTo>
                  <a:lnTo>
                    <a:pt x="12359" y="42554"/>
                  </a:lnTo>
                  <a:lnTo>
                    <a:pt x="17169" y="40276"/>
                  </a:lnTo>
                  <a:lnTo>
                    <a:pt x="23352" y="37765"/>
                  </a:lnTo>
                  <a:lnTo>
                    <a:pt x="30451" y="35098"/>
                  </a:lnTo>
                  <a:lnTo>
                    <a:pt x="54663" y="26605"/>
                  </a:lnTo>
                  <a:lnTo>
                    <a:pt x="63231" y="23690"/>
                  </a:lnTo>
                  <a:lnTo>
                    <a:pt x="73904" y="21746"/>
                  </a:lnTo>
                  <a:lnTo>
                    <a:pt x="85980" y="20451"/>
                  </a:lnTo>
                  <a:lnTo>
                    <a:pt x="98992" y="19587"/>
                  </a:lnTo>
                  <a:lnTo>
                    <a:pt x="113620" y="18019"/>
                  </a:lnTo>
                  <a:lnTo>
                    <a:pt x="145747" y="13631"/>
                  </a:lnTo>
                  <a:lnTo>
                    <a:pt x="161657" y="12064"/>
                  </a:lnTo>
                  <a:lnTo>
                    <a:pt x="177225" y="11019"/>
                  </a:lnTo>
                  <a:lnTo>
                    <a:pt x="192564" y="10322"/>
                  </a:lnTo>
                  <a:lnTo>
                    <a:pt x="208743" y="8866"/>
                  </a:lnTo>
                  <a:lnTo>
                    <a:pt x="225482" y="6903"/>
                  </a:lnTo>
                  <a:lnTo>
                    <a:pt x="242595" y="4602"/>
                  </a:lnTo>
                  <a:lnTo>
                    <a:pt x="257972" y="3068"/>
                  </a:lnTo>
                  <a:lnTo>
                    <a:pt x="272193" y="2045"/>
                  </a:lnTo>
                  <a:lnTo>
                    <a:pt x="297584" y="909"/>
                  </a:lnTo>
                  <a:lnTo>
                    <a:pt x="339328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SMARTInkAnnotation215"/>
            <p:cNvSpPr/>
            <p:nvPr/>
          </p:nvSpPr>
          <p:spPr>
            <a:xfrm>
              <a:off x="3598664" y="2071687"/>
              <a:ext cx="321469" cy="321470"/>
            </a:xfrm>
            <a:custGeom>
              <a:avLst/>
              <a:gdLst/>
              <a:ahLst/>
              <a:cxnLst/>
              <a:rect l="0" t="0" r="0" b="0"/>
              <a:pathLst>
                <a:path w="321469" h="321470">
                  <a:moveTo>
                    <a:pt x="321468" y="0"/>
                  </a:moveTo>
                  <a:lnTo>
                    <a:pt x="321468" y="12429"/>
                  </a:lnTo>
                  <a:lnTo>
                    <a:pt x="318822" y="20737"/>
                  </a:lnTo>
                  <a:lnTo>
                    <a:pt x="314339" y="30052"/>
                  </a:lnTo>
                  <a:lnTo>
                    <a:pt x="309039" y="37500"/>
                  </a:lnTo>
                  <a:lnTo>
                    <a:pt x="306237" y="42859"/>
                  </a:lnTo>
                  <a:lnTo>
                    <a:pt x="303377" y="49409"/>
                  </a:lnTo>
                  <a:lnTo>
                    <a:pt x="300478" y="56752"/>
                  </a:lnTo>
                  <a:lnTo>
                    <a:pt x="296560" y="63631"/>
                  </a:lnTo>
                  <a:lnTo>
                    <a:pt x="291964" y="70202"/>
                  </a:lnTo>
                  <a:lnTo>
                    <a:pt x="286916" y="76567"/>
                  </a:lnTo>
                  <a:lnTo>
                    <a:pt x="280574" y="83787"/>
                  </a:lnTo>
                  <a:lnTo>
                    <a:pt x="273370" y="91577"/>
                  </a:lnTo>
                  <a:lnTo>
                    <a:pt x="265590" y="99746"/>
                  </a:lnTo>
                  <a:lnTo>
                    <a:pt x="257427" y="107177"/>
                  </a:lnTo>
                  <a:lnTo>
                    <a:pt x="249008" y="114116"/>
                  </a:lnTo>
                  <a:lnTo>
                    <a:pt x="240419" y="120725"/>
                  </a:lnTo>
                  <a:lnTo>
                    <a:pt x="231717" y="128109"/>
                  </a:lnTo>
                  <a:lnTo>
                    <a:pt x="222939" y="136007"/>
                  </a:lnTo>
                  <a:lnTo>
                    <a:pt x="214110" y="144250"/>
                  </a:lnTo>
                  <a:lnTo>
                    <a:pt x="204256" y="152721"/>
                  </a:lnTo>
                  <a:lnTo>
                    <a:pt x="193717" y="161345"/>
                  </a:lnTo>
                  <a:lnTo>
                    <a:pt x="182723" y="170071"/>
                  </a:lnTo>
                  <a:lnTo>
                    <a:pt x="172417" y="177873"/>
                  </a:lnTo>
                  <a:lnTo>
                    <a:pt x="153028" y="191833"/>
                  </a:lnTo>
                  <a:lnTo>
                    <a:pt x="143690" y="199326"/>
                  </a:lnTo>
                  <a:lnTo>
                    <a:pt x="134489" y="207298"/>
                  </a:lnTo>
                  <a:lnTo>
                    <a:pt x="125378" y="215590"/>
                  </a:lnTo>
                  <a:lnTo>
                    <a:pt x="107317" y="232739"/>
                  </a:lnTo>
                  <a:lnTo>
                    <a:pt x="98333" y="241480"/>
                  </a:lnTo>
                  <a:lnTo>
                    <a:pt x="89368" y="249291"/>
                  </a:lnTo>
                  <a:lnTo>
                    <a:pt x="80414" y="256483"/>
                  </a:lnTo>
                  <a:lnTo>
                    <a:pt x="71469" y="263262"/>
                  </a:lnTo>
                  <a:lnTo>
                    <a:pt x="63521" y="269766"/>
                  </a:lnTo>
                  <a:lnTo>
                    <a:pt x="56238" y="276086"/>
                  </a:lnTo>
                  <a:lnTo>
                    <a:pt x="49398" y="282284"/>
                  </a:lnTo>
                  <a:lnTo>
                    <a:pt x="36506" y="294462"/>
                  </a:lnTo>
                  <a:lnTo>
                    <a:pt x="16802" y="313709"/>
                  </a:lnTo>
                  <a:lnTo>
                    <a:pt x="13186" y="316295"/>
                  </a:lnTo>
                  <a:lnTo>
                    <a:pt x="9782" y="318020"/>
                  </a:lnTo>
                  <a:lnTo>
                    <a:pt x="0" y="32146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SMARTInkAnnotation216"/>
            <p:cNvSpPr/>
            <p:nvPr/>
          </p:nvSpPr>
          <p:spPr>
            <a:xfrm>
              <a:off x="3670101" y="2090787"/>
              <a:ext cx="214314" cy="391667"/>
            </a:xfrm>
            <a:custGeom>
              <a:avLst/>
              <a:gdLst/>
              <a:ahLst/>
              <a:cxnLst/>
              <a:rect l="0" t="0" r="0" b="0"/>
              <a:pathLst>
                <a:path w="214314" h="391667">
                  <a:moveTo>
                    <a:pt x="0" y="7689"/>
                  </a:moveTo>
                  <a:lnTo>
                    <a:pt x="0" y="2948"/>
                  </a:lnTo>
                  <a:lnTo>
                    <a:pt x="992" y="1552"/>
                  </a:lnTo>
                  <a:lnTo>
                    <a:pt x="2646" y="621"/>
                  </a:lnTo>
                  <a:lnTo>
                    <a:pt x="4740" y="0"/>
                  </a:lnTo>
                  <a:lnTo>
                    <a:pt x="6137" y="579"/>
                  </a:lnTo>
                  <a:lnTo>
                    <a:pt x="7068" y="1957"/>
                  </a:lnTo>
                  <a:lnTo>
                    <a:pt x="7688" y="3867"/>
                  </a:lnTo>
                  <a:lnTo>
                    <a:pt x="10087" y="5141"/>
                  </a:lnTo>
                  <a:lnTo>
                    <a:pt x="13670" y="5990"/>
                  </a:lnTo>
                  <a:lnTo>
                    <a:pt x="18043" y="6557"/>
                  </a:lnTo>
                  <a:lnTo>
                    <a:pt x="21950" y="7926"/>
                  </a:lnTo>
                  <a:lnTo>
                    <a:pt x="25548" y="9832"/>
                  </a:lnTo>
                  <a:lnTo>
                    <a:pt x="28938" y="12094"/>
                  </a:lnTo>
                  <a:lnTo>
                    <a:pt x="33183" y="15587"/>
                  </a:lnTo>
                  <a:lnTo>
                    <a:pt x="37997" y="19899"/>
                  </a:lnTo>
                  <a:lnTo>
                    <a:pt x="43190" y="24759"/>
                  </a:lnTo>
                  <a:lnTo>
                    <a:pt x="47645" y="29983"/>
                  </a:lnTo>
                  <a:lnTo>
                    <a:pt x="51607" y="35450"/>
                  </a:lnTo>
                  <a:lnTo>
                    <a:pt x="86727" y="88636"/>
                  </a:lnTo>
                  <a:lnTo>
                    <a:pt x="91553" y="98365"/>
                  </a:lnTo>
                  <a:lnTo>
                    <a:pt x="95762" y="108819"/>
                  </a:lnTo>
                  <a:lnTo>
                    <a:pt x="99560" y="119757"/>
                  </a:lnTo>
                  <a:lnTo>
                    <a:pt x="104077" y="130026"/>
                  </a:lnTo>
                  <a:lnTo>
                    <a:pt x="109072" y="139849"/>
                  </a:lnTo>
                  <a:lnTo>
                    <a:pt x="114386" y="149374"/>
                  </a:lnTo>
                  <a:lnTo>
                    <a:pt x="118922" y="158700"/>
                  </a:lnTo>
                  <a:lnTo>
                    <a:pt x="122937" y="167894"/>
                  </a:lnTo>
                  <a:lnTo>
                    <a:pt x="126607" y="177000"/>
                  </a:lnTo>
                  <a:lnTo>
                    <a:pt x="130045" y="187040"/>
                  </a:lnTo>
                  <a:lnTo>
                    <a:pt x="133329" y="197701"/>
                  </a:lnTo>
                  <a:lnTo>
                    <a:pt x="136511" y="208778"/>
                  </a:lnTo>
                  <a:lnTo>
                    <a:pt x="140617" y="219139"/>
                  </a:lnTo>
                  <a:lnTo>
                    <a:pt x="145338" y="229023"/>
                  </a:lnTo>
                  <a:lnTo>
                    <a:pt x="150470" y="238589"/>
                  </a:lnTo>
                  <a:lnTo>
                    <a:pt x="154884" y="248935"/>
                  </a:lnTo>
                  <a:lnTo>
                    <a:pt x="158818" y="259801"/>
                  </a:lnTo>
                  <a:lnTo>
                    <a:pt x="172262" y="301016"/>
                  </a:lnTo>
                  <a:lnTo>
                    <a:pt x="176357" y="310396"/>
                  </a:lnTo>
                  <a:lnTo>
                    <a:pt x="181072" y="319627"/>
                  </a:lnTo>
                  <a:lnTo>
                    <a:pt x="190609" y="336828"/>
                  </a:lnTo>
                  <a:lnTo>
                    <a:pt x="201557" y="357668"/>
                  </a:lnTo>
                  <a:lnTo>
                    <a:pt x="207982" y="370272"/>
                  </a:lnTo>
                  <a:lnTo>
                    <a:pt x="211499" y="379842"/>
                  </a:lnTo>
                  <a:lnTo>
                    <a:pt x="214313" y="391666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SMARTInkAnnotation217"/>
            <p:cNvSpPr/>
            <p:nvPr/>
          </p:nvSpPr>
          <p:spPr>
            <a:xfrm>
              <a:off x="4018359" y="2098512"/>
              <a:ext cx="517923" cy="392867"/>
            </a:xfrm>
            <a:custGeom>
              <a:avLst/>
              <a:gdLst/>
              <a:ahLst/>
              <a:cxnLst/>
              <a:rect l="0" t="0" r="0" b="0"/>
              <a:pathLst>
                <a:path w="517923" h="392867">
                  <a:moveTo>
                    <a:pt x="0" y="62472"/>
                  </a:moveTo>
                  <a:lnTo>
                    <a:pt x="0" y="57731"/>
                  </a:lnTo>
                  <a:lnTo>
                    <a:pt x="1984" y="56335"/>
                  </a:lnTo>
                  <a:lnTo>
                    <a:pt x="14258" y="53377"/>
                  </a:lnTo>
                  <a:lnTo>
                    <a:pt x="38829" y="43992"/>
                  </a:lnTo>
                  <a:lnTo>
                    <a:pt x="72052" y="32584"/>
                  </a:lnTo>
                  <a:lnTo>
                    <a:pt x="81769" y="29648"/>
                  </a:lnTo>
                  <a:lnTo>
                    <a:pt x="103149" y="23740"/>
                  </a:lnTo>
                  <a:lnTo>
                    <a:pt x="137498" y="14836"/>
                  </a:lnTo>
                  <a:lnTo>
                    <a:pt x="148220" y="12855"/>
                  </a:lnTo>
                  <a:lnTo>
                    <a:pt x="158345" y="11535"/>
                  </a:lnTo>
                  <a:lnTo>
                    <a:pt x="168071" y="10654"/>
                  </a:lnTo>
                  <a:lnTo>
                    <a:pt x="178524" y="9075"/>
                  </a:lnTo>
                  <a:lnTo>
                    <a:pt x="189461" y="7030"/>
                  </a:lnTo>
                  <a:lnTo>
                    <a:pt x="200721" y="4675"/>
                  </a:lnTo>
                  <a:lnTo>
                    <a:pt x="212197" y="3105"/>
                  </a:lnTo>
                  <a:lnTo>
                    <a:pt x="223816" y="2058"/>
                  </a:lnTo>
                  <a:lnTo>
                    <a:pt x="235531" y="1360"/>
                  </a:lnTo>
                  <a:lnTo>
                    <a:pt x="256485" y="584"/>
                  </a:lnTo>
                  <a:lnTo>
                    <a:pt x="287662" y="148"/>
                  </a:lnTo>
                  <a:lnTo>
                    <a:pt x="324272" y="0"/>
                  </a:lnTo>
                  <a:lnTo>
                    <a:pt x="332267" y="980"/>
                  </a:lnTo>
                  <a:lnTo>
                    <a:pt x="340574" y="2626"/>
                  </a:lnTo>
                  <a:lnTo>
                    <a:pt x="355756" y="6108"/>
                  </a:lnTo>
                  <a:lnTo>
                    <a:pt x="365812" y="7655"/>
                  </a:lnTo>
                  <a:lnTo>
                    <a:pt x="369882" y="9060"/>
                  </a:lnTo>
                  <a:lnTo>
                    <a:pt x="380351" y="14786"/>
                  </a:lnTo>
                  <a:lnTo>
                    <a:pt x="386665" y="16474"/>
                  </a:lnTo>
                  <a:lnTo>
                    <a:pt x="388745" y="17915"/>
                  </a:lnTo>
                  <a:lnTo>
                    <a:pt x="390132" y="19869"/>
                  </a:lnTo>
                  <a:lnTo>
                    <a:pt x="391057" y="22164"/>
                  </a:lnTo>
                  <a:lnTo>
                    <a:pt x="390681" y="25678"/>
                  </a:lnTo>
                  <a:lnTo>
                    <a:pt x="386404" y="39112"/>
                  </a:lnTo>
                  <a:lnTo>
                    <a:pt x="383703" y="50810"/>
                  </a:lnTo>
                  <a:lnTo>
                    <a:pt x="379555" y="60927"/>
                  </a:lnTo>
                  <a:lnTo>
                    <a:pt x="376068" y="67395"/>
                  </a:lnTo>
                  <a:lnTo>
                    <a:pt x="371759" y="74684"/>
                  </a:lnTo>
                  <a:lnTo>
                    <a:pt x="366902" y="82519"/>
                  </a:lnTo>
                  <a:lnTo>
                    <a:pt x="361679" y="89727"/>
                  </a:lnTo>
                  <a:lnTo>
                    <a:pt x="356213" y="96517"/>
                  </a:lnTo>
                  <a:lnTo>
                    <a:pt x="350585" y="103028"/>
                  </a:lnTo>
                  <a:lnTo>
                    <a:pt x="344848" y="109353"/>
                  </a:lnTo>
                  <a:lnTo>
                    <a:pt x="333182" y="121673"/>
                  </a:lnTo>
                  <a:lnTo>
                    <a:pt x="310718" y="144505"/>
                  </a:lnTo>
                  <a:lnTo>
                    <a:pt x="302395" y="151887"/>
                  </a:lnTo>
                  <a:lnTo>
                    <a:pt x="293870" y="158793"/>
                  </a:lnTo>
                  <a:lnTo>
                    <a:pt x="285210" y="165381"/>
                  </a:lnTo>
                  <a:lnTo>
                    <a:pt x="276460" y="172750"/>
                  </a:lnTo>
                  <a:lnTo>
                    <a:pt x="267651" y="180639"/>
                  </a:lnTo>
                  <a:lnTo>
                    <a:pt x="249925" y="197342"/>
                  </a:lnTo>
                  <a:lnTo>
                    <a:pt x="232124" y="214688"/>
                  </a:lnTo>
                  <a:lnTo>
                    <a:pt x="223210" y="222488"/>
                  </a:lnTo>
                  <a:lnTo>
                    <a:pt x="214291" y="229673"/>
                  </a:lnTo>
                  <a:lnTo>
                    <a:pt x="205368" y="236447"/>
                  </a:lnTo>
                  <a:lnTo>
                    <a:pt x="196443" y="243940"/>
                  </a:lnTo>
                  <a:lnTo>
                    <a:pt x="187517" y="251911"/>
                  </a:lnTo>
                  <a:lnTo>
                    <a:pt x="170653" y="267714"/>
                  </a:lnTo>
                  <a:lnTo>
                    <a:pt x="156543" y="281352"/>
                  </a:lnTo>
                  <a:lnTo>
                    <a:pt x="150995" y="288759"/>
                  </a:lnTo>
                  <a:lnTo>
                    <a:pt x="146304" y="296674"/>
                  </a:lnTo>
                  <a:lnTo>
                    <a:pt x="131646" y="326023"/>
                  </a:lnTo>
                  <a:lnTo>
                    <a:pt x="127962" y="336040"/>
                  </a:lnTo>
                  <a:lnTo>
                    <a:pt x="126325" y="344792"/>
                  </a:lnTo>
                  <a:lnTo>
                    <a:pt x="125598" y="355296"/>
                  </a:lnTo>
                  <a:lnTo>
                    <a:pt x="126396" y="359883"/>
                  </a:lnTo>
                  <a:lnTo>
                    <a:pt x="129928" y="367626"/>
                  </a:lnTo>
                  <a:lnTo>
                    <a:pt x="137452" y="374374"/>
                  </a:lnTo>
                  <a:lnTo>
                    <a:pt x="152844" y="383752"/>
                  </a:lnTo>
                  <a:lnTo>
                    <a:pt x="158451" y="386792"/>
                  </a:lnTo>
                  <a:lnTo>
                    <a:pt x="172618" y="390169"/>
                  </a:lnTo>
                  <a:lnTo>
                    <a:pt x="180562" y="391069"/>
                  </a:lnTo>
                  <a:lnTo>
                    <a:pt x="189828" y="391669"/>
                  </a:lnTo>
                  <a:lnTo>
                    <a:pt x="199974" y="392069"/>
                  </a:lnTo>
                  <a:lnTo>
                    <a:pt x="221830" y="392514"/>
                  </a:lnTo>
                  <a:lnTo>
                    <a:pt x="351252" y="392866"/>
                  </a:lnTo>
                  <a:lnTo>
                    <a:pt x="363153" y="391875"/>
                  </a:lnTo>
                  <a:lnTo>
                    <a:pt x="375055" y="390222"/>
                  </a:lnTo>
                  <a:lnTo>
                    <a:pt x="386958" y="388129"/>
                  </a:lnTo>
                  <a:lnTo>
                    <a:pt x="397871" y="386733"/>
                  </a:lnTo>
                  <a:lnTo>
                    <a:pt x="408122" y="385802"/>
                  </a:lnTo>
                  <a:lnTo>
                    <a:pt x="417933" y="385181"/>
                  </a:lnTo>
                  <a:lnTo>
                    <a:pt x="436771" y="384492"/>
                  </a:lnTo>
                  <a:lnTo>
                    <a:pt x="445962" y="384308"/>
                  </a:lnTo>
                  <a:lnTo>
                    <a:pt x="455066" y="383193"/>
                  </a:lnTo>
                  <a:lnTo>
                    <a:pt x="464111" y="381458"/>
                  </a:lnTo>
                  <a:lnTo>
                    <a:pt x="473118" y="379309"/>
                  </a:lnTo>
                  <a:lnTo>
                    <a:pt x="488418" y="376921"/>
                  </a:lnTo>
                  <a:lnTo>
                    <a:pt x="495276" y="376284"/>
                  </a:lnTo>
                  <a:lnTo>
                    <a:pt x="505542" y="372931"/>
                  </a:lnTo>
                  <a:lnTo>
                    <a:pt x="517922" y="366081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SMARTInkAnnotation218"/>
            <p:cNvSpPr/>
            <p:nvPr/>
          </p:nvSpPr>
          <p:spPr>
            <a:xfrm>
              <a:off x="4179093" y="2330648"/>
              <a:ext cx="267892" cy="26790"/>
            </a:xfrm>
            <a:custGeom>
              <a:avLst/>
              <a:gdLst/>
              <a:ahLst/>
              <a:cxnLst/>
              <a:rect l="0" t="0" r="0" b="0"/>
              <a:pathLst>
                <a:path w="267892" h="26790">
                  <a:moveTo>
                    <a:pt x="0" y="26789"/>
                  </a:moveTo>
                  <a:lnTo>
                    <a:pt x="0" y="18227"/>
                  </a:lnTo>
                  <a:lnTo>
                    <a:pt x="992" y="17112"/>
                  </a:lnTo>
                  <a:lnTo>
                    <a:pt x="4741" y="13228"/>
                  </a:lnTo>
                  <a:lnTo>
                    <a:pt x="7129" y="11795"/>
                  </a:lnTo>
                  <a:lnTo>
                    <a:pt x="9714" y="10840"/>
                  </a:lnTo>
                  <a:lnTo>
                    <a:pt x="12429" y="10203"/>
                  </a:lnTo>
                  <a:lnTo>
                    <a:pt x="18092" y="9495"/>
                  </a:lnTo>
                  <a:lnTo>
                    <a:pt x="20991" y="9307"/>
                  </a:lnTo>
                  <a:lnTo>
                    <a:pt x="24908" y="8189"/>
                  </a:lnTo>
                  <a:lnTo>
                    <a:pt x="29503" y="6452"/>
                  </a:lnTo>
                  <a:lnTo>
                    <a:pt x="34552" y="4301"/>
                  </a:lnTo>
                  <a:lnTo>
                    <a:pt x="40894" y="2867"/>
                  </a:lnTo>
                  <a:lnTo>
                    <a:pt x="48099" y="1912"/>
                  </a:lnTo>
                  <a:lnTo>
                    <a:pt x="55878" y="1274"/>
                  </a:lnTo>
                  <a:lnTo>
                    <a:pt x="64041" y="849"/>
                  </a:lnTo>
                  <a:lnTo>
                    <a:pt x="81049" y="377"/>
                  </a:lnTo>
                  <a:lnTo>
                    <a:pt x="163539" y="7"/>
                  </a:lnTo>
                  <a:lnTo>
                    <a:pt x="179840" y="3"/>
                  </a:lnTo>
                  <a:lnTo>
                    <a:pt x="187362" y="994"/>
                  </a:lnTo>
                  <a:lnTo>
                    <a:pt x="194362" y="2647"/>
                  </a:lnTo>
                  <a:lnTo>
                    <a:pt x="201012" y="4741"/>
                  </a:lnTo>
                  <a:lnTo>
                    <a:pt x="207430" y="6137"/>
                  </a:lnTo>
                  <a:lnTo>
                    <a:pt x="213693" y="7068"/>
                  </a:lnTo>
                  <a:lnTo>
                    <a:pt x="219853" y="7689"/>
                  </a:lnTo>
                  <a:lnTo>
                    <a:pt x="224951" y="8102"/>
                  </a:lnTo>
                  <a:lnTo>
                    <a:pt x="233262" y="8562"/>
                  </a:lnTo>
                  <a:lnTo>
                    <a:pt x="240263" y="8766"/>
                  </a:lnTo>
                  <a:lnTo>
                    <a:pt x="255874" y="8908"/>
                  </a:lnTo>
                  <a:lnTo>
                    <a:pt x="267891" y="8930"/>
                  </a:lnTo>
                  <a:lnTo>
                    <a:pt x="267891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SMARTInkAnnotation219"/>
            <p:cNvSpPr/>
            <p:nvPr/>
          </p:nvSpPr>
          <p:spPr>
            <a:xfrm>
              <a:off x="1537148" y="3009304"/>
              <a:ext cx="52337" cy="339318"/>
            </a:xfrm>
            <a:custGeom>
              <a:avLst/>
              <a:gdLst/>
              <a:ahLst/>
              <a:cxnLst/>
              <a:rect l="0" t="0" r="0" b="0"/>
              <a:pathLst>
                <a:path w="52337" h="339318">
                  <a:moveTo>
                    <a:pt x="52336" y="0"/>
                  </a:moveTo>
                  <a:lnTo>
                    <a:pt x="52336" y="8562"/>
                  </a:lnTo>
                  <a:lnTo>
                    <a:pt x="51344" y="8685"/>
                  </a:lnTo>
                  <a:lnTo>
                    <a:pt x="49690" y="8766"/>
                  </a:lnTo>
                  <a:lnTo>
                    <a:pt x="43438" y="8929"/>
                  </a:lnTo>
                  <a:lnTo>
                    <a:pt x="43406" y="53650"/>
                  </a:lnTo>
                  <a:lnTo>
                    <a:pt x="42414" y="57595"/>
                  </a:lnTo>
                  <a:lnTo>
                    <a:pt x="40760" y="61217"/>
                  </a:lnTo>
                  <a:lnTo>
                    <a:pt x="38666" y="64624"/>
                  </a:lnTo>
                  <a:lnTo>
                    <a:pt x="37269" y="68880"/>
                  </a:lnTo>
                  <a:lnTo>
                    <a:pt x="35718" y="78899"/>
                  </a:lnTo>
                  <a:lnTo>
                    <a:pt x="35028" y="87322"/>
                  </a:lnTo>
                  <a:lnTo>
                    <a:pt x="34722" y="95365"/>
                  </a:lnTo>
                  <a:lnTo>
                    <a:pt x="34586" y="105554"/>
                  </a:lnTo>
                  <a:lnTo>
                    <a:pt x="33557" y="111049"/>
                  </a:lnTo>
                  <a:lnTo>
                    <a:pt x="31879" y="116697"/>
                  </a:lnTo>
                  <a:lnTo>
                    <a:pt x="29769" y="122446"/>
                  </a:lnTo>
                  <a:lnTo>
                    <a:pt x="28361" y="128264"/>
                  </a:lnTo>
                  <a:lnTo>
                    <a:pt x="27423" y="134126"/>
                  </a:lnTo>
                  <a:lnTo>
                    <a:pt x="26798" y="140019"/>
                  </a:lnTo>
                  <a:lnTo>
                    <a:pt x="26381" y="145932"/>
                  </a:lnTo>
                  <a:lnTo>
                    <a:pt x="26103" y="151858"/>
                  </a:lnTo>
                  <a:lnTo>
                    <a:pt x="25917" y="157793"/>
                  </a:lnTo>
                  <a:lnTo>
                    <a:pt x="24802" y="163735"/>
                  </a:lnTo>
                  <a:lnTo>
                    <a:pt x="23066" y="169680"/>
                  </a:lnTo>
                  <a:lnTo>
                    <a:pt x="20916" y="175628"/>
                  </a:lnTo>
                  <a:lnTo>
                    <a:pt x="19483" y="181577"/>
                  </a:lnTo>
                  <a:lnTo>
                    <a:pt x="18528" y="187528"/>
                  </a:lnTo>
                  <a:lnTo>
                    <a:pt x="17891" y="193480"/>
                  </a:lnTo>
                  <a:lnTo>
                    <a:pt x="17466" y="200424"/>
                  </a:lnTo>
                  <a:lnTo>
                    <a:pt x="16995" y="216078"/>
                  </a:lnTo>
                  <a:lnTo>
                    <a:pt x="16729" y="232144"/>
                  </a:lnTo>
                  <a:lnTo>
                    <a:pt x="15699" y="237114"/>
                  </a:lnTo>
                  <a:lnTo>
                    <a:pt x="14021" y="242412"/>
                  </a:lnTo>
                  <a:lnTo>
                    <a:pt x="11910" y="247928"/>
                  </a:lnTo>
                  <a:lnTo>
                    <a:pt x="10502" y="253591"/>
                  </a:lnTo>
                  <a:lnTo>
                    <a:pt x="9564" y="259349"/>
                  </a:lnTo>
                  <a:lnTo>
                    <a:pt x="8939" y="265173"/>
                  </a:lnTo>
                  <a:lnTo>
                    <a:pt x="8244" y="274290"/>
                  </a:lnTo>
                  <a:lnTo>
                    <a:pt x="7935" y="282641"/>
                  </a:lnTo>
                  <a:lnTo>
                    <a:pt x="7709" y="308636"/>
                  </a:lnTo>
                  <a:lnTo>
                    <a:pt x="7697" y="315104"/>
                  </a:lnTo>
                  <a:lnTo>
                    <a:pt x="6702" y="318218"/>
                  </a:lnTo>
                  <a:lnTo>
                    <a:pt x="5046" y="321286"/>
                  </a:lnTo>
                  <a:lnTo>
                    <a:pt x="0" y="328599"/>
                  </a:lnTo>
                  <a:lnTo>
                    <a:pt x="578" y="330191"/>
                  </a:lnTo>
                  <a:lnTo>
                    <a:pt x="1956" y="332244"/>
                  </a:lnTo>
                  <a:lnTo>
                    <a:pt x="7679" y="339317"/>
                  </a:lnTo>
                  <a:lnTo>
                    <a:pt x="7687" y="33039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SMARTInkAnnotation220"/>
            <p:cNvSpPr/>
            <p:nvPr/>
          </p:nvSpPr>
          <p:spPr>
            <a:xfrm>
              <a:off x="1396816" y="3161109"/>
              <a:ext cx="380192" cy="80368"/>
            </a:xfrm>
            <a:custGeom>
              <a:avLst/>
              <a:gdLst/>
              <a:ahLst/>
              <a:cxnLst/>
              <a:rect l="0" t="0" r="0" b="0"/>
              <a:pathLst>
                <a:path w="380192" h="80368">
                  <a:moveTo>
                    <a:pt x="5145" y="80367"/>
                  </a:moveTo>
                  <a:lnTo>
                    <a:pt x="0" y="80367"/>
                  </a:lnTo>
                  <a:lnTo>
                    <a:pt x="26978" y="80367"/>
                  </a:lnTo>
                  <a:lnTo>
                    <a:pt x="33591" y="79375"/>
                  </a:lnTo>
                  <a:lnTo>
                    <a:pt x="39983" y="77721"/>
                  </a:lnTo>
                  <a:lnTo>
                    <a:pt x="46230" y="75626"/>
                  </a:lnTo>
                  <a:lnTo>
                    <a:pt x="53371" y="74230"/>
                  </a:lnTo>
                  <a:lnTo>
                    <a:pt x="61108" y="73299"/>
                  </a:lnTo>
                  <a:lnTo>
                    <a:pt x="69242" y="72679"/>
                  </a:lnTo>
                  <a:lnTo>
                    <a:pt x="78634" y="71273"/>
                  </a:lnTo>
                  <a:lnTo>
                    <a:pt x="88864" y="69343"/>
                  </a:lnTo>
                  <a:lnTo>
                    <a:pt x="99653" y="67065"/>
                  </a:lnTo>
                  <a:lnTo>
                    <a:pt x="110814" y="65545"/>
                  </a:lnTo>
                  <a:lnTo>
                    <a:pt x="122224" y="64533"/>
                  </a:lnTo>
                  <a:lnTo>
                    <a:pt x="133799" y="63858"/>
                  </a:lnTo>
                  <a:lnTo>
                    <a:pt x="145484" y="62415"/>
                  </a:lnTo>
                  <a:lnTo>
                    <a:pt x="157243" y="60462"/>
                  </a:lnTo>
                  <a:lnTo>
                    <a:pt x="209373" y="50197"/>
                  </a:lnTo>
                  <a:lnTo>
                    <a:pt x="235480" y="44468"/>
                  </a:lnTo>
                  <a:lnTo>
                    <a:pt x="308593" y="26773"/>
                  </a:lnTo>
                  <a:lnTo>
                    <a:pt x="320553" y="23802"/>
                  </a:lnTo>
                  <a:lnTo>
                    <a:pt x="331502" y="19836"/>
                  </a:lnTo>
                  <a:lnTo>
                    <a:pt x="341779" y="15209"/>
                  </a:lnTo>
                  <a:lnTo>
                    <a:pt x="351607" y="10139"/>
                  </a:lnTo>
                  <a:lnTo>
                    <a:pt x="359150" y="6759"/>
                  </a:lnTo>
                  <a:lnTo>
                    <a:pt x="365172" y="4506"/>
                  </a:lnTo>
                  <a:lnTo>
                    <a:pt x="380191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SMARTInkAnnotation221"/>
            <p:cNvSpPr/>
            <p:nvPr/>
          </p:nvSpPr>
          <p:spPr>
            <a:xfrm>
              <a:off x="1821701" y="3161109"/>
              <a:ext cx="347686" cy="417763"/>
            </a:xfrm>
            <a:custGeom>
              <a:avLst/>
              <a:gdLst/>
              <a:ahLst/>
              <a:cxnLst/>
              <a:rect l="0" t="0" r="0" b="0"/>
              <a:pathLst>
                <a:path w="347686" h="417763">
                  <a:moveTo>
                    <a:pt x="35674" y="0"/>
                  </a:moveTo>
                  <a:lnTo>
                    <a:pt x="23245" y="24857"/>
                  </a:lnTo>
                  <a:lnTo>
                    <a:pt x="20442" y="31455"/>
                  </a:lnTo>
                  <a:lnTo>
                    <a:pt x="17582" y="38829"/>
                  </a:lnTo>
                  <a:lnTo>
                    <a:pt x="11758" y="54960"/>
                  </a:lnTo>
                  <a:lnTo>
                    <a:pt x="5862" y="72052"/>
                  </a:lnTo>
                  <a:lnTo>
                    <a:pt x="3893" y="79784"/>
                  </a:lnTo>
                  <a:lnTo>
                    <a:pt x="2580" y="86924"/>
                  </a:lnTo>
                  <a:lnTo>
                    <a:pt x="1122" y="99156"/>
                  </a:lnTo>
                  <a:lnTo>
                    <a:pt x="300" y="111621"/>
                  </a:lnTo>
                  <a:lnTo>
                    <a:pt x="0" y="123056"/>
                  </a:lnTo>
                  <a:lnTo>
                    <a:pt x="977" y="123709"/>
                  </a:lnTo>
                  <a:lnTo>
                    <a:pt x="4709" y="124435"/>
                  </a:lnTo>
                  <a:lnTo>
                    <a:pt x="7093" y="123636"/>
                  </a:lnTo>
                  <a:lnTo>
                    <a:pt x="16181" y="117772"/>
                  </a:lnTo>
                  <a:lnTo>
                    <a:pt x="25687" y="112535"/>
                  </a:lnTo>
                  <a:lnTo>
                    <a:pt x="36527" y="109547"/>
                  </a:lnTo>
                  <a:lnTo>
                    <a:pt x="42195" y="108750"/>
                  </a:lnTo>
                  <a:lnTo>
                    <a:pt x="48951" y="106234"/>
                  </a:lnTo>
                  <a:lnTo>
                    <a:pt x="56432" y="102573"/>
                  </a:lnTo>
                  <a:lnTo>
                    <a:pt x="64395" y="98147"/>
                  </a:lnTo>
                  <a:lnTo>
                    <a:pt x="72681" y="94205"/>
                  </a:lnTo>
                  <a:lnTo>
                    <a:pt x="81181" y="90584"/>
                  </a:lnTo>
                  <a:lnTo>
                    <a:pt x="89824" y="87179"/>
                  </a:lnTo>
                  <a:lnTo>
                    <a:pt x="98563" y="82924"/>
                  </a:lnTo>
                  <a:lnTo>
                    <a:pt x="107365" y="78103"/>
                  </a:lnTo>
                  <a:lnTo>
                    <a:pt x="116210" y="72904"/>
                  </a:lnTo>
                  <a:lnTo>
                    <a:pt x="125083" y="68447"/>
                  </a:lnTo>
                  <a:lnTo>
                    <a:pt x="133975" y="64483"/>
                  </a:lnTo>
                  <a:lnTo>
                    <a:pt x="142880" y="60848"/>
                  </a:lnTo>
                  <a:lnTo>
                    <a:pt x="151793" y="57432"/>
                  </a:lnTo>
                  <a:lnTo>
                    <a:pt x="169634" y="50992"/>
                  </a:lnTo>
                  <a:lnTo>
                    <a:pt x="178558" y="46893"/>
                  </a:lnTo>
                  <a:lnTo>
                    <a:pt x="187485" y="42176"/>
                  </a:lnTo>
                  <a:lnTo>
                    <a:pt x="196412" y="37047"/>
                  </a:lnTo>
                  <a:lnTo>
                    <a:pt x="205340" y="32635"/>
                  </a:lnTo>
                  <a:lnTo>
                    <a:pt x="214269" y="28702"/>
                  </a:lnTo>
                  <a:lnTo>
                    <a:pt x="223198" y="25088"/>
                  </a:lnTo>
                  <a:lnTo>
                    <a:pt x="232127" y="22678"/>
                  </a:lnTo>
                  <a:lnTo>
                    <a:pt x="241057" y="21072"/>
                  </a:lnTo>
                  <a:lnTo>
                    <a:pt x="249986" y="20001"/>
                  </a:lnTo>
                  <a:lnTo>
                    <a:pt x="258916" y="18295"/>
                  </a:lnTo>
                  <a:lnTo>
                    <a:pt x="267846" y="16165"/>
                  </a:lnTo>
                  <a:lnTo>
                    <a:pt x="276775" y="13753"/>
                  </a:lnTo>
                  <a:lnTo>
                    <a:pt x="284713" y="12145"/>
                  </a:lnTo>
                  <a:lnTo>
                    <a:pt x="291989" y="11074"/>
                  </a:lnTo>
                  <a:lnTo>
                    <a:pt x="298824" y="10359"/>
                  </a:lnTo>
                  <a:lnTo>
                    <a:pt x="309064" y="9565"/>
                  </a:lnTo>
                  <a:lnTo>
                    <a:pt x="313184" y="9353"/>
                  </a:lnTo>
                  <a:lnTo>
                    <a:pt x="316922" y="10204"/>
                  </a:lnTo>
                  <a:lnTo>
                    <a:pt x="323722" y="13795"/>
                  </a:lnTo>
                  <a:lnTo>
                    <a:pt x="333129" y="21395"/>
                  </a:lnTo>
                  <a:lnTo>
                    <a:pt x="339194" y="29683"/>
                  </a:lnTo>
                  <a:lnTo>
                    <a:pt x="342200" y="34672"/>
                  </a:lnTo>
                  <a:lnTo>
                    <a:pt x="345540" y="45506"/>
                  </a:lnTo>
                  <a:lnTo>
                    <a:pt x="347025" y="57928"/>
                  </a:lnTo>
                  <a:lnTo>
                    <a:pt x="347421" y="65408"/>
                  </a:lnTo>
                  <a:lnTo>
                    <a:pt x="347685" y="73371"/>
                  </a:lnTo>
                  <a:lnTo>
                    <a:pt x="346868" y="81656"/>
                  </a:lnTo>
                  <a:lnTo>
                    <a:pt x="345332" y="90156"/>
                  </a:lnTo>
                  <a:lnTo>
                    <a:pt x="335737" y="129926"/>
                  </a:lnTo>
                  <a:lnTo>
                    <a:pt x="331958" y="140195"/>
                  </a:lnTo>
                  <a:lnTo>
                    <a:pt x="327454" y="150018"/>
                  </a:lnTo>
                  <a:lnTo>
                    <a:pt x="322467" y="159543"/>
                  </a:lnTo>
                  <a:lnTo>
                    <a:pt x="316166" y="169862"/>
                  </a:lnTo>
                  <a:lnTo>
                    <a:pt x="308989" y="180710"/>
                  </a:lnTo>
                  <a:lnTo>
                    <a:pt x="293077" y="203347"/>
                  </a:lnTo>
                  <a:lnTo>
                    <a:pt x="276083" y="226637"/>
                  </a:lnTo>
                  <a:lnTo>
                    <a:pt x="271353" y="237411"/>
                  </a:lnTo>
                  <a:lnTo>
                    <a:pt x="269191" y="247571"/>
                  </a:lnTo>
                  <a:lnTo>
                    <a:pt x="268743" y="257321"/>
                  </a:lnTo>
                  <a:lnTo>
                    <a:pt x="264475" y="267789"/>
                  </a:lnTo>
                  <a:lnTo>
                    <a:pt x="257661" y="278737"/>
                  </a:lnTo>
                  <a:lnTo>
                    <a:pt x="249149" y="290004"/>
                  </a:lnTo>
                  <a:lnTo>
                    <a:pt x="240499" y="300492"/>
                  </a:lnTo>
                  <a:lnTo>
                    <a:pt x="231755" y="310461"/>
                  </a:lnTo>
                  <a:lnTo>
                    <a:pt x="222949" y="320083"/>
                  </a:lnTo>
                  <a:lnTo>
                    <a:pt x="213110" y="329475"/>
                  </a:lnTo>
                  <a:lnTo>
                    <a:pt x="202582" y="338712"/>
                  </a:lnTo>
                  <a:lnTo>
                    <a:pt x="191594" y="347847"/>
                  </a:lnTo>
                  <a:lnTo>
                    <a:pt x="180300" y="355922"/>
                  </a:lnTo>
                  <a:lnTo>
                    <a:pt x="168802" y="363289"/>
                  </a:lnTo>
                  <a:lnTo>
                    <a:pt x="157168" y="370184"/>
                  </a:lnTo>
                  <a:lnTo>
                    <a:pt x="145443" y="376766"/>
                  </a:lnTo>
                  <a:lnTo>
                    <a:pt x="121832" y="389371"/>
                  </a:lnTo>
                  <a:lnTo>
                    <a:pt x="110972" y="394518"/>
                  </a:lnTo>
                  <a:lnTo>
                    <a:pt x="100755" y="398942"/>
                  </a:lnTo>
                  <a:lnTo>
                    <a:pt x="90968" y="402883"/>
                  </a:lnTo>
                  <a:lnTo>
                    <a:pt x="82458" y="406503"/>
                  </a:lnTo>
                  <a:lnTo>
                    <a:pt x="67711" y="413170"/>
                  </a:lnTo>
                  <a:lnTo>
                    <a:pt x="61001" y="415345"/>
                  </a:lnTo>
                  <a:lnTo>
                    <a:pt x="54543" y="416795"/>
                  </a:lnTo>
                  <a:lnTo>
                    <a:pt x="48253" y="417762"/>
                  </a:lnTo>
                  <a:lnTo>
                    <a:pt x="43068" y="417414"/>
                  </a:lnTo>
                  <a:lnTo>
                    <a:pt x="38618" y="416190"/>
                  </a:lnTo>
                  <a:lnTo>
                    <a:pt x="31029" y="412184"/>
                  </a:lnTo>
                  <a:lnTo>
                    <a:pt x="24349" y="407097"/>
                  </a:lnTo>
                  <a:lnTo>
                    <a:pt x="22171" y="404351"/>
                  </a:lnTo>
                  <a:lnTo>
                    <a:pt x="20719" y="401528"/>
                  </a:lnTo>
                  <a:lnTo>
                    <a:pt x="19750" y="398654"/>
                  </a:lnTo>
                  <a:lnTo>
                    <a:pt x="18675" y="387523"/>
                  </a:lnTo>
                  <a:lnTo>
                    <a:pt x="18388" y="380388"/>
                  </a:lnTo>
                  <a:lnTo>
                    <a:pt x="19189" y="373646"/>
                  </a:lnTo>
                  <a:lnTo>
                    <a:pt x="22724" y="360864"/>
                  </a:lnTo>
                  <a:lnTo>
                    <a:pt x="24064" y="353686"/>
                  </a:lnTo>
                  <a:lnTo>
                    <a:pt x="24957" y="345923"/>
                  </a:lnTo>
                  <a:lnTo>
                    <a:pt x="25553" y="337772"/>
                  </a:lnTo>
                  <a:lnTo>
                    <a:pt x="28860" y="326069"/>
                  </a:lnTo>
                  <a:lnTo>
                    <a:pt x="35674" y="31253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SMARTInkAnnotation222"/>
            <p:cNvSpPr/>
            <p:nvPr/>
          </p:nvSpPr>
          <p:spPr>
            <a:xfrm>
              <a:off x="2366367" y="3134320"/>
              <a:ext cx="258929" cy="285751"/>
            </a:xfrm>
            <a:custGeom>
              <a:avLst/>
              <a:gdLst/>
              <a:ahLst/>
              <a:cxnLst/>
              <a:rect l="0" t="0" r="0" b="0"/>
              <a:pathLst>
                <a:path w="258929" h="285751">
                  <a:moveTo>
                    <a:pt x="250031" y="0"/>
                  </a:moveTo>
                  <a:lnTo>
                    <a:pt x="250031" y="4740"/>
                  </a:lnTo>
                  <a:lnTo>
                    <a:pt x="251023" y="6137"/>
                  </a:lnTo>
                  <a:lnTo>
                    <a:pt x="252677" y="7068"/>
                  </a:lnTo>
                  <a:lnTo>
                    <a:pt x="254771" y="7688"/>
                  </a:lnTo>
                  <a:lnTo>
                    <a:pt x="256168" y="9094"/>
                  </a:lnTo>
                  <a:lnTo>
                    <a:pt x="257099" y="11023"/>
                  </a:lnTo>
                  <a:lnTo>
                    <a:pt x="257719" y="13302"/>
                  </a:lnTo>
                  <a:lnTo>
                    <a:pt x="258409" y="21125"/>
                  </a:lnTo>
                  <a:lnTo>
                    <a:pt x="258593" y="25990"/>
                  </a:lnTo>
                  <a:lnTo>
                    <a:pt x="258852" y="42317"/>
                  </a:lnTo>
                  <a:lnTo>
                    <a:pt x="258928" y="59722"/>
                  </a:lnTo>
                  <a:lnTo>
                    <a:pt x="257947" y="65611"/>
                  </a:lnTo>
                  <a:lnTo>
                    <a:pt x="256300" y="71522"/>
                  </a:lnTo>
                  <a:lnTo>
                    <a:pt x="254210" y="77447"/>
                  </a:lnTo>
                  <a:lnTo>
                    <a:pt x="250833" y="83381"/>
                  </a:lnTo>
                  <a:lnTo>
                    <a:pt x="246597" y="89322"/>
                  </a:lnTo>
                  <a:lnTo>
                    <a:pt x="241788" y="95267"/>
                  </a:lnTo>
                  <a:lnTo>
                    <a:pt x="236598" y="102206"/>
                  </a:lnTo>
                  <a:lnTo>
                    <a:pt x="225540" y="117855"/>
                  </a:lnTo>
                  <a:lnTo>
                    <a:pt x="218821" y="126194"/>
                  </a:lnTo>
                  <a:lnTo>
                    <a:pt x="211365" y="134731"/>
                  </a:lnTo>
                  <a:lnTo>
                    <a:pt x="203418" y="143399"/>
                  </a:lnTo>
                  <a:lnTo>
                    <a:pt x="195143" y="151162"/>
                  </a:lnTo>
                  <a:lnTo>
                    <a:pt x="186650" y="158322"/>
                  </a:lnTo>
                  <a:lnTo>
                    <a:pt x="178011" y="165079"/>
                  </a:lnTo>
                  <a:lnTo>
                    <a:pt x="169276" y="172560"/>
                  </a:lnTo>
                  <a:lnTo>
                    <a:pt x="160475" y="180524"/>
                  </a:lnTo>
                  <a:lnTo>
                    <a:pt x="151632" y="188811"/>
                  </a:lnTo>
                  <a:lnTo>
                    <a:pt x="142760" y="196319"/>
                  </a:lnTo>
                  <a:lnTo>
                    <a:pt x="133868" y="203309"/>
                  </a:lnTo>
                  <a:lnTo>
                    <a:pt x="124964" y="209953"/>
                  </a:lnTo>
                  <a:lnTo>
                    <a:pt x="107133" y="222628"/>
                  </a:lnTo>
                  <a:lnTo>
                    <a:pt x="98211" y="228785"/>
                  </a:lnTo>
                  <a:lnTo>
                    <a:pt x="90279" y="234875"/>
                  </a:lnTo>
                  <a:lnTo>
                    <a:pt x="83006" y="240919"/>
                  </a:lnTo>
                  <a:lnTo>
                    <a:pt x="76173" y="246933"/>
                  </a:lnTo>
                  <a:lnTo>
                    <a:pt x="68642" y="251934"/>
                  </a:lnTo>
                  <a:lnTo>
                    <a:pt x="60643" y="256261"/>
                  </a:lnTo>
                  <a:lnTo>
                    <a:pt x="37812" y="267090"/>
                  </a:lnTo>
                  <a:lnTo>
                    <a:pt x="31161" y="270334"/>
                  </a:lnTo>
                  <a:lnTo>
                    <a:pt x="25735" y="273488"/>
                  </a:lnTo>
                  <a:lnTo>
                    <a:pt x="21125" y="276583"/>
                  </a:lnTo>
                  <a:lnTo>
                    <a:pt x="13358" y="281676"/>
                  </a:lnTo>
                  <a:lnTo>
                    <a:pt x="9897" y="283034"/>
                  </a:lnTo>
                  <a:lnTo>
                    <a:pt x="0" y="28575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SMARTInkAnnotation223"/>
            <p:cNvSpPr/>
            <p:nvPr/>
          </p:nvSpPr>
          <p:spPr>
            <a:xfrm>
              <a:off x="2402085" y="3196828"/>
              <a:ext cx="303611" cy="366118"/>
            </a:xfrm>
            <a:custGeom>
              <a:avLst/>
              <a:gdLst/>
              <a:ahLst/>
              <a:cxnLst/>
              <a:rect l="0" t="0" r="0" b="0"/>
              <a:pathLst>
                <a:path w="303611" h="366118">
                  <a:moveTo>
                    <a:pt x="0" y="0"/>
                  </a:moveTo>
                  <a:lnTo>
                    <a:pt x="0" y="4740"/>
                  </a:lnTo>
                  <a:lnTo>
                    <a:pt x="993" y="6137"/>
                  </a:lnTo>
                  <a:lnTo>
                    <a:pt x="2646" y="7067"/>
                  </a:lnTo>
                  <a:lnTo>
                    <a:pt x="4741" y="7688"/>
                  </a:lnTo>
                  <a:lnTo>
                    <a:pt x="7130" y="10086"/>
                  </a:lnTo>
                  <a:lnTo>
                    <a:pt x="15232" y="21950"/>
                  </a:lnTo>
                  <a:lnTo>
                    <a:pt x="20991" y="28938"/>
                  </a:lnTo>
                  <a:lnTo>
                    <a:pt x="24908" y="34174"/>
                  </a:lnTo>
                  <a:lnTo>
                    <a:pt x="34553" y="47931"/>
                  </a:lnTo>
                  <a:lnTo>
                    <a:pt x="75512" y="108340"/>
                  </a:lnTo>
                  <a:lnTo>
                    <a:pt x="91108" y="129841"/>
                  </a:lnTo>
                  <a:lnTo>
                    <a:pt x="98442" y="141131"/>
                  </a:lnTo>
                  <a:lnTo>
                    <a:pt x="105316" y="152626"/>
                  </a:lnTo>
                  <a:lnTo>
                    <a:pt x="111882" y="164259"/>
                  </a:lnTo>
                  <a:lnTo>
                    <a:pt x="118245" y="174990"/>
                  </a:lnTo>
                  <a:lnTo>
                    <a:pt x="130605" y="194851"/>
                  </a:lnTo>
                  <a:lnTo>
                    <a:pt x="142633" y="205307"/>
                  </a:lnTo>
                  <a:lnTo>
                    <a:pt x="158589" y="216246"/>
                  </a:lnTo>
                  <a:lnTo>
                    <a:pt x="177163" y="227508"/>
                  </a:lnTo>
                  <a:lnTo>
                    <a:pt x="191531" y="237992"/>
                  </a:lnTo>
                  <a:lnTo>
                    <a:pt x="203094" y="247958"/>
                  </a:lnTo>
                  <a:lnTo>
                    <a:pt x="212786" y="257579"/>
                  </a:lnTo>
                  <a:lnTo>
                    <a:pt x="221233" y="266969"/>
                  </a:lnTo>
                  <a:lnTo>
                    <a:pt x="228848" y="276206"/>
                  </a:lnTo>
                  <a:lnTo>
                    <a:pt x="235909" y="285340"/>
                  </a:lnTo>
                  <a:lnTo>
                    <a:pt x="241609" y="293414"/>
                  </a:lnTo>
                  <a:lnTo>
                    <a:pt x="246401" y="300781"/>
                  </a:lnTo>
                  <a:lnTo>
                    <a:pt x="250588" y="307677"/>
                  </a:lnTo>
                  <a:lnTo>
                    <a:pt x="255363" y="314259"/>
                  </a:lnTo>
                  <a:lnTo>
                    <a:pt x="260531" y="320630"/>
                  </a:lnTo>
                  <a:lnTo>
                    <a:pt x="270573" y="332010"/>
                  </a:lnTo>
                  <a:lnTo>
                    <a:pt x="278344" y="340375"/>
                  </a:lnTo>
                  <a:lnTo>
                    <a:pt x="288296" y="350662"/>
                  </a:lnTo>
                  <a:lnTo>
                    <a:pt x="303610" y="366117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SMARTInkAnnotation224"/>
            <p:cNvSpPr/>
            <p:nvPr/>
          </p:nvSpPr>
          <p:spPr>
            <a:xfrm>
              <a:off x="2732484" y="2946796"/>
              <a:ext cx="133946" cy="187525"/>
            </a:xfrm>
            <a:custGeom>
              <a:avLst/>
              <a:gdLst/>
              <a:ahLst/>
              <a:cxnLst/>
              <a:rect l="0" t="0" r="0" b="0"/>
              <a:pathLst>
                <a:path w="133946" h="187525">
                  <a:moveTo>
                    <a:pt x="0" y="0"/>
                  </a:moveTo>
                  <a:lnTo>
                    <a:pt x="4740" y="0"/>
                  </a:lnTo>
                  <a:lnTo>
                    <a:pt x="6137" y="992"/>
                  </a:lnTo>
                  <a:lnTo>
                    <a:pt x="7068" y="2646"/>
                  </a:lnTo>
                  <a:lnTo>
                    <a:pt x="7688" y="4741"/>
                  </a:lnTo>
                  <a:lnTo>
                    <a:pt x="11024" y="9714"/>
                  </a:lnTo>
                  <a:lnTo>
                    <a:pt x="13302" y="12429"/>
                  </a:lnTo>
                  <a:lnTo>
                    <a:pt x="16806" y="16224"/>
                  </a:lnTo>
                  <a:lnTo>
                    <a:pt x="25990" y="25732"/>
                  </a:lnTo>
                  <a:lnTo>
                    <a:pt x="30225" y="31045"/>
                  </a:lnTo>
                  <a:lnTo>
                    <a:pt x="34041" y="36572"/>
                  </a:lnTo>
                  <a:lnTo>
                    <a:pt x="37576" y="42241"/>
                  </a:lnTo>
                  <a:lnTo>
                    <a:pt x="40926" y="48004"/>
                  </a:lnTo>
                  <a:lnTo>
                    <a:pt x="47293" y="59700"/>
                  </a:lnTo>
                  <a:lnTo>
                    <a:pt x="51373" y="65597"/>
                  </a:lnTo>
                  <a:lnTo>
                    <a:pt x="56077" y="71513"/>
                  </a:lnTo>
                  <a:lnTo>
                    <a:pt x="61197" y="77441"/>
                  </a:lnTo>
                  <a:lnTo>
                    <a:pt x="69532" y="86673"/>
                  </a:lnTo>
                  <a:lnTo>
                    <a:pt x="73143" y="90525"/>
                  </a:lnTo>
                  <a:lnTo>
                    <a:pt x="76544" y="95076"/>
                  </a:lnTo>
                  <a:lnTo>
                    <a:pt x="79803" y="100095"/>
                  </a:lnTo>
                  <a:lnTo>
                    <a:pt x="82967" y="105426"/>
                  </a:lnTo>
                  <a:lnTo>
                    <a:pt x="86069" y="110964"/>
                  </a:lnTo>
                  <a:lnTo>
                    <a:pt x="92162" y="122408"/>
                  </a:lnTo>
                  <a:lnTo>
                    <a:pt x="95175" y="127246"/>
                  </a:lnTo>
                  <a:lnTo>
                    <a:pt x="98177" y="131463"/>
                  </a:lnTo>
                  <a:lnTo>
                    <a:pt x="101170" y="135268"/>
                  </a:lnTo>
                  <a:lnTo>
                    <a:pt x="104157" y="139788"/>
                  </a:lnTo>
                  <a:lnTo>
                    <a:pt x="107141" y="144786"/>
                  </a:lnTo>
                  <a:lnTo>
                    <a:pt x="110123" y="150102"/>
                  </a:lnTo>
                  <a:lnTo>
                    <a:pt x="112110" y="154639"/>
                  </a:lnTo>
                  <a:lnTo>
                    <a:pt x="113436" y="158655"/>
                  </a:lnTo>
                  <a:lnTo>
                    <a:pt x="114319" y="162325"/>
                  </a:lnTo>
                  <a:lnTo>
                    <a:pt x="115900" y="165763"/>
                  </a:lnTo>
                  <a:lnTo>
                    <a:pt x="117947" y="169048"/>
                  </a:lnTo>
                  <a:lnTo>
                    <a:pt x="123619" y="176709"/>
                  </a:lnTo>
                  <a:lnTo>
                    <a:pt x="124395" y="180402"/>
                  </a:lnTo>
                  <a:lnTo>
                    <a:pt x="124602" y="182776"/>
                  </a:lnTo>
                  <a:lnTo>
                    <a:pt x="125732" y="184359"/>
                  </a:lnTo>
                  <a:lnTo>
                    <a:pt x="127477" y="185414"/>
                  </a:lnTo>
                  <a:lnTo>
                    <a:pt x="133923" y="187517"/>
                  </a:lnTo>
                  <a:lnTo>
                    <a:pt x="133942" y="187523"/>
                  </a:lnTo>
                  <a:lnTo>
                    <a:pt x="133945" y="187524"/>
                  </a:lnTo>
                  <a:lnTo>
                    <a:pt x="133945" y="178594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SMARTInkAnnotation225"/>
            <p:cNvSpPr/>
            <p:nvPr/>
          </p:nvSpPr>
          <p:spPr>
            <a:xfrm>
              <a:off x="3211591" y="3250406"/>
              <a:ext cx="47745" cy="267891"/>
            </a:xfrm>
            <a:custGeom>
              <a:avLst/>
              <a:gdLst/>
              <a:ahLst/>
              <a:cxnLst/>
              <a:rect l="0" t="0" r="0" b="0"/>
              <a:pathLst>
                <a:path w="47745" h="267891">
                  <a:moveTo>
                    <a:pt x="47744" y="0"/>
                  </a:moveTo>
                  <a:lnTo>
                    <a:pt x="43004" y="0"/>
                  </a:lnTo>
                  <a:lnTo>
                    <a:pt x="41607" y="992"/>
                  </a:lnTo>
                  <a:lnTo>
                    <a:pt x="40676" y="2646"/>
                  </a:lnTo>
                  <a:lnTo>
                    <a:pt x="39183" y="7688"/>
                  </a:lnTo>
                  <a:lnTo>
                    <a:pt x="38924" y="13302"/>
                  </a:lnTo>
                  <a:lnTo>
                    <a:pt x="37895" y="16805"/>
                  </a:lnTo>
                  <a:lnTo>
                    <a:pt x="36217" y="21126"/>
                  </a:lnTo>
                  <a:lnTo>
                    <a:pt x="34106" y="25990"/>
                  </a:lnTo>
                  <a:lnTo>
                    <a:pt x="32699" y="31217"/>
                  </a:lnTo>
                  <a:lnTo>
                    <a:pt x="31761" y="36686"/>
                  </a:lnTo>
                  <a:lnTo>
                    <a:pt x="31136" y="42317"/>
                  </a:lnTo>
                  <a:lnTo>
                    <a:pt x="29727" y="48055"/>
                  </a:lnTo>
                  <a:lnTo>
                    <a:pt x="27795" y="53864"/>
                  </a:lnTo>
                  <a:lnTo>
                    <a:pt x="25515" y="59722"/>
                  </a:lnTo>
                  <a:lnTo>
                    <a:pt x="23995" y="65611"/>
                  </a:lnTo>
                  <a:lnTo>
                    <a:pt x="22982" y="71522"/>
                  </a:lnTo>
                  <a:lnTo>
                    <a:pt x="22307" y="77447"/>
                  </a:lnTo>
                  <a:lnTo>
                    <a:pt x="20864" y="84373"/>
                  </a:lnTo>
                  <a:lnTo>
                    <a:pt x="18910" y="91968"/>
                  </a:lnTo>
                  <a:lnTo>
                    <a:pt x="16615" y="100007"/>
                  </a:lnTo>
                  <a:lnTo>
                    <a:pt x="14093" y="107351"/>
                  </a:lnTo>
                  <a:lnTo>
                    <a:pt x="11420" y="114232"/>
                  </a:lnTo>
                  <a:lnTo>
                    <a:pt x="8645" y="120802"/>
                  </a:lnTo>
                  <a:lnTo>
                    <a:pt x="5803" y="128160"/>
                  </a:lnTo>
                  <a:lnTo>
                    <a:pt x="0" y="144272"/>
                  </a:lnTo>
                  <a:lnTo>
                    <a:pt x="2024" y="151744"/>
                  </a:lnTo>
                  <a:lnTo>
                    <a:pt x="7342" y="158710"/>
                  </a:lnTo>
                  <a:lnTo>
                    <a:pt x="14857" y="165337"/>
                  </a:lnTo>
                  <a:lnTo>
                    <a:pt x="18874" y="172733"/>
                  </a:lnTo>
                  <a:lnTo>
                    <a:pt x="20559" y="180639"/>
                  </a:lnTo>
                  <a:lnTo>
                    <a:pt x="20691" y="188887"/>
                  </a:lnTo>
                  <a:lnTo>
                    <a:pt x="19787" y="195378"/>
                  </a:lnTo>
                  <a:lnTo>
                    <a:pt x="18192" y="200697"/>
                  </a:lnTo>
                  <a:lnTo>
                    <a:pt x="16137" y="205235"/>
                  </a:lnTo>
                  <a:lnTo>
                    <a:pt x="14766" y="210245"/>
                  </a:lnTo>
                  <a:lnTo>
                    <a:pt x="13853" y="215570"/>
                  </a:lnTo>
                  <a:lnTo>
                    <a:pt x="13244" y="221103"/>
                  </a:lnTo>
                  <a:lnTo>
                    <a:pt x="11845" y="226777"/>
                  </a:lnTo>
                  <a:lnTo>
                    <a:pt x="9921" y="232544"/>
                  </a:lnTo>
                  <a:lnTo>
                    <a:pt x="7646" y="238373"/>
                  </a:lnTo>
                  <a:lnTo>
                    <a:pt x="6129" y="243251"/>
                  </a:lnTo>
                  <a:lnTo>
                    <a:pt x="5118" y="247495"/>
                  </a:lnTo>
                  <a:lnTo>
                    <a:pt x="3995" y="254857"/>
                  </a:lnTo>
                  <a:lnTo>
                    <a:pt x="3695" y="258210"/>
                  </a:lnTo>
                  <a:lnTo>
                    <a:pt x="3096" y="26789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SMARTInkAnnotation226"/>
            <p:cNvSpPr/>
            <p:nvPr/>
          </p:nvSpPr>
          <p:spPr>
            <a:xfrm>
              <a:off x="3098601" y="3420070"/>
              <a:ext cx="330400" cy="17860"/>
            </a:xfrm>
            <a:custGeom>
              <a:avLst/>
              <a:gdLst/>
              <a:ahLst/>
              <a:cxnLst/>
              <a:rect l="0" t="0" r="0" b="0"/>
              <a:pathLst>
                <a:path w="330400" h="17860">
                  <a:moveTo>
                    <a:pt x="0" y="17859"/>
                  </a:moveTo>
                  <a:lnTo>
                    <a:pt x="0" y="13119"/>
                  </a:lnTo>
                  <a:lnTo>
                    <a:pt x="992" y="11722"/>
                  </a:lnTo>
                  <a:lnTo>
                    <a:pt x="2646" y="10791"/>
                  </a:lnTo>
                  <a:lnTo>
                    <a:pt x="4740" y="10171"/>
                  </a:lnTo>
                  <a:lnTo>
                    <a:pt x="7129" y="9757"/>
                  </a:lnTo>
                  <a:lnTo>
                    <a:pt x="12429" y="9297"/>
                  </a:lnTo>
                  <a:lnTo>
                    <a:pt x="20991" y="9038"/>
                  </a:lnTo>
                  <a:lnTo>
                    <a:pt x="119787" y="8930"/>
                  </a:lnTo>
                  <a:lnTo>
                    <a:pt x="127483" y="7938"/>
                  </a:lnTo>
                  <a:lnTo>
                    <a:pt x="132614" y="6284"/>
                  </a:lnTo>
                  <a:lnTo>
                    <a:pt x="136034" y="4189"/>
                  </a:lnTo>
                  <a:lnTo>
                    <a:pt x="148236" y="3785"/>
                  </a:lnTo>
                  <a:lnTo>
                    <a:pt x="166293" y="4507"/>
                  </a:lnTo>
                  <a:lnTo>
                    <a:pt x="188253" y="5981"/>
                  </a:lnTo>
                  <a:lnTo>
                    <a:pt x="202892" y="5972"/>
                  </a:lnTo>
                  <a:lnTo>
                    <a:pt x="212653" y="4973"/>
                  </a:lnTo>
                  <a:lnTo>
                    <a:pt x="219159" y="3316"/>
                  </a:lnTo>
                  <a:lnTo>
                    <a:pt x="228457" y="2210"/>
                  </a:lnTo>
                  <a:lnTo>
                    <a:pt x="239618" y="1474"/>
                  </a:lnTo>
                  <a:lnTo>
                    <a:pt x="263262" y="655"/>
                  </a:lnTo>
                  <a:lnTo>
                    <a:pt x="302695" y="129"/>
                  </a:lnTo>
                  <a:lnTo>
                    <a:pt x="330399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SMARTInkAnnotation227"/>
            <p:cNvSpPr/>
            <p:nvPr/>
          </p:nvSpPr>
          <p:spPr>
            <a:xfrm>
              <a:off x="3640858" y="3214797"/>
              <a:ext cx="367752" cy="312271"/>
            </a:xfrm>
            <a:custGeom>
              <a:avLst/>
              <a:gdLst/>
              <a:ahLst/>
              <a:cxnLst/>
              <a:rect l="0" t="0" r="0" b="0"/>
              <a:pathLst>
                <a:path w="367752" h="312271">
                  <a:moveTo>
                    <a:pt x="234626" y="17749"/>
                  </a:moveTo>
                  <a:lnTo>
                    <a:pt x="234626" y="13009"/>
                  </a:lnTo>
                  <a:lnTo>
                    <a:pt x="235618" y="11613"/>
                  </a:lnTo>
                  <a:lnTo>
                    <a:pt x="237272" y="10681"/>
                  </a:lnTo>
                  <a:lnTo>
                    <a:pt x="243188" y="8929"/>
                  </a:lnTo>
                  <a:lnTo>
                    <a:pt x="243446" y="4111"/>
                  </a:lnTo>
                  <a:lnTo>
                    <a:pt x="242491" y="2704"/>
                  </a:lnTo>
                  <a:lnTo>
                    <a:pt x="240862" y="1766"/>
                  </a:lnTo>
                  <a:lnTo>
                    <a:pt x="236404" y="724"/>
                  </a:lnTo>
                  <a:lnTo>
                    <a:pt x="225460" y="55"/>
                  </a:lnTo>
                  <a:lnTo>
                    <a:pt x="222562" y="0"/>
                  </a:lnTo>
                  <a:lnTo>
                    <a:pt x="214051" y="2585"/>
                  </a:lnTo>
                  <a:lnTo>
                    <a:pt x="203653" y="6049"/>
                  </a:lnTo>
                  <a:lnTo>
                    <a:pt x="192417" y="7588"/>
                  </a:lnTo>
                  <a:lnTo>
                    <a:pt x="186643" y="8991"/>
                  </a:lnTo>
                  <a:lnTo>
                    <a:pt x="180809" y="10918"/>
                  </a:lnTo>
                  <a:lnTo>
                    <a:pt x="174936" y="13195"/>
                  </a:lnTo>
                  <a:lnTo>
                    <a:pt x="169036" y="15706"/>
                  </a:lnTo>
                  <a:lnTo>
                    <a:pt x="157188" y="21141"/>
                  </a:lnTo>
                  <a:lnTo>
                    <a:pt x="150259" y="24971"/>
                  </a:lnTo>
                  <a:lnTo>
                    <a:pt x="142662" y="29509"/>
                  </a:lnTo>
                  <a:lnTo>
                    <a:pt x="134622" y="34519"/>
                  </a:lnTo>
                  <a:lnTo>
                    <a:pt x="127277" y="38851"/>
                  </a:lnTo>
                  <a:lnTo>
                    <a:pt x="120396" y="42731"/>
                  </a:lnTo>
                  <a:lnTo>
                    <a:pt x="113824" y="46310"/>
                  </a:lnTo>
                  <a:lnTo>
                    <a:pt x="107458" y="50681"/>
                  </a:lnTo>
                  <a:lnTo>
                    <a:pt x="101231" y="55578"/>
                  </a:lnTo>
                  <a:lnTo>
                    <a:pt x="95094" y="60828"/>
                  </a:lnTo>
                  <a:lnTo>
                    <a:pt x="89018" y="66312"/>
                  </a:lnTo>
                  <a:lnTo>
                    <a:pt x="76977" y="77697"/>
                  </a:lnTo>
                  <a:lnTo>
                    <a:pt x="41159" y="113036"/>
                  </a:lnTo>
                  <a:lnTo>
                    <a:pt x="35203" y="119969"/>
                  </a:lnTo>
                  <a:lnTo>
                    <a:pt x="29247" y="127567"/>
                  </a:lnTo>
                  <a:lnTo>
                    <a:pt x="23293" y="135610"/>
                  </a:lnTo>
                  <a:lnTo>
                    <a:pt x="18331" y="142956"/>
                  </a:lnTo>
                  <a:lnTo>
                    <a:pt x="14031" y="149838"/>
                  </a:lnTo>
                  <a:lnTo>
                    <a:pt x="10172" y="156410"/>
                  </a:lnTo>
                  <a:lnTo>
                    <a:pt x="6607" y="162775"/>
                  </a:lnTo>
                  <a:lnTo>
                    <a:pt x="0" y="175141"/>
                  </a:lnTo>
                  <a:lnTo>
                    <a:pt x="818" y="182208"/>
                  </a:lnTo>
                  <a:lnTo>
                    <a:pt x="4340" y="189896"/>
                  </a:lnTo>
                  <a:lnTo>
                    <a:pt x="9664" y="197998"/>
                  </a:lnTo>
                  <a:lnTo>
                    <a:pt x="13214" y="205384"/>
                  </a:lnTo>
                  <a:lnTo>
                    <a:pt x="15581" y="212292"/>
                  </a:lnTo>
                  <a:lnTo>
                    <a:pt x="17158" y="218882"/>
                  </a:lnTo>
                  <a:lnTo>
                    <a:pt x="18210" y="225260"/>
                  </a:lnTo>
                  <a:lnTo>
                    <a:pt x="18911" y="231496"/>
                  </a:lnTo>
                  <a:lnTo>
                    <a:pt x="19379" y="237638"/>
                  </a:lnTo>
                  <a:lnTo>
                    <a:pt x="20682" y="243717"/>
                  </a:lnTo>
                  <a:lnTo>
                    <a:pt x="22543" y="249754"/>
                  </a:lnTo>
                  <a:lnTo>
                    <a:pt x="24777" y="255762"/>
                  </a:lnTo>
                  <a:lnTo>
                    <a:pt x="27258" y="261753"/>
                  </a:lnTo>
                  <a:lnTo>
                    <a:pt x="29904" y="267731"/>
                  </a:lnTo>
                  <a:lnTo>
                    <a:pt x="32660" y="273701"/>
                  </a:lnTo>
                  <a:lnTo>
                    <a:pt x="36482" y="278673"/>
                  </a:lnTo>
                  <a:lnTo>
                    <a:pt x="46020" y="286843"/>
                  </a:lnTo>
                  <a:lnTo>
                    <a:pt x="56874" y="293781"/>
                  </a:lnTo>
                  <a:lnTo>
                    <a:pt x="62547" y="297021"/>
                  </a:lnTo>
                  <a:lnTo>
                    <a:pt x="69305" y="300172"/>
                  </a:lnTo>
                  <a:lnTo>
                    <a:pt x="76787" y="303266"/>
                  </a:lnTo>
                  <a:lnTo>
                    <a:pt x="84751" y="306320"/>
                  </a:lnTo>
                  <a:lnTo>
                    <a:pt x="92045" y="308356"/>
                  </a:lnTo>
                  <a:lnTo>
                    <a:pt x="98892" y="309714"/>
                  </a:lnTo>
                  <a:lnTo>
                    <a:pt x="105442" y="310619"/>
                  </a:lnTo>
                  <a:lnTo>
                    <a:pt x="112784" y="311222"/>
                  </a:lnTo>
                  <a:lnTo>
                    <a:pt x="120656" y="311624"/>
                  </a:lnTo>
                  <a:lnTo>
                    <a:pt x="138332" y="312071"/>
                  </a:lnTo>
                  <a:lnTo>
                    <a:pt x="159417" y="312270"/>
                  </a:lnTo>
                  <a:lnTo>
                    <a:pt x="169604" y="311331"/>
                  </a:lnTo>
                  <a:lnTo>
                    <a:pt x="179371" y="309713"/>
                  </a:lnTo>
                  <a:lnTo>
                    <a:pt x="188860" y="307641"/>
                  </a:lnTo>
                  <a:lnTo>
                    <a:pt x="198163" y="305268"/>
                  </a:lnTo>
                  <a:lnTo>
                    <a:pt x="207340" y="302694"/>
                  </a:lnTo>
                  <a:lnTo>
                    <a:pt x="216436" y="299986"/>
                  </a:lnTo>
                  <a:lnTo>
                    <a:pt x="237125" y="294331"/>
                  </a:lnTo>
                  <a:lnTo>
                    <a:pt x="248198" y="291434"/>
                  </a:lnTo>
                  <a:lnTo>
                    <a:pt x="258557" y="288510"/>
                  </a:lnTo>
                  <a:lnTo>
                    <a:pt x="278004" y="282616"/>
                  </a:lnTo>
                  <a:lnTo>
                    <a:pt x="287357" y="278663"/>
                  </a:lnTo>
                  <a:lnTo>
                    <a:pt x="296569" y="274043"/>
                  </a:lnTo>
                  <a:lnTo>
                    <a:pt x="313750" y="264611"/>
                  </a:lnTo>
                  <a:lnTo>
                    <a:pt x="328001" y="257112"/>
                  </a:lnTo>
                  <a:lnTo>
                    <a:pt x="334579" y="252730"/>
                  </a:lnTo>
                  <a:lnTo>
                    <a:pt x="340948" y="247825"/>
                  </a:lnTo>
                  <a:lnTo>
                    <a:pt x="347179" y="242571"/>
                  </a:lnTo>
                  <a:lnTo>
                    <a:pt x="353317" y="237084"/>
                  </a:lnTo>
                  <a:lnTo>
                    <a:pt x="365430" y="225694"/>
                  </a:lnTo>
                  <a:lnTo>
                    <a:pt x="367469" y="219879"/>
                  </a:lnTo>
                  <a:lnTo>
                    <a:pt x="366844" y="214018"/>
                  </a:lnTo>
                  <a:lnTo>
                    <a:pt x="364443" y="208126"/>
                  </a:lnTo>
                  <a:lnTo>
                    <a:pt x="363835" y="202214"/>
                  </a:lnTo>
                  <a:lnTo>
                    <a:pt x="364421" y="196288"/>
                  </a:lnTo>
                  <a:lnTo>
                    <a:pt x="365804" y="190354"/>
                  </a:lnTo>
                  <a:lnTo>
                    <a:pt x="366727" y="183420"/>
                  </a:lnTo>
                  <a:lnTo>
                    <a:pt x="367341" y="175822"/>
                  </a:lnTo>
                  <a:lnTo>
                    <a:pt x="367751" y="167779"/>
                  </a:lnTo>
                  <a:lnTo>
                    <a:pt x="367033" y="160434"/>
                  </a:lnTo>
                  <a:lnTo>
                    <a:pt x="365561" y="153552"/>
                  </a:lnTo>
                  <a:lnTo>
                    <a:pt x="363587" y="146979"/>
                  </a:lnTo>
                  <a:lnTo>
                    <a:pt x="362272" y="140614"/>
                  </a:lnTo>
                  <a:lnTo>
                    <a:pt x="361395" y="134386"/>
                  </a:lnTo>
                  <a:lnTo>
                    <a:pt x="360810" y="128249"/>
                  </a:lnTo>
                  <a:lnTo>
                    <a:pt x="358437" y="122174"/>
                  </a:lnTo>
                  <a:lnTo>
                    <a:pt x="354869" y="116139"/>
                  </a:lnTo>
                  <a:lnTo>
                    <a:pt x="350507" y="110131"/>
                  </a:lnTo>
                  <a:lnTo>
                    <a:pt x="343014" y="100811"/>
                  </a:lnTo>
                  <a:lnTo>
                    <a:pt x="335384" y="92369"/>
                  </a:lnTo>
                  <a:lnTo>
                    <a:pt x="325379" y="82002"/>
                  </a:lnTo>
                  <a:lnTo>
                    <a:pt x="314317" y="73426"/>
                  </a:lnTo>
                  <a:lnTo>
                    <a:pt x="308589" y="69750"/>
                  </a:lnTo>
                  <a:lnTo>
                    <a:pt x="301794" y="66307"/>
                  </a:lnTo>
                  <a:lnTo>
                    <a:pt x="294287" y="63020"/>
                  </a:lnTo>
                  <a:lnTo>
                    <a:pt x="286307" y="59836"/>
                  </a:lnTo>
                  <a:lnTo>
                    <a:pt x="279993" y="56721"/>
                  </a:lnTo>
                  <a:lnTo>
                    <a:pt x="265377" y="47597"/>
                  </a:lnTo>
                  <a:lnTo>
                    <a:pt x="254577" y="41598"/>
                  </a:lnTo>
                  <a:lnTo>
                    <a:pt x="245808" y="35625"/>
                  </a:lnTo>
                  <a:lnTo>
                    <a:pt x="242081" y="32643"/>
                  </a:lnTo>
                  <a:lnTo>
                    <a:pt x="235293" y="29330"/>
                  </a:lnTo>
                  <a:lnTo>
                    <a:pt x="225696" y="2667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SMARTInkAnnotation228"/>
            <p:cNvSpPr/>
            <p:nvPr/>
          </p:nvSpPr>
          <p:spPr>
            <a:xfrm>
              <a:off x="4366617" y="3196828"/>
              <a:ext cx="71438" cy="339329"/>
            </a:xfrm>
            <a:custGeom>
              <a:avLst/>
              <a:gdLst/>
              <a:ahLst/>
              <a:cxnLst/>
              <a:rect l="0" t="0" r="0" b="0"/>
              <a:pathLst>
                <a:path w="71438" h="339329">
                  <a:moveTo>
                    <a:pt x="71437" y="0"/>
                  </a:moveTo>
                  <a:lnTo>
                    <a:pt x="71437" y="20990"/>
                  </a:lnTo>
                  <a:lnTo>
                    <a:pt x="70445" y="23915"/>
                  </a:lnTo>
                  <a:lnTo>
                    <a:pt x="68792" y="26857"/>
                  </a:lnTo>
                  <a:lnTo>
                    <a:pt x="66696" y="29811"/>
                  </a:lnTo>
                  <a:lnTo>
                    <a:pt x="65300" y="33764"/>
                  </a:lnTo>
                  <a:lnTo>
                    <a:pt x="63749" y="43449"/>
                  </a:lnTo>
                  <a:lnTo>
                    <a:pt x="63335" y="48809"/>
                  </a:lnTo>
                  <a:lnTo>
                    <a:pt x="63059" y="54368"/>
                  </a:lnTo>
                  <a:lnTo>
                    <a:pt x="62875" y="60058"/>
                  </a:lnTo>
                  <a:lnTo>
                    <a:pt x="61760" y="66827"/>
                  </a:lnTo>
                  <a:lnTo>
                    <a:pt x="60025" y="74317"/>
                  </a:lnTo>
                  <a:lnTo>
                    <a:pt x="57876" y="82286"/>
                  </a:lnTo>
                  <a:lnTo>
                    <a:pt x="55451" y="89584"/>
                  </a:lnTo>
                  <a:lnTo>
                    <a:pt x="52842" y="96434"/>
                  </a:lnTo>
                  <a:lnTo>
                    <a:pt x="50111" y="102984"/>
                  </a:lnTo>
                  <a:lnTo>
                    <a:pt x="47298" y="110328"/>
                  </a:lnTo>
                  <a:lnTo>
                    <a:pt x="41526" y="126425"/>
                  </a:lnTo>
                  <a:lnTo>
                    <a:pt x="14879" y="205419"/>
                  </a:lnTo>
                  <a:lnTo>
                    <a:pt x="13888" y="213344"/>
                  </a:lnTo>
                  <a:lnTo>
                    <a:pt x="14219" y="220612"/>
                  </a:lnTo>
                  <a:lnTo>
                    <a:pt x="15432" y="227442"/>
                  </a:lnTo>
                  <a:lnTo>
                    <a:pt x="15249" y="234972"/>
                  </a:lnTo>
                  <a:lnTo>
                    <a:pt x="14135" y="242968"/>
                  </a:lnTo>
                  <a:lnTo>
                    <a:pt x="12400" y="251275"/>
                  </a:lnTo>
                  <a:lnTo>
                    <a:pt x="11243" y="258798"/>
                  </a:lnTo>
                  <a:lnTo>
                    <a:pt x="10472" y="265798"/>
                  </a:lnTo>
                  <a:lnTo>
                    <a:pt x="9958" y="272448"/>
                  </a:lnTo>
                  <a:lnTo>
                    <a:pt x="8623" y="278866"/>
                  </a:lnTo>
                  <a:lnTo>
                    <a:pt x="6740" y="285129"/>
                  </a:lnTo>
                  <a:lnTo>
                    <a:pt x="4494" y="291289"/>
                  </a:lnTo>
                  <a:lnTo>
                    <a:pt x="2996" y="297380"/>
                  </a:lnTo>
                  <a:lnTo>
                    <a:pt x="1997" y="303425"/>
                  </a:lnTo>
                  <a:lnTo>
                    <a:pt x="1331" y="309439"/>
                  </a:lnTo>
                  <a:lnTo>
                    <a:pt x="592" y="318768"/>
                  </a:lnTo>
                  <a:lnTo>
                    <a:pt x="263" y="326221"/>
                  </a:lnTo>
                  <a:lnTo>
                    <a:pt x="0" y="339328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SMARTInkAnnotation229"/>
            <p:cNvSpPr/>
            <p:nvPr/>
          </p:nvSpPr>
          <p:spPr>
            <a:xfrm>
              <a:off x="4277320" y="3420070"/>
              <a:ext cx="294681" cy="26790"/>
            </a:xfrm>
            <a:custGeom>
              <a:avLst/>
              <a:gdLst/>
              <a:ahLst/>
              <a:cxnLst/>
              <a:rect l="0" t="0" r="0" b="0"/>
              <a:pathLst>
                <a:path w="294681" h="26790">
                  <a:moveTo>
                    <a:pt x="0" y="26789"/>
                  </a:moveTo>
                  <a:lnTo>
                    <a:pt x="4740" y="26789"/>
                  </a:lnTo>
                  <a:lnTo>
                    <a:pt x="7129" y="25796"/>
                  </a:lnTo>
                  <a:lnTo>
                    <a:pt x="9713" y="24143"/>
                  </a:lnTo>
                  <a:lnTo>
                    <a:pt x="12429" y="22048"/>
                  </a:lnTo>
                  <a:lnTo>
                    <a:pt x="16223" y="20652"/>
                  </a:lnTo>
                  <a:lnTo>
                    <a:pt x="20738" y="19721"/>
                  </a:lnTo>
                  <a:lnTo>
                    <a:pt x="25731" y="19101"/>
                  </a:lnTo>
                  <a:lnTo>
                    <a:pt x="32037" y="17694"/>
                  </a:lnTo>
                  <a:lnTo>
                    <a:pt x="39217" y="15765"/>
                  </a:lnTo>
                  <a:lnTo>
                    <a:pt x="46981" y="13487"/>
                  </a:lnTo>
                  <a:lnTo>
                    <a:pt x="55133" y="11967"/>
                  </a:lnTo>
                  <a:lnTo>
                    <a:pt x="63544" y="10955"/>
                  </a:lnTo>
                  <a:lnTo>
                    <a:pt x="72128" y="10280"/>
                  </a:lnTo>
                  <a:lnTo>
                    <a:pt x="80828" y="9829"/>
                  </a:lnTo>
                  <a:lnTo>
                    <a:pt x="98431" y="9329"/>
                  </a:lnTo>
                  <a:lnTo>
                    <a:pt x="108285" y="8204"/>
                  </a:lnTo>
                  <a:lnTo>
                    <a:pt x="118822" y="6461"/>
                  </a:lnTo>
                  <a:lnTo>
                    <a:pt x="129816" y="4307"/>
                  </a:lnTo>
                  <a:lnTo>
                    <a:pt x="141114" y="2871"/>
                  </a:lnTo>
                  <a:lnTo>
                    <a:pt x="152615" y="1914"/>
                  </a:lnTo>
                  <a:lnTo>
                    <a:pt x="164251" y="1276"/>
                  </a:lnTo>
                  <a:lnTo>
                    <a:pt x="190409" y="567"/>
                  </a:lnTo>
                  <a:lnTo>
                    <a:pt x="294680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SMARTInkAnnotation230"/>
            <p:cNvSpPr/>
            <p:nvPr/>
          </p:nvSpPr>
          <p:spPr>
            <a:xfrm>
              <a:off x="4786312" y="3161109"/>
              <a:ext cx="347848" cy="544140"/>
            </a:xfrm>
            <a:custGeom>
              <a:avLst/>
              <a:gdLst/>
              <a:ahLst/>
              <a:cxnLst/>
              <a:rect l="0" t="0" r="0" b="0"/>
              <a:pathLst>
                <a:path w="347848" h="544140">
                  <a:moveTo>
                    <a:pt x="142875" y="0"/>
                  </a:moveTo>
                  <a:lnTo>
                    <a:pt x="142875" y="7688"/>
                  </a:lnTo>
                  <a:lnTo>
                    <a:pt x="136738" y="15813"/>
                  </a:lnTo>
                  <a:lnTo>
                    <a:pt x="133781" y="24088"/>
                  </a:lnTo>
                  <a:lnTo>
                    <a:pt x="124395" y="35773"/>
                  </a:lnTo>
                  <a:lnTo>
                    <a:pt x="117794" y="42688"/>
                  </a:lnTo>
                  <a:lnTo>
                    <a:pt x="108246" y="52376"/>
                  </a:lnTo>
                  <a:lnTo>
                    <a:pt x="100034" y="63296"/>
                  </a:lnTo>
                  <a:lnTo>
                    <a:pt x="93076" y="74764"/>
                  </a:lnTo>
                  <a:lnTo>
                    <a:pt x="83582" y="91385"/>
                  </a:lnTo>
                  <a:lnTo>
                    <a:pt x="74485" y="105019"/>
                  </a:lnTo>
                  <a:lnTo>
                    <a:pt x="68492" y="119105"/>
                  </a:lnTo>
                  <a:lnTo>
                    <a:pt x="59541" y="134289"/>
                  </a:lnTo>
                  <a:lnTo>
                    <a:pt x="50604" y="149811"/>
                  </a:lnTo>
                  <a:lnTo>
                    <a:pt x="41673" y="166978"/>
                  </a:lnTo>
                  <a:lnTo>
                    <a:pt x="38365" y="176077"/>
                  </a:lnTo>
                  <a:lnTo>
                    <a:pt x="36241" y="190003"/>
                  </a:lnTo>
                  <a:lnTo>
                    <a:pt x="35764" y="203575"/>
                  </a:lnTo>
                  <a:lnTo>
                    <a:pt x="38385" y="207225"/>
                  </a:lnTo>
                  <a:lnTo>
                    <a:pt x="40472" y="209587"/>
                  </a:lnTo>
                  <a:lnTo>
                    <a:pt x="42857" y="211163"/>
                  </a:lnTo>
                  <a:lnTo>
                    <a:pt x="48152" y="212912"/>
                  </a:lnTo>
                  <a:lnTo>
                    <a:pt x="51945" y="212387"/>
                  </a:lnTo>
                  <a:lnTo>
                    <a:pt x="61452" y="209157"/>
                  </a:lnTo>
                  <a:lnTo>
                    <a:pt x="72290" y="207060"/>
                  </a:lnTo>
                  <a:lnTo>
                    <a:pt x="77959" y="206501"/>
                  </a:lnTo>
                  <a:lnTo>
                    <a:pt x="83723" y="205136"/>
                  </a:lnTo>
                  <a:lnTo>
                    <a:pt x="89550" y="203234"/>
                  </a:lnTo>
                  <a:lnTo>
                    <a:pt x="95419" y="200973"/>
                  </a:lnTo>
                  <a:lnTo>
                    <a:pt x="101316" y="198474"/>
                  </a:lnTo>
                  <a:lnTo>
                    <a:pt x="113160" y="193052"/>
                  </a:lnTo>
                  <a:lnTo>
                    <a:pt x="120088" y="191209"/>
                  </a:lnTo>
                  <a:lnTo>
                    <a:pt x="127683" y="189981"/>
                  </a:lnTo>
                  <a:lnTo>
                    <a:pt x="135723" y="189161"/>
                  </a:lnTo>
                  <a:lnTo>
                    <a:pt x="143068" y="187623"/>
                  </a:lnTo>
                  <a:lnTo>
                    <a:pt x="149949" y="185605"/>
                  </a:lnTo>
                  <a:lnTo>
                    <a:pt x="156521" y="183268"/>
                  </a:lnTo>
                  <a:lnTo>
                    <a:pt x="163879" y="179725"/>
                  </a:lnTo>
                  <a:lnTo>
                    <a:pt x="171760" y="175379"/>
                  </a:lnTo>
                  <a:lnTo>
                    <a:pt x="179991" y="170498"/>
                  </a:lnTo>
                  <a:lnTo>
                    <a:pt x="187463" y="167243"/>
                  </a:lnTo>
                  <a:lnTo>
                    <a:pt x="194428" y="165074"/>
                  </a:lnTo>
                  <a:lnTo>
                    <a:pt x="201056" y="163627"/>
                  </a:lnTo>
                  <a:lnTo>
                    <a:pt x="207459" y="160678"/>
                  </a:lnTo>
                  <a:lnTo>
                    <a:pt x="213713" y="156728"/>
                  </a:lnTo>
                  <a:lnTo>
                    <a:pt x="219866" y="152111"/>
                  </a:lnTo>
                  <a:lnTo>
                    <a:pt x="225952" y="148040"/>
                  </a:lnTo>
                  <a:lnTo>
                    <a:pt x="231994" y="144334"/>
                  </a:lnTo>
                  <a:lnTo>
                    <a:pt x="238006" y="140871"/>
                  </a:lnTo>
                  <a:lnTo>
                    <a:pt x="247333" y="134378"/>
                  </a:lnTo>
                  <a:lnTo>
                    <a:pt x="255777" y="128184"/>
                  </a:lnTo>
                  <a:lnTo>
                    <a:pt x="266145" y="122124"/>
                  </a:lnTo>
                  <a:lnTo>
                    <a:pt x="274721" y="118769"/>
                  </a:lnTo>
                  <a:lnTo>
                    <a:pt x="285128" y="116881"/>
                  </a:lnTo>
                  <a:lnTo>
                    <a:pt x="294495" y="116321"/>
                  </a:lnTo>
                  <a:lnTo>
                    <a:pt x="303555" y="116156"/>
                  </a:lnTo>
                  <a:lnTo>
                    <a:pt x="306549" y="116132"/>
                  </a:lnTo>
                  <a:lnTo>
                    <a:pt x="309538" y="117109"/>
                  </a:lnTo>
                  <a:lnTo>
                    <a:pt x="315505" y="120840"/>
                  </a:lnTo>
                  <a:lnTo>
                    <a:pt x="317493" y="123224"/>
                  </a:lnTo>
                  <a:lnTo>
                    <a:pt x="318818" y="125806"/>
                  </a:lnTo>
                  <a:lnTo>
                    <a:pt x="319702" y="128519"/>
                  </a:lnTo>
                  <a:lnTo>
                    <a:pt x="323329" y="134179"/>
                  </a:lnTo>
                  <a:lnTo>
                    <a:pt x="328249" y="140995"/>
                  </a:lnTo>
                  <a:lnTo>
                    <a:pt x="333743" y="150638"/>
                  </a:lnTo>
                  <a:lnTo>
                    <a:pt x="336845" y="161539"/>
                  </a:lnTo>
                  <a:lnTo>
                    <a:pt x="339217" y="173990"/>
                  </a:lnTo>
                  <a:lnTo>
                    <a:pt x="343578" y="189446"/>
                  </a:lnTo>
                  <a:lnTo>
                    <a:pt x="346178" y="206237"/>
                  </a:lnTo>
                  <a:lnTo>
                    <a:pt x="346871" y="214882"/>
                  </a:lnTo>
                  <a:lnTo>
                    <a:pt x="347333" y="223621"/>
                  </a:lnTo>
                  <a:lnTo>
                    <a:pt x="347847" y="241270"/>
                  </a:lnTo>
                  <a:lnTo>
                    <a:pt x="345999" y="251136"/>
                  </a:lnTo>
                  <a:lnTo>
                    <a:pt x="342784" y="261682"/>
                  </a:lnTo>
                  <a:lnTo>
                    <a:pt x="334911" y="282990"/>
                  </a:lnTo>
                  <a:lnTo>
                    <a:pt x="328104" y="302383"/>
                  </a:lnTo>
                  <a:lnTo>
                    <a:pt x="324900" y="312713"/>
                  </a:lnTo>
                  <a:lnTo>
                    <a:pt x="318695" y="334775"/>
                  </a:lnTo>
                  <a:lnTo>
                    <a:pt x="314658" y="345222"/>
                  </a:lnTo>
                  <a:lnTo>
                    <a:pt x="309983" y="355164"/>
                  </a:lnTo>
                  <a:lnTo>
                    <a:pt x="304882" y="364768"/>
                  </a:lnTo>
                  <a:lnTo>
                    <a:pt x="299496" y="374147"/>
                  </a:lnTo>
                  <a:lnTo>
                    <a:pt x="293922" y="383377"/>
                  </a:lnTo>
                  <a:lnTo>
                    <a:pt x="288222" y="392506"/>
                  </a:lnTo>
                  <a:lnTo>
                    <a:pt x="281445" y="402561"/>
                  </a:lnTo>
                  <a:lnTo>
                    <a:pt x="265977" y="424317"/>
                  </a:lnTo>
                  <a:lnTo>
                    <a:pt x="257686" y="433690"/>
                  </a:lnTo>
                  <a:lnTo>
                    <a:pt x="249181" y="441924"/>
                  </a:lnTo>
                  <a:lnTo>
                    <a:pt x="240535" y="449397"/>
                  </a:lnTo>
                  <a:lnTo>
                    <a:pt x="231794" y="457356"/>
                  </a:lnTo>
                  <a:lnTo>
                    <a:pt x="214145" y="474136"/>
                  </a:lnTo>
                  <a:lnTo>
                    <a:pt x="205271" y="481786"/>
                  </a:lnTo>
                  <a:lnTo>
                    <a:pt x="196378" y="488870"/>
                  </a:lnTo>
                  <a:lnTo>
                    <a:pt x="187474" y="495578"/>
                  </a:lnTo>
                  <a:lnTo>
                    <a:pt x="169642" y="508322"/>
                  </a:lnTo>
                  <a:lnTo>
                    <a:pt x="160720" y="514498"/>
                  </a:lnTo>
                  <a:lnTo>
                    <a:pt x="151795" y="519608"/>
                  </a:lnTo>
                  <a:lnTo>
                    <a:pt x="142868" y="524007"/>
                  </a:lnTo>
                  <a:lnTo>
                    <a:pt x="133941" y="527932"/>
                  </a:lnTo>
                  <a:lnTo>
                    <a:pt x="125012" y="531540"/>
                  </a:lnTo>
                  <a:lnTo>
                    <a:pt x="107155" y="538196"/>
                  </a:lnTo>
                  <a:lnTo>
                    <a:pt x="98225" y="540367"/>
                  </a:lnTo>
                  <a:lnTo>
                    <a:pt x="89296" y="541815"/>
                  </a:lnTo>
                  <a:lnTo>
                    <a:pt x="80367" y="542781"/>
                  </a:lnTo>
                  <a:lnTo>
                    <a:pt x="72429" y="543424"/>
                  </a:lnTo>
                  <a:lnTo>
                    <a:pt x="65153" y="543853"/>
                  </a:lnTo>
                  <a:lnTo>
                    <a:pt x="58318" y="544139"/>
                  </a:lnTo>
                  <a:lnTo>
                    <a:pt x="51777" y="543337"/>
                  </a:lnTo>
                  <a:lnTo>
                    <a:pt x="45432" y="541811"/>
                  </a:lnTo>
                  <a:lnTo>
                    <a:pt x="39218" y="539801"/>
                  </a:lnTo>
                  <a:lnTo>
                    <a:pt x="33091" y="537469"/>
                  </a:lnTo>
                  <a:lnTo>
                    <a:pt x="27021" y="534922"/>
                  </a:lnTo>
                  <a:lnTo>
                    <a:pt x="20991" y="532232"/>
                  </a:lnTo>
                  <a:lnTo>
                    <a:pt x="11644" y="526597"/>
                  </a:lnTo>
                  <a:lnTo>
                    <a:pt x="0" y="517922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SMARTInkAnnotation231"/>
            <p:cNvSpPr/>
            <p:nvPr/>
          </p:nvSpPr>
          <p:spPr>
            <a:xfrm>
              <a:off x="5268515" y="3187902"/>
              <a:ext cx="356649" cy="500059"/>
            </a:xfrm>
            <a:custGeom>
              <a:avLst/>
              <a:gdLst/>
              <a:ahLst/>
              <a:cxnLst/>
              <a:rect l="0" t="0" r="0" b="0"/>
              <a:pathLst>
                <a:path w="356649" h="500059">
                  <a:moveTo>
                    <a:pt x="0" y="71433"/>
                  </a:moveTo>
                  <a:lnTo>
                    <a:pt x="4740" y="71433"/>
                  </a:lnTo>
                  <a:lnTo>
                    <a:pt x="12359" y="68787"/>
                  </a:lnTo>
                  <a:lnTo>
                    <a:pt x="23352" y="64304"/>
                  </a:lnTo>
                  <a:lnTo>
                    <a:pt x="38160" y="59005"/>
                  </a:lnTo>
                  <a:lnTo>
                    <a:pt x="45284" y="56202"/>
                  </a:lnTo>
                  <a:lnTo>
                    <a:pt x="52017" y="53342"/>
                  </a:lnTo>
                  <a:lnTo>
                    <a:pt x="58490" y="50442"/>
                  </a:lnTo>
                  <a:lnTo>
                    <a:pt x="65783" y="48510"/>
                  </a:lnTo>
                  <a:lnTo>
                    <a:pt x="73621" y="47221"/>
                  </a:lnTo>
                  <a:lnTo>
                    <a:pt x="81823" y="46362"/>
                  </a:lnTo>
                  <a:lnTo>
                    <a:pt x="90267" y="44797"/>
                  </a:lnTo>
                  <a:lnTo>
                    <a:pt x="98874" y="42762"/>
                  </a:lnTo>
                  <a:lnTo>
                    <a:pt x="107587" y="40413"/>
                  </a:lnTo>
                  <a:lnTo>
                    <a:pt x="115381" y="37855"/>
                  </a:lnTo>
                  <a:lnTo>
                    <a:pt x="122561" y="35157"/>
                  </a:lnTo>
                  <a:lnTo>
                    <a:pt x="129333" y="32366"/>
                  </a:lnTo>
                  <a:lnTo>
                    <a:pt x="136823" y="29514"/>
                  </a:lnTo>
                  <a:lnTo>
                    <a:pt x="153084" y="23698"/>
                  </a:lnTo>
                  <a:lnTo>
                    <a:pt x="160595" y="20758"/>
                  </a:lnTo>
                  <a:lnTo>
                    <a:pt x="167586" y="17806"/>
                  </a:lnTo>
                  <a:lnTo>
                    <a:pt x="174233" y="14846"/>
                  </a:lnTo>
                  <a:lnTo>
                    <a:pt x="181639" y="11880"/>
                  </a:lnTo>
                  <a:lnTo>
                    <a:pt x="197807" y="5939"/>
                  </a:lnTo>
                  <a:lnTo>
                    <a:pt x="206286" y="3958"/>
                  </a:lnTo>
                  <a:lnTo>
                    <a:pt x="214914" y="2637"/>
                  </a:lnTo>
                  <a:lnTo>
                    <a:pt x="223643" y="1757"/>
                  </a:lnTo>
                  <a:lnTo>
                    <a:pt x="232439" y="1170"/>
                  </a:lnTo>
                  <a:lnTo>
                    <a:pt x="241280" y="778"/>
                  </a:lnTo>
                  <a:lnTo>
                    <a:pt x="265298" y="228"/>
                  </a:lnTo>
                  <a:lnTo>
                    <a:pt x="331199" y="0"/>
                  </a:lnTo>
                  <a:lnTo>
                    <a:pt x="334901" y="991"/>
                  </a:lnTo>
                  <a:lnTo>
                    <a:pt x="341660" y="4738"/>
                  </a:lnTo>
                  <a:lnTo>
                    <a:pt x="351044" y="12425"/>
                  </a:lnTo>
                  <a:lnTo>
                    <a:pt x="353091" y="15227"/>
                  </a:lnTo>
                  <a:lnTo>
                    <a:pt x="355367" y="20987"/>
                  </a:lnTo>
                  <a:lnTo>
                    <a:pt x="356648" y="29807"/>
                  </a:lnTo>
                  <a:lnTo>
                    <a:pt x="354302" y="38381"/>
                  </a:lnTo>
                  <a:lnTo>
                    <a:pt x="350944" y="48806"/>
                  </a:lnTo>
                  <a:lnTo>
                    <a:pt x="349452" y="60054"/>
                  </a:lnTo>
                  <a:lnTo>
                    <a:pt x="343497" y="74313"/>
                  </a:lnTo>
                  <a:lnTo>
                    <a:pt x="335228" y="89580"/>
                  </a:lnTo>
                  <a:lnTo>
                    <a:pt x="328246" y="102980"/>
                  </a:lnTo>
                  <a:lnTo>
                    <a:pt x="323010" y="110324"/>
                  </a:lnTo>
                  <a:lnTo>
                    <a:pt x="316544" y="118196"/>
                  </a:lnTo>
                  <a:lnTo>
                    <a:pt x="309256" y="126421"/>
                  </a:lnTo>
                  <a:lnTo>
                    <a:pt x="301420" y="133889"/>
                  </a:lnTo>
                  <a:lnTo>
                    <a:pt x="293221" y="140852"/>
                  </a:lnTo>
                  <a:lnTo>
                    <a:pt x="284777" y="147478"/>
                  </a:lnTo>
                  <a:lnTo>
                    <a:pt x="276172" y="154872"/>
                  </a:lnTo>
                  <a:lnTo>
                    <a:pt x="267459" y="162778"/>
                  </a:lnTo>
                  <a:lnTo>
                    <a:pt x="249839" y="179499"/>
                  </a:lnTo>
                  <a:lnTo>
                    <a:pt x="232087" y="196853"/>
                  </a:lnTo>
                  <a:lnTo>
                    <a:pt x="221201" y="205649"/>
                  </a:lnTo>
                  <a:lnTo>
                    <a:pt x="208983" y="214488"/>
                  </a:lnTo>
                  <a:lnTo>
                    <a:pt x="195877" y="223358"/>
                  </a:lnTo>
                  <a:lnTo>
                    <a:pt x="184162" y="232248"/>
                  </a:lnTo>
                  <a:lnTo>
                    <a:pt x="173377" y="241151"/>
                  </a:lnTo>
                  <a:lnTo>
                    <a:pt x="163210" y="250062"/>
                  </a:lnTo>
                  <a:lnTo>
                    <a:pt x="152463" y="257988"/>
                  </a:lnTo>
                  <a:lnTo>
                    <a:pt x="141329" y="265256"/>
                  </a:lnTo>
                  <a:lnTo>
                    <a:pt x="129938" y="272086"/>
                  </a:lnTo>
                  <a:lnTo>
                    <a:pt x="119368" y="279616"/>
                  </a:lnTo>
                  <a:lnTo>
                    <a:pt x="109344" y="287612"/>
                  </a:lnTo>
                  <a:lnTo>
                    <a:pt x="99685" y="295920"/>
                  </a:lnTo>
                  <a:lnTo>
                    <a:pt x="91262" y="303443"/>
                  </a:lnTo>
                  <a:lnTo>
                    <a:pt x="76610" y="317093"/>
                  </a:lnTo>
                  <a:lnTo>
                    <a:pt x="57206" y="335934"/>
                  </a:lnTo>
                  <a:lnTo>
                    <a:pt x="51036" y="343017"/>
                  </a:lnTo>
                  <a:lnTo>
                    <a:pt x="44938" y="350716"/>
                  </a:lnTo>
                  <a:lnTo>
                    <a:pt x="33863" y="365223"/>
                  </a:lnTo>
                  <a:lnTo>
                    <a:pt x="25633" y="374978"/>
                  </a:lnTo>
                  <a:lnTo>
                    <a:pt x="18669" y="385266"/>
                  </a:lnTo>
                  <a:lnTo>
                    <a:pt x="13258" y="395461"/>
                  </a:lnTo>
                  <a:lnTo>
                    <a:pt x="10853" y="403300"/>
                  </a:lnTo>
                  <a:lnTo>
                    <a:pt x="11204" y="407771"/>
                  </a:lnTo>
                  <a:lnTo>
                    <a:pt x="14240" y="418032"/>
                  </a:lnTo>
                  <a:lnTo>
                    <a:pt x="18897" y="426561"/>
                  </a:lnTo>
                  <a:lnTo>
                    <a:pt x="21527" y="430224"/>
                  </a:lnTo>
                  <a:lnTo>
                    <a:pt x="29742" y="436940"/>
                  </a:lnTo>
                  <a:lnTo>
                    <a:pt x="34711" y="440120"/>
                  </a:lnTo>
                  <a:lnTo>
                    <a:pt x="41000" y="443232"/>
                  </a:lnTo>
                  <a:lnTo>
                    <a:pt x="48169" y="446299"/>
                  </a:lnTo>
                  <a:lnTo>
                    <a:pt x="55925" y="449336"/>
                  </a:lnTo>
                  <a:lnTo>
                    <a:pt x="64073" y="451361"/>
                  </a:lnTo>
                  <a:lnTo>
                    <a:pt x="72481" y="452710"/>
                  </a:lnTo>
                  <a:lnTo>
                    <a:pt x="81063" y="453610"/>
                  </a:lnTo>
                  <a:lnTo>
                    <a:pt x="89761" y="455202"/>
                  </a:lnTo>
                  <a:lnTo>
                    <a:pt x="98536" y="457256"/>
                  </a:lnTo>
                  <a:lnTo>
                    <a:pt x="138746" y="467681"/>
                  </a:lnTo>
                  <a:lnTo>
                    <a:pt x="150045" y="469544"/>
                  </a:lnTo>
                  <a:lnTo>
                    <a:pt x="161545" y="470785"/>
                  </a:lnTo>
                  <a:lnTo>
                    <a:pt x="173181" y="471614"/>
                  </a:lnTo>
                  <a:lnTo>
                    <a:pt x="183915" y="473158"/>
                  </a:lnTo>
                  <a:lnTo>
                    <a:pt x="194048" y="475179"/>
                  </a:lnTo>
                  <a:lnTo>
                    <a:pt x="203780" y="477520"/>
                  </a:lnTo>
                  <a:lnTo>
                    <a:pt x="214235" y="479079"/>
                  </a:lnTo>
                  <a:lnTo>
                    <a:pt x="225175" y="480119"/>
                  </a:lnTo>
                  <a:lnTo>
                    <a:pt x="236437" y="480812"/>
                  </a:lnTo>
                  <a:lnTo>
                    <a:pt x="246922" y="482267"/>
                  </a:lnTo>
                  <a:lnTo>
                    <a:pt x="256888" y="484228"/>
                  </a:lnTo>
                  <a:lnTo>
                    <a:pt x="266509" y="486529"/>
                  </a:lnTo>
                  <a:lnTo>
                    <a:pt x="275900" y="489054"/>
                  </a:lnTo>
                  <a:lnTo>
                    <a:pt x="294271" y="494506"/>
                  </a:lnTo>
                  <a:lnTo>
                    <a:pt x="302344" y="496357"/>
                  </a:lnTo>
                  <a:lnTo>
                    <a:pt x="309711" y="497591"/>
                  </a:lnTo>
                  <a:lnTo>
                    <a:pt x="316607" y="498413"/>
                  </a:lnTo>
                  <a:lnTo>
                    <a:pt x="326915" y="499327"/>
                  </a:lnTo>
                  <a:lnTo>
                    <a:pt x="339328" y="500058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SMARTInkAnnotation232"/>
            <p:cNvSpPr/>
            <p:nvPr/>
          </p:nvSpPr>
          <p:spPr>
            <a:xfrm>
              <a:off x="5313164" y="3473683"/>
              <a:ext cx="312540" cy="35685"/>
            </a:xfrm>
            <a:custGeom>
              <a:avLst/>
              <a:gdLst/>
              <a:ahLst/>
              <a:cxnLst/>
              <a:rect l="0" t="0" r="0" b="0"/>
              <a:pathLst>
                <a:path w="312540" h="35685">
                  <a:moveTo>
                    <a:pt x="0" y="26754"/>
                  </a:moveTo>
                  <a:lnTo>
                    <a:pt x="7688" y="19066"/>
                  </a:lnTo>
                  <a:lnTo>
                    <a:pt x="13669" y="18375"/>
                  </a:lnTo>
                  <a:lnTo>
                    <a:pt x="18042" y="18192"/>
                  </a:lnTo>
                  <a:lnTo>
                    <a:pt x="21950" y="17077"/>
                  </a:lnTo>
                  <a:lnTo>
                    <a:pt x="25548" y="15342"/>
                  </a:lnTo>
                  <a:lnTo>
                    <a:pt x="28938" y="13192"/>
                  </a:lnTo>
                  <a:lnTo>
                    <a:pt x="34174" y="11760"/>
                  </a:lnTo>
                  <a:lnTo>
                    <a:pt x="40643" y="10805"/>
                  </a:lnTo>
                  <a:lnTo>
                    <a:pt x="47931" y="10168"/>
                  </a:lnTo>
                  <a:lnTo>
                    <a:pt x="54774" y="8752"/>
                  </a:lnTo>
                  <a:lnTo>
                    <a:pt x="61320" y="6815"/>
                  </a:lnTo>
                  <a:lnTo>
                    <a:pt x="67669" y="4531"/>
                  </a:lnTo>
                  <a:lnTo>
                    <a:pt x="74878" y="3009"/>
                  </a:lnTo>
                  <a:lnTo>
                    <a:pt x="82661" y="1994"/>
                  </a:lnTo>
                  <a:lnTo>
                    <a:pt x="90826" y="1318"/>
                  </a:lnTo>
                  <a:lnTo>
                    <a:pt x="99246" y="867"/>
                  </a:lnTo>
                  <a:lnTo>
                    <a:pt x="116538" y="366"/>
                  </a:lnTo>
                  <a:lnTo>
                    <a:pt x="177392" y="0"/>
                  </a:lnTo>
                  <a:lnTo>
                    <a:pt x="187714" y="980"/>
                  </a:lnTo>
                  <a:lnTo>
                    <a:pt x="198565" y="2626"/>
                  </a:lnTo>
                  <a:lnTo>
                    <a:pt x="209766" y="4715"/>
                  </a:lnTo>
                  <a:lnTo>
                    <a:pt x="232797" y="9683"/>
                  </a:lnTo>
                  <a:lnTo>
                    <a:pt x="244495" y="12397"/>
                  </a:lnTo>
                  <a:lnTo>
                    <a:pt x="255270" y="15198"/>
                  </a:lnTo>
                  <a:lnTo>
                    <a:pt x="265429" y="18058"/>
                  </a:lnTo>
                  <a:lnTo>
                    <a:pt x="275179" y="20956"/>
                  </a:lnTo>
                  <a:lnTo>
                    <a:pt x="283664" y="23881"/>
                  </a:lnTo>
                  <a:lnTo>
                    <a:pt x="291304" y="26823"/>
                  </a:lnTo>
                  <a:lnTo>
                    <a:pt x="312539" y="35684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SMARTInkAnnotation233"/>
            <p:cNvSpPr/>
            <p:nvPr/>
          </p:nvSpPr>
          <p:spPr>
            <a:xfrm>
              <a:off x="1482328" y="4098726"/>
              <a:ext cx="26790" cy="410767"/>
            </a:xfrm>
            <a:custGeom>
              <a:avLst/>
              <a:gdLst/>
              <a:ahLst/>
              <a:cxnLst/>
              <a:rect l="0" t="0" r="0" b="0"/>
              <a:pathLst>
                <a:path w="26790" h="410767">
                  <a:moveTo>
                    <a:pt x="26789" y="0"/>
                  </a:moveTo>
                  <a:lnTo>
                    <a:pt x="26789" y="96646"/>
                  </a:lnTo>
                  <a:lnTo>
                    <a:pt x="25796" y="102134"/>
                  </a:lnTo>
                  <a:lnTo>
                    <a:pt x="24143" y="107777"/>
                  </a:lnTo>
                  <a:lnTo>
                    <a:pt x="22048" y="113523"/>
                  </a:lnTo>
                  <a:lnTo>
                    <a:pt x="20652" y="119338"/>
                  </a:lnTo>
                  <a:lnTo>
                    <a:pt x="19721" y="125200"/>
                  </a:lnTo>
                  <a:lnTo>
                    <a:pt x="19100" y="131091"/>
                  </a:lnTo>
                  <a:lnTo>
                    <a:pt x="18411" y="142930"/>
                  </a:lnTo>
                  <a:lnTo>
                    <a:pt x="18227" y="148865"/>
                  </a:lnTo>
                  <a:lnTo>
                    <a:pt x="17112" y="155798"/>
                  </a:lnTo>
                  <a:lnTo>
                    <a:pt x="15376" y="163396"/>
                  </a:lnTo>
                  <a:lnTo>
                    <a:pt x="13227" y="171439"/>
                  </a:lnTo>
                  <a:lnTo>
                    <a:pt x="11795" y="179777"/>
                  </a:lnTo>
                  <a:lnTo>
                    <a:pt x="10840" y="188312"/>
                  </a:lnTo>
                  <a:lnTo>
                    <a:pt x="10203" y="196979"/>
                  </a:lnTo>
                  <a:lnTo>
                    <a:pt x="9778" y="204741"/>
                  </a:lnTo>
                  <a:lnTo>
                    <a:pt x="9306" y="218657"/>
                  </a:lnTo>
                  <a:lnTo>
                    <a:pt x="9041" y="242389"/>
                  </a:lnTo>
                  <a:lnTo>
                    <a:pt x="8012" y="250889"/>
                  </a:lnTo>
                  <a:lnTo>
                    <a:pt x="6333" y="259533"/>
                  </a:lnTo>
                  <a:lnTo>
                    <a:pt x="4222" y="268272"/>
                  </a:lnTo>
                  <a:lnTo>
                    <a:pt x="2814" y="277074"/>
                  </a:lnTo>
                  <a:lnTo>
                    <a:pt x="1876" y="285919"/>
                  </a:lnTo>
                  <a:lnTo>
                    <a:pt x="1250" y="294793"/>
                  </a:lnTo>
                  <a:lnTo>
                    <a:pt x="834" y="302693"/>
                  </a:lnTo>
                  <a:lnTo>
                    <a:pt x="370" y="316762"/>
                  </a:lnTo>
                  <a:lnTo>
                    <a:pt x="32" y="361748"/>
                  </a:lnTo>
                  <a:lnTo>
                    <a:pt x="0" y="410117"/>
                  </a:lnTo>
                  <a:lnTo>
                    <a:pt x="992" y="410334"/>
                  </a:lnTo>
                  <a:lnTo>
                    <a:pt x="2645" y="410477"/>
                  </a:lnTo>
                  <a:lnTo>
                    <a:pt x="8929" y="410766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SMARTInkAnnotation234"/>
            <p:cNvSpPr/>
            <p:nvPr/>
          </p:nvSpPr>
          <p:spPr>
            <a:xfrm>
              <a:off x="1339453" y="4313039"/>
              <a:ext cx="401837" cy="44649"/>
            </a:xfrm>
            <a:custGeom>
              <a:avLst/>
              <a:gdLst/>
              <a:ahLst/>
              <a:cxnLst/>
              <a:rect l="0" t="0" r="0" b="0"/>
              <a:pathLst>
                <a:path w="401837" h="44649">
                  <a:moveTo>
                    <a:pt x="0" y="0"/>
                  </a:moveTo>
                  <a:lnTo>
                    <a:pt x="18043" y="0"/>
                  </a:lnTo>
                  <a:lnTo>
                    <a:pt x="23934" y="992"/>
                  </a:lnTo>
                  <a:lnTo>
                    <a:pt x="30839" y="2645"/>
                  </a:lnTo>
                  <a:lnTo>
                    <a:pt x="38419" y="4740"/>
                  </a:lnTo>
                  <a:lnTo>
                    <a:pt x="46448" y="6136"/>
                  </a:lnTo>
                  <a:lnTo>
                    <a:pt x="54778" y="7067"/>
                  </a:lnTo>
                  <a:lnTo>
                    <a:pt x="63307" y="7688"/>
                  </a:lnTo>
                  <a:lnTo>
                    <a:pt x="73955" y="9094"/>
                  </a:lnTo>
                  <a:lnTo>
                    <a:pt x="86014" y="11023"/>
                  </a:lnTo>
                  <a:lnTo>
                    <a:pt x="126689" y="18479"/>
                  </a:lnTo>
                  <a:lnTo>
                    <a:pt x="141013" y="21249"/>
                  </a:lnTo>
                  <a:lnTo>
                    <a:pt x="155525" y="23096"/>
                  </a:lnTo>
                  <a:lnTo>
                    <a:pt x="170159" y="24326"/>
                  </a:lnTo>
                  <a:lnTo>
                    <a:pt x="184877" y="25147"/>
                  </a:lnTo>
                  <a:lnTo>
                    <a:pt x="199650" y="26686"/>
                  </a:lnTo>
                  <a:lnTo>
                    <a:pt x="214459" y="28705"/>
                  </a:lnTo>
                  <a:lnTo>
                    <a:pt x="229293" y="31043"/>
                  </a:lnTo>
                  <a:lnTo>
                    <a:pt x="243151" y="33594"/>
                  </a:lnTo>
                  <a:lnTo>
                    <a:pt x="269132" y="39073"/>
                  </a:lnTo>
                  <a:lnTo>
                    <a:pt x="281616" y="40932"/>
                  </a:lnTo>
                  <a:lnTo>
                    <a:pt x="293908" y="42170"/>
                  </a:lnTo>
                  <a:lnTo>
                    <a:pt x="306072" y="42997"/>
                  </a:lnTo>
                  <a:lnTo>
                    <a:pt x="317157" y="43547"/>
                  </a:lnTo>
                  <a:lnTo>
                    <a:pt x="337412" y="44158"/>
                  </a:lnTo>
                  <a:lnTo>
                    <a:pt x="375568" y="44605"/>
                  </a:lnTo>
                  <a:lnTo>
                    <a:pt x="401788" y="44648"/>
                  </a:lnTo>
                  <a:lnTo>
                    <a:pt x="401831" y="36960"/>
                  </a:lnTo>
                  <a:lnTo>
                    <a:pt x="401836" y="2678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SMARTInkAnnotation235"/>
            <p:cNvSpPr/>
            <p:nvPr/>
          </p:nvSpPr>
          <p:spPr>
            <a:xfrm>
              <a:off x="1920609" y="4089796"/>
              <a:ext cx="320743" cy="491134"/>
            </a:xfrm>
            <a:custGeom>
              <a:avLst/>
              <a:gdLst/>
              <a:ahLst/>
              <a:cxnLst/>
              <a:rect l="0" t="0" r="0" b="0"/>
              <a:pathLst>
                <a:path w="320743" h="491134">
                  <a:moveTo>
                    <a:pt x="43922" y="0"/>
                  </a:moveTo>
                  <a:lnTo>
                    <a:pt x="77341" y="0"/>
                  </a:lnTo>
                  <a:lnTo>
                    <a:pt x="84061" y="993"/>
                  </a:lnTo>
                  <a:lnTo>
                    <a:pt x="91517" y="2646"/>
                  </a:lnTo>
                  <a:lnTo>
                    <a:pt x="99464" y="4741"/>
                  </a:lnTo>
                  <a:lnTo>
                    <a:pt x="108732" y="6137"/>
                  </a:lnTo>
                  <a:lnTo>
                    <a:pt x="118878" y="7068"/>
                  </a:lnTo>
                  <a:lnTo>
                    <a:pt x="129611" y="7689"/>
                  </a:lnTo>
                  <a:lnTo>
                    <a:pt x="139744" y="9094"/>
                  </a:lnTo>
                  <a:lnTo>
                    <a:pt x="149475" y="11024"/>
                  </a:lnTo>
                  <a:lnTo>
                    <a:pt x="158939" y="13303"/>
                  </a:lnTo>
                  <a:lnTo>
                    <a:pt x="168225" y="15814"/>
                  </a:lnTo>
                  <a:lnTo>
                    <a:pt x="186480" y="21250"/>
                  </a:lnTo>
                  <a:lnTo>
                    <a:pt x="194523" y="24088"/>
                  </a:lnTo>
                  <a:lnTo>
                    <a:pt x="201869" y="26974"/>
                  </a:lnTo>
                  <a:lnTo>
                    <a:pt x="208751" y="29888"/>
                  </a:lnTo>
                  <a:lnTo>
                    <a:pt x="214332" y="32824"/>
                  </a:lnTo>
                  <a:lnTo>
                    <a:pt x="227918" y="41697"/>
                  </a:lnTo>
                  <a:lnTo>
                    <a:pt x="233062" y="44665"/>
                  </a:lnTo>
                  <a:lnTo>
                    <a:pt x="238476" y="47636"/>
                  </a:lnTo>
                  <a:lnTo>
                    <a:pt x="242086" y="50609"/>
                  </a:lnTo>
                  <a:lnTo>
                    <a:pt x="244492" y="53584"/>
                  </a:lnTo>
                  <a:lnTo>
                    <a:pt x="246096" y="56558"/>
                  </a:lnTo>
                  <a:lnTo>
                    <a:pt x="247878" y="65155"/>
                  </a:lnTo>
                  <a:lnTo>
                    <a:pt x="248671" y="75591"/>
                  </a:lnTo>
                  <a:lnTo>
                    <a:pt x="249023" y="86844"/>
                  </a:lnTo>
                  <a:lnTo>
                    <a:pt x="246534" y="98459"/>
                  </a:lnTo>
                  <a:lnTo>
                    <a:pt x="241128" y="111228"/>
                  </a:lnTo>
                  <a:lnTo>
                    <a:pt x="236908" y="118801"/>
                  </a:lnTo>
                  <a:lnTo>
                    <a:pt x="232110" y="126826"/>
                  </a:lnTo>
                  <a:lnTo>
                    <a:pt x="226928" y="134160"/>
                  </a:lnTo>
                  <a:lnTo>
                    <a:pt x="221488" y="141034"/>
                  </a:lnTo>
                  <a:lnTo>
                    <a:pt x="215877" y="147601"/>
                  </a:lnTo>
                  <a:lnTo>
                    <a:pt x="209161" y="153963"/>
                  </a:lnTo>
                  <a:lnTo>
                    <a:pt x="201706" y="160189"/>
                  </a:lnTo>
                  <a:lnTo>
                    <a:pt x="193760" y="166324"/>
                  </a:lnTo>
                  <a:lnTo>
                    <a:pt x="185486" y="173391"/>
                  </a:lnTo>
                  <a:lnTo>
                    <a:pt x="176993" y="181078"/>
                  </a:lnTo>
                  <a:lnTo>
                    <a:pt x="168354" y="189180"/>
                  </a:lnTo>
                  <a:lnTo>
                    <a:pt x="158627" y="197558"/>
                  </a:lnTo>
                  <a:lnTo>
                    <a:pt x="148173" y="206119"/>
                  </a:lnTo>
                  <a:lnTo>
                    <a:pt x="125974" y="223569"/>
                  </a:lnTo>
                  <a:lnTo>
                    <a:pt x="102879" y="241247"/>
                  </a:lnTo>
                  <a:lnTo>
                    <a:pt x="92156" y="250129"/>
                  </a:lnTo>
                  <a:lnTo>
                    <a:pt x="82031" y="259026"/>
                  </a:lnTo>
                  <a:lnTo>
                    <a:pt x="72305" y="267934"/>
                  </a:lnTo>
                  <a:lnTo>
                    <a:pt x="53560" y="285769"/>
                  </a:lnTo>
                  <a:lnTo>
                    <a:pt x="22013" y="316732"/>
                  </a:lnTo>
                  <a:lnTo>
                    <a:pt x="16417" y="324264"/>
                  </a:lnTo>
                  <a:lnTo>
                    <a:pt x="11695" y="332262"/>
                  </a:lnTo>
                  <a:lnTo>
                    <a:pt x="7554" y="340571"/>
                  </a:lnTo>
                  <a:lnTo>
                    <a:pt x="2954" y="355095"/>
                  </a:lnTo>
                  <a:lnTo>
                    <a:pt x="909" y="369156"/>
                  </a:lnTo>
                  <a:lnTo>
                    <a:pt x="364" y="377073"/>
                  </a:lnTo>
                  <a:lnTo>
                    <a:pt x="0" y="385327"/>
                  </a:lnTo>
                  <a:lnTo>
                    <a:pt x="1742" y="391823"/>
                  </a:lnTo>
                  <a:lnTo>
                    <a:pt x="4888" y="397145"/>
                  </a:lnTo>
                  <a:lnTo>
                    <a:pt x="14667" y="406696"/>
                  </a:lnTo>
                  <a:lnTo>
                    <a:pt x="21442" y="412022"/>
                  </a:lnTo>
                  <a:lnTo>
                    <a:pt x="28935" y="417556"/>
                  </a:lnTo>
                  <a:lnTo>
                    <a:pt x="37899" y="422238"/>
                  </a:lnTo>
                  <a:lnTo>
                    <a:pt x="47844" y="426352"/>
                  </a:lnTo>
                  <a:lnTo>
                    <a:pt x="58443" y="430086"/>
                  </a:lnTo>
                  <a:lnTo>
                    <a:pt x="83448" y="439527"/>
                  </a:lnTo>
                  <a:lnTo>
                    <a:pt x="97062" y="444823"/>
                  </a:lnTo>
                  <a:lnTo>
                    <a:pt x="111099" y="449345"/>
                  </a:lnTo>
                  <a:lnTo>
                    <a:pt x="125417" y="453353"/>
                  </a:lnTo>
                  <a:lnTo>
                    <a:pt x="139924" y="457017"/>
                  </a:lnTo>
                  <a:lnTo>
                    <a:pt x="155548" y="460451"/>
                  </a:lnTo>
                  <a:lnTo>
                    <a:pt x="250505" y="479146"/>
                  </a:lnTo>
                  <a:lnTo>
                    <a:pt x="276958" y="485144"/>
                  </a:lnTo>
                  <a:lnTo>
                    <a:pt x="287584" y="487140"/>
                  </a:lnTo>
                  <a:lnTo>
                    <a:pt x="296652" y="488471"/>
                  </a:lnTo>
                  <a:lnTo>
                    <a:pt x="320742" y="491133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SMARTInkAnnotation236"/>
            <p:cNvSpPr/>
            <p:nvPr/>
          </p:nvSpPr>
          <p:spPr>
            <a:xfrm>
              <a:off x="1955601" y="4348757"/>
              <a:ext cx="294681" cy="17861"/>
            </a:xfrm>
            <a:custGeom>
              <a:avLst/>
              <a:gdLst/>
              <a:ahLst/>
              <a:cxnLst/>
              <a:rect l="0" t="0" r="0" b="0"/>
              <a:pathLst>
                <a:path w="294681" h="17861">
                  <a:moveTo>
                    <a:pt x="0" y="17860"/>
                  </a:moveTo>
                  <a:lnTo>
                    <a:pt x="7688" y="17860"/>
                  </a:lnTo>
                  <a:lnTo>
                    <a:pt x="10086" y="16867"/>
                  </a:lnTo>
                  <a:lnTo>
                    <a:pt x="13670" y="15214"/>
                  </a:lnTo>
                  <a:lnTo>
                    <a:pt x="18043" y="13119"/>
                  </a:lnTo>
                  <a:lnTo>
                    <a:pt x="22943" y="11723"/>
                  </a:lnTo>
                  <a:lnTo>
                    <a:pt x="28194" y="10792"/>
                  </a:lnTo>
                  <a:lnTo>
                    <a:pt x="33678" y="10171"/>
                  </a:lnTo>
                  <a:lnTo>
                    <a:pt x="41304" y="9757"/>
                  </a:lnTo>
                  <a:lnTo>
                    <a:pt x="60360" y="9298"/>
                  </a:lnTo>
                  <a:lnTo>
                    <a:pt x="140755" y="8963"/>
                  </a:lnTo>
                  <a:lnTo>
                    <a:pt x="156345" y="7959"/>
                  </a:lnTo>
                  <a:lnTo>
                    <a:pt x="172691" y="6298"/>
                  </a:lnTo>
                  <a:lnTo>
                    <a:pt x="189541" y="4199"/>
                  </a:lnTo>
                  <a:lnTo>
                    <a:pt x="205736" y="2800"/>
                  </a:lnTo>
                  <a:lnTo>
                    <a:pt x="221493" y="1866"/>
                  </a:lnTo>
                  <a:lnTo>
                    <a:pt x="250246" y="830"/>
                  </a:lnTo>
                  <a:lnTo>
                    <a:pt x="294680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SMARTInkAnnotation237"/>
            <p:cNvSpPr/>
            <p:nvPr/>
          </p:nvSpPr>
          <p:spPr>
            <a:xfrm>
              <a:off x="2357437" y="3929062"/>
              <a:ext cx="62509" cy="276821"/>
            </a:xfrm>
            <a:custGeom>
              <a:avLst/>
              <a:gdLst/>
              <a:ahLst/>
              <a:cxnLst/>
              <a:rect l="0" t="0" r="0" b="0"/>
              <a:pathLst>
                <a:path w="62509" h="276821">
                  <a:moveTo>
                    <a:pt x="0" y="0"/>
                  </a:moveTo>
                  <a:lnTo>
                    <a:pt x="0" y="42240"/>
                  </a:lnTo>
                  <a:lnTo>
                    <a:pt x="992" y="48996"/>
                  </a:lnTo>
                  <a:lnTo>
                    <a:pt x="2646" y="56476"/>
                  </a:lnTo>
                  <a:lnTo>
                    <a:pt x="4740" y="64440"/>
                  </a:lnTo>
                  <a:lnTo>
                    <a:pt x="7129" y="72726"/>
                  </a:lnTo>
                  <a:lnTo>
                    <a:pt x="12429" y="89869"/>
                  </a:lnTo>
                  <a:lnTo>
                    <a:pt x="14239" y="98608"/>
                  </a:lnTo>
                  <a:lnTo>
                    <a:pt x="15446" y="107410"/>
                  </a:lnTo>
                  <a:lnTo>
                    <a:pt x="16250" y="116255"/>
                  </a:lnTo>
                  <a:lnTo>
                    <a:pt x="17779" y="126121"/>
                  </a:lnTo>
                  <a:lnTo>
                    <a:pt x="19790" y="136666"/>
                  </a:lnTo>
                  <a:lnTo>
                    <a:pt x="22123" y="147666"/>
                  </a:lnTo>
                  <a:lnTo>
                    <a:pt x="25663" y="157975"/>
                  </a:lnTo>
                  <a:lnTo>
                    <a:pt x="30007" y="167824"/>
                  </a:lnTo>
                  <a:lnTo>
                    <a:pt x="34887" y="177367"/>
                  </a:lnTo>
                  <a:lnTo>
                    <a:pt x="39133" y="187698"/>
                  </a:lnTo>
                  <a:lnTo>
                    <a:pt x="42956" y="198553"/>
                  </a:lnTo>
                  <a:lnTo>
                    <a:pt x="56220" y="239752"/>
                  </a:lnTo>
                  <a:lnTo>
                    <a:pt x="58316" y="248140"/>
                  </a:lnTo>
                  <a:lnTo>
                    <a:pt x="59713" y="255715"/>
                  </a:lnTo>
                  <a:lnTo>
                    <a:pt x="62508" y="27682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SMARTInkAnnotation238"/>
            <p:cNvSpPr/>
            <p:nvPr/>
          </p:nvSpPr>
          <p:spPr>
            <a:xfrm>
              <a:off x="2536031" y="4277320"/>
              <a:ext cx="241102" cy="330399"/>
            </a:xfrm>
            <a:custGeom>
              <a:avLst/>
              <a:gdLst/>
              <a:ahLst/>
              <a:cxnLst/>
              <a:rect l="0" t="0" r="0" b="0"/>
              <a:pathLst>
                <a:path w="241102" h="330399">
                  <a:moveTo>
                    <a:pt x="241101" y="0"/>
                  </a:moveTo>
                  <a:lnTo>
                    <a:pt x="241101" y="20990"/>
                  </a:lnTo>
                  <a:lnTo>
                    <a:pt x="238455" y="29503"/>
                  </a:lnTo>
                  <a:lnTo>
                    <a:pt x="236361" y="34552"/>
                  </a:lnTo>
                  <a:lnTo>
                    <a:pt x="233972" y="39902"/>
                  </a:lnTo>
                  <a:lnTo>
                    <a:pt x="228672" y="51137"/>
                  </a:lnTo>
                  <a:lnTo>
                    <a:pt x="220111" y="68620"/>
                  </a:lnTo>
                  <a:lnTo>
                    <a:pt x="216193" y="75512"/>
                  </a:lnTo>
                  <a:lnTo>
                    <a:pt x="211597" y="83084"/>
                  </a:lnTo>
                  <a:lnTo>
                    <a:pt x="201199" y="99433"/>
                  </a:lnTo>
                  <a:lnTo>
                    <a:pt x="172481" y="143034"/>
                  </a:lnTo>
                  <a:lnTo>
                    <a:pt x="166581" y="150918"/>
                  </a:lnTo>
                  <a:lnTo>
                    <a:pt x="160663" y="158159"/>
                  </a:lnTo>
                  <a:lnTo>
                    <a:pt x="154734" y="164970"/>
                  </a:lnTo>
                  <a:lnTo>
                    <a:pt x="147804" y="172488"/>
                  </a:lnTo>
                  <a:lnTo>
                    <a:pt x="132167" y="188779"/>
                  </a:lnTo>
                  <a:lnTo>
                    <a:pt x="124823" y="197290"/>
                  </a:lnTo>
                  <a:lnTo>
                    <a:pt x="117941" y="205940"/>
                  </a:lnTo>
                  <a:lnTo>
                    <a:pt x="111370" y="214684"/>
                  </a:lnTo>
                  <a:lnTo>
                    <a:pt x="98776" y="232337"/>
                  </a:lnTo>
                  <a:lnTo>
                    <a:pt x="92640" y="241211"/>
                  </a:lnTo>
                  <a:lnTo>
                    <a:pt x="85572" y="249112"/>
                  </a:lnTo>
                  <a:lnTo>
                    <a:pt x="77884" y="256364"/>
                  </a:lnTo>
                  <a:lnTo>
                    <a:pt x="69782" y="263183"/>
                  </a:lnTo>
                  <a:lnTo>
                    <a:pt x="62396" y="269713"/>
                  </a:lnTo>
                  <a:lnTo>
                    <a:pt x="48898" y="282260"/>
                  </a:lnTo>
                  <a:lnTo>
                    <a:pt x="25056" y="305492"/>
                  </a:lnTo>
                  <a:lnTo>
                    <a:pt x="0" y="330398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SMARTInkAnnotation239"/>
            <p:cNvSpPr/>
            <p:nvPr/>
          </p:nvSpPr>
          <p:spPr>
            <a:xfrm>
              <a:off x="2571750" y="4330898"/>
              <a:ext cx="160735" cy="428626"/>
            </a:xfrm>
            <a:custGeom>
              <a:avLst/>
              <a:gdLst/>
              <a:ahLst/>
              <a:cxnLst/>
              <a:rect l="0" t="0" r="0" b="0"/>
              <a:pathLst>
                <a:path w="160735" h="428626">
                  <a:moveTo>
                    <a:pt x="0" y="0"/>
                  </a:moveTo>
                  <a:lnTo>
                    <a:pt x="0" y="18043"/>
                  </a:lnTo>
                  <a:lnTo>
                    <a:pt x="992" y="21950"/>
                  </a:lnTo>
                  <a:lnTo>
                    <a:pt x="4740" y="28938"/>
                  </a:lnTo>
                  <a:lnTo>
                    <a:pt x="7067" y="40642"/>
                  </a:lnTo>
                  <a:lnTo>
                    <a:pt x="7688" y="47931"/>
                  </a:lnTo>
                  <a:lnTo>
                    <a:pt x="9094" y="55766"/>
                  </a:lnTo>
                  <a:lnTo>
                    <a:pt x="11023" y="63967"/>
                  </a:lnTo>
                  <a:lnTo>
                    <a:pt x="13302" y="72410"/>
                  </a:lnTo>
                  <a:lnTo>
                    <a:pt x="16805" y="81016"/>
                  </a:lnTo>
                  <a:lnTo>
                    <a:pt x="21125" y="89729"/>
                  </a:lnTo>
                  <a:lnTo>
                    <a:pt x="25989" y="98514"/>
                  </a:lnTo>
                  <a:lnTo>
                    <a:pt x="30225" y="109333"/>
                  </a:lnTo>
                  <a:lnTo>
                    <a:pt x="34040" y="121505"/>
                  </a:lnTo>
                  <a:lnTo>
                    <a:pt x="47293" y="171947"/>
                  </a:lnTo>
                  <a:lnTo>
                    <a:pt x="51372" y="184084"/>
                  </a:lnTo>
                  <a:lnTo>
                    <a:pt x="56076" y="196145"/>
                  </a:lnTo>
                  <a:lnTo>
                    <a:pt x="61197" y="208154"/>
                  </a:lnTo>
                  <a:lnTo>
                    <a:pt x="72177" y="232081"/>
                  </a:lnTo>
                  <a:lnTo>
                    <a:pt x="95396" y="279779"/>
                  </a:lnTo>
                  <a:lnTo>
                    <a:pt x="100308" y="291691"/>
                  </a:lnTo>
                  <a:lnTo>
                    <a:pt x="104575" y="303601"/>
                  </a:lnTo>
                  <a:lnTo>
                    <a:pt x="108412" y="315510"/>
                  </a:lnTo>
                  <a:lnTo>
                    <a:pt x="112954" y="327418"/>
                  </a:lnTo>
                  <a:lnTo>
                    <a:pt x="117967" y="339326"/>
                  </a:lnTo>
                  <a:lnTo>
                    <a:pt x="123293" y="351232"/>
                  </a:lnTo>
                  <a:lnTo>
                    <a:pt x="127836" y="362147"/>
                  </a:lnTo>
                  <a:lnTo>
                    <a:pt x="131856" y="372400"/>
                  </a:lnTo>
                  <a:lnTo>
                    <a:pt x="135529" y="382212"/>
                  </a:lnTo>
                  <a:lnTo>
                    <a:pt x="138969" y="390737"/>
                  </a:lnTo>
                  <a:lnTo>
                    <a:pt x="142256" y="398406"/>
                  </a:lnTo>
                  <a:lnTo>
                    <a:pt x="145438" y="405502"/>
                  </a:lnTo>
                  <a:lnTo>
                    <a:pt x="148552" y="411226"/>
                  </a:lnTo>
                  <a:lnTo>
                    <a:pt x="151621" y="416033"/>
                  </a:lnTo>
                  <a:lnTo>
                    <a:pt x="160734" y="428625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SMARTInkAnnotation240"/>
            <p:cNvSpPr/>
            <p:nvPr/>
          </p:nvSpPr>
          <p:spPr>
            <a:xfrm>
              <a:off x="2911078" y="4071937"/>
              <a:ext cx="53579" cy="258962"/>
            </a:xfrm>
            <a:custGeom>
              <a:avLst/>
              <a:gdLst/>
              <a:ahLst/>
              <a:cxnLst/>
              <a:rect l="0" t="0" r="0" b="0"/>
              <a:pathLst>
                <a:path w="53579" h="258962">
                  <a:moveTo>
                    <a:pt x="0" y="0"/>
                  </a:moveTo>
                  <a:lnTo>
                    <a:pt x="0" y="4740"/>
                  </a:lnTo>
                  <a:lnTo>
                    <a:pt x="992" y="8121"/>
                  </a:lnTo>
                  <a:lnTo>
                    <a:pt x="2645" y="12359"/>
                  </a:lnTo>
                  <a:lnTo>
                    <a:pt x="4740" y="17169"/>
                  </a:lnTo>
                  <a:lnTo>
                    <a:pt x="6137" y="22360"/>
                  </a:lnTo>
                  <a:lnTo>
                    <a:pt x="7068" y="27805"/>
                  </a:lnTo>
                  <a:lnTo>
                    <a:pt x="7688" y="33419"/>
                  </a:lnTo>
                  <a:lnTo>
                    <a:pt x="9094" y="40139"/>
                  </a:lnTo>
                  <a:lnTo>
                    <a:pt x="11023" y="47595"/>
                  </a:lnTo>
                  <a:lnTo>
                    <a:pt x="13302" y="55542"/>
                  </a:lnTo>
                  <a:lnTo>
                    <a:pt x="14821" y="63817"/>
                  </a:lnTo>
                  <a:lnTo>
                    <a:pt x="15834" y="72310"/>
                  </a:lnTo>
                  <a:lnTo>
                    <a:pt x="16509" y="80949"/>
                  </a:lnTo>
                  <a:lnTo>
                    <a:pt x="17951" y="90677"/>
                  </a:lnTo>
                  <a:lnTo>
                    <a:pt x="19904" y="101131"/>
                  </a:lnTo>
                  <a:lnTo>
                    <a:pt x="24722" y="123330"/>
                  </a:lnTo>
                  <a:lnTo>
                    <a:pt x="38815" y="181740"/>
                  </a:lnTo>
                  <a:lnTo>
                    <a:pt x="40759" y="192598"/>
                  </a:lnTo>
                  <a:lnTo>
                    <a:pt x="42055" y="202812"/>
                  </a:lnTo>
                  <a:lnTo>
                    <a:pt x="42919" y="212599"/>
                  </a:lnTo>
                  <a:lnTo>
                    <a:pt x="44488" y="222100"/>
                  </a:lnTo>
                  <a:lnTo>
                    <a:pt x="46526" y="231410"/>
                  </a:lnTo>
                  <a:lnTo>
                    <a:pt x="53578" y="258961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SMARTInkAnnotation241"/>
            <p:cNvSpPr/>
            <p:nvPr/>
          </p:nvSpPr>
          <p:spPr>
            <a:xfrm>
              <a:off x="3170039" y="4321968"/>
              <a:ext cx="35719" cy="267892"/>
            </a:xfrm>
            <a:custGeom>
              <a:avLst/>
              <a:gdLst/>
              <a:ahLst/>
              <a:cxnLst/>
              <a:rect l="0" t="0" r="0" b="0"/>
              <a:pathLst>
                <a:path w="35719" h="267892">
                  <a:moveTo>
                    <a:pt x="35718" y="0"/>
                  </a:moveTo>
                  <a:lnTo>
                    <a:pt x="35718" y="17169"/>
                  </a:lnTo>
                  <a:lnTo>
                    <a:pt x="34726" y="22360"/>
                  </a:lnTo>
                  <a:lnTo>
                    <a:pt x="33072" y="27805"/>
                  </a:lnTo>
                  <a:lnTo>
                    <a:pt x="30978" y="33420"/>
                  </a:lnTo>
                  <a:lnTo>
                    <a:pt x="29581" y="39147"/>
                  </a:lnTo>
                  <a:lnTo>
                    <a:pt x="28650" y="44949"/>
                  </a:lnTo>
                  <a:lnTo>
                    <a:pt x="28030" y="50802"/>
                  </a:lnTo>
                  <a:lnTo>
                    <a:pt x="27616" y="57681"/>
                  </a:lnTo>
                  <a:lnTo>
                    <a:pt x="27156" y="73261"/>
                  </a:lnTo>
                  <a:lnTo>
                    <a:pt x="26041" y="81583"/>
                  </a:lnTo>
                  <a:lnTo>
                    <a:pt x="24306" y="90108"/>
                  </a:lnTo>
                  <a:lnTo>
                    <a:pt x="22157" y="98767"/>
                  </a:lnTo>
                  <a:lnTo>
                    <a:pt x="20724" y="107517"/>
                  </a:lnTo>
                  <a:lnTo>
                    <a:pt x="19769" y="116326"/>
                  </a:lnTo>
                  <a:lnTo>
                    <a:pt x="19132" y="125176"/>
                  </a:lnTo>
                  <a:lnTo>
                    <a:pt x="18708" y="134053"/>
                  </a:lnTo>
                  <a:lnTo>
                    <a:pt x="18236" y="151852"/>
                  </a:lnTo>
                  <a:lnTo>
                    <a:pt x="17118" y="159774"/>
                  </a:lnTo>
                  <a:lnTo>
                    <a:pt x="15381" y="167039"/>
                  </a:lnTo>
                  <a:lnTo>
                    <a:pt x="5463" y="197699"/>
                  </a:lnTo>
                  <a:lnTo>
                    <a:pt x="3642" y="206213"/>
                  </a:lnTo>
                  <a:lnTo>
                    <a:pt x="2428" y="214867"/>
                  </a:lnTo>
                  <a:lnTo>
                    <a:pt x="1618" y="223611"/>
                  </a:lnTo>
                  <a:lnTo>
                    <a:pt x="1079" y="231426"/>
                  </a:lnTo>
                  <a:lnTo>
                    <a:pt x="719" y="238620"/>
                  </a:lnTo>
                  <a:lnTo>
                    <a:pt x="213" y="255580"/>
                  </a:lnTo>
                  <a:lnTo>
                    <a:pt x="0" y="267891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SMARTInkAnnotation242"/>
            <p:cNvSpPr/>
            <p:nvPr/>
          </p:nvSpPr>
          <p:spPr>
            <a:xfrm>
              <a:off x="3062882" y="4473773"/>
              <a:ext cx="285751" cy="17860"/>
            </a:xfrm>
            <a:custGeom>
              <a:avLst/>
              <a:gdLst/>
              <a:ahLst/>
              <a:cxnLst/>
              <a:rect l="0" t="0" r="0" b="0"/>
              <a:pathLst>
                <a:path w="285751" h="17860">
                  <a:moveTo>
                    <a:pt x="0" y="17859"/>
                  </a:moveTo>
                  <a:lnTo>
                    <a:pt x="0" y="13119"/>
                  </a:lnTo>
                  <a:lnTo>
                    <a:pt x="993" y="11722"/>
                  </a:lnTo>
                  <a:lnTo>
                    <a:pt x="2646" y="10791"/>
                  </a:lnTo>
                  <a:lnTo>
                    <a:pt x="4741" y="10171"/>
                  </a:lnTo>
                  <a:lnTo>
                    <a:pt x="8122" y="9757"/>
                  </a:lnTo>
                  <a:lnTo>
                    <a:pt x="12360" y="9481"/>
                  </a:lnTo>
                  <a:lnTo>
                    <a:pt x="17170" y="9297"/>
                  </a:lnTo>
                  <a:lnTo>
                    <a:pt x="22360" y="8182"/>
                  </a:lnTo>
                  <a:lnTo>
                    <a:pt x="27805" y="6447"/>
                  </a:lnTo>
                  <a:lnTo>
                    <a:pt x="33420" y="4298"/>
                  </a:lnTo>
                  <a:lnTo>
                    <a:pt x="39147" y="2865"/>
                  </a:lnTo>
                  <a:lnTo>
                    <a:pt x="44950" y="1910"/>
                  </a:lnTo>
                  <a:lnTo>
                    <a:pt x="50803" y="1274"/>
                  </a:lnTo>
                  <a:lnTo>
                    <a:pt x="58673" y="849"/>
                  </a:lnTo>
                  <a:lnTo>
                    <a:pt x="78002" y="377"/>
                  </a:lnTo>
                  <a:lnTo>
                    <a:pt x="285750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SMARTInkAnnotation243"/>
            <p:cNvSpPr/>
            <p:nvPr/>
          </p:nvSpPr>
          <p:spPr>
            <a:xfrm>
              <a:off x="3527226" y="4268390"/>
              <a:ext cx="285751" cy="392907"/>
            </a:xfrm>
            <a:custGeom>
              <a:avLst/>
              <a:gdLst/>
              <a:ahLst/>
              <a:cxnLst/>
              <a:rect l="0" t="0" r="0" b="0"/>
              <a:pathLst>
                <a:path w="285751" h="392907">
                  <a:moveTo>
                    <a:pt x="0" y="0"/>
                  </a:moveTo>
                  <a:lnTo>
                    <a:pt x="60067" y="0"/>
                  </a:lnTo>
                  <a:lnTo>
                    <a:pt x="65841" y="992"/>
                  </a:lnTo>
                  <a:lnTo>
                    <a:pt x="71676" y="2646"/>
                  </a:lnTo>
                  <a:lnTo>
                    <a:pt x="77549" y="4741"/>
                  </a:lnTo>
                  <a:lnTo>
                    <a:pt x="83450" y="6137"/>
                  </a:lnTo>
                  <a:lnTo>
                    <a:pt x="89367" y="7068"/>
                  </a:lnTo>
                  <a:lnTo>
                    <a:pt x="95297" y="7688"/>
                  </a:lnTo>
                  <a:lnTo>
                    <a:pt x="102227" y="9094"/>
                  </a:lnTo>
                  <a:lnTo>
                    <a:pt x="109823" y="11024"/>
                  </a:lnTo>
                  <a:lnTo>
                    <a:pt x="117864" y="13302"/>
                  </a:lnTo>
                  <a:lnTo>
                    <a:pt x="126201" y="14822"/>
                  </a:lnTo>
                  <a:lnTo>
                    <a:pt x="134736" y="15834"/>
                  </a:lnTo>
                  <a:lnTo>
                    <a:pt x="143402" y="16509"/>
                  </a:lnTo>
                  <a:lnTo>
                    <a:pt x="151164" y="17952"/>
                  </a:lnTo>
                  <a:lnTo>
                    <a:pt x="158323" y="19905"/>
                  </a:lnTo>
                  <a:lnTo>
                    <a:pt x="165080" y="22200"/>
                  </a:lnTo>
                  <a:lnTo>
                    <a:pt x="170577" y="24722"/>
                  </a:lnTo>
                  <a:lnTo>
                    <a:pt x="179330" y="30170"/>
                  </a:lnTo>
                  <a:lnTo>
                    <a:pt x="184045" y="33012"/>
                  </a:lnTo>
                  <a:lnTo>
                    <a:pt x="189174" y="35898"/>
                  </a:lnTo>
                  <a:lnTo>
                    <a:pt x="194577" y="38815"/>
                  </a:lnTo>
                  <a:lnTo>
                    <a:pt x="203226" y="44702"/>
                  </a:lnTo>
                  <a:lnTo>
                    <a:pt x="210378" y="50625"/>
                  </a:lnTo>
                  <a:lnTo>
                    <a:pt x="216863" y="56565"/>
                  </a:lnTo>
                  <a:lnTo>
                    <a:pt x="226092" y="65488"/>
                  </a:lnTo>
                  <a:lnTo>
                    <a:pt x="228119" y="68463"/>
                  </a:lnTo>
                  <a:lnTo>
                    <a:pt x="230371" y="74415"/>
                  </a:lnTo>
                  <a:lnTo>
                    <a:pt x="231371" y="83013"/>
                  </a:lnTo>
                  <a:lnTo>
                    <a:pt x="231638" y="88084"/>
                  </a:lnTo>
                  <a:lnTo>
                    <a:pt x="229289" y="99010"/>
                  </a:lnTo>
                  <a:lnTo>
                    <a:pt x="224937" y="109489"/>
                  </a:lnTo>
                  <a:lnTo>
                    <a:pt x="216909" y="121959"/>
                  </a:lnTo>
                  <a:lnTo>
                    <a:pt x="211167" y="132256"/>
                  </a:lnTo>
                  <a:lnTo>
                    <a:pt x="202662" y="143448"/>
                  </a:lnTo>
                  <a:lnTo>
                    <a:pt x="197616" y="149210"/>
                  </a:lnTo>
                  <a:lnTo>
                    <a:pt x="192267" y="155036"/>
                  </a:lnTo>
                  <a:lnTo>
                    <a:pt x="181033" y="166800"/>
                  </a:lnTo>
                  <a:lnTo>
                    <a:pt x="175259" y="173708"/>
                  </a:lnTo>
                  <a:lnTo>
                    <a:pt x="169425" y="181289"/>
                  </a:lnTo>
                  <a:lnTo>
                    <a:pt x="163552" y="189321"/>
                  </a:lnTo>
                  <a:lnTo>
                    <a:pt x="156659" y="196659"/>
                  </a:lnTo>
                  <a:lnTo>
                    <a:pt x="149088" y="203536"/>
                  </a:lnTo>
                  <a:lnTo>
                    <a:pt x="141064" y="210105"/>
                  </a:lnTo>
                  <a:lnTo>
                    <a:pt x="132738" y="216468"/>
                  </a:lnTo>
                  <a:lnTo>
                    <a:pt x="124211" y="222695"/>
                  </a:lnTo>
                  <a:lnTo>
                    <a:pt x="115549" y="228830"/>
                  </a:lnTo>
                  <a:lnTo>
                    <a:pt x="107790" y="234905"/>
                  </a:lnTo>
                  <a:lnTo>
                    <a:pt x="100634" y="240939"/>
                  </a:lnTo>
                  <a:lnTo>
                    <a:pt x="93878" y="246946"/>
                  </a:lnTo>
                  <a:lnTo>
                    <a:pt x="81080" y="258913"/>
                  </a:lnTo>
                  <a:lnTo>
                    <a:pt x="74890" y="264882"/>
                  </a:lnTo>
                  <a:lnTo>
                    <a:pt x="68778" y="269854"/>
                  </a:lnTo>
                  <a:lnTo>
                    <a:pt x="62719" y="274160"/>
                  </a:lnTo>
                  <a:lnTo>
                    <a:pt x="56695" y="278023"/>
                  </a:lnTo>
                  <a:lnTo>
                    <a:pt x="51688" y="282584"/>
                  </a:lnTo>
                  <a:lnTo>
                    <a:pt x="43477" y="292942"/>
                  </a:lnTo>
                  <a:lnTo>
                    <a:pt x="36521" y="304160"/>
                  </a:lnTo>
                  <a:lnTo>
                    <a:pt x="31114" y="314768"/>
                  </a:lnTo>
                  <a:lnTo>
                    <a:pt x="28711" y="322790"/>
                  </a:lnTo>
                  <a:lnTo>
                    <a:pt x="27358" y="332884"/>
                  </a:lnTo>
                  <a:lnTo>
                    <a:pt x="28161" y="335032"/>
                  </a:lnTo>
                  <a:lnTo>
                    <a:pt x="29688" y="336464"/>
                  </a:lnTo>
                  <a:lnTo>
                    <a:pt x="31698" y="337419"/>
                  </a:lnTo>
                  <a:lnTo>
                    <a:pt x="33039" y="339047"/>
                  </a:lnTo>
                  <a:lnTo>
                    <a:pt x="33932" y="341125"/>
                  </a:lnTo>
                  <a:lnTo>
                    <a:pt x="34527" y="343503"/>
                  </a:lnTo>
                  <a:lnTo>
                    <a:pt x="36909" y="346080"/>
                  </a:lnTo>
                  <a:lnTo>
                    <a:pt x="44847" y="351590"/>
                  </a:lnTo>
                  <a:lnTo>
                    <a:pt x="50733" y="354448"/>
                  </a:lnTo>
                  <a:lnTo>
                    <a:pt x="57635" y="357346"/>
                  </a:lnTo>
                  <a:lnTo>
                    <a:pt x="65212" y="360270"/>
                  </a:lnTo>
                  <a:lnTo>
                    <a:pt x="74233" y="362218"/>
                  </a:lnTo>
                  <a:lnTo>
                    <a:pt x="84215" y="363518"/>
                  </a:lnTo>
                  <a:lnTo>
                    <a:pt x="94838" y="364384"/>
                  </a:lnTo>
                  <a:lnTo>
                    <a:pt x="105890" y="365955"/>
                  </a:lnTo>
                  <a:lnTo>
                    <a:pt x="117226" y="367993"/>
                  </a:lnTo>
                  <a:lnTo>
                    <a:pt x="168676" y="378394"/>
                  </a:lnTo>
                  <a:lnTo>
                    <a:pt x="182896" y="380254"/>
                  </a:lnTo>
                  <a:lnTo>
                    <a:pt x="197337" y="381495"/>
                  </a:lnTo>
                  <a:lnTo>
                    <a:pt x="211925" y="382323"/>
                  </a:lnTo>
                  <a:lnTo>
                    <a:pt x="224627" y="383866"/>
                  </a:lnTo>
                  <a:lnTo>
                    <a:pt x="236072" y="385887"/>
                  </a:lnTo>
                  <a:lnTo>
                    <a:pt x="246678" y="388227"/>
                  </a:lnTo>
                  <a:lnTo>
                    <a:pt x="255733" y="389786"/>
                  </a:lnTo>
                  <a:lnTo>
                    <a:pt x="263754" y="390827"/>
                  </a:lnTo>
                  <a:lnTo>
                    <a:pt x="285750" y="392906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SMARTInkAnnotation244"/>
            <p:cNvSpPr/>
            <p:nvPr/>
          </p:nvSpPr>
          <p:spPr>
            <a:xfrm>
              <a:off x="3580804" y="4500562"/>
              <a:ext cx="276822" cy="62509"/>
            </a:xfrm>
            <a:custGeom>
              <a:avLst/>
              <a:gdLst/>
              <a:ahLst/>
              <a:cxnLst/>
              <a:rect l="0" t="0" r="0" b="0"/>
              <a:pathLst>
                <a:path w="276822" h="62509">
                  <a:moveTo>
                    <a:pt x="0" y="0"/>
                  </a:moveTo>
                  <a:lnTo>
                    <a:pt x="17169" y="0"/>
                  </a:lnTo>
                  <a:lnTo>
                    <a:pt x="22360" y="992"/>
                  </a:lnTo>
                  <a:lnTo>
                    <a:pt x="27805" y="2646"/>
                  </a:lnTo>
                  <a:lnTo>
                    <a:pt x="33419" y="4740"/>
                  </a:lnTo>
                  <a:lnTo>
                    <a:pt x="41132" y="7129"/>
                  </a:lnTo>
                  <a:lnTo>
                    <a:pt x="60283" y="12429"/>
                  </a:lnTo>
                  <a:lnTo>
                    <a:pt x="93378" y="20991"/>
                  </a:lnTo>
                  <a:lnTo>
                    <a:pt x="119223" y="26857"/>
                  </a:lnTo>
                  <a:lnTo>
                    <a:pt x="133060" y="29811"/>
                  </a:lnTo>
                  <a:lnTo>
                    <a:pt x="148238" y="33765"/>
                  </a:lnTo>
                  <a:lnTo>
                    <a:pt x="164310" y="38384"/>
                  </a:lnTo>
                  <a:lnTo>
                    <a:pt x="180978" y="43449"/>
                  </a:lnTo>
                  <a:lnTo>
                    <a:pt x="196058" y="46825"/>
                  </a:lnTo>
                  <a:lnTo>
                    <a:pt x="210080" y="49076"/>
                  </a:lnTo>
                  <a:lnTo>
                    <a:pt x="223397" y="50577"/>
                  </a:lnTo>
                  <a:lnTo>
                    <a:pt x="235252" y="52570"/>
                  </a:lnTo>
                  <a:lnTo>
                    <a:pt x="246131" y="54890"/>
                  </a:lnTo>
                  <a:lnTo>
                    <a:pt x="276821" y="62508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SMARTInkAnnotation245"/>
            <p:cNvSpPr/>
            <p:nvPr/>
          </p:nvSpPr>
          <p:spPr>
            <a:xfrm>
              <a:off x="3964826" y="4268390"/>
              <a:ext cx="249976" cy="446294"/>
            </a:xfrm>
            <a:custGeom>
              <a:avLst/>
              <a:gdLst/>
              <a:ahLst/>
              <a:cxnLst/>
              <a:rect l="0" t="0" r="0" b="0"/>
              <a:pathLst>
                <a:path w="249976" h="446294">
                  <a:moveTo>
                    <a:pt x="62463" y="0"/>
                  </a:moveTo>
                  <a:lnTo>
                    <a:pt x="62463" y="7688"/>
                  </a:lnTo>
                  <a:lnTo>
                    <a:pt x="55333" y="16806"/>
                  </a:lnTo>
                  <a:lnTo>
                    <a:pt x="48223" y="30225"/>
                  </a:lnTo>
                  <a:lnTo>
                    <a:pt x="40339" y="56775"/>
                  </a:lnTo>
                  <a:lnTo>
                    <a:pt x="35101" y="70212"/>
                  </a:lnTo>
                  <a:lnTo>
                    <a:pt x="29466" y="82799"/>
                  </a:lnTo>
                  <a:lnTo>
                    <a:pt x="20715" y="101042"/>
                  </a:lnTo>
                  <a:lnTo>
                    <a:pt x="14804" y="113037"/>
                  </a:lnTo>
                  <a:lnTo>
                    <a:pt x="11839" y="120007"/>
                  </a:lnTo>
                  <a:lnTo>
                    <a:pt x="8870" y="127630"/>
                  </a:lnTo>
                  <a:lnTo>
                    <a:pt x="5898" y="135688"/>
                  </a:lnTo>
                  <a:lnTo>
                    <a:pt x="3917" y="143045"/>
                  </a:lnTo>
                  <a:lnTo>
                    <a:pt x="1715" y="156510"/>
                  </a:lnTo>
                  <a:lnTo>
                    <a:pt x="737" y="166464"/>
                  </a:lnTo>
                  <a:lnTo>
                    <a:pt x="187" y="180291"/>
                  </a:lnTo>
                  <a:lnTo>
                    <a:pt x="0" y="198002"/>
                  </a:lnTo>
                  <a:lnTo>
                    <a:pt x="2621" y="207394"/>
                  </a:lnTo>
                  <a:lnTo>
                    <a:pt x="4709" y="212677"/>
                  </a:lnTo>
                  <a:lnTo>
                    <a:pt x="7093" y="216199"/>
                  </a:lnTo>
                  <a:lnTo>
                    <a:pt x="9674" y="218546"/>
                  </a:lnTo>
                  <a:lnTo>
                    <a:pt x="15188" y="222147"/>
                  </a:lnTo>
                  <a:lnTo>
                    <a:pt x="20946" y="227055"/>
                  </a:lnTo>
                  <a:lnTo>
                    <a:pt x="23871" y="228761"/>
                  </a:lnTo>
                  <a:lnTo>
                    <a:pt x="29766" y="230656"/>
                  </a:lnTo>
                  <a:lnTo>
                    <a:pt x="33720" y="231161"/>
                  </a:lnTo>
                  <a:lnTo>
                    <a:pt x="38340" y="231498"/>
                  </a:lnTo>
                  <a:lnTo>
                    <a:pt x="43404" y="231722"/>
                  </a:lnTo>
                  <a:lnTo>
                    <a:pt x="54323" y="231972"/>
                  </a:lnTo>
                  <a:lnTo>
                    <a:pt x="60012" y="232039"/>
                  </a:lnTo>
                  <a:lnTo>
                    <a:pt x="65790" y="231091"/>
                  </a:lnTo>
                  <a:lnTo>
                    <a:pt x="71626" y="229467"/>
                  </a:lnTo>
                  <a:lnTo>
                    <a:pt x="77501" y="227392"/>
                  </a:lnTo>
                  <a:lnTo>
                    <a:pt x="83402" y="226009"/>
                  </a:lnTo>
                  <a:lnTo>
                    <a:pt x="89321" y="225086"/>
                  </a:lnTo>
                  <a:lnTo>
                    <a:pt x="95251" y="224472"/>
                  </a:lnTo>
                  <a:lnTo>
                    <a:pt x="101188" y="223070"/>
                  </a:lnTo>
                  <a:lnTo>
                    <a:pt x="107131" y="221143"/>
                  </a:lnTo>
                  <a:lnTo>
                    <a:pt x="113078" y="218866"/>
                  </a:lnTo>
                  <a:lnTo>
                    <a:pt x="119026" y="216356"/>
                  </a:lnTo>
                  <a:lnTo>
                    <a:pt x="124976" y="213691"/>
                  </a:lnTo>
                  <a:lnTo>
                    <a:pt x="130927" y="210922"/>
                  </a:lnTo>
                  <a:lnTo>
                    <a:pt x="136879" y="209075"/>
                  </a:lnTo>
                  <a:lnTo>
                    <a:pt x="142831" y="207844"/>
                  </a:lnTo>
                  <a:lnTo>
                    <a:pt x="148784" y="207024"/>
                  </a:lnTo>
                  <a:lnTo>
                    <a:pt x="154737" y="205485"/>
                  </a:lnTo>
                  <a:lnTo>
                    <a:pt x="160690" y="203466"/>
                  </a:lnTo>
                  <a:lnTo>
                    <a:pt x="166643" y="201129"/>
                  </a:lnTo>
                  <a:lnTo>
                    <a:pt x="171603" y="198578"/>
                  </a:lnTo>
                  <a:lnTo>
                    <a:pt x="175903" y="195885"/>
                  </a:lnTo>
                  <a:lnTo>
                    <a:pt x="179761" y="193098"/>
                  </a:lnTo>
                  <a:lnTo>
                    <a:pt x="184318" y="190248"/>
                  </a:lnTo>
                  <a:lnTo>
                    <a:pt x="189340" y="187356"/>
                  </a:lnTo>
                  <a:lnTo>
                    <a:pt x="194672" y="184435"/>
                  </a:lnTo>
                  <a:lnTo>
                    <a:pt x="199219" y="182488"/>
                  </a:lnTo>
                  <a:lnTo>
                    <a:pt x="206917" y="180325"/>
                  </a:lnTo>
                  <a:lnTo>
                    <a:pt x="211352" y="179748"/>
                  </a:lnTo>
                  <a:lnTo>
                    <a:pt x="216292" y="179363"/>
                  </a:lnTo>
                  <a:lnTo>
                    <a:pt x="226081" y="178936"/>
                  </a:lnTo>
                  <a:lnTo>
                    <a:pt x="233739" y="178746"/>
                  </a:lnTo>
                  <a:lnTo>
                    <a:pt x="236178" y="179688"/>
                  </a:lnTo>
                  <a:lnTo>
                    <a:pt x="237804" y="181307"/>
                  </a:lnTo>
                  <a:lnTo>
                    <a:pt x="238888" y="183380"/>
                  </a:lnTo>
                  <a:lnTo>
                    <a:pt x="240603" y="184761"/>
                  </a:lnTo>
                  <a:lnTo>
                    <a:pt x="242738" y="185682"/>
                  </a:lnTo>
                  <a:lnTo>
                    <a:pt x="245154" y="186296"/>
                  </a:lnTo>
                  <a:lnTo>
                    <a:pt x="246764" y="187697"/>
                  </a:lnTo>
                  <a:lnTo>
                    <a:pt x="247838" y="189624"/>
                  </a:lnTo>
                  <a:lnTo>
                    <a:pt x="249031" y="194410"/>
                  </a:lnTo>
                  <a:lnTo>
                    <a:pt x="249797" y="208213"/>
                  </a:lnTo>
                  <a:lnTo>
                    <a:pt x="249975" y="239532"/>
                  </a:lnTo>
                  <a:lnTo>
                    <a:pt x="247335" y="253302"/>
                  </a:lnTo>
                  <a:lnTo>
                    <a:pt x="245242" y="261142"/>
                  </a:lnTo>
                  <a:lnTo>
                    <a:pt x="242855" y="268352"/>
                  </a:lnTo>
                  <a:lnTo>
                    <a:pt x="237556" y="281655"/>
                  </a:lnTo>
                  <a:lnTo>
                    <a:pt x="233762" y="287982"/>
                  </a:lnTo>
                  <a:lnTo>
                    <a:pt x="229248" y="294183"/>
                  </a:lnTo>
                  <a:lnTo>
                    <a:pt x="224254" y="300302"/>
                  </a:lnTo>
                  <a:lnTo>
                    <a:pt x="219933" y="307358"/>
                  </a:lnTo>
                  <a:lnTo>
                    <a:pt x="216060" y="315038"/>
                  </a:lnTo>
                  <a:lnTo>
                    <a:pt x="212486" y="323135"/>
                  </a:lnTo>
                  <a:lnTo>
                    <a:pt x="208119" y="330517"/>
                  </a:lnTo>
                  <a:lnTo>
                    <a:pt x="203223" y="337423"/>
                  </a:lnTo>
                  <a:lnTo>
                    <a:pt x="197974" y="344011"/>
                  </a:lnTo>
                  <a:lnTo>
                    <a:pt x="191499" y="350388"/>
                  </a:lnTo>
                  <a:lnTo>
                    <a:pt x="184206" y="356623"/>
                  </a:lnTo>
                  <a:lnTo>
                    <a:pt x="176367" y="362764"/>
                  </a:lnTo>
                  <a:lnTo>
                    <a:pt x="169156" y="368843"/>
                  </a:lnTo>
                  <a:lnTo>
                    <a:pt x="162365" y="374880"/>
                  </a:lnTo>
                  <a:lnTo>
                    <a:pt x="149528" y="386879"/>
                  </a:lnTo>
                  <a:lnTo>
                    <a:pt x="137207" y="398827"/>
                  </a:lnTo>
                  <a:lnTo>
                    <a:pt x="130152" y="403799"/>
                  </a:lnTo>
                  <a:lnTo>
                    <a:pt x="122471" y="408105"/>
                  </a:lnTo>
                  <a:lnTo>
                    <a:pt x="114375" y="411968"/>
                  </a:lnTo>
                  <a:lnTo>
                    <a:pt x="106000" y="416529"/>
                  </a:lnTo>
                  <a:lnTo>
                    <a:pt x="97441" y="421553"/>
                  </a:lnTo>
                  <a:lnTo>
                    <a:pt x="88758" y="426887"/>
                  </a:lnTo>
                  <a:lnTo>
                    <a:pt x="80985" y="431435"/>
                  </a:lnTo>
                  <a:lnTo>
                    <a:pt x="67057" y="439134"/>
                  </a:lnTo>
                  <a:lnTo>
                    <a:pt x="60565" y="441585"/>
                  </a:lnTo>
                  <a:lnTo>
                    <a:pt x="54251" y="443218"/>
                  </a:lnTo>
                  <a:lnTo>
                    <a:pt x="48059" y="444306"/>
                  </a:lnTo>
                  <a:lnTo>
                    <a:pt x="41946" y="445033"/>
                  </a:lnTo>
                  <a:lnTo>
                    <a:pt x="35886" y="445517"/>
                  </a:lnTo>
                  <a:lnTo>
                    <a:pt x="24854" y="446054"/>
                  </a:lnTo>
                  <a:lnTo>
                    <a:pt x="16643" y="446293"/>
                  </a:lnTo>
                  <a:lnTo>
                    <a:pt x="14057" y="445365"/>
                  </a:lnTo>
                  <a:lnTo>
                    <a:pt x="12333" y="443754"/>
                  </a:lnTo>
                  <a:lnTo>
                    <a:pt x="8884" y="437555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SMARTInkAnnotation246"/>
            <p:cNvSpPr/>
            <p:nvPr/>
          </p:nvSpPr>
          <p:spPr>
            <a:xfrm>
              <a:off x="4250531" y="4054078"/>
              <a:ext cx="187524" cy="375048"/>
            </a:xfrm>
            <a:custGeom>
              <a:avLst/>
              <a:gdLst/>
              <a:ahLst/>
              <a:cxnLst/>
              <a:rect l="0" t="0" r="0" b="0"/>
              <a:pathLst>
                <a:path w="187524" h="375048">
                  <a:moveTo>
                    <a:pt x="0" y="0"/>
                  </a:moveTo>
                  <a:lnTo>
                    <a:pt x="12428" y="12428"/>
                  </a:lnTo>
                  <a:lnTo>
                    <a:pt x="18091" y="23383"/>
                  </a:lnTo>
                  <a:lnTo>
                    <a:pt x="20990" y="30471"/>
                  </a:lnTo>
                  <a:lnTo>
                    <a:pt x="23915" y="38174"/>
                  </a:lnTo>
                  <a:lnTo>
                    <a:pt x="29811" y="54669"/>
                  </a:lnTo>
                  <a:lnTo>
                    <a:pt x="33765" y="63235"/>
                  </a:lnTo>
                  <a:lnTo>
                    <a:pt x="38384" y="71922"/>
                  </a:lnTo>
                  <a:lnTo>
                    <a:pt x="43449" y="80690"/>
                  </a:lnTo>
                  <a:lnTo>
                    <a:pt x="54368" y="101015"/>
                  </a:lnTo>
                  <a:lnTo>
                    <a:pt x="60058" y="111992"/>
                  </a:lnTo>
                  <a:lnTo>
                    <a:pt x="65835" y="124271"/>
                  </a:lnTo>
                  <a:lnTo>
                    <a:pt x="83447" y="164261"/>
                  </a:lnTo>
                  <a:lnTo>
                    <a:pt x="95296" y="189421"/>
                  </a:lnTo>
                  <a:lnTo>
                    <a:pt x="102226" y="202680"/>
                  </a:lnTo>
                  <a:lnTo>
                    <a:pt x="117863" y="230639"/>
                  </a:lnTo>
                  <a:lnTo>
                    <a:pt x="125208" y="246033"/>
                  </a:lnTo>
                  <a:lnTo>
                    <a:pt x="132089" y="262248"/>
                  </a:lnTo>
                  <a:lnTo>
                    <a:pt x="138661" y="279012"/>
                  </a:lnTo>
                  <a:lnTo>
                    <a:pt x="145026" y="294156"/>
                  </a:lnTo>
                  <a:lnTo>
                    <a:pt x="157391" y="321566"/>
                  </a:lnTo>
                  <a:lnTo>
                    <a:pt x="163466" y="333440"/>
                  </a:lnTo>
                  <a:lnTo>
                    <a:pt x="169501" y="344332"/>
                  </a:lnTo>
                  <a:lnTo>
                    <a:pt x="187523" y="375047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SMARTInkAnnotation247"/>
            <p:cNvSpPr/>
            <p:nvPr/>
          </p:nvSpPr>
          <p:spPr>
            <a:xfrm>
              <a:off x="4598789" y="4366617"/>
              <a:ext cx="35719" cy="330399"/>
            </a:xfrm>
            <a:custGeom>
              <a:avLst/>
              <a:gdLst/>
              <a:ahLst/>
              <a:cxnLst/>
              <a:rect l="0" t="0" r="0" b="0"/>
              <a:pathLst>
                <a:path w="35719" h="330399">
                  <a:moveTo>
                    <a:pt x="35718" y="0"/>
                  </a:moveTo>
                  <a:lnTo>
                    <a:pt x="35718" y="43190"/>
                  </a:lnTo>
                  <a:lnTo>
                    <a:pt x="34726" y="49629"/>
                  </a:lnTo>
                  <a:lnTo>
                    <a:pt x="33073" y="56899"/>
                  </a:lnTo>
                  <a:lnTo>
                    <a:pt x="30978" y="64721"/>
                  </a:lnTo>
                  <a:lnTo>
                    <a:pt x="29581" y="71921"/>
                  </a:lnTo>
                  <a:lnTo>
                    <a:pt x="28650" y="78705"/>
                  </a:lnTo>
                  <a:lnTo>
                    <a:pt x="28030" y="85212"/>
                  </a:lnTo>
                  <a:lnTo>
                    <a:pt x="27616" y="92527"/>
                  </a:lnTo>
                  <a:lnTo>
                    <a:pt x="27156" y="108591"/>
                  </a:lnTo>
                  <a:lnTo>
                    <a:pt x="26042" y="116050"/>
                  </a:lnTo>
                  <a:lnTo>
                    <a:pt x="24306" y="123008"/>
                  </a:lnTo>
                  <a:lnTo>
                    <a:pt x="22157" y="129630"/>
                  </a:lnTo>
                  <a:lnTo>
                    <a:pt x="20724" y="137021"/>
                  </a:lnTo>
                  <a:lnTo>
                    <a:pt x="19769" y="144925"/>
                  </a:lnTo>
                  <a:lnTo>
                    <a:pt x="19133" y="153172"/>
                  </a:lnTo>
                  <a:lnTo>
                    <a:pt x="17716" y="161646"/>
                  </a:lnTo>
                  <a:lnTo>
                    <a:pt x="15779" y="170271"/>
                  </a:lnTo>
                  <a:lnTo>
                    <a:pt x="13496" y="178998"/>
                  </a:lnTo>
                  <a:lnTo>
                    <a:pt x="11974" y="187793"/>
                  </a:lnTo>
                  <a:lnTo>
                    <a:pt x="10959" y="196633"/>
                  </a:lnTo>
                  <a:lnTo>
                    <a:pt x="10282" y="205503"/>
                  </a:lnTo>
                  <a:lnTo>
                    <a:pt x="9831" y="214392"/>
                  </a:lnTo>
                  <a:lnTo>
                    <a:pt x="9330" y="232207"/>
                  </a:lnTo>
                  <a:lnTo>
                    <a:pt x="8965" y="285753"/>
                  </a:lnTo>
                  <a:lnTo>
                    <a:pt x="7960" y="293690"/>
                  </a:lnTo>
                  <a:lnTo>
                    <a:pt x="6299" y="300965"/>
                  </a:lnTo>
                  <a:lnTo>
                    <a:pt x="4199" y="307799"/>
                  </a:lnTo>
                  <a:lnTo>
                    <a:pt x="2799" y="313348"/>
                  </a:lnTo>
                  <a:lnTo>
                    <a:pt x="1866" y="318039"/>
                  </a:lnTo>
                  <a:lnTo>
                    <a:pt x="0" y="330398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SMARTInkAnnotation248"/>
            <p:cNvSpPr/>
            <p:nvPr/>
          </p:nvSpPr>
          <p:spPr>
            <a:xfrm>
              <a:off x="4473773" y="4457187"/>
              <a:ext cx="312540" cy="70165"/>
            </a:xfrm>
            <a:custGeom>
              <a:avLst/>
              <a:gdLst/>
              <a:ahLst/>
              <a:cxnLst/>
              <a:rect l="0" t="0" r="0" b="0"/>
              <a:pathLst>
                <a:path w="312540" h="70165">
                  <a:moveTo>
                    <a:pt x="0" y="16586"/>
                  </a:moveTo>
                  <a:lnTo>
                    <a:pt x="0" y="11845"/>
                  </a:lnTo>
                  <a:lnTo>
                    <a:pt x="992" y="10449"/>
                  </a:lnTo>
                  <a:lnTo>
                    <a:pt x="2646" y="9518"/>
                  </a:lnTo>
                  <a:lnTo>
                    <a:pt x="7129" y="8484"/>
                  </a:lnTo>
                  <a:lnTo>
                    <a:pt x="12429" y="8024"/>
                  </a:lnTo>
                  <a:lnTo>
                    <a:pt x="16223" y="6909"/>
                  </a:lnTo>
                  <a:lnTo>
                    <a:pt x="20738" y="5174"/>
                  </a:lnTo>
                  <a:lnTo>
                    <a:pt x="25731" y="3025"/>
                  </a:lnTo>
                  <a:lnTo>
                    <a:pt x="31045" y="1592"/>
                  </a:lnTo>
                  <a:lnTo>
                    <a:pt x="36571" y="637"/>
                  </a:lnTo>
                  <a:lnTo>
                    <a:pt x="42240" y="0"/>
                  </a:lnTo>
                  <a:lnTo>
                    <a:pt x="48996" y="568"/>
                  </a:lnTo>
                  <a:lnTo>
                    <a:pt x="56476" y="1938"/>
                  </a:lnTo>
                  <a:lnTo>
                    <a:pt x="64440" y="3844"/>
                  </a:lnTo>
                  <a:lnTo>
                    <a:pt x="72726" y="5115"/>
                  </a:lnTo>
                  <a:lnTo>
                    <a:pt x="81226" y="5962"/>
                  </a:lnTo>
                  <a:lnTo>
                    <a:pt x="89869" y="6527"/>
                  </a:lnTo>
                  <a:lnTo>
                    <a:pt x="98608" y="7895"/>
                  </a:lnTo>
                  <a:lnTo>
                    <a:pt x="107410" y="9800"/>
                  </a:lnTo>
                  <a:lnTo>
                    <a:pt x="147666" y="19986"/>
                  </a:lnTo>
                  <a:lnTo>
                    <a:pt x="159959" y="23813"/>
                  </a:lnTo>
                  <a:lnTo>
                    <a:pt x="173116" y="28350"/>
                  </a:lnTo>
                  <a:lnTo>
                    <a:pt x="186848" y="33358"/>
                  </a:lnTo>
                  <a:lnTo>
                    <a:pt x="200964" y="37689"/>
                  </a:lnTo>
                  <a:lnTo>
                    <a:pt x="215335" y="41569"/>
                  </a:lnTo>
                  <a:lnTo>
                    <a:pt x="229877" y="45147"/>
                  </a:lnTo>
                  <a:lnTo>
                    <a:pt x="243540" y="49517"/>
                  </a:lnTo>
                  <a:lnTo>
                    <a:pt x="256618" y="54416"/>
                  </a:lnTo>
                  <a:lnTo>
                    <a:pt x="269305" y="59665"/>
                  </a:lnTo>
                  <a:lnTo>
                    <a:pt x="279748" y="63164"/>
                  </a:lnTo>
                  <a:lnTo>
                    <a:pt x="288694" y="65497"/>
                  </a:lnTo>
                  <a:lnTo>
                    <a:pt x="312539" y="70164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SMARTInkAnnotation249"/>
            <p:cNvSpPr/>
            <p:nvPr/>
          </p:nvSpPr>
          <p:spPr>
            <a:xfrm>
              <a:off x="3732609" y="4018359"/>
              <a:ext cx="89298" cy="142874"/>
            </a:xfrm>
            <a:custGeom>
              <a:avLst/>
              <a:gdLst/>
              <a:ahLst/>
              <a:cxnLst/>
              <a:rect l="0" t="0" r="0" b="0"/>
              <a:pathLst>
                <a:path w="89298" h="142874">
                  <a:moveTo>
                    <a:pt x="0" y="8930"/>
                  </a:moveTo>
                  <a:lnTo>
                    <a:pt x="0" y="0"/>
                  </a:lnTo>
                  <a:lnTo>
                    <a:pt x="0" y="22491"/>
                  </a:lnTo>
                  <a:lnTo>
                    <a:pt x="992" y="23924"/>
                  </a:lnTo>
                  <a:lnTo>
                    <a:pt x="2646" y="24879"/>
                  </a:lnTo>
                  <a:lnTo>
                    <a:pt x="4740" y="25515"/>
                  </a:lnTo>
                  <a:lnTo>
                    <a:pt x="6137" y="26932"/>
                  </a:lnTo>
                  <a:lnTo>
                    <a:pt x="7068" y="28869"/>
                  </a:lnTo>
                  <a:lnTo>
                    <a:pt x="7688" y="31152"/>
                  </a:lnTo>
                  <a:lnTo>
                    <a:pt x="9094" y="33666"/>
                  </a:lnTo>
                  <a:lnTo>
                    <a:pt x="11024" y="36334"/>
                  </a:lnTo>
                  <a:lnTo>
                    <a:pt x="13302" y="39106"/>
                  </a:lnTo>
                  <a:lnTo>
                    <a:pt x="15814" y="41945"/>
                  </a:lnTo>
                  <a:lnTo>
                    <a:pt x="21249" y="47747"/>
                  </a:lnTo>
                  <a:lnTo>
                    <a:pt x="24088" y="51674"/>
                  </a:lnTo>
                  <a:lnTo>
                    <a:pt x="26973" y="56278"/>
                  </a:lnTo>
                  <a:lnTo>
                    <a:pt x="29888" y="61331"/>
                  </a:lnTo>
                  <a:lnTo>
                    <a:pt x="32823" y="65692"/>
                  </a:lnTo>
                  <a:lnTo>
                    <a:pt x="35773" y="69591"/>
                  </a:lnTo>
                  <a:lnTo>
                    <a:pt x="38732" y="73183"/>
                  </a:lnTo>
                  <a:lnTo>
                    <a:pt x="42688" y="77562"/>
                  </a:lnTo>
                  <a:lnTo>
                    <a:pt x="52376" y="87719"/>
                  </a:lnTo>
                  <a:lnTo>
                    <a:pt x="55753" y="92214"/>
                  </a:lnTo>
                  <a:lnTo>
                    <a:pt x="58005" y="96202"/>
                  </a:lnTo>
                  <a:lnTo>
                    <a:pt x="59506" y="99853"/>
                  </a:lnTo>
                  <a:lnTo>
                    <a:pt x="61498" y="103280"/>
                  </a:lnTo>
                  <a:lnTo>
                    <a:pt x="63819" y="106556"/>
                  </a:lnTo>
                  <a:lnTo>
                    <a:pt x="66359" y="109733"/>
                  </a:lnTo>
                  <a:lnTo>
                    <a:pt x="69044" y="112842"/>
                  </a:lnTo>
                  <a:lnTo>
                    <a:pt x="71826" y="115908"/>
                  </a:lnTo>
                  <a:lnTo>
                    <a:pt x="74673" y="118944"/>
                  </a:lnTo>
                  <a:lnTo>
                    <a:pt x="76571" y="121959"/>
                  </a:lnTo>
                  <a:lnTo>
                    <a:pt x="77837" y="124962"/>
                  </a:lnTo>
                  <a:lnTo>
                    <a:pt x="80219" y="133419"/>
                  </a:lnTo>
                  <a:lnTo>
                    <a:pt x="80301" y="136357"/>
                  </a:lnTo>
                  <a:lnTo>
                    <a:pt x="80367" y="142865"/>
                  </a:lnTo>
                  <a:lnTo>
                    <a:pt x="80367" y="142873"/>
                  </a:lnTo>
                  <a:lnTo>
                    <a:pt x="80367" y="138134"/>
                  </a:lnTo>
                  <a:lnTo>
                    <a:pt x="81359" y="136738"/>
                  </a:lnTo>
                  <a:lnTo>
                    <a:pt x="83013" y="135807"/>
                  </a:lnTo>
                  <a:lnTo>
                    <a:pt x="89297" y="133945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SMARTInkAnnotation250"/>
            <p:cNvSpPr/>
            <p:nvPr/>
          </p:nvSpPr>
          <p:spPr>
            <a:xfrm>
              <a:off x="4983298" y="4393419"/>
              <a:ext cx="392363" cy="337920"/>
            </a:xfrm>
            <a:custGeom>
              <a:avLst/>
              <a:gdLst/>
              <a:ahLst/>
              <a:cxnLst/>
              <a:rect l="0" t="0" r="0" b="0"/>
              <a:pathLst>
                <a:path w="392363" h="337920">
                  <a:moveTo>
                    <a:pt x="356655" y="89284"/>
                  </a:moveTo>
                  <a:lnTo>
                    <a:pt x="356655" y="75981"/>
                  </a:lnTo>
                  <a:lnTo>
                    <a:pt x="354009" y="68158"/>
                  </a:lnTo>
                  <a:lnTo>
                    <a:pt x="349526" y="59058"/>
                  </a:lnTo>
                  <a:lnTo>
                    <a:pt x="344226" y="51707"/>
                  </a:lnTo>
                  <a:lnTo>
                    <a:pt x="335664" y="41990"/>
                  </a:lnTo>
                  <a:lnTo>
                    <a:pt x="326843" y="32827"/>
                  </a:lnTo>
                  <a:lnTo>
                    <a:pt x="317946" y="23828"/>
                  </a:lnTo>
                  <a:lnTo>
                    <a:pt x="309354" y="17859"/>
                  </a:lnTo>
                  <a:lnTo>
                    <a:pt x="298921" y="11899"/>
                  </a:lnTo>
                  <a:lnTo>
                    <a:pt x="287670" y="5942"/>
                  </a:lnTo>
                  <a:lnTo>
                    <a:pt x="276054" y="2634"/>
                  </a:lnTo>
                  <a:lnTo>
                    <a:pt x="264277" y="1163"/>
                  </a:lnTo>
                  <a:lnTo>
                    <a:pt x="252429" y="510"/>
                  </a:lnTo>
                  <a:lnTo>
                    <a:pt x="240548" y="219"/>
                  </a:lnTo>
                  <a:lnTo>
                    <a:pt x="198895" y="0"/>
                  </a:lnTo>
                  <a:lnTo>
                    <a:pt x="191951" y="988"/>
                  </a:lnTo>
                  <a:lnTo>
                    <a:pt x="184344" y="2639"/>
                  </a:lnTo>
                  <a:lnTo>
                    <a:pt x="176296" y="4731"/>
                  </a:lnTo>
                  <a:lnTo>
                    <a:pt x="168947" y="6126"/>
                  </a:lnTo>
                  <a:lnTo>
                    <a:pt x="162063" y="7056"/>
                  </a:lnTo>
                  <a:lnTo>
                    <a:pt x="155490" y="7676"/>
                  </a:lnTo>
                  <a:lnTo>
                    <a:pt x="149123" y="9082"/>
                  </a:lnTo>
                  <a:lnTo>
                    <a:pt x="142893" y="11011"/>
                  </a:lnTo>
                  <a:lnTo>
                    <a:pt x="130681" y="15801"/>
                  </a:lnTo>
                  <a:lnTo>
                    <a:pt x="118638" y="21236"/>
                  </a:lnTo>
                  <a:lnTo>
                    <a:pt x="100703" y="29875"/>
                  </a:lnTo>
                  <a:lnTo>
                    <a:pt x="88779" y="38406"/>
                  </a:lnTo>
                  <a:lnTo>
                    <a:pt x="76864" y="47819"/>
                  </a:lnTo>
                  <a:lnTo>
                    <a:pt x="64954" y="55311"/>
                  </a:lnTo>
                  <a:lnTo>
                    <a:pt x="55692" y="61947"/>
                  </a:lnTo>
                  <a:lnTo>
                    <a:pt x="47277" y="68204"/>
                  </a:lnTo>
                  <a:lnTo>
                    <a:pt x="36922" y="74292"/>
                  </a:lnTo>
                  <a:lnTo>
                    <a:pt x="28351" y="82951"/>
                  </a:lnTo>
                  <a:lnTo>
                    <a:pt x="21234" y="93414"/>
                  </a:lnTo>
                  <a:lnTo>
                    <a:pt x="17947" y="98983"/>
                  </a:lnTo>
                  <a:lnTo>
                    <a:pt x="11649" y="109469"/>
                  </a:lnTo>
                  <a:lnTo>
                    <a:pt x="5543" y="117437"/>
                  </a:lnTo>
                  <a:lnTo>
                    <a:pt x="3518" y="121943"/>
                  </a:lnTo>
                  <a:lnTo>
                    <a:pt x="1267" y="132242"/>
                  </a:lnTo>
                  <a:lnTo>
                    <a:pt x="667" y="137766"/>
                  </a:lnTo>
                  <a:lnTo>
                    <a:pt x="267" y="143433"/>
                  </a:lnTo>
                  <a:lnTo>
                    <a:pt x="0" y="149196"/>
                  </a:lnTo>
                  <a:lnTo>
                    <a:pt x="815" y="155022"/>
                  </a:lnTo>
                  <a:lnTo>
                    <a:pt x="2350" y="160890"/>
                  </a:lnTo>
                  <a:lnTo>
                    <a:pt x="4366" y="166787"/>
                  </a:lnTo>
                  <a:lnTo>
                    <a:pt x="5709" y="172703"/>
                  </a:lnTo>
                  <a:lnTo>
                    <a:pt x="6605" y="178631"/>
                  </a:lnTo>
                  <a:lnTo>
                    <a:pt x="7203" y="184567"/>
                  </a:lnTo>
                  <a:lnTo>
                    <a:pt x="10512" y="193809"/>
                  </a:lnTo>
                  <a:lnTo>
                    <a:pt x="15290" y="202216"/>
                  </a:lnTo>
                  <a:lnTo>
                    <a:pt x="20721" y="212566"/>
                  </a:lnTo>
                  <a:lnTo>
                    <a:pt x="38199" y="247151"/>
                  </a:lnTo>
                  <a:lnTo>
                    <a:pt x="42156" y="252075"/>
                  </a:lnTo>
                  <a:lnTo>
                    <a:pt x="51843" y="260193"/>
                  </a:lnTo>
                  <a:lnTo>
                    <a:pt x="62763" y="269754"/>
                  </a:lnTo>
                  <a:lnTo>
                    <a:pt x="74231" y="279625"/>
                  </a:lnTo>
                  <a:lnTo>
                    <a:pt x="85943" y="287320"/>
                  </a:lnTo>
                  <a:lnTo>
                    <a:pt x="97763" y="294047"/>
                  </a:lnTo>
                  <a:lnTo>
                    <a:pt x="109631" y="300345"/>
                  </a:lnTo>
                  <a:lnTo>
                    <a:pt x="139369" y="315466"/>
                  </a:lnTo>
                  <a:lnTo>
                    <a:pt x="146314" y="318455"/>
                  </a:lnTo>
                  <a:lnTo>
                    <a:pt x="153919" y="321440"/>
                  </a:lnTo>
                  <a:lnTo>
                    <a:pt x="161967" y="324422"/>
                  </a:lnTo>
                  <a:lnTo>
                    <a:pt x="169316" y="326409"/>
                  </a:lnTo>
                  <a:lnTo>
                    <a:pt x="176200" y="327735"/>
                  </a:lnTo>
                  <a:lnTo>
                    <a:pt x="182773" y="328618"/>
                  </a:lnTo>
                  <a:lnTo>
                    <a:pt x="189140" y="330200"/>
                  </a:lnTo>
                  <a:lnTo>
                    <a:pt x="195368" y="332246"/>
                  </a:lnTo>
                  <a:lnTo>
                    <a:pt x="207582" y="336173"/>
                  </a:lnTo>
                  <a:lnTo>
                    <a:pt x="219623" y="337919"/>
                  </a:lnTo>
                  <a:lnTo>
                    <a:pt x="231590" y="336048"/>
                  </a:lnTo>
                  <a:lnTo>
                    <a:pt x="243524" y="332902"/>
                  </a:lnTo>
                  <a:lnTo>
                    <a:pt x="255442" y="331504"/>
                  </a:lnTo>
                  <a:lnTo>
                    <a:pt x="267353" y="330882"/>
                  </a:lnTo>
                  <a:lnTo>
                    <a:pt x="273308" y="330717"/>
                  </a:lnTo>
                  <a:lnTo>
                    <a:pt x="285215" y="327887"/>
                  </a:lnTo>
                  <a:lnTo>
                    <a:pt x="296130" y="323322"/>
                  </a:lnTo>
                  <a:lnTo>
                    <a:pt x="308846" y="315174"/>
                  </a:lnTo>
                  <a:lnTo>
                    <a:pt x="319200" y="309403"/>
                  </a:lnTo>
                  <a:lnTo>
                    <a:pt x="331446" y="300576"/>
                  </a:lnTo>
                  <a:lnTo>
                    <a:pt x="340820" y="294647"/>
                  </a:lnTo>
                  <a:lnTo>
                    <a:pt x="350609" y="288705"/>
                  </a:lnTo>
                  <a:lnTo>
                    <a:pt x="358267" y="282757"/>
                  </a:lnTo>
                  <a:lnTo>
                    <a:pt x="364978" y="274159"/>
                  </a:lnTo>
                  <a:lnTo>
                    <a:pt x="371268" y="264716"/>
                  </a:lnTo>
                  <a:lnTo>
                    <a:pt x="377370" y="257212"/>
                  </a:lnTo>
                  <a:lnTo>
                    <a:pt x="379395" y="252830"/>
                  </a:lnTo>
                  <a:lnTo>
                    <a:pt x="383236" y="237181"/>
                  </a:lnTo>
                  <a:lnTo>
                    <a:pt x="385290" y="231538"/>
                  </a:lnTo>
                  <a:lnTo>
                    <a:pt x="387651" y="225792"/>
                  </a:lnTo>
                  <a:lnTo>
                    <a:pt x="389225" y="219976"/>
                  </a:lnTo>
                  <a:lnTo>
                    <a:pt x="390274" y="214115"/>
                  </a:lnTo>
                  <a:lnTo>
                    <a:pt x="390974" y="208223"/>
                  </a:lnTo>
                  <a:lnTo>
                    <a:pt x="391440" y="202311"/>
                  </a:lnTo>
                  <a:lnTo>
                    <a:pt x="391751" y="196385"/>
                  </a:lnTo>
                  <a:lnTo>
                    <a:pt x="391959" y="190450"/>
                  </a:lnTo>
                  <a:lnTo>
                    <a:pt x="392251" y="167876"/>
                  </a:lnTo>
                  <a:lnTo>
                    <a:pt x="392362" y="123605"/>
                  </a:lnTo>
                  <a:lnTo>
                    <a:pt x="391374" y="116134"/>
                  </a:lnTo>
                  <a:lnTo>
                    <a:pt x="389723" y="109168"/>
                  </a:lnTo>
                  <a:lnTo>
                    <a:pt x="387630" y="102540"/>
                  </a:lnTo>
                  <a:lnTo>
                    <a:pt x="385242" y="96137"/>
                  </a:lnTo>
                  <a:lnTo>
                    <a:pt x="382658" y="89884"/>
                  </a:lnTo>
                  <a:lnTo>
                    <a:pt x="379943" y="83730"/>
                  </a:lnTo>
                  <a:lnTo>
                    <a:pt x="374281" y="71602"/>
                  </a:lnTo>
                  <a:lnTo>
                    <a:pt x="371382" y="65590"/>
                  </a:lnTo>
                  <a:lnTo>
                    <a:pt x="368161" y="56263"/>
                  </a:lnTo>
                  <a:lnTo>
                    <a:pt x="365584" y="44635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SMARTInkAnnotation251"/>
            <p:cNvSpPr/>
            <p:nvPr/>
          </p:nvSpPr>
          <p:spPr>
            <a:xfrm>
              <a:off x="1705573" y="1625204"/>
              <a:ext cx="1321592" cy="2080617"/>
            </a:xfrm>
            <a:custGeom>
              <a:avLst/>
              <a:gdLst/>
              <a:ahLst/>
              <a:cxnLst/>
              <a:rect l="0" t="0" r="0" b="0"/>
              <a:pathLst>
                <a:path w="1321592" h="2080617">
                  <a:moveTo>
                    <a:pt x="1321591" y="53577"/>
                  </a:moveTo>
                  <a:lnTo>
                    <a:pt x="1321591" y="220643"/>
                  </a:lnTo>
                  <a:lnTo>
                    <a:pt x="1318945" y="232339"/>
                  </a:lnTo>
                  <a:lnTo>
                    <a:pt x="1315454" y="244152"/>
                  </a:lnTo>
                  <a:lnTo>
                    <a:pt x="1312824" y="292821"/>
                  </a:lnTo>
                  <a:lnTo>
                    <a:pt x="1312770" y="299393"/>
                  </a:lnTo>
                  <a:lnTo>
                    <a:pt x="1315355" y="311987"/>
                  </a:lnTo>
                  <a:lnTo>
                    <a:pt x="1317433" y="318124"/>
                  </a:lnTo>
                  <a:lnTo>
                    <a:pt x="1317827" y="324199"/>
                  </a:lnTo>
                  <a:lnTo>
                    <a:pt x="1312776" y="386617"/>
                  </a:lnTo>
                  <a:lnTo>
                    <a:pt x="1312661" y="554043"/>
                  </a:lnTo>
                  <a:lnTo>
                    <a:pt x="1310015" y="569032"/>
                  </a:lnTo>
                  <a:lnTo>
                    <a:pt x="1306524" y="583301"/>
                  </a:lnTo>
                  <a:lnTo>
                    <a:pt x="1303840" y="647237"/>
                  </a:lnTo>
                  <a:lnTo>
                    <a:pt x="1302745" y="705696"/>
                  </a:lnTo>
                  <a:lnTo>
                    <a:pt x="1295630" y="759044"/>
                  </a:lnTo>
                  <a:lnTo>
                    <a:pt x="1294850" y="821531"/>
                  </a:lnTo>
                  <a:lnTo>
                    <a:pt x="1294802" y="1088147"/>
                  </a:lnTo>
                  <a:lnTo>
                    <a:pt x="1287734" y="1143615"/>
                  </a:lnTo>
                  <a:lnTo>
                    <a:pt x="1286035" y="1207423"/>
                  </a:lnTo>
                  <a:lnTo>
                    <a:pt x="1285872" y="1651478"/>
                  </a:lnTo>
                  <a:lnTo>
                    <a:pt x="1291016" y="1688600"/>
                  </a:lnTo>
                  <a:lnTo>
                    <a:pt x="1286454" y="1749381"/>
                  </a:lnTo>
                  <a:lnTo>
                    <a:pt x="1286131" y="1767705"/>
                  </a:lnTo>
                  <a:lnTo>
                    <a:pt x="1291005" y="1775767"/>
                  </a:lnTo>
                  <a:lnTo>
                    <a:pt x="1309650" y="1790015"/>
                  </a:lnTo>
                  <a:lnTo>
                    <a:pt x="1315615" y="1797585"/>
                  </a:lnTo>
                  <a:lnTo>
                    <a:pt x="1318599" y="1805609"/>
                  </a:lnTo>
                  <a:lnTo>
                    <a:pt x="1321000" y="1835132"/>
                  </a:lnTo>
                  <a:lnTo>
                    <a:pt x="1318682" y="1847820"/>
                  </a:lnTo>
                  <a:lnTo>
                    <a:pt x="1315337" y="1860073"/>
                  </a:lnTo>
                  <a:lnTo>
                    <a:pt x="1312462" y="1878127"/>
                  </a:lnTo>
                  <a:lnTo>
                    <a:pt x="1305750" y="1902006"/>
                  </a:lnTo>
                  <a:lnTo>
                    <a:pt x="1303005" y="1931785"/>
                  </a:lnTo>
                  <a:lnTo>
                    <a:pt x="1294660" y="1960377"/>
                  </a:lnTo>
                  <a:lnTo>
                    <a:pt x="1280637" y="1985446"/>
                  </a:lnTo>
                  <a:lnTo>
                    <a:pt x="1277044" y="1996414"/>
                  </a:lnTo>
                  <a:lnTo>
                    <a:pt x="1270137" y="2005948"/>
                  </a:lnTo>
                  <a:lnTo>
                    <a:pt x="1247143" y="2030005"/>
                  </a:lnTo>
                  <a:lnTo>
                    <a:pt x="1233497" y="2038941"/>
                  </a:lnTo>
                  <a:lnTo>
                    <a:pt x="1225221" y="2042250"/>
                  </a:lnTo>
                  <a:lnTo>
                    <a:pt x="1221625" y="2043132"/>
                  </a:lnTo>
                  <a:lnTo>
                    <a:pt x="1214985" y="2046759"/>
                  </a:lnTo>
                  <a:lnTo>
                    <a:pt x="1202637" y="2057171"/>
                  </a:lnTo>
                  <a:lnTo>
                    <a:pt x="1198632" y="2059033"/>
                  </a:lnTo>
                  <a:lnTo>
                    <a:pt x="1184506" y="2062645"/>
                  </a:lnTo>
                  <a:lnTo>
                    <a:pt x="1172604" y="2068567"/>
                  </a:lnTo>
                  <a:lnTo>
                    <a:pt x="1153953" y="2071069"/>
                  </a:lnTo>
                  <a:lnTo>
                    <a:pt x="1150301" y="2071275"/>
                  </a:lnTo>
                  <a:lnTo>
                    <a:pt x="1118780" y="2079338"/>
                  </a:lnTo>
                  <a:lnTo>
                    <a:pt x="1078689" y="2080503"/>
                  </a:lnTo>
                  <a:lnTo>
                    <a:pt x="705451" y="2080616"/>
                  </a:lnTo>
                  <a:lnTo>
                    <a:pt x="660794" y="2073548"/>
                  </a:lnTo>
                  <a:lnTo>
                    <a:pt x="641942" y="2073506"/>
                  </a:lnTo>
                  <a:lnTo>
                    <a:pt x="610009" y="2078068"/>
                  </a:lnTo>
                  <a:lnTo>
                    <a:pt x="572049" y="2080113"/>
                  </a:lnTo>
                  <a:lnTo>
                    <a:pt x="535887" y="2080516"/>
                  </a:lnTo>
                  <a:lnTo>
                    <a:pt x="218682" y="2080616"/>
                  </a:lnTo>
                  <a:lnTo>
                    <a:pt x="213256" y="2079624"/>
                  </a:lnTo>
                  <a:lnTo>
                    <a:pt x="199886" y="2074479"/>
                  </a:lnTo>
                  <a:lnTo>
                    <a:pt x="177046" y="2072054"/>
                  </a:lnTo>
                  <a:lnTo>
                    <a:pt x="162368" y="2071795"/>
                  </a:lnTo>
                  <a:lnTo>
                    <a:pt x="157853" y="2070767"/>
                  </a:lnTo>
                  <a:lnTo>
                    <a:pt x="143479" y="2064632"/>
                  </a:lnTo>
                  <a:lnTo>
                    <a:pt x="140300" y="2064007"/>
                  </a:lnTo>
                  <a:lnTo>
                    <a:pt x="134122" y="2060666"/>
                  </a:lnTo>
                  <a:lnTo>
                    <a:pt x="131085" y="2058386"/>
                  </a:lnTo>
                  <a:lnTo>
                    <a:pt x="125066" y="2055853"/>
                  </a:lnTo>
                  <a:lnTo>
                    <a:pt x="122071" y="2055178"/>
                  </a:lnTo>
                  <a:lnTo>
                    <a:pt x="120075" y="2053735"/>
                  </a:lnTo>
                  <a:lnTo>
                    <a:pt x="118744" y="2051781"/>
                  </a:lnTo>
                  <a:lnTo>
                    <a:pt x="117857" y="2049486"/>
                  </a:lnTo>
                  <a:lnTo>
                    <a:pt x="116273" y="2047957"/>
                  </a:lnTo>
                  <a:lnTo>
                    <a:pt x="114225" y="2046936"/>
                  </a:lnTo>
                  <a:lnTo>
                    <a:pt x="111868" y="2046257"/>
                  </a:lnTo>
                  <a:lnTo>
                    <a:pt x="110296" y="2044811"/>
                  </a:lnTo>
                  <a:lnTo>
                    <a:pt x="109248" y="2042855"/>
                  </a:lnTo>
                  <a:lnTo>
                    <a:pt x="108550" y="2040559"/>
                  </a:lnTo>
                  <a:lnTo>
                    <a:pt x="107092" y="2039028"/>
                  </a:lnTo>
                  <a:lnTo>
                    <a:pt x="105128" y="2038008"/>
                  </a:lnTo>
                  <a:lnTo>
                    <a:pt x="102826" y="2037328"/>
                  </a:lnTo>
                  <a:lnTo>
                    <a:pt x="101292" y="2035882"/>
                  </a:lnTo>
                  <a:lnTo>
                    <a:pt x="100269" y="2033926"/>
                  </a:lnTo>
                  <a:lnTo>
                    <a:pt x="99132" y="2029107"/>
                  </a:lnTo>
                  <a:lnTo>
                    <a:pt x="98259" y="2013855"/>
                  </a:lnTo>
                  <a:lnTo>
                    <a:pt x="97255" y="2011304"/>
                  </a:lnTo>
                  <a:lnTo>
                    <a:pt x="92093" y="2002973"/>
                  </a:lnTo>
                  <a:lnTo>
                    <a:pt x="90538" y="1997160"/>
                  </a:lnTo>
                  <a:lnTo>
                    <a:pt x="88547" y="1984351"/>
                  </a:lnTo>
                  <a:lnTo>
                    <a:pt x="82274" y="1966387"/>
                  </a:lnTo>
                  <a:lnTo>
                    <a:pt x="81637" y="1962791"/>
                  </a:lnTo>
                  <a:lnTo>
                    <a:pt x="78284" y="1956151"/>
                  </a:lnTo>
                  <a:lnTo>
                    <a:pt x="76001" y="1952991"/>
                  </a:lnTo>
                  <a:lnTo>
                    <a:pt x="73463" y="1944188"/>
                  </a:lnTo>
                  <a:lnTo>
                    <a:pt x="70521" y="1905085"/>
                  </a:lnTo>
                  <a:lnTo>
                    <a:pt x="65321" y="1889259"/>
                  </a:lnTo>
                  <a:lnTo>
                    <a:pt x="60023" y="1848394"/>
                  </a:lnTo>
                  <a:lnTo>
                    <a:pt x="56441" y="1835523"/>
                  </a:lnTo>
                  <a:lnTo>
                    <a:pt x="54849" y="1819881"/>
                  </a:lnTo>
                  <a:lnTo>
                    <a:pt x="50455" y="1812535"/>
                  </a:lnTo>
                  <a:lnTo>
                    <a:pt x="28287" y="1791723"/>
                  </a:lnTo>
                  <a:lnTo>
                    <a:pt x="18192" y="1775609"/>
                  </a:lnTo>
                  <a:lnTo>
                    <a:pt x="13044" y="1758526"/>
                  </a:lnTo>
                  <a:lnTo>
                    <a:pt x="1479" y="1696603"/>
                  </a:lnTo>
                  <a:lnTo>
                    <a:pt x="127" y="1638318"/>
                  </a:lnTo>
                  <a:lnTo>
                    <a:pt x="0" y="1541444"/>
                  </a:lnTo>
                  <a:lnTo>
                    <a:pt x="7685" y="1478072"/>
                  </a:lnTo>
                  <a:lnTo>
                    <a:pt x="8763" y="1419651"/>
                  </a:lnTo>
                  <a:lnTo>
                    <a:pt x="11524" y="1384050"/>
                  </a:lnTo>
                  <a:lnTo>
                    <a:pt x="16605" y="1331725"/>
                  </a:lnTo>
                  <a:lnTo>
                    <a:pt x="17691" y="1268565"/>
                  </a:lnTo>
                  <a:lnTo>
                    <a:pt x="20453" y="1232458"/>
                  </a:lnTo>
                  <a:lnTo>
                    <a:pt x="25952" y="1172786"/>
                  </a:lnTo>
                  <a:lnTo>
                    <a:pt x="26676" y="1113236"/>
                  </a:lnTo>
                  <a:lnTo>
                    <a:pt x="26776" y="1041796"/>
                  </a:lnTo>
                  <a:lnTo>
                    <a:pt x="22362" y="982264"/>
                  </a:lnTo>
                  <a:lnTo>
                    <a:pt x="23828" y="958452"/>
                  </a:lnTo>
                  <a:lnTo>
                    <a:pt x="21059" y="922733"/>
                  </a:lnTo>
                  <a:lnTo>
                    <a:pt x="25835" y="863202"/>
                  </a:lnTo>
                  <a:lnTo>
                    <a:pt x="29306" y="810738"/>
                  </a:lnTo>
                  <a:lnTo>
                    <a:pt x="34871" y="758960"/>
                  </a:lnTo>
                  <a:lnTo>
                    <a:pt x="36634" y="696431"/>
                  </a:lnTo>
                  <a:lnTo>
                    <a:pt x="43811" y="634914"/>
                  </a:lnTo>
                  <a:lnTo>
                    <a:pt x="45390" y="607486"/>
                  </a:lnTo>
                  <a:lnTo>
                    <a:pt x="55654" y="544725"/>
                  </a:lnTo>
                  <a:lnTo>
                    <a:pt x="60475" y="517925"/>
                  </a:lnTo>
                  <a:lnTo>
                    <a:pt x="64549" y="491133"/>
                  </a:lnTo>
                  <a:lnTo>
                    <a:pt x="69394" y="464343"/>
                  </a:lnTo>
                  <a:lnTo>
                    <a:pt x="71519" y="447475"/>
                  </a:lnTo>
                  <a:lnTo>
                    <a:pt x="78323" y="417832"/>
                  </a:lnTo>
                  <a:lnTo>
                    <a:pt x="82405" y="392353"/>
                  </a:lnTo>
                  <a:lnTo>
                    <a:pt x="100138" y="327969"/>
                  </a:lnTo>
                  <a:lnTo>
                    <a:pt x="105074" y="305535"/>
                  </a:lnTo>
                  <a:lnTo>
                    <a:pt x="107221" y="292558"/>
                  </a:lnTo>
                  <a:lnTo>
                    <a:pt x="114038" y="268058"/>
                  </a:lnTo>
                  <a:lnTo>
                    <a:pt x="116166" y="256058"/>
                  </a:lnTo>
                  <a:lnTo>
                    <a:pt x="120419" y="244110"/>
                  </a:lnTo>
                  <a:lnTo>
                    <a:pt x="125617" y="234831"/>
                  </a:lnTo>
                  <a:lnTo>
                    <a:pt x="137038" y="216049"/>
                  </a:lnTo>
                  <a:lnTo>
                    <a:pt x="140279" y="207477"/>
                  </a:lnTo>
                  <a:lnTo>
                    <a:pt x="142712" y="199368"/>
                  </a:lnTo>
                  <a:lnTo>
                    <a:pt x="149659" y="184638"/>
                  </a:lnTo>
                  <a:lnTo>
                    <a:pt x="167750" y="157842"/>
                  </a:lnTo>
                  <a:lnTo>
                    <a:pt x="189265" y="140300"/>
                  </a:lnTo>
                  <a:lnTo>
                    <a:pt x="203152" y="121934"/>
                  </a:lnTo>
                  <a:lnTo>
                    <a:pt x="218389" y="110983"/>
                  </a:lnTo>
                  <a:lnTo>
                    <a:pt x="243962" y="98393"/>
                  </a:lnTo>
                  <a:lnTo>
                    <a:pt x="259238" y="93339"/>
                  </a:lnTo>
                  <a:lnTo>
                    <a:pt x="296085" y="85087"/>
                  </a:lnTo>
                  <a:lnTo>
                    <a:pt x="330673" y="74169"/>
                  </a:lnTo>
                  <a:lnTo>
                    <a:pt x="358259" y="66403"/>
                  </a:lnTo>
                  <a:lnTo>
                    <a:pt x="391127" y="62669"/>
                  </a:lnTo>
                  <a:lnTo>
                    <a:pt x="425008" y="55719"/>
                  </a:lnTo>
                  <a:lnTo>
                    <a:pt x="477535" y="41561"/>
                  </a:lnTo>
                  <a:lnTo>
                    <a:pt x="512347" y="37449"/>
                  </a:lnTo>
                  <a:lnTo>
                    <a:pt x="559666" y="29923"/>
                  </a:lnTo>
                  <a:lnTo>
                    <a:pt x="595331" y="26725"/>
                  </a:lnTo>
                  <a:lnTo>
                    <a:pt x="631034" y="19934"/>
                  </a:lnTo>
                  <a:lnTo>
                    <a:pt x="667741" y="12630"/>
                  </a:lnTo>
                  <a:lnTo>
                    <a:pt x="708603" y="9033"/>
                  </a:lnTo>
                  <a:lnTo>
                    <a:pt x="747279" y="3117"/>
                  </a:lnTo>
                  <a:lnTo>
                    <a:pt x="775299" y="1384"/>
                  </a:lnTo>
                  <a:lnTo>
                    <a:pt x="814224" y="409"/>
                  </a:lnTo>
                  <a:lnTo>
                    <a:pt x="1032874" y="0"/>
                  </a:lnTo>
                  <a:lnTo>
                    <a:pt x="1062634" y="2645"/>
                  </a:lnTo>
                  <a:lnTo>
                    <a:pt x="1092397" y="7128"/>
                  </a:lnTo>
                  <a:lnTo>
                    <a:pt x="1122162" y="12428"/>
                  </a:lnTo>
                  <a:lnTo>
                    <a:pt x="1157328" y="20989"/>
                  </a:lnTo>
                  <a:lnTo>
                    <a:pt x="1177148" y="24211"/>
                  </a:lnTo>
                  <a:lnTo>
                    <a:pt x="1205505" y="26788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SMARTInkAnnotation252"/>
            <p:cNvSpPr/>
            <p:nvPr/>
          </p:nvSpPr>
          <p:spPr>
            <a:xfrm>
              <a:off x="6340078" y="1928812"/>
              <a:ext cx="526851" cy="562571"/>
            </a:xfrm>
            <a:custGeom>
              <a:avLst/>
              <a:gdLst/>
              <a:ahLst/>
              <a:cxnLst/>
              <a:rect l="0" t="0" r="0" b="0"/>
              <a:pathLst>
                <a:path w="526851" h="562571">
                  <a:moveTo>
                    <a:pt x="517922" y="0"/>
                  </a:moveTo>
                  <a:lnTo>
                    <a:pt x="526841" y="0"/>
                  </a:lnTo>
                  <a:lnTo>
                    <a:pt x="526850" y="12429"/>
                  </a:lnTo>
                  <a:lnTo>
                    <a:pt x="525858" y="15231"/>
                  </a:lnTo>
                  <a:lnTo>
                    <a:pt x="522110" y="20991"/>
                  </a:lnTo>
                  <a:lnTo>
                    <a:pt x="508759" y="38385"/>
                  </a:lnTo>
                  <a:lnTo>
                    <a:pt x="501943" y="48810"/>
                  </a:lnTo>
                  <a:lnTo>
                    <a:pt x="492299" y="60058"/>
                  </a:lnTo>
                  <a:lnTo>
                    <a:pt x="481398" y="74317"/>
                  </a:lnTo>
                  <a:lnTo>
                    <a:pt x="469938" y="89585"/>
                  </a:lnTo>
                  <a:lnTo>
                    <a:pt x="458231" y="102985"/>
                  </a:lnTo>
                  <a:lnTo>
                    <a:pt x="446413" y="118201"/>
                  </a:lnTo>
                  <a:lnTo>
                    <a:pt x="432562" y="134885"/>
                  </a:lnTo>
                  <a:lnTo>
                    <a:pt x="423312" y="143502"/>
                  </a:lnTo>
                  <a:lnTo>
                    <a:pt x="413176" y="152222"/>
                  </a:lnTo>
                  <a:lnTo>
                    <a:pt x="403443" y="161013"/>
                  </a:lnTo>
                  <a:lnTo>
                    <a:pt x="384691" y="178718"/>
                  </a:lnTo>
                  <a:lnTo>
                    <a:pt x="375522" y="188598"/>
                  </a:lnTo>
                  <a:lnTo>
                    <a:pt x="366434" y="199154"/>
                  </a:lnTo>
                  <a:lnTo>
                    <a:pt x="357399" y="210160"/>
                  </a:lnTo>
                  <a:lnTo>
                    <a:pt x="347406" y="221466"/>
                  </a:lnTo>
                  <a:lnTo>
                    <a:pt x="325720" y="244612"/>
                  </a:lnTo>
                  <a:lnTo>
                    <a:pt x="315373" y="256340"/>
                  </a:lnTo>
                  <a:lnTo>
                    <a:pt x="305499" y="268128"/>
                  </a:lnTo>
                  <a:lnTo>
                    <a:pt x="295939" y="279955"/>
                  </a:lnTo>
                  <a:lnTo>
                    <a:pt x="285597" y="291808"/>
                  </a:lnTo>
                  <a:lnTo>
                    <a:pt x="274734" y="303680"/>
                  </a:lnTo>
                  <a:lnTo>
                    <a:pt x="263523" y="315563"/>
                  </a:lnTo>
                  <a:lnTo>
                    <a:pt x="253073" y="327453"/>
                  </a:lnTo>
                  <a:lnTo>
                    <a:pt x="243129" y="339349"/>
                  </a:lnTo>
                  <a:lnTo>
                    <a:pt x="233523" y="351248"/>
                  </a:lnTo>
                  <a:lnTo>
                    <a:pt x="223150" y="363150"/>
                  </a:lnTo>
                  <a:lnTo>
                    <a:pt x="212267" y="375053"/>
                  </a:lnTo>
                  <a:lnTo>
                    <a:pt x="189590" y="398862"/>
                  </a:lnTo>
                  <a:lnTo>
                    <a:pt x="80511" y="508837"/>
                  </a:lnTo>
                  <a:lnTo>
                    <a:pt x="65217" y="521491"/>
                  </a:lnTo>
                  <a:lnTo>
                    <a:pt x="51806" y="531414"/>
                  </a:lnTo>
                  <a:lnTo>
                    <a:pt x="39230" y="542440"/>
                  </a:lnTo>
                  <a:lnTo>
                    <a:pt x="33098" y="546173"/>
                  </a:lnTo>
                  <a:lnTo>
                    <a:pt x="15980" y="552420"/>
                  </a:lnTo>
                  <a:lnTo>
                    <a:pt x="0" y="56257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SMARTInkAnnotation253"/>
            <p:cNvSpPr/>
            <p:nvPr/>
          </p:nvSpPr>
          <p:spPr>
            <a:xfrm>
              <a:off x="6474023" y="2044898"/>
              <a:ext cx="428626" cy="383978"/>
            </a:xfrm>
            <a:custGeom>
              <a:avLst/>
              <a:gdLst/>
              <a:ahLst/>
              <a:cxnLst/>
              <a:rect l="0" t="0" r="0" b="0"/>
              <a:pathLst>
                <a:path w="428626" h="383978">
                  <a:moveTo>
                    <a:pt x="0" y="0"/>
                  </a:moveTo>
                  <a:lnTo>
                    <a:pt x="12429" y="0"/>
                  </a:lnTo>
                  <a:lnTo>
                    <a:pt x="25731" y="4740"/>
                  </a:lnTo>
                  <a:lnTo>
                    <a:pt x="32037" y="7129"/>
                  </a:lnTo>
                  <a:lnTo>
                    <a:pt x="46982" y="12429"/>
                  </a:lnTo>
                  <a:lnTo>
                    <a:pt x="55133" y="16223"/>
                  </a:lnTo>
                  <a:lnTo>
                    <a:pt x="63544" y="20737"/>
                  </a:lnTo>
                  <a:lnTo>
                    <a:pt x="72128" y="25731"/>
                  </a:lnTo>
                  <a:lnTo>
                    <a:pt x="89605" y="36571"/>
                  </a:lnTo>
                  <a:lnTo>
                    <a:pt x="98431" y="42240"/>
                  </a:lnTo>
                  <a:lnTo>
                    <a:pt x="108285" y="48996"/>
                  </a:lnTo>
                  <a:lnTo>
                    <a:pt x="129817" y="64440"/>
                  </a:lnTo>
                  <a:lnTo>
                    <a:pt x="164251" y="89869"/>
                  </a:lnTo>
                  <a:lnTo>
                    <a:pt x="174985" y="98608"/>
                  </a:lnTo>
                  <a:lnTo>
                    <a:pt x="185118" y="107410"/>
                  </a:lnTo>
                  <a:lnTo>
                    <a:pt x="194849" y="116255"/>
                  </a:lnTo>
                  <a:lnTo>
                    <a:pt x="205306" y="125129"/>
                  </a:lnTo>
                  <a:lnTo>
                    <a:pt x="227507" y="142925"/>
                  </a:lnTo>
                  <a:lnTo>
                    <a:pt x="237992" y="152830"/>
                  </a:lnTo>
                  <a:lnTo>
                    <a:pt x="247958" y="163402"/>
                  </a:lnTo>
                  <a:lnTo>
                    <a:pt x="257578" y="174419"/>
                  </a:lnTo>
                  <a:lnTo>
                    <a:pt x="266970" y="184740"/>
                  </a:lnTo>
                  <a:lnTo>
                    <a:pt x="285341" y="204146"/>
                  </a:lnTo>
                  <a:lnTo>
                    <a:pt x="312417" y="231805"/>
                  </a:lnTo>
                  <a:lnTo>
                    <a:pt x="321387" y="241849"/>
                  </a:lnTo>
                  <a:lnTo>
                    <a:pt x="330344" y="252514"/>
                  </a:lnTo>
                  <a:lnTo>
                    <a:pt x="339292" y="263593"/>
                  </a:lnTo>
                  <a:lnTo>
                    <a:pt x="347242" y="272963"/>
                  </a:lnTo>
                  <a:lnTo>
                    <a:pt x="354526" y="281194"/>
                  </a:lnTo>
                  <a:lnTo>
                    <a:pt x="361366" y="288666"/>
                  </a:lnTo>
                  <a:lnTo>
                    <a:pt x="367911" y="296623"/>
                  </a:lnTo>
                  <a:lnTo>
                    <a:pt x="374258" y="304905"/>
                  </a:lnTo>
                  <a:lnTo>
                    <a:pt x="380474" y="313403"/>
                  </a:lnTo>
                  <a:lnTo>
                    <a:pt x="392673" y="330782"/>
                  </a:lnTo>
                  <a:lnTo>
                    <a:pt x="398704" y="339584"/>
                  </a:lnTo>
                  <a:lnTo>
                    <a:pt x="404709" y="347436"/>
                  </a:lnTo>
                  <a:lnTo>
                    <a:pt x="410696" y="354655"/>
                  </a:lnTo>
                  <a:lnTo>
                    <a:pt x="416672" y="361452"/>
                  </a:lnTo>
                  <a:lnTo>
                    <a:pt x="423313" y="371651"/>
                  </a:lnTo>
                  <a:lnTo>
                    <a:pt x="428625" y="383977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SMARTInkAnnotation254"/>
            <p:cNvSpPr/>
            <p:nvPr/>
          </p:nvSpPr>
          <p:spPr>
            <a:xfrm>
              <a:off x="3053953" y="1259085"/>
              <a:ext cx="17860" cy="241103"/>
            </a:xfrm>
            <a:custGeom>
              <a:avLst/>
              <a:gdLst/>
              <a:ahLst/>
              <a:cxnLst/>
              <a:rect l="0" t="0" r="0" b="0"/>
              <a:pathLst>
                <a:path w="17860" h="241103">
                  <a:moveTo>
                    <a:pt x="17859" y="0"/>
                  </a:moveTo>
                  <a:lnTo>
                    <a:pt x="13118" y="0"/>
                  </a:lnTo>
                  <a:lnTo>
                    <a:pt x="11722" y="993"/>
                  </a:lnTo>
                  <a:lnTo>
                    <a:pt x="10791" y="2646"/>
                  </a:lnTo>
                  <a:lnTo>
                    <a:pt x="10171" y="4741"/>
                  </a:lnTo>
                  <a:lnTo>
                    <a:pt x="9757" y="7129"/>
                  </a:lnTo>
                  <a:lnTo>
                    <a:pt x="9297" y="12429"/>
                  </a:lnTo>
                  <a:lnTo>
                    <a:pt x="9093" y="18092"/>
                  </a:lnTo>
                  <a:lnTo>
                    <a:pt x="8962" y="29812"/>
                  </a:lnTo>
                  <a:lnTo>
                    <a:pt x="8929" y="139910"/>
                  </a:lnTo>
                  <a:lnTo>
                    <a:pt x="7937" y="145859"/>
                  </a:lnTo>
                  <a:lnTo>
                    <a:pt x="6283" y="151810"/>
                  </a:lnTo>
                  <a:lnTo>
                    <a:pt x="4189" y="157761"/>
                  </a:lnTo>
                  <a:lnTo>
                    <a:pt x="2792" y="163713"/>
                  </a:lnTo>
                  <a:lnTo>
                    <a:pt x="1861" y="169666"/>
                  </a:lnTo>
                  <a:lnTo>
                    <a:pt x="1241" y="175619"/>
                  </a:lnTo>
                  <a:lnTo>
                    <a:pt x="827" y="180579"/>
                  </a:lnTo>
                  <a:lnTo>
                    <a:pt x="551" y="184878"/>
                  </a:lnTo>
                  <a:lnTo>
                    <a:pt x="245" y="192301"/>
                  </a:lnTo>
                  <a:lnTo>
                    <a:pt x="72" y="202058"/>
                  </a:lnTo>
                  <a:lnTo>
                    <a:pt x="0" y="241102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SMARTInkAnnotation255"/>
            <p:cNvSpPr/>
            <p:nvPr/>
          </p:nvSpPr>
          <p:spPr>
            <a:xfrm>
              <a:off x="5366742" y="1893093"/>
              <a:ext cx="26789" cy="517923"/>
            </a:xfrm>
            <a:custGeom>
              <a:avLst/>
              <a:gdLst/>
              <a:ahLst/>
              <a:cxnLst/>
              <a:rect l="0" t="0" r="0" b="0"/>
              <a:pathLst>
                <a:path w="26789" h="517923">
                  <a:moveTo>
                    <a:pt x="8929" y="0"/>
                  </a:moveTo>
                  <a:lnTo>
                    <a:pt x="13669" y="0"/>
                  </a:lnTo>
                  <a:lnTo>
                    <a:pt x="15066" y="992"/>
                  </a:lnTo>
                  <a:lnTo>
                    <a:pt x="15997" y="2646"/>
                  </a:lnTo>
                  <a:lnTo>
                    <a:pt x="16618" y="4741"/>
                  </a:lnTo>
                  <a:lnTo>
                    <a:pt x="17308" y="9714"/>
                  </a:lnTo>
                  <a:lnTo>
                    <a:pt x="17491" y="12429"/>
                  </a:lnTo>
                  <a:lnTo>
                    <a:pt x="18606" y="16224"/>
                  </a:lnTo>
                  <a:lnTo>
                    <a:pt x="20342" y="20738"/>
                  </a:lnTo>
                  <a:lnTo>
                    <a:pt x="22491" y="25731"/>
                  </a:lnTo>
                  <a:lnTo>
                    <a:pt x="23924" y="31045"/>
                  </a:lnTo>
                  <a:lnTo>
                    <a:pt x="24878" y="36572"/>
                  </a:lnTo>
                  <a:lnTo>
                    <a:pt x="25515" y="42241"/>
                  </a:lnTo>
                  <a:lnTo>
                    <a:pt x="26223" y="53831"/>
                  </a:lnTo>
                  <a:lnTo>
                    <a:pt x="26538" y="66589"/>
                  </a:lnTo>
                  <a:lnTo>
                    <a:pt x="26788" y="219057"/>
                  </a:lnTo>
                  <a:lnTo>
                    <a:pt x="25796" y="229382"/>
                  </a:lnTo>
                  <a:lnTo>
                    <a:pt x="24143" y="239242"/>
                  </a:lnTo>
                  <a:lnTo>
                    <a:pt x="22048" y="248791"/>
                  </a:lnTo>
                  <a:lnTo>
                    <a:pt x="20652" y="259126"/>
                  </a:lnTo>
                  <a:lnTo>
                    <a:pt x="19721" y="269985"/>
                  </a:lnTo>
                  <a:lnTo>
                    <a:pt x="19100" y="281194"/>
                  </a:lnTo>
                  <a:lnTo>
                    <a:pt x="18411" y="301584"/>
                  </a:lnTo>
                  <a:lnTo>
                    <a:pt x="17968" y="338928"/>
                  </a:lnTo>
                  <a:lnTo>
                    <a:pt x="17891" y="365999"/>
                  </a:lnTo>
                  <a:lnTo>
                    <a:pt x="16888" y="374968"/>
                  </a:lnTo>
                  <a:lnTo>
                    <a:pt x="15228" y="383924"/>
                  </a:lnTo>
                  <a:lnTo>
                    <a:pt x="13128" y="392871"/>
                  </a:lnTo>
                  <a:lnTo>
                    <a:pt x="11729" y="401813"/>
                  </a:lnTo>
                  <a:lnTo>
                    <a:pt x="10796" y="410750"/>
                  </a:lnTo>
                  <a:lnTo>
                    <a:pt x="10173" y="419685"/>
                  </a:lnTo>
                  <a:lnTo>
                    <a:pt x="9482" y="434905"/>
                  </a:lnTo>
                  <a:lnTo>
                    <a:pt x="9298" y="441741"/>
                  </a:lnTo>
                  <a:lnTo>
                    <a:pt x="8183" y="448283"/>
                  </a:lnTo>
                  <a:lnTo>
                    <a:pt x="6447" y="454629"/>
                  </a:lnTo>
                  <a:lnTo>
                    <a:pt x="4298" y="460844"/>
                  </a:lnTo>
                  <a:lnTo>
                    <a:pt x="2865" y="466972"/>
                  </a:lnTo>
                  <a:lnTo>
                    <a:pt x="1910" y="473041"/>
                  </a:lnTo>
                  <a:lnTo>
                    <a:pt x="1274" y="479072"/>
                  </a:lnTo>
                  <a:lnTo>
                    <a:pt x="565" y="491064"/>
                  </a:lnTo>
                  <a:lnTo>
                    <a:pt x="168" y="506326"/>
                  </a:lnTo>
                  <a:lnTo>
                    <a:pt x="0" y="517922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SMARTInkAnnotation256"/>
            <p:cNvSpPr/>
            <p:nvPr/>
          </p:nvSpPr>
          <p:spPr>
            <a:xfrm>
              <a:off x="5661421" y="2196703"/>
              <a:ext cx="178595" cy="44649"/>
            </a:xfrm>
            <a:custGeom>
              <a:avLst/>
              <a:gdLst/>
              <a:ahLst/>
              <a:cxnLst/>
              <a:rect l="0" t="0" r="0" b="0"/>
              <a:pathLst>
                <a:path w="178595" h="44649">
                  <a:moveTo>
                    <a:pt x="0" y="44648"/>
                  </a:moveTo>
                  <a:lnTo>
                    <a:pt x="4740" y="44648"/>
                  </a:lnTo>
                  <a:lnTo>
                    <a:pt x="7129" y="43656"/>
                  </a:lnTo>
                  <a:lnTo>
                    <a:pt x="9714" y="42002"/>
                  </a:lnTo>
                  <a:lnTo>
                    <a:pt x="12429" y="39907"/>
                  </a:lnTo>
                  <a:lnTo>
                    <a:pt x="15232" y="38511"/>
                  </a:lnTo>
                  <a:lnTo>
                    <a:pt x="18092" y="37580"/>
                  </a:lnTo>
                  <a:lnTo>
                    <a:pt x="20991" y="36959"/>
                  </a:lnTo>
                  <a:lnTo>
                    <a:pt x="23916" y="36546"/>
                  </a:lnTo>
                  <a:lnTo>
                    <a:pt x="26858" y="36270"/>
                  </a:lnTo>
                  <a:lnTo>
                    <a:pt x="29811" y="36086"/>
                  </a:lnTo>
                  <a:lnTo>
                    <a:pt x="33765" y="34971"/>
                  </a:lnTo>
                  <a:lnTo>
                    <a:pt x="38385" y="33236"/>
                  </a:lnTo>
                  <a:lnTo>
                    <a:pt x="43450" y="31087"/>
                  </a:lnTo>
                  <a:lnTo>
                    <a:pt x="48810" y="29654"/>
                  </a:lnTo>
                  <a:lnTo>
                    <a:pt x="54369" y="28699"/>
                  </a:lnTo>
                  <a:lnTo>
                    <a:pt x="60058" y="28062"/>
                  </a:lnTo>
                  <a:lnTo>
                    <a:pt x="65836" y="27638"/>
                  </a:lnTo>
                  <a:lnTo>
                    <a:pt x="71672" y="27355"/>
                  </a:lnTo>
                  <a:lnTo>
                    <a:pt x="83448" y="27040"/>
                  </a:lnTo>
                  <a:lnTo>
                    <a:pt x="95296" y="26901"/>
                  </a:lnTo>
                  <a:lnTo>
                    <a:pt x="101234" y="25871"/>
                  </a:lnTo>
                  <a:lnTo>
                    <a:pt x="107177" y="24192"/>
                  </a:lnTo>
                  <a:lnTo>
                    <a:pt x="113124" y="22081"/>
                  </a:lnTo>
                  <a:lnTo>
                    <a:pt x="119072" y="20674"/>
                  </a:lnTo>
                  <a:lnTo>
                    <a:pt x="125022" y="19735"/>
                  </a:lnTo>
                  <a:lnTo>
                    <a:pt x="130973" y="19110"/>
                  </a:lnTo>
                  <a:lnTo>
                    <a:pt x="135933" y="18693"/>
                  </a:lnTo>
                  <a:lnTo>
                    <a:pt x="140231" y="18415"/>
                  </a:lnTo>
                  <a:lnTo>
                    <a:pt x="147653" y="18106"/>
                  </a:lnTo>
                  <a:lnTo>
                    <a:pt x="154259" y="17969"/>
                  </a:lnTo>
                  <a:lnTo>
                    <a:pt x="157410" y="16940"/>
                  </a:lnTo>
                  <a:lnTo>
                    <a:pt x="160503" y="15262"/>
                  </a:lnTo>
                  <a:lnTo>
                    <a:pt x="163556" y="13151"/>
                  </a:lnTo>
                  <a:lnTo>
                    <a:pt x="166584" y="11744"/>
                  </a:lnTo>
                  <a:lnTo>
                    <a:pt x="169596" y="10806"/>
                  </a:lnTo>
                  <a:lnTo>
                    <a:pt x="178067" y="9039"/>
                  </a:lnTo>
                  <a:lnTo>
                    <a:pt x="178243" y="8010"/>
                  </a:lnTo>
                  <a:lnTo>
                    <a:pt x="178360" y="6332"/>
                  </a:lnTo>
                  <a:lnTo>
                    <a:pt x="178594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SMARTInkAnnotation257"/>
            <p:cNvSpPr/>
            <p:nvPr/>
          </p:nvSpPr>
          <p:spPr>
            <a:xfrm>
              <a:off x="7340203" y="1928812"/>
              <a:ext cx="8930" cy="303610"/>
            </a:xfrm>
            <a:custGeom>
              <a:avLst/>
              <a:gdLst/>
              <a:ahLst/>
              <a:cxnLst/>
              <a:rect l="0" t="0" r="0" b="0"/>
              <a:pathLst>
                <a:path w="8930" h="303610">
                  <a:moveTo>
                    <a:pt x="0" y="0"/>
                  </a:moveTo>
                  <a:lnTo>
                    <a:pt x="0" y="77440"/>
                  </a:lnTo>
                  <a:lnTo>
                    <a:pt x="991" y="83377"/>
                  </a:lnTo>
                  <a:lnTo>
                    <a:pt x="2645" y="89319"/>
                  </a:lnTo>
                  <a:lnTo>
                    <a:pt x="4739" y="95265"/>
                  </a:lnTo>
                  <a:lnTo>
                    <a:pt x="5144" y="102205"/>
                  </a:lnTo>
                  <a:lnTo>
                    <a:pt x="4421" y="109809"/>
                  </a:lnTo>
                  <a:lnTo>
                    <a:pt x="2948" y="117854"/>
                  </a:lnTo>
                  <a:lnTo>
                    <a:pt x="1965" y="126194"/>
                  </a:lnTo>
                  <a:lnTo>
                    <a:pt x="1310" y="134731"/>
                  </a:lnTo>
                  <a:lnTo>
                    <a:pt x="581" y="151162"/>
                  </a:lnTo>
                  <a:lnTo>
                    <a:pt x="259" y="165079"/>
                  </a:lnTo>
                  <a:lnTo>
                    <a:pt x="0" y="273699"/>
                  </a:lnTo>
                  <a:lnTo>
                    <a:pt x="993" y="278708"/>
                  </a:lnTo>
                  <a:lnTo>
                    <a:pt x="2645" y="283040"/>
                  </a:lnTo>
                  <a:lnTo>
                    <a:pt x="4740" y="286920"/>
                  </a:lnTo>
                  <a:lnTo>
                    <a:pt x="6136" y="290499"/>
                  </a:lnTo>
                  <a:lnTo>
                    <a:pt x="7067" y="293877"/>
                  </a:lnTo>
                  <a:lnTo>
                    <a:pt x="8929" y="30360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SMARTInkAnnotation258"/>
            <p:cNvSpPr/>
            <p:nvPr/>
          </p:nvSpPr>
          <p:spPr>
            <a:xfrm>
              <a:off x="7179468" y="2053828"/>
              <a:ext cx="294681" cy="80368"/>
            </a:xfrm>
            <a:custGeom>
              <a:avLst/>
              <a:gdLst/>
              <a:ahLst/>
              <a:cxnLst/>
              <a:rect l="0" t="0" r="0" b="0"/>
              <a:pathLst>
                <a:path w="294681" h="80368">
                  <a:moveTo>
                    <a:pt x="0" y="80367"/>
                  </a:moveTo>
                  <a:lnTo>
                    <a:pt x="21249" y="59117"/>
                  </a:lnTo>
                  <a:lnTo>
                    <a:pt x="25080" y="56279"/>
                  </a:lnTo>
                  <a:lnTo>
                    <a:pt x="29619" y="53394"/>
                  </a:lnTo>
                  <a:lnTo>
                    <a:pt x="34629" y="50479"/>
                  </a:lnTo>
                  <a:lnTo>
                    <a:pt x="40945" y="47543"/>
                  </a:lnTo>
                  <a:lnTo>
                    <a:pt x="48132" y="44593"/>
                  </a:lnTo>
                  <a:lnTo>
                    <a:pt x="55901" y="41635"/>
                  </a:lnTo>
                  <a:lnTo>
                    <a:pt x="64056" y="39663"/>
                  </a:lnTo>
                  <a:lnTo>
                    <a:pt x="72470" y="38348"/>
                  </a:lnTo>
                  <a:lnTo>
                    <a:pt x="81056" y="37472"/>
                  </a:lnTo>
                  <a:lnTo>
                    <a:pt x="89756" y="35895"/>
                  </a:lnTo>
                  <a:lnTo>
                    <a:pt x="98533" y="33852"/>
                  </a:lnTo>
                  <a:lnTo>
                    <a:pt x="107360" y="31498"/>
                  </a:lnTo>
                  <a:lnTo>
                    <a:pt x="125107" y="26236"/>
                  </a:lnTo>
                  <a:lnTo>
                    <a:pt x="134006" y="23443"/>
                  </a:lnTo>
                  <a:lnTo>
                    <a:pt x="143908" y="21582"/>
                  </a:lnTo>
                  <a:lnTo>
                    <a:pt x="154478" y="20341"/>
                  </a:lnTo>
                  <a:lnTo>
                    <a:pt x="165492" y="19514"/>
                  </a:lnTo>
                  <a:lnTo>
                    <a:pt x="176806" y="17970"/>
                  </a:lnTo>
                  <a:lnTo>
                    <a:pt x="188315" y="15948"/>
                  </a:lnTo>
                  <a:lnTo>
                    <a:pt x="199958" y="13609"/>
                  </a:lnTo>
                  <a:lnTo>
                    <a:pt x="211689" y="12049"/>
                  </a:lnTo>
                  <a:lnTo>
                    <a:pt x="223477" y="11009"/>
                  </a:lnTo>
                  <a:lnTo>
                    <a:pt x="235305" y="10316"/>
                  </a:lnTo>
                  <a:lnTo>
                    <a:pt x="245175" y="8861"/>
                  </a:lnTo>
                  <a:lnTo>
                    <a:pt x="253739" y="6900"/>
                  </a:lnTo>
                  <a:lnTo>
                    <a:pt x="261433" y="4600"/>
                  </a:lnTo>
                  <a:lnTo>
                    <a:pt x="268546" y="3066"/>
                  </a:lnTo>
                  <a:lnTo>
                    <a:pt x="275273" y="2044"/>
                  </a:lnTo>
                  <a:lnTo>
                    <a:pt x="294680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SMARTInkAnnotation259"/>
            <p:cNvSpPr/>
            <p:nvPr/>
          </p:nvSpPr>
          <p:spPr>
            <a:xfrm>
              <a:off x="7082771" y="1777577"/>
              <a:ext cx="592326" cy="660228"/>
            </a:xfrm>
            <a:custGeom>
              <a:avLst/>
              <a:gdLst/>
              <a:ahLst/>
              <a:cxnLst/>
              <a:rect l="0" t="0" r="0" b="0"/>
              <a:pathLst>
                <a:path w="592326" h="660228">
                  <a:moveTo>
                    <a:pt x="507463" y="615579"/>
                  </a:moveTo>
                  <a:lnTo>
                    <a:pt x="502722" y="620319"/>
                  </a:lnTo>
                  <a:lnTo>
                    <a:pt x="500333" y="621716"/>
                  </a:lnTo>
                  <a:lnTo>
                    <a:pt x="495034" y="623267"/>
                  </a:lnTo>
                  <a:lnTo>
                    <a:pt x="481732" y="624141"/>
                  </a:lnTo>
                  <a:lnTo>
                    <a:pt x="470891" y="626991"/>
                  </a:lnTo>
                  <a:lnTo>
                    <a:pt x="465222" y="629140"/>
                  </a:lnTo>
                  <a:lnTo>
                    <a:pt x="450986" y="631528"/>
                  </a:lnTo>
                  <a:lnTo>
                    <a:pt x="443023" y="632165"/>
                  </a:lnTo>
                  <a:lnTo>
                    <a:pt x="426236" y="630226"/>
                  </a:lnTo>
                  <a:lnTo>
                    <a:pt x="408855" y="627049"/>
                  </a:lnTo>
                  <a:lnTo>
                    <a:pt x="391207" y="625638"/>
                  </a:lnTo>
                  <a:lnTo>
                    <a:pt x="381342" y="624269"/>
                  </a:lnTo>
                  <a:lnTo>
                    <a:pt x="370796" y="622365"/>
                  </a:lnTo>
                  <a:lnTo>
                    <a:pt x="359797" y="620103"/>
                  </a:lnTo>
                  <a:lnTo>
                    <a:pt x="336993" y="614944"/>
                  </a:lnTo>
                  <a:lnTo>
                    <a:pt x="325355" y="612179"/>
                  </a:lnTo>
                  <a:lnTo>
                    <a:pt x="313627" y="608351"/>
                  </a:lnTo>
                  <a:lnTo>
                    <a:pt x="301841" y="603815"/>
                  </a:lnTo>
                  <a:lnTo>
                    <a:pt x="290015" y="598806"/>
                  </a:lnTo>
                  <a:lnTo>
                    <a:pt x="278161" y="594475"/>
                  </a:lnTo>
                  <a:lnTo>
                    <a:pt x="266290" y="590596"/>
                  </a:lnTo>
                  <a:lnTo>
                    <a:pt x="254408" y="587017"/>
                  </a:lnTo>
                  <a:lnTo>
                    <a:pt x="242517" y="582647"/>
                  </a:lnTo>
                  <a:lnTo>
                    <a:pt x="230622" y="577749"/>
                  </a:lnTo>
                  <a:lnTo>
                    <a:pt x="218722" y="572500"/>
                  </a:lnTo>
                  <a:lnTo>
                    <a:pt x="207812" y="566023"/>
                  </a:lnTo>
                  <a:lnTo>
                    <a:pt x="197564" y="558729"/>
                  </a:lnTo>
                  <a:lnTo>
                    <a:pt x="187754" y="550890"/>
                  </a:lnTo>
                  <a:lnTo>
                    <a:pt x="177245" y="543679"/>
                  </a:lnTo>
                  <a:lnTo>
                    <a:pt x="166271" y="536888"/>
                  </a:lnTo>
                  <a:lnTo>
                    <a:pt x="154986" y="530376"/>
                  </a:lnTo>
                  <a:lnTo>
                    <a:pt x="144486" y="523058"/>
                  </a:lnTo>
                  <a:lnTo>
                    <a:pt x="134509" y="515203"/>
                  </a:lnTo>
                  <a:lnTo>
                    <a:pt x="124882" y="506990"/>
                  </a:lnTo>
                  <a:lnTo>
                    <a:pt x="115487" y="499530"/>
                  </a:lnTo>
                  <a:lnTo>
                    <a:pt x="97110" y="485949"/>
                  </a:lnTo>
                  <a:lnTo>
                    <a:pt x="81667" y="470653"/>
                  </a:lnTo>
                  <a:lnTo>
                    <a:pt x="67197" y="453933"/>
                  </a:lnTo>
                  <a:lnTo>
                    <a:pt x="50843" y="436580"/>
                  </a:lnTo>
                  <a:lnTo>
                    <a:pt x="38945" y="416299"/>
                  </a:lnTo>
                  <a:lnTo>
                    <a:pt x="34383" y="405335"/>
                  </a:lnTo>
                  <a:lnTo>
                    <a:pt x="24023" y="385215"/>
                  </a:lnTo>
                  <a:lnTo>
                    <a:pt x="18481" y="375683"/>
                  </a:lnTo>
                  <a:lnTo>
                    <a:pt x="14788" y="365359"/>
                  </a:lnTo>
                  <a:lnTo>
                    <a:pt x="12325" y="354508"/>
                  </a:lnTo>
                  <a:lnTo>
                    <a:pt x="10683" y="343305"/>
                  </a:lnTo>
                  <a:lnTo>
                    <a:pt x="6214" y="322920"/>
                  </a:lnTo>
                  <a:lnTo>
                    <a:pt x="1912" y="303938"/>
                  </a:lnTo>
                  <a:lnTo>
                    <a:pt x="0" y="285579"/>
                  </a:lnTo>
                  <a:lnTo>
                    <a:pt x="482" y="275524"/>
                  </a:lnTo>
                  <a:lnTo>
                    <a:pt x="1796" y="264852"/>
                  </a:lnTo>
                  <a:lnTo>
                    <a:pt x="3664" y="253769"/>
                  </a:lnTo>
                  <a:lnTo>
                    <a:pt x="5740" y="233517"/>
                  </a:lnTo>
                  <a:lnTo>
                    <a:pt x="6293" y="223949"/>
                  </a:lnTo>
                  <a:lnTo>
                    <a:pt x="8647" y="213602"/>
                  </a:lnTo>
                  <a:lnTo>
                    <a:pt x="12200" y="202735"/>
                  </a:lnTo>
                  <a:lnTo>
                    <a:pt x="20447" y="181069"/>
                  </a:lnTo>
                  <a:lnTo>
                    <a:pt x="27420" y="161518"/>
                  </a:lnTo>
                  <a:lnTo>
                    <a:pt x="36472" y="142907"/>
                  </a:lnTo>
                  <a:lnTo>
                    <a:pt x="41664" y="133777"/>
                  </a:lnTo>
                  <a:lnTo>
                    <a:pt x="55371" y="118340"/>
                  </a:lnTo>
                  <a:lnTo>
                    <a:pt x="70393" y="103873"/>
                  </a:lnTo>
                  <a:lnTo>
                    <a:pt x="83683" y="87521"/>
                  </a:lnTo>
                  <a:lnTo>
                    <a:pt x="98850" y="72978"/>
                  </a:lnTo>
                  <a:lnTo>
                    <a:pt x="116505" y="59899"/>
                  </a:lnTo>
                  <a:lnTo>
                    <a:pt x="126770" y="53634"/>
                  </a:lnTo>
                  <a:lnTo>
                    <a:pt x="137582" y="47472"/>
                  </a:lnTo>
                  <a:lnTo>
                    <a:pt x="147765" y="41380"/>
                  </a:lnTo>
                  <a:lnTo>
                    <a:pt x="167019" y="29319"/>
                  </a:lnTo>
                  <a:lnTo>
                    <a:pt x="177313" y="24317"/>
                  </a:lnTo>
                  <a:lnTo>
                    <a:pt x="188144" y="19990"/>
                  </a:lnTo>
                  <a:lnTo>
                    <a:pt x="199334" y="16113"/>
                  </a:lnTo>
                  <a:lnTo>
                    <a:pt x="210762" y="12537"/>
                  </a:lnTo>
                  <a:lnTo>
                    <a:pt x="234043" y="5917"/>
                  </a:lnTo>
                  <a:lnTo>
                    <a:pt x="245808" y="3754"/>
                  </a:lnTo>
                  <a:lnTo>
                    <a:pt x="257621" y="2313"/>
                  </a:lnTo>
                  <a:lnTo>
                    <a:pt x="269463" y="1352"/>
                  </a:lnTo>
                  <a:lnTo>
                    <a:pt x="281328" y="712"/>
                  </a:lnTo>
                  <a:lnTo>
                    <a:pt x="305094" y="0"/>
                  </a:lnTo>
                  <a:lnTo>
                    <a:pt x="316987" y="802"/>
                  </a:lnTo>
                  <a:lnTo>
                    <a:pt x="328885" y="2329"/>
                  </a:lnTo>
                  <a:lnTo>
                    <a:pt x="340786" y="4340"/>
                  </a:lnTo>
                  <a:lnTo>
                    <a:pt x="351696" y="6672"/>
                  </a:lnTo>
                  <a:lnTo>
                    <a:pt x="361947" y="9219"/>
                  </a:lnTo>
                  <a:lnTo>
                    <a:pt x="371757" y="11909"/>
                  </a:lnTo>
                  <a:lnTo>
                    <a:pt x="382265" y="15687"/>
                  </a:lnTo>
                  <a:lnTo>
                    <a:pt x="393240" y="20190"/>
                  </a:lnTo>
                  <a:lnTo>
                    <a:pt x="404525" y="25176"/>
                  </a:lnTo>
                  <a:lnTo>
                    <a:pt x="415025" y="30485"/>
                  </a:lnTo>
                  <a:lnTo>
                    <a:pt x="425002" y="36008"/>
                  </a:lnTo>
                  <a:lnTo>
                    <a:pt x="434629" y="41675"/>
                  </a:lnTo>
                  <a:lnTo>
                    <a:pt x="445016" y="48429"/>
                  </a:lnTo>
                  <a:lnTo>
                    <a:pt x="455910" y="55909"/>
                  </a:lnTo>
                  <a:lnTo>
                    <a:pt x="477605" y="71164"/>
                  </a:lnTo>
                  <a:lnTo>
                    <a:pt x="497169" y="84560"/>
                  </a:lnTo>
                  <a:lnTo>
                    <a:pt x="513140" y="99773"/>
                  </a:lnTo>
                  <a:lnTo>
                    <a:pt x="527845" y="117449"/>
                  </a:lnTo>
                  <a:lnTo>
                    <a:pt x="544302" y="138534"/>
                  </a:lnTo>
                  <a:lnTo>
                    <a:pt x="550874" y="149713"/>
                  </a:lnTo>
                  <a:lnTo>
                    <a:pt x="556247" y="161134"/>
                  </a:lnTo>
                  <a:lnTo>
                    <a:pt x="560822" y="172717"/>
                  </a:lnTo>
                  <a:lnTo>
                    <a:pt x="565855" y="184408"/>
                  </a:lnTo>
                  <a:lnTo>
                    <a:pt x="576741" y="207981"/>
                  </a:lnTo>
                  <a:lnTo>
                    <a:pt x="580437" y="219824"/>
                  </a:lnTo>
                  <a:lnTo>
                    <a:pt x="582901" y="231687"/>
                  </a:lnTo>
                  <a:lnTo>
                    <a:pt x="584545" y="243565"/>
                  </a:lnTo>
                  <a:lnTo>
                    <a:pt x="586632" y="255452"/>
                  </a:lnTo>
                  <a:lnTo>
                    <a:pt x="589015" y="267346"/>
                  </a:lnTo>
                  <a:lnTo>
                    <a:pt x="591596" y="279244"/>
                  </a:lnTo>
                  <a:lnTo>
                    <a:pt x="592325" y="292137"/>
                  </a:lnTo>
                  <a:lnTo>
                    <a:pt x="591819" y="305693"/>
                  </a:lnTo>
                  <a:lnTo>
                    <a:pt x="590490" y="319691"/>
                  </a:lnTo>
                  <a:lnTo>
                    <a:pt x="589603" y="332992"/>
                  </a:lnTo>
                  <a:lnTo>
                    <a:pt x="589012" y="345828"/>
                  </a:lnTo>
                  <a:lnTo>
                    <a:pt x="588618" y="358355"/>
                  </a:lnTo>
                  <a:lnTo>
                    <a:pt x="587363" y="370674"/>
                  </a:lnTo>
                  <a:lnTo>
                    <a:pt x="585534" y="382856"/>
                  </a:lnTo>
                  <a:lnTo>
                    <a:pt x="583323" y="394946"/>
                  </a:lnTo>
                  <a:lnTo>
                    <a:pt x="579864" y="406974"/>
                  </a:lnTo>
                  <a:lnTo>
                    <a:pt x="575574" y="418962"/>
                  </a:lnTo>
                  <a:lnTo>
                    <a:pt x="570730" y="430923"/>
                  </a:lnTo>
                  <a:lnTo>
                    <a:pt x="565516" y="442866"/>
                  </a:lnTo>
                  <a:lnTo>
                    <a:pt x="554431" y="466718"/>
                  </a:lnTo>
                  <a:lnTo>
                    <a:pt x="547705" y="478635"/>
                  </a:lnTo>
                  <a:lnTo>
                    <a:pt x="540244" y="490549"/>
                  </a:lnTo>
                  <a:lnTo>
                    <a:pt x="511623" y="533445"/>
                  </a:lnTo>
                  <a:lnTo>
                    <a:pt x="496413" y="552286"/>
                  </a:lnTo>
                  <a:lnTo>
                    <a:pt x="479732" y="570581"/>
                  </a:lnTo>
                  <a:lnTo>
                    <a:pt x="453606" y="597616"/>
                  </a:lnTo>
                  <a:lnTo>
                    <a:pt x="413941" y="637614"/>
                  </a:lnTo>
                  <a:lnTo>
                    <a:pt x="401074" y="647862"/>
                  </a:lnTo>
                  <a:lnTo>
                    <a:pt x="382447" y="660227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SMARTInkAnnotation260"/>
            <p:cNvSpPr/>
            <p:nvPr/>
          </p:nvSpPr>
          <p:spPr>
            <a:xfrm>
              <a:off x="7779535" y="1875234"/>
              <a:ext cx="452276" cy="722768"/>
            </a:xfrm>
            <a:custGeom>
              <a:avLst/>
              <a:gdLst/>
              <a:ahLst/>
              <a:cxnLst/>
              <a:rect l="0" t="0" r="0" b="0"/>
              <a:pathLst>
                <a:path w="452276" h="722768">
                  <a:moveTo>
                    <a:pt x="194675" y="0"/>
                  </a:moveTo>
                  <a:lnTo>
                    <a:pt x="194675" y="4740"/>
                  </a:lnTo>
                  <a:lnTo>
                    <a:pt x="193683" y="7129"/>
                  </a:lnTo>
                  <a:lnTo>
                    <a:pt x="189935" y="12429"/>
                  </a:lnTo>
                  <a:lnTo>
                    <a:pt x="188538" y="16223"/>
                  </a:lnTo>
                  <a:lnTo>
                    <a:pt x="183651" y="36571"/>
                  </a:lnTo>
                  <a:lnTo>
                    <a:pt x="179853" y="48004"/>
                  </a:lnTo>
                  <a:lnTo>
                    <a:pt x="176724" y="66589"/>
                  </a:lnTo>
                  <a:lnTo>
                    <a:pt x="172475" y="82181"/>
                  </a:lnTo>
                  <a:lnTo>
                    <a:pt x="164505" y="102953"/>
                  </a:lnTo>
                  <a:lnTo>
                    <a:pt x="155860" y="121676"/>
                  </a:lnTo>
                  <a:lnTo>
                    <a:pt x="152618" y="136430"/>
                  </a:lnTo>
                  <a:lnTo>
                    <a:pt x="150794" y="158824"/>
                  </a:lnTo>
                  <a:lnTo>
                    <a:pt x="150254" y="178028"/>
                  </a:lnTo>
                  <a:lnTo>
                    <a:pt x="150039" y="215492"/>
                  </a:lnTo>
                  <a:lnTo>
                    <a:pt x="151028" y="219068"/>
                  </a:lnTo>
                  <a:lnTo>
                    <a:pt x="156166" y="228840"/>
                  </a:lnTo>
                  <a:lnTo>
                    <a:pt x="157716" y="234990"/>
                  </a:lnTo>
                  <a:lnTo>
                    <a:pt x="159122" y="237027"/>
                  </a:lnTo>
                  <a:lnTo>
                    <a:pt x="161051" y="238386"/>
                  </a:lnTo>
                  <a:lnTo>
                    <a:pt x="163329" y="239291"/>
                  </a:lnTo>
                  <a:lnTo>
                    <a:pt x="176017" y="240565"/>
                  </a:lnTo>
                  <a:lnTo>
                    <a:pt x="186713" y="238217"/>
                  </a:lnTo>
                  <a:lnTo>
                    <a:pt x="198082" y="233866"/>
                  </a:lnTo>
                  <a:lnTo>
                    <a:pt x="209748" y="228625"/>
                  </a:lnTo>
                  <a:lnTo>
                    <a:pt x="227473" y="220097"/>
                  </a:lnTo>
                  <a:lnTo>
                    <a:pt x="245293" y="211286"/>
                  </a:lnTo>
                  <a:lnTo>
                    <a:pt x="257190" y="202714"/>
                  </a:lnTo>
                  <a:lnTo>
                    <a:pt x="270085" y="193283"/>
                  </a:lnTo>
                  <a:lnTo>
                    <a:pt x="277690" y="189379"/>
                  </a:lnTo>
                  <a:lnTo>
                    <a:pt x="285737" y="185784"/>
                  </a:lnTo>
                  <a:lnTo>
                    <a:pt x="292094" y="181403"/>
                  </a:lnTo>
                  <a:lnTo>
                    <a:pt x="301803" y="171243"/>
                  </a:lnTo>
                  <a:lnTo>
                    <a:pt x="312071" y="160113"/>
                  </a:lnTo>
                  <a:lnTo>
                    <a:pt x="323249" y="149544"/>
                  </a:lnTo>
                  <a:lnTo>
                    <a:pt x="334832" y="141540"/>
                  </a:lnTo>
                  <a:lnTo>
                    <a:pt x="343948" y="132029"/>
                  </a:lnTo>
                  <a:lnTo>
                    <a:pt x="347769" y="126714"/>
                  </a:lnTo>
                  <a:lnTo>
                    <a:pt x="357306" y="118164"/>
                  </a:lnTo>
                  <a:lnTo>
                    <a:pt x="371185" y="107772"/>
                  </a:lnTo>
                  <a:lnTo>
                    <a:pt x="379288" y="101477"/>
                  </a:lnTo>
                  <a:lnTo>
                    <a:pt x="389503" y="95371"/>
                  </a:lnTo>
                  <a:lnTo>
                    <a:pt x="401671" y="86356"/>
                  </a:lnTo>
                  <a:lnTo>
                    <a:pt x="408383" y="83029"/>
                  </a:lnTo>
                  <a:lnTo>
                    <a:pt x="417738" y="81156"/>
                  </a:lnTo>
                  <a:lnTo>
                    <a:pt x="420774" y="80893"/>
                  </a:lnTo>
                  <a:lnTo>
                    <a:pt x="422798" y="81710"/>
                  </a:lnTo>
                  <a:lnTo>
                    <a:pt x="424149" y="83247"/>
                  </a:lnTo>
                  <a:lnTo>
                    <a:pt x="432878" y="103319"/>
                  </a:lnTo>
                  <a:lnTo>
                    <a:pt x="437851" y="125433"/>
                  </a:lnTo>
                  <a:lnTo>
                    <a:pt x="440136" y="131247"/>
                  </a:lnTo>
                  <a:lnTo>
                    <a:pt x="443352" y="153651"/>
                  </a:lnTo>
                  <a:lnTo>
                    <a:pt x="446749" y="170485"/>
                  </a:lnTo>
                  <a:lnTo>
                    <a:pt x="450576" y="188880"/>
                  </a:lnTo>
                  <a:lnTo>
                    <a:pt x="452275" y="210285"/>
                  </a:lnTo>
                  <a:lnTo>
                    <a:pt x="450385" y="230382"/>
                  </a:lnTo>
                  <a:lnTo>
                    <a:pt x="447231" y="250228"/>
                  </a:lnTo>
                  <a:lnTo>
                    <a:pt x="445828" y="272277"/>
                  </a:lnTo>
                  <a:lnTo>
                    <a:pt x="444462" y="283714"/>
                  </a:lnTo>
                  <a:lnTo>
                    <a:pt x="442559" y="295306"/>
                  </a:lnTo>
                  <a:lnTo>
                    <a:pt x="440298" y="307004"/>
                  </a:lnTo>
                  <a:lnTo>
                    <a:pt x="435140" y="330584"/>
                  </a:lnTo>
                  <a:lnTo>
                    <a:pt x="423744" y="378060"/>
                  </a:lnTo>
                  <a:lnTo>
                    <a:pt x="419818" y="389954"/>
                  </a:lnTo>
                  <a:lnTo>
                    <a:pt x="415215" y="401852"/>
                  </a:lnTo>
                  <a:lnTo>
                    <a:pt x="410163" y="413753"/>
                  </a:lnTo>
                  <a:lnTo>
                    <a:pt x="405802" y="425655"/>
                  </a:lnTo>
                  <a:lnTo>
                    <a:pt x="401904" y="437559"/>
                  </a:lnTo>
                  <a:lnTo>
                    <a:pt x="398312" y="449464"/>
                  </a:lnTo>
                  <a:lnTo>
                    <a:pt x="393932" y="461369"/>
                  </a:lnTo>
                  <a:lnTo>
                    <a:pt x="389029" y="473274"/>
                  </a:lnTo>
                  <a:lnTo>
                    <a:pt x="383776" y="485180"/>
                  </a:lnTo>
                  <a:lnTo>
                    <a:pt x="377297" y="497087"/>
                  </a:lnTo>
                  <a:lnTo>
                    <a:pt x="370001" y="508992"/>
                  </a:lnTo>
                  <a:lnTo>
                    <a:pt x="362161" y="520899"/>
                  </a:lnTo>
                  <a:lnTo>
                    <a:pt x="354949" y="532805"/>
                  </a:lnTo>
                  <a:lnTo>
                    <a:pt x="348158" y="544711"/>
                  </a:lnTo>
                  <a:lnTo>
                    <a:pt x="341645" y="556617"/>
                  </a:lnTo>
                  <a:lnTo>
                    <a:pt x="334327" y="567531"/>
                  </a:lnTo>
                  <a:lnTo>
                    <a:pt x="326472" y="577784"/>
                  </a:lnTo>
                  <a:lnTo>
                    <a:pt x="318259" y="587595"/>
                  </a:lnTo>
                  <a:lnTo>
                    <a:pt x="308813" y="597113"/>
                  </a:lnTo>
                  <a:lnTo>
                    <a:pt x="298549" y="606435"/>
                  </a:lnTo>
                  <a:lnTo>
                    <a:pt x="287737" y="615626"/>
                  </a:lnTo>
                  <a:lnTo>
                    <a:pt x="277553" y="624730"/>
                  </a:lnTo>
                  <a:lnTo>
                    <a:pt x="258299" y="642783"/>
                  </a:lnTo>
                  <a:lnTo>
                    <a:pt x="248005" y="650772"/>
                  </a:lnTo>
                  <a:lnTo>
                    <a:pt x="237174" y="658082"/>
                  </a:lnTo>
                  <a:lnTo>
                    <a:pt x="225984" y="664940"/>
                  </a:lnTo>
                  <a:lnTo>
                    <a:pt x="214556" y="671496"/>
                  </a:lnTo>
                  <a:lnTo>
                    <a:pt x="191273" y="684073"/>
                  </a:lnTo>
                  <a:lnTo>
                    <a:pt x="180501" y="689213"/>
                  </a:lnTo>
                  <a:lnTo>
                    <a:pt x="170343" y="693631"/>
                  </a:lnTo>
                  <a:lnTo>
                    <a:pt x="160595" y="697569"/>
                  </a:lnTo>
                  <a:lnTo>
                    <a:pt x="141825" y="704591"/>
                  </a:lnTo>
                  <a:lnTo>
                    <a:pt x="105522" y="717182"/>
                  </a:lnTo>
                  <a:lnTo>
                    <a:pt x="97536" y="719223"/>
                  </a:lnTo>
                  <a:lnTo>
                    <a:pt x="90228" y="720584"/>
                  </a:lnTo>
                  <a:lnTo>
                    <a:pt x="76817" y="722095"/>
                  </a:lnTo>
                  <a:lnTo>
                    <a:pt x="64241" y="722767"/>
                  </a:lnTo>
                  <a:lnTo>
                    <a:pt x="52038" y="720420"/>
                  </a:lnTo>
                  <a:lnTo>
                    <a:pt x="46005" y="718405"/>
                  </a:lnTo>
                  <a:lnTo>
                    <a:pt x="40992" y="715077"/>
                  </a:lnTo>
                  <a:lnTo>
                    <a:pt x="29195" y="701905"/>
                  </a:lnTo>
                  <a:lnTo>
                    <a:pt x="19416" y="690285"/>
                  </a:lnTo>
                  <a:lnTo>
                    <a:pt x="10234" y="673723"/>
                  </a:lnTo>
                  <a:lnTo>
                    <a:pt x="2222" y="651398"/>
                  </a:lnTo>
                  <a:lnTo>
                    <a:pt x="0" y="638099"/>
                  </a:lnTo>
                  <a:lnTo>
                    <a:pt x="1658" y="622927"/>
                  </a:lnTo>
                  <a:lnTo>
                    <a:pt x="4710" y="606263"/>
                  </a:lnTo>
                  <a:lnTo>
                    <a:pt x="6066" y="588934"/>
                  </a:lnTo>
                  <a:lnTo>
                    <a:pt x="9315" y="571311"/>
                  </a:lnTo>
                  <a:lnTo>
                    <a:pt x="15058" y="553557"/>
                  </a:lnTo>
                  <a:lnTo>
                    <a:pt x="24225" y="535744"/>
                  </a:lnTo>
                  <a:lnTo>
                    <a:pt x="34914" y="520551"/>
                  </a:lnTo>
                  <a:lnTo>
                    <a:pt x="46279" y="506192"/>
                  </a:lnTo>
                  <a:lnTo>
                    <a:pt x="57945" y="489888"/>
                  </a:lnTo>
                  <a:lnTo>
                    <a:pt x="64827" y="482365"/>
                  </a:lnTo>
                  <a:lnTo>
                    <a:pt x="72391" y="475366"/>
                  </a:lnTo>
                  <a:lnTo>
                    <a:pt x="80410" y="468715"/>
                  </a:lnTo>
                  <a:lnTo>
                    <a:pt x="88732" y="462297"/>
                  </a:lnTo>
                  <a:lnTo>
                    <a:pt x="97258" y="456034"/>
                  </a:lnTo>
                  <a:lnTo>
                    <a:pt x="105918" y="449874"/>
                  </a:lnTo>
                  <a:lnTo>
                    <a:pt x="115660" y="443783"/>
                  </a:lnTo>
                  <a:lnTo>
                    <a:pt x="126123" y="437738"/>
                  </a:lnTo>
                  <a:lnTo>
                    <a:pt x="137068" y="431724"/>
                  </a:lnTo>
                  <a:lnTo>
                    <a:pt x="148333" y="426722"/>
                  </a:lnTo>
                  <a:lnTo>
                    <a:pt x="159812" y="422395"/>
                  </a:lnTo>
                  <a:lnTo>
                    <a:pt x="171433" y="418519"/>
                  </a:lnTo>
                  <a:lnTo>
                    <a:pt x="184140" y="414942"/>
                  </a:lnTo>
                  <a:lnTo>
                    <a:pt x="197574" y="411566"/>
                  </a:lnTo>
                  <a:lnTo>
                    <a:pt x="211491" y="408322"/>
                  </a:lnTo>
                  <a:lnTo>
                    <a:pt x="226722" y="406160"/>
                  </a:lnTo>
                  <a:lnTo>
                    <a:pt x="242828" y="404718"/>
                  </a:lnTo>
                  <a:lnTo>
                    <a:pt x="259520" y="403758"/>
                  </a:lnTo>
                  <a:lnTo>
                    <a:pt x="288649" y="402690"/>
                  </a:lnTo>
                  <a:lnTo>
                    <a:pt x="355410" y="401836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SMARTInkAnnotation261"/>
            <p:cNvSpPr/>
            <p:nvPr/>
          </p:nvSpPr>
          <p:spPr>
            <a:xfrm>
              <a:off x="4581453" y="2822350"/>
              <a:ext cx="1463269" cy="1267444"/>
            </a:xfrm>
            <a:custGeom>
              <a:avLst/>
              <a:gdLst/>
              <a:ahLst/>
              <a:cxnLst/>
              <a:rect l="0" t="0" r="0" b="0"/>
              <a:pathLst>
                <a:path w="1463269" h="1267444">
                  <a:moveTo>
                    <a:pt x="1213914" y="1079923"/>
                  </a:moveTo>
                  <a:lnTo>
                    <a:pt x="1213914" y="1088485"/>
                  </a:lnTo>
                  <a:lnTo>
                    <a:pt x="1201485" y="1101249"/>
                  </a:lnTo>
                  <a:lnTo>
                    <a:pt x="1182869" y="1112762"/>
                  </a:lnTo>
                  <a:lnTo>
                    <a:pt x="1139755" y="1133506"/>
                  </a:lnTo>
                  <a:lnTo>
                    <a:pt x="1122415" y="1138464"/>
                  </a:lnTo>
                  <a:lnTo>
                    <a:pt x="1081592" y="1144293"/>
                  </a:lnTo>
                  <a:lnTo>
                    <a:pt x="1005126" y="1163376"/>
                  </a:lnTo>
                  <a:lnTo>
                    <a:pt x="969708" y="1167488"/>
                  </a:lnTo>
                  <a:lnTo>
                    <a:pt x="929338" y="1173447"/>
                  </a:lnTo>
                  <a:lnTo>
                    <a:pt x="890699" y="1181496"/>
                  </a:lnTo>
                  <a:lnTo>
                    <a:pt x="849374" y="1185425"/>
                  </a:lnTo>
                  <a:lnTo>
                    <a:pt x="805709" y="1186589"/>
                  </a:lnTo>
                  <a:lnTo>
                    <a:pt x="761353" y="1191674"/>
                  </a:lnTo>
                  <a:lnTo>
                    <a:pt x="716791" y="1194724"/>
                  </a:lnTo>
                  <a:lnTo>
                    <a:pt x="672168" y="1195628"/>
                  </a:lnTo>
                  <a:lnTo>
                    <a:pt x="627527" y="1191155"/>
                  </a:lnTo>
                  <a:lnTo>
                    <a:pt x="595118" y="1188890"/>
                  </a:lnTo>
                  <a:lnTo>
                    <a:pt x="561862" y="1186892"/>
                  </a:lnTo>
                  <a:lnTo>
                    <a:pt x="530545" y="1182696"/>
                  </a:lnTo>
                  <a:lnTo>
                    <a:pt x="485024" y="1174756"/>
                  </a:lnTo>
                  <a:lnTo>
                    <a:pt x="440116" y="1170860"/>
                  </a:lnTo>
                  <a:lnTo>
                    <a:pt x="395392" y="1160225"/>
                  </a:lnTo>
                  <a:lnTo>
                    <a:pt x="350720" y="1144506"/>
                  </a:lnTo>
                  <a:lnTo>
                    <a:pt x="306065" y="1127281"/>
                  </a:lnTo>
                  <a:lnTo>
                    <a:pt x="266155" y="1109609"/>
                  </a:lnTo>
                  <a:lnTo>
                    <a:pt x="229194" y="1091806"/>
                  </a:lnTo>
                  <a:lnTo>
                    <a:pt x="193108" y="1069222"/>
                  </a:lnTo>
                  <a:lnTo>
                    <a:pt x="152487" y="1041061"/>
                  </a:lnTo>
                  <a:lnTo>
                    <a:pt x="133958" y="1024948"/>
                  </a:lnTo>
                  <a:lnTo>
                    <a:pt x="111532" y="994401"/>
                  </a:lnTo>
                  <a:lnTo>
                    <a:pt x="92319" y="964956"/>
                  </a:lnTo>
                  <a:lnTo>
                    <a:pt x="74059" y="932639"/>
                  </a:lnTo>
                  <a:lnTo>
                    <a:pt x="56080" y="897928"/>
                  </a:lnTo>
                  <a:lnTo>
                    <a:pt x="42927" y="862508"/>
                  </a:lnTo>
                  <a:lnTo>
                    <a:pt x="32745" y="826878"/>
                  </a:lnTo>
                  <a:lnTo>
                    <a:pt x="14405" y="755474"/>
                  </a:lnTo>
                  <a:lnTo>
                    <a:pt x="8426" y="729018"/>
                  </a:lnTo>
                  <a:lnTo>
                    <a:pt x="3454" y="701715"/>
                  </a:lnTo>
                  <a:lnTo>
                    <a:pt x="655" y="663039"/>
                  </a:lnTo>
                  <a:lnTo>
                    <a:pt x="0" y="635019"/>
                  </a:lnTo>
                  <a:lnTo>
                    <a:pt x="4372" y="596093"/>
                  </a:lnTo>
                  <a:lnTo>
                    <a:pt x="6613" y="568885"/>
                  </a:lnTo>
                  <a:lnTo>
                    <a:pt x="8601" y="540256"/>
                  </a:lnTo>
                  <a:lnTo>
                    <a:pt x="12792" y="510995"/>
                  </a:lnTo>
                  <a:lnTo>
                    <a:pt x="17961" y="481454"/>
                  </a:lnTo>
                  <a:lnTo>
                    <a:pt x="23567" y="452780"/>
                  </a:lnTo>
                  <a:lnTo>
                    <a:pt x="33293" y="413333"/>
                  </a:lnTo>
                  <a:lnTo>
                    <a:pt x="42948" y="385132"/>
                  </a:lnTo>
                  <a:lnTo>
                    <a:pt x="59542" y="346105"/>
                  </a:lnTo>
                  <a:lnTo>
                    <a:pt x="71151" y="318873"/>
                  </a:lnTo>
                  <a:lnTo>
                    <a:pt x="83918" y="291225"/>
                  </a:lnTo>
                  <a:lnTo>
                    <a:pt x="107839" y="253348"/>
                  </a:lnTo>
                  <a:lnTo>
                    <a:pt x="133779" y="217981"/>
                  </a:lnTo>
                  <a:lnTo>
                    <a:pt x="169211" y="178862"/>
                  </a:lnTo>
                  <a:lnTo>
                    <a:pt x="209614" y="137730"/>
                  </a:lnTo>
                  <a:lnTo>
                    <a:pt x="235084" y="120098"/>
                  </a:lnTo>
                  <a:lnTo>
                    <a:pt x="274669" y="96369"/>
                  </a:lnTo>
                  <a:lnTo>
                    <a:pt x="311533" y="73132"/>
                  </a:lnTo>
                  <a:lnTo>
                    <a:pt x="350237" y="53679"/>
                  </a:lnTo>
                  <a:lnTo>
                    <a:pt x="393124" y="35348"/>
                  </a:lnTo>
                  <a:lnTo>
                    <a:pt x="437251" y="19995"/>
                  </a:lnTo>
                  <a:lnTo>
                    <a:pt x="467886" y="12539"/>
                  </a:lnTo>
                  <a:lnTo>
                    <a:pt x="501346" y="5918"/>
                  </a:lnTo>
                  <a:lnTo>
                    <a:pt x="533415" y="2314"/>
                  </a:lnTo>
                  <a:lnTo>
                    <a:pt x="565196" y="712"/>
                  </a:lnTo>
                  <a:lnTo>
                    <a:pt x="599166" y="0"/>
                  </a:lnTo>
                  <a:lnTo>
                    <a:pt x="634106" y="2330"/>
                  </a:lnTo>
                  <a:lnTo>
                    <a:pt x="669479" y="6672"/>
                  </a:lnTo>
                  <a:lnTo>
                    <a:pt x="705044" y="11910"/>
                  </a:lnTo>
                  <a:lnTo>
                    <a:pt x="740695" y="20190"/>
                  </a:lnTo>
                  <a:lnTo>
                    <a:pt x="776383" y="30485"/>
                  </a:lnTo>
                  <a:lnTo>
                    <a:pt x="829944" y="47438"/>
                  </a:lnTo>
                  <a:lnTo>
                    <a:pt x="865659" y="59132"/>
                  </a:lnTo>
                  <a:lnTo>
                    <a:pt x="901376" y="73589"/>
                  </a:lnTo>
                  <a:lnTo>
                    <a:pt x="937094" y="89937"/>
                  </a:lnTo>
                  <a:lnTo>
                    <a:pt x="972813" y="107125"/>
                  </a:lnTo>
                  <a:lnTo>
                    <a:pt x="1005885" y="127331"/>
                  </a:lnTo>
                  <a:lnTo>
                    <a:pt x="1072280" y="172641"/>
                  </a:lnTo>
                  <a:lnTo>
                    <a:pt x="1104663" y="198783"/>
                  </a:lnTo>
                  <a:lnTo>
                    <a:pt x="1135592" y="226938"/>
                  </a:lnTo>
                  <a:lnTo>
                    <a:pt x="1165875" y="255988"/>
                  </a:lnTo>
                  <a:lnTo>
                    <a:pt x="1195870" y="288081"/>
                  </a:lnTo>
                  <a:lnTo>
                    <a:pt x="1225738" y="322188"/>
                  </a:lnTo>
                  <a:lnTo>
                    <a:pt x="1255549" y="357191"/>
                  </a:lnTo>
                  <a:lnTo>
                    <a:pt x="1285335" y="395237"/>
                  </a:lnTo>
                  <a:lnTo>
                    <a:pt x="1314117" y="434306"/>
                  </a:lnTo>
                  <a:lnTo>
                    <a:pt x="1340139" y="471513"/>
                  </a:lnTo>
                  <a:lnTo>
                    <a:pt x="1362287" y="510539"/>
                  </a:lnTo>
                  <a:lnTo>
                    <a:pt x="1380068" y="550043"/>
                  </a:lnTo>
                  <a:lnTo>
                    <a:pt x="1391278" y="587444"/>
                  </a:lnTo>
                  <a:lnTo>
                    <a:pt x="1402213" y="623910"/>
                  </a:lnTo>
                  <a:lnTo>
                    <a:pt x="1425403" y="695828"/>
                  </a:lnTo>
                  <a:lnTo>
                    <a:pt x="1437223" y="728967"/>
                  </a:lnTo>
                  <a:lnTo>
                    <a:pt x="1448101" y="760232"/>
                  </a:lnTo>
                  <a:lnTo>
                    <a:pt x="1456240" y="790663"/>
                  </a:lnTo>
                  <a:lnTo>
                    <a:pt x="1460521" y="823371"/>
                  </a:lnTo>
                  <a:lnTo>
                    <a:pt x="1462423" y="855767"/>
                  </a:lnTo>
                  <a:lnTo>
                    <a:pt x="1463268" y="883394"/>
                  </a:lnTo>
                  <a:lnTo>
                    <a:pt x="1460999" y="911548"/>
                  </a:lnTo>
                  <a:lnTo>
                    <a:pt x="1456683" y="939606"/>
                  </a:lnTo>
                  <a:lnTo>
                    <a:pt x="1448674" y="977713"/>
                  </a:lnTo>
                  <a:lnTo>
                    <a:pt x="1439026" y="1014140"/>
                  </a:lnTo>
                  <a:lnTo>
                    <a:pt x="1424039" y="1049076"/>
                  </a:lnTo>
                  <a:lnTo>
                    <a:pt x="1403844" y="1088052"/>
                  </a:lnTo>
                  <a:lnTo>
                    <a:pt x="1385266" y="1124413"/>
                  </a:lnTo>
                  <a:lnTo>
                    <a:pt x="1371430" y="1139715"/>
                  </a:lnTo>
                  <a:lnTo>
                    <a:pt x="1330501" y="1177911"/>
                  </a:lnTo>
                  <a:lnTo>
                    <a:pt x="1293098" y="1215067"/>
                  </a:lnTo>
                  <a:lnTo>
                    <a:pt x="1256334" y="1242722"/>
                  </a:lnTo>
                  <a:lnTo>
                    <a:pt x="1241438" y="1250876"/>
                  </a:lnTo>
                  <a:lnTo>
                    <a:pt x="1238216" y="1253424"/>
                  </a:lnTo>
                  <a:lnTo>
                    <a:pt x="1231991" y="1256252"/>
                  </a:lnTo>
                  <a:lnTo>
                    <a:pt x="1228941" y="1257007"/>
                  </a:lnTo>
                  <a:lnTo>
                    <a:pt x="1226909" y="1258503"/>
                  </a:lnTo>
                  <a:lnTo>
                    <a:pt x="1225553" y="1260491"/>
                  </a:lnTo>
                  <a:lnTo>
                    <a:pt x="1224650" y="1262810"/>
                  </a:lnTo>
                  <a:lnTo>
                    <a:pt x="1223055" y="1264355"/>
                  </a:lnTo>
                  <a:lnTo>
                    <a:pt x="1221000" y="1265386"/>
                  </a:lnTo>
                  <a:lnTo>
                    <a:pt x="1214036" y="1267410"/>
                  </a:lnTo>
                  <a:lnTo>
                    <a:pt x="1221612" y="1267443"/>
                  </a:lnTo>
                  <a:lnTo>
                    <a:pt x="1222023" y="1266452"/>
                  </a:lnTo>
                  <a:lnTo>
                    <a:pt x="1222843" y="1258517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SMARTInkAnnotation262"/>
            <p:cNvSpPr/>
            <p:nvPr/>
          </p:nvSpPr>
          <p:spPr>
            <a:xfrm>
              <a:off x="3313079" y="3723690"/>
              <a:ext cx="1221961" cy="1348362"/>
            </a:xfrm>
            <a:custGeom>
              <a:avLst/>
              <a:gdLst/>
              <a:ahLst/>
              <a:cxnLst/>
              <a:rect l="0" t="0" r="0" b="0"/>
              <a:pathLst>
                <a:path w="1221961" h="1348362">
                  <a:moveTo>
                    <a:pt x="1214272" y="1232286"/>
                  </a:moveTo>
                  <a:lnTo>
                    <a:pt x="1214272" y="1239974"/>
                  </a:lnTo>
                  <a:lnTo>
                    <a:pt x="1215264" y="1240388"/>
                  </a:lnTo>
                  <a:lnTo>
                    <a:pt x="1221960" y="1241106"/>
                  </a:lnTo>
                  <a:lnTo>
                    <a:pt x="1221382" y="1242135"/>
                  </a:lnTo>
                  <a:lnTo>
                    <a:pt x="1218093" y="1245924"/>
                  </a:lnTo>
                  <a:lnTo>
                    <a:pt x="1216820" y="1248323"/>
                  </a:lnTo>
                  <a:lnTo>
                    <a:pt x="1215404" y="1253634"/>
                  </a:lnTo>
                  <a:lnTo>
                    <a:pt x="1214608" y="1262203"/>
                  </a:lnTo>
                  <a:lnTo>
                    <a:pt x="1213503" y="1265130"/>
                  </a:lnTo>
                  <a:lnTo>
                    <a:pt x="1209631" y="1271026"/>
                  </a:lnTo>
                  <a:lnTo>
                    <a:pt x="1201873" y="1279925"/>
                  </a:lnTo>
                  <a:lnTo>
                    <a:pt x="1198068" y="1281904"/>
                  </a:lnTo>
                  <a:lnTo>
                    <a:pt x="1184225" y="1285683"/>
                  </a:lnTo>
                  <a:lnTo>
                    <a:pt x="1151138" y="1303887"/>
                  </a:lnTo>
                  <a:lnTo>
                    <a:pt x="1145394" y="1306809"/>
                  </a:lnTo>
                  <a:lnTo>
                    <a:pt x="1133719" y="1310056"/>
                  </a:lnTo>
                  <a:lnTo>
                    <a:pt x="1121916" y="1312491"/>
                  </a:lnTo>
                  <a:lnTo>
                    <a:pt x="1087481" y="1324930"/>
                  </a:lnTo>
                  <a:lnTo>
                    <a:pt x="1059324" y="1335547"/>
                  </a:lnTo>
                  <a:lnTo>
                    <a:pt x="1026127" y="1341319"/>
                  </a:lnTo>
                  <a:lnTo>
                    <a:pt x="999775" y="1346281"/>
                  </a:lnTo>
                  <a:lnTo>
                    <a:pt x="970470" y="1347753"/>
                  </a:lnTo>
                  <a:lnTo>
                    <a:pt x="929753" y="1348249"/>
                  </a:lnTo>
                  <a:lnTo>
                    <a:pt x="862623" y="1348361"/>
                  </a:lnTo>
                  <a:lnTo>
                    <a:pt x="831936" y="1343628"/>
                  </a:lnTo>
                  <a:lnTo>
                    <a:pt x="782627" y="1339277"/>
                  </a:lnTo>
                  <a:lnTo>
                    <a:pt x="750687" y="1332558"/>
                  </a:lnTo>
                  <a:lnTo>
                    <a:pt x="693081" y="1318483"/>
                  </a:lnTo>
                  <a:lnTo>
                    <a:pt x="657568" y="1304900"/>
                  </a:lnTo>
                  <a:lnTo>
                    <a:pt x="621910" y="1288307"/>
                  </a:lnTo>
                  <a:lnTo>
                    <a:pt x="514779" y="1235249"/>
                  </a:lnTo>
                  <a:lnTo>
                    <a:pt x="483801" y="1217399"/>
                  </a:lnTo>
                  <a:lnTo>
                    <a:pt x="451031" y="1194802"/>
                  </a:lnTo>
                  <a:lnTo>
                    <a:pt x="410539" y="1166637"/>
                  </a:lnTo>
                  <a:lnTo>
                    <a:pt x="377950" y="1142058"/>
                  </a:lnTo>
                  <a:lnTo>
                    <a:pt x="339768" y="1107086"/>
                  </a:lnTo>
                  <a:lnTo>
                    <a:pt x="303564" y="1071515"/>
                  </a:lnTo>
                  <a:lnTo>
                    <a:pt x="266757" y="1029689"/>
                  </a:lnTo>
                  <a:lnTo>
                    <a:pt x="235798" y="999948"/>
                  </a:lnTo>
                  <a:lnTo>
                    <a:pt x="212184" y="967433"/>
                  </a:lnTo>
                  <a:lnTo>
                    <a:pt x="178040" y="929277"/>
                  </a:lnTo>
                  <a:lnTo>
                    <a:pt x="142633" y="888336"/>
                  </a:lnTo>
                  <a:lnTo>
                    <a:pt x="114104" y="848168"/>
                  </a:lnTo>
                  <a:lnTo>
                    <a:pt x="96421" y="815636"/>
                  </a:lnTo>
                  <a:lnTo>
                    <a:pt x="78408" y="777473"/>
                  </a:lnTo>
                  <a:lnTo>
                    <a:pt x="56035" y="736531"/>
                  </a:lnTo>
                  <a:lnTo>
                    <a:pt x="43166" y="701970"/>
                  </a:lnTo>
                  <a:lnTo>
                    <a:pt x="28328" y="666595"/>
                  </a:lnTo>
                  <a:lnTo>
                    <a:pt x="12665" y="625222"/>
                  </a:lnTo>
                  <a:lnTo>
                    <a:pt x="4077" y="592481"/>
                  </a:lnTo>
                  <a:lnTo>
                    <a:pt x="673" y="551603"/>
                  </a:lnTo>
                  <a:lnTo>
                    <a:pt x="0" y="510345"/>
                  </a:lnTo>
                  <a:lnTo>
                    <a:pt x="859" y="472540"/>
                  </a:lnTo>
                  <a:lnTo>
                    <a:pt x="6909" y="430530"/>
                  </a:lnTo>
                  <a:lnTo>
                    <a:pt x="10861" y="402393"/>
                  </a:lnTo>
                  <a:lnTo>
                    <a:pt x="21084" y="366218"/>
                  </a:lnTo>
                  <a:lnTo>
                    <a:pt x="42675" y="321473"/>
                  </a:lnTo>
                  <a:lnTo>
                    <a:pt x="55523" y="294673"/>
                  </a:lnTo>
                  <a:lnTo>
                    <a:pt x="72901" y="258951"/>
                  </a:lnTo>
                  <a:lnTo>
                    <a:pt x="87520" y="232161"/>
                  </a:lnTo>
                  <a:lnTo>
                    <a:pt x="101313" y="216948"/>
                  </a:lnTo>
                  <a:lnTo>
                    <a:pt x="116374" y="202579"/>
                  </a:lnTo>
                  <a:lnTo>
                    <a:pt x="144857" y="171747"/>
                  </a:lnTo>
                  <a:lnTo>
                    <a:pt x="181504" y="140163"/>
                  </a:lnTo>
                  <a:lnTo>
                    <a:pt x="214754" y="116130"/>
                  </a:lnTo>
                  <a:lnTo>
                    <a:pt x="249986" y="92273"/>
                  </a:lnTo>
                  <a:lnTo>
                    <a:pt x="294530" y="69566"/>
                  </a:lnTo>
                  <a:lnTo>
                    <a:pt x="321308" y="55662"/>
                  </a:lnTo>
                  <a:lnTo>
                    <a:pt x="357023" y="42075"/>
                  </a:lnTo>
                  <a:lnTo>
                    <a:pt x="388552" y="32854"/>
                  </a:lnTo>
                  <a:lnTo>
                    <a:pt x="418288" y="23838"/>
                  </a:lnTo>
                  <a:lnTo>
                    <a:pt x="455995" y="12895"/>
                  </a:lnTo>
                  <a:lnTo>
                    <a:pt x="488102" y="9105"/>
                  </a:lnTo>
                  <a:lnTo>
                    <a:pt x="526120" y="2084"/>
                  </a:lnTo>
                  <a:lnTo>
                    <a:pt x="555953" y="610"/>
                  </a:lnTo>
                  <a:lnTo>
                    <a:pt x="596849" y="112"/>
                  </a:lnTo>
                  <a:lnTo>
                    <a:pt x="659278" y="0"/>
                  </a:lnTo>
                  <a:lnTo>
                    <a:pt x="691760" y="4733"/>
                  </a:lnTo>
                  <a:lnTo>
                    <a:pt x="721779" y="12419"/>
                  </a:lnTo>
                  <a:lnTo>
                    <a:pt x="759581" y="23905"/>
                  </a:lnTo>
                  <a:lnTo>
                    <a:pt x="791704" y="32762"/>
                  </a:lnTo>
                  <a:lnTo>
                    <a:pt x="821507" y="42662"/>
                  </a:lnTo>
                  <a:lnTo>
                    <a:pt x="854039" y="56730"/>
                  </a:lnTo>
                  <a:lnTo>
                    <a:pt x="892202" y="73521"/>
                  </a:lnTo>
                  <a:lnTo>
                    <a:pt x="928403" y="95653"/>
                  </a:lnTo>
                  <a:lnTo>
                    <a:pt x="982090" y="130994"/>
                  </a:lnTo>
                  <a:lnTo>
                    <a:pt x="1016825" y="160914"/>
                  </a:lnTo>
                  <a:lnTo>
                    <a:pt x="1050038" y="193099"/>
                  </a:lnTo>
                  <a:lnTo>
                    <a:pt x="1080258" y="225829"/>
                  </a:lnTo>
                  <a:lnTo>
                    <a:pt x="1109091" y="262085"/>
                  </a:lnTo>
                  <a:lnTo>
                    <a:pt x="1127428" y="304012"/>
                  </a:lnTo>
                  <a:lnTo>
                    <a:pt x="1142765" y="341233"/>
                  </a:lnTo>
                  <a:lnTo>
                    <a:pt x="1154727" y="375414"/>
                  </a:lnTo>
                  <a:lnTo>
                    <a:pt x="1162554" y="419734"/>
                  </a:lnTo>
                  <a:lnTo>
                    <a:pt x="1167529" y="446489"/>
                  </a:lnTo>
                  <a:lnTo>
                    <a:pt x="1173950" y="486936"/>
                  </a:lnTo>
                  <a:lnTo>
                    <a:pt x="1177644" y="526014"/>
                  </a:lnTo>
                  <a:lnTo>
                    <a:pt x="1178373" y="562396"/>
                  </a:lnTo>
                  <a:lnTo>
                    <a:pt x="1178542" y="632746"/>
                  </a:lnTo>
                  <a:lnTo>
                    <a:pt x="1173810" y="665156"/>
                  </a:lnTo>
                  <a:lnTo>
                    <a:pt x="1169458" y="704534"/>
                  </a:lnTo>
                  <a:lnTo>
                    <a:pt x="1160073" y="743621"/>
                  </a:lnTo>
                  <a:lnTo>
                    <a:pt x="1148665" y="784525"/>
                  </a:lnTo>
                  <a:lnTo>
                    <a:pt x="1136857" y="822260"/>
                  </a:lnTo>
                  <a:lnTo>
                    <a:pt x="1124970" y="864257"/>
                  </a:lnTo>
                  <a:lnTo>
                    <a:pt x="1113068" y="906251"/>
                  </a:lnTo>
                  <a:lnTo>
                    <a:pt x="1095025" y="945634"/>
                  </a:lnTo>
                  <a:lnTo>
                    <a:pt x="1078232" y="982076"/>
                  </a:lnTo>
                  <a:lnTo>
                    <a:pt x="1060841" y="1017938"/>
                  </a:lnTo>
                  <a:lnTo>
                    <a:pt x="1040722" y="1053685"/>
                  </a:lnTo>
                  <a:lnTo>
                    <a:pt x="1020285" y="1089409"/>
                  </a:lnTo>
                  <a:lnTo>
                    <a:pt x="1011970" y="1106277"/>
                  </a:lnTo>
                  <a:lnTo>
                    <a:pt x="984698" y="1144230"/>
                  </a:lnTo>
                  <a:lnTo>
                    <a:pt x="962182" y="1172816"/>
                  </a:lnTo>
                  <a:lnTo>
                    <a:pt x="944505" y="1203451"/>
                  </a:lnTo>
                  <a:lnTo>
                    <a:pt x="913144" y="1241036"/>
                  </a:lnTo>
                  <a:lnTo>
                    <a:pt x="899822" y="1259022"/>
                  </a:lnTo>
                  <a:lnTo>
                    <a:pt x="882283" y="1278137"/>
                  </a:lnTo>
                  <a:lnTo>
                    <a:pt x="845582" y="1306654"/>
                  </a:lnTo>
                  <a:lnTo>
                    <a:pt x="843463" y="1309646"/>
                  </a:lnTo>
                  <a:lnTo>
                    <a:pt x="841109" y="1315616"/>
                  </a:lnTo>
                  <a:lnTo>
                    <a:pt x="839488" y="1317605"/>
                  </a:lnTo>
                  <a:lnTo>
                    <a:pt x="837417" y="1318930"/>
                  </a:lnTo>
                  <a:lnTo>
                    <a:pt x="835042" y="1319815"/>
                  </a:lnTo>
                  <a:lnTo>
                    <a:pt x="829760" y="1323443"/>
                  </a:lnTo>
                  <a:lnTo>
                    <a:pt x="812447" y="1339431"/>
                  </a:lnTo>
                  <a:lnTo>
                    <a:pt x="820126" y="1339441"/>
                  </a:lnTo>
                  <a:lnTo>
                    <a:pt x="820539" y="1338449"/>
                  </a:lnTo>
                  <a:lnTo>
                    <a:pt x="821366" y="1330513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SMARTInkAnnotation263"/>
            <p:cNvSpPr/>
            <p:nvPr/>
          </p:nvSpPr>
          <p:spPr>
            <a:xfrm>
              <a:off x="5447109" y="786374"/>
              <a:ext cx="357188" cy="517361"/>
            </a:xfrm>
            <a:custGeom>
              <a:avLst/>
              <a:gdLst/>
              <a:ahLst/>
              <a:cxnLst/>
              <a:rect l="0" t="0" r="0" b="0"/>
              <a:pathLst>
                <a:path w="357188" h="517361">
                  <a:moveTo>
                    <a:pt x="0" y="517360"/>
                  </a:moveTo>
                  <a:lnTo>
                    <a:pt x="0" y="512619"/>
                  </a:lnTo>
                  <a:lnTo>
                    <a:pt x="992" y="510231"/>
                  </a:lnTo>
                  <a:lnTo>
                    <a:pt x="4740" y="504931"/>
                  </a:lnTo>
                  <a:lnTo>
                    <a:pt x="6137" y="501136"/>
                  </a:lnTo>
                  <a:lnTo>
                    <a:pt x="8102" y="485323"/>
                  </a:lnTo>
                  <a:lnTo>
                    <a:pt x="8562" y="470379"/>
                  </a:lnTo>
                  <a:lnTo>
                    <a:pt x="9676" y="462227"/>
                  </a:lnTo>
                  <a:lnTo>
                    <a:pt x="11412" y="453815"/>
                  </a:lnTo>
                  <a:lnTo>
                    <a:pt x="13561" y="445231"/>
                  </a:lnTo>
                  <a:lnTo>
                    <a:pt x="14994" y="436532"/>
                  </a:lnTo>
                  <a:lnTo>
                    <a:pt x="15949" y="427756"/>
                  </a:lnTo>
                  <a:lnTo>
                    <a:pt x="16585" y="418928"/>
                  </a:lnTo>
                  <a:lnTo>
                    <a:pt x="18003" y="410067"/>
                  </a:lnTo>
                  <a:lnTo>
                    <a:pt x="19939" y="401183"/>
                  </a:lnTo>
                  <a:lnTo>
                    <a:pt x="22222" y="392284"/>
                  </a:lnTo>
                  <a:lnTo>
                    <a:pt x="24737" y="383374"/>
                  </a:lnTo>
                  <a:lnTo>
                    <a:pt x="30176" y="365537"/>
                  </a:lnTo>
                  <a:lnTo>
                    <a:pt x="47661" y="311975"/>
                  </a:lnTo>
                  <a:lnTo>
                    <a:pt x="50625" y="302054"/>
                  </a:lnTo>
                  <a:lnTo>
                    <a:pt x="56565" y="280447"/>
                  </a:lnTo>
                  <a:lnTo>
                    <a:pt x="60530" y="270121"/>
                  </a:lnTo>
                  <a:lnTo>
                    <a:pt x="65158" y="260261"/>
                  </a:lnTo>
                  <a:lnTo>
                    <a:pt x="75592" y="240375"/>
                  </a:lnTo>
                  <a:lnTo>
                    <a:pt x="86843" y="218307"/>
                  </a:lnTo>
                  <a:lnTo>
                    <a:pt x="91630" y="207859"/>
                  </a:lnTo>
                  <a:lnTo>
                    <a:pt x="95813" y="197916"/>
                  </a:lnTo>
                  <a:lnTo>
                    <a:pt x="99595" y="188312"/>
                  </a:lnTo>
                  <a:lnTo>
                    <a:pt x="105092" y="178932"/>
                  </a:lnTo>
                  <a:lnTo>
                    <a:pt x="111733" y="169702"/>
                  </a:lnTo>
                  <a:lnTo>
                    <a:pt x="119137" y="160572"/>
                  </a:lnTo>
                  <a:lnTo>
                    <a:pt x="126058" y="151509"/>
                  </a:lnTo>
                  <a:lnTo>
                    <a:pt x="132655" y="142491"/>
                  </a:lnTo>
                  <a:lnTo>
                    <a:pt x="145279" y="124533"/>
                  </a:lnTo>
                  <a:lnTo>
                    <a:pt x="157503" y="106629"/>
                  </a:lnTo>
                  <a:lnTo>
                    <a:pt x="163541" y="98680"/>
                  </a:lnTo>
                  <a:lnTo>
                    <a:pt x="169550" y="91396"/>
                  </a:lnTo>
                  <a:lnTo>
                    <a:pt x="175541" y="84556"/>
                  </a:lnTo>
                  <a:lnTo>
                    <a:pt x="182512" y="77019"/>
                  </a:lnTo>
                  <a:lnTo>
                    <a:pt x="198194" y="60708"/>
                  </a:lnTo>
                  <a:lnTo>
                    <a:pt x="205552" y="54175"/>
                  </a:lnTo>
                  <a:lnTo>
                    <a:pt x="212440" y="48828"/>
                  </a:lnTo>
                  <a:lnTo>
                    <a:pt x="219017" y="44271"/>
                  </a:lnTo>
                  <a:lnTo>
                    <a:pt x="228972" y="33916"/>
                  </a:lnTo>
                  <a:lnTo>
                    <a:pt x="233015" y="28376"/>
                  </a:lnTo>
                  <a:lnTo>
                    <a:pt x="242799" y="19575"/>
                  </a:lnTo>
                  <a:lnTo>
                    <a:pt x="252770" y="12357"/>
                  </a:lnTo>
                  <a:lnTo>
                    <a:pt x="260508" y="5841"/>
                  </a:lnTo>
                  <a:lnTo>
                    <a:pt x="267255" y="2284"/>
                  </a:lnTo>
                  <a:lnTo>
                    <a:pt x="273561" y="703"/>
                  </a:lnTo>
                  <a:lnTo>
                    <a:pt x="279671" y="0"/>
                  </a:lnTo>
                  <a:lnTo>
                    <a:pt x="281697" y="805"/>
                  </a:lnTo>
                  <a:lnTo>
                    <a:pt x="283048" y="2334"/>
                  </a:lnTo>
                  <a:lnTo>
                    <a:pt x="283949" y="4345"/>
                  </a:lnTo>
                  <a:lnTo>
                    <a:pt x="285542" y="5686"/>
                  </a:lnTo>
                  <a:lnTo>
                    <a:pt x="287595" y="6580"/>
                  </a:lnTo>
                  <a:lnTo>
                    <a:pt x="289957" y="7176"/>
                  </a:lnTo>
                  <a:lnTo>
                    <a:pt x="291531" y="8565"/>
                  </a:lnTo>
                  <a:lnTo>
                    <a:pt x="292580" y="10484"/>
                  </a:lnTo>
                  <a:lnTo>
                    <a:pt x="300540" y="30658"/>
                  </a:lnTo>
                  <a:lnTo>
                    <a:pt x="302245" y="41756"/>
                  </a:lnTo>
                  <a:lnTo>
                    <a:pt x="305649" y="53304"/>
                  </a:lnTo>
                  <a:lnTo>
                    <a:pt x="307945" y="59161"/>
                  </a:lnTo>
                  <a:lnTo>
                    <a:pt x="310497" y="73607"/>
                  </a:lnTo>
                  <a:lnTo>
                    <a:pt x="311178" y="81626"/>
                  </a:lnTo>
                  <a:lnTo>
                    <a:pt x="311632" y="89949"/>
                  </a:lnTo>
                  <a:lnTo>
                    <a:pt x="312135" y="107134"/>
                  </a:lnTo>
                  <a:lnTo>
                    <a:pt x="313262" y="115884"/>
                  </a:lnTo>
                  <a:lnTo>
                    <a:pt x="315005" y="124693"/>
                  </a:lnTo>
                  <a:lnTo>
                    <a:pt x="317160" y="133543"/>
                  </a:lnTo>
                  <a:lnTo>
                    <a:pt x="318596" y="143412"/>
                  </a:lnTo>
                  <a:lnTo>
                    <a:pt x="319553" y="153959"/>
                  </a:lnTo>
                  <a:lnTo>
                    <a:pt x="320192" y="164960"/>
                  </a:lnTo>
                  <a:lnTo>
                    <a:pt x="321610" y="175270"/>
                  </a:lnTo>
                  <a:lnTo>
                    <a:pt x="323546" y="185121"/>
                  </a:lnTo>
                  <a:lnTo>
                    <a:pt x="325831" y="194664"/>
                  </a:lnTo>
                  <a:lnTo>
                    <a:pt x="327353" y="204995"/>
                  </a:lnTo>
                  <a:lnTo>
                    <a:pt x="328369" y="215851"/>
                  </a:lnTo>
                  <a:lnTo>
                    <a:pt x="329045" y="227057"/>
                  </a:lnTo>
                  <a:lnTo>
                    <a:pt x="329797" y="247446"/>
                  </a:lnTo>
                  <a:lnTo>
                    <a:pt x="330220" y="278305"/>
                  </a:lnTo>
                  <a:lnTo>
                    <a:pt x="330279" y="289529"/>
                  </a:lnTo>
                  <a:lnTo>
                    <a:pt x="331311" y="299988"/>
                  </a:lnTo>
                  <a:lnTo>
                    <a:pt x="332991" y="309938"/>
                  </a:lnTo>
                  <a:lnTo>
                    <a:pt x="335103" y="319547"/>
                  </a:lnTo>
                  <a:lnTo>
                    <a:pt x="336512" y="328930"/>
                  </a:lnTo>
                  <a:lnTo>
                    <a:pt x="337450" y="338162"/>
                  </a:lnTo>
                  <a:lnTo>
                    <a:pt x="338076" y="347293"/>
                  </a:lnTo>
                  <a:lnTo>
                    <a:pt x="338772" y="362730"/>
                  </a:lnTo>
                  <a:lnTo>
                    <a:pt x="340073" y="376206"/>
                  </a:lnTo>
                  <a:lnTo>
                    <a:pt x="343958" y="388810"/>
                  </a:lnTo>
                  <a:lnTo>
                    <a:pt x="346347" y="401026"/>
                  </a:lnTo>
                  <a:lnTo>
                    <a:pt x="346984" y="407062"/>
                  </a:lnTo>
                  <a:lnTo>
                    <a:pt x="350337" y="416414"/>
                  </a:lnTo>
                  <a:lnTo>
                    <a:pt x="357187" y="428063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SMARTInkAnnotation264"/>
            <p:cNvSpPr/>
            <p:nvPr/>
          </p:nvSpPr>
          <p:spPr>
            <a:xfrm>
              <a:off x="5464968" y="964406"/>
              <a:ext cx="348259" cy="71438"/>
            </a:xfrm>
            <a:custGeom>
              <a:avLst/>
              <a:gdLst/>
              <a:ahLst/>
              <a:cxnLst/>
              <a:rect l="0" t="0" r="0" b="0"/>
              <a:pathLst>
                <a:path w="348259" h="71438">
                  <a:moveTo>
                    <a:pt x="0" y="71437"/>
                  </a:moveTo>
                  <a:lnTo>
                    <a:pt x="0" y="66697"/>
                  </a:lnTo>
                  <a:lnTo>
                    <a:pt x="992" y="64308"/>
                  </a:lnTo>
                  <a:lnTo>
                    <a:pt x="2646" y="61724"/>
                  </a:lnTo>
                  <a:lnTo>
                    <a:pt x="7689" y="55187"/>
                  </a:lnTo>
                  <a:lnTo>
                    <a:pt x="9094" y="53658"/>
                  </a:lnTo>
                  <a:lnTo>
                    <a:pt x="13303" y="49314"/>
                  </a:lnTo>
                  <a:lnTo>
                    <a:pt x="16806" y="46767"/>
                  </a:lnTo>
                  <a:lnTo>
                    <a:pt x="21126" y="44076"/>
                  </a:lnTo>
                  <a:lnTo>
                    <a:pt x="25990" y="41290"/>
                  </a:lnTo>
                  <a:lnTo>
                    <a:pt x="32210" y="38441"/>
                  </a:lnTo>
                  <a:lnTo>
                    <a:pt x="39332" y="35549"/>
                  </a:lnTo>
                  <a:lnTo>
                    <a:pt x="47058" y="32629"/>
                  </a:lnTo>
                  <a:lnTo>
                    <a:pt x="56176" y="30682"/>
                  </a:lnTo>
                  <a:lnTo>
                    <a:pt x="66225" y="29384"/>
                  </a:lnTo>
                  <a:lnTo>
                    <a:pt x="76892" y="28519"/>
                  </a:lnTo>
                  <a:lnTo>
                    <a:pt x="87972" y="26950"/>
                  </a:lnTo>
                  <a:lnTo>
                    <a:pt x="99328" y="24912"/>
                  </a:lnTo>
                  <a:lnTo>
                    <a:pt x="150810" y="14512"/>
                  </a:lnTo>
                  <a:lnTo>
                    <a:pt x="165032" y="12651"/>
                  </a:lnTo>
                  <a:lnTo>
                    <a:pt x="179475" y="11411"/>
                  </a:lnTo>
                  <a:lnTo>
                    <a:pt x="194064" y="10584"/>
                  </a:lnTo>
                  <a:lnTo>
                    <a:pt x="220857" y="9664"/>
                  </a:lnTo>
                  <a:lnTo>
                    <a:pt x="270396" y="9075"/>
                  </a:lnTo>
                  <a:lnTo>
                    <a:pt x="282459" y="8034"/>
                  </a:lnTo>
                  <a:lnTo>
                    <a:pt x="294471" y="6348"/>
                  </a:lnTo>
                  <a:lnTo>
                    <a:pt x="306447" y="4232"/>
                  </a:lnTo>
                  <a:lnTo>
                    <a:pt x="316415" y="2821"/>
                  </a:lnTo>
                  <a:lnTo>
                    <a:pt x="325045" y="1881"/>
                  </a:lnTo>
                  <a:lnTo>
                    <a:pt x="348258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SMARTInkAnnotation265"/>
            <p:cNvSpPr/>
            <p:nvPr/>
          </p:nvSpPr>
          <p:spPr>
            <a:xfrm>
              <a:off x="6125765" y="848320"/>
              <a:ext cx="35720" cy="267891"/>
            </a:xfrm>
            <a:custGeom>
              <a:avLst/>
              <a:gdLst/>
              <a:ahLst/>
              <a:cxnLst/>
              <a:rect l="0" t="0" r="0" b="0"/>
              <a:pathLst>
                <a:path w="35720" h="267891">
                  <a:moveTo>
                    <a:pt x="0" y="0"/>
                  </a:moveTo>
                  <a:lnTo>
                    <a:pt x="0" y="29888"/>
                  </a:lnTo>
                  <a:lnTo>
                    <a:pt x="992" y="32824"/>
                  </a:lnTo>
                  <a:lnTo>
                    <a:pt x="2646" y="35773"/>
                  </a:lnTo>
                  <a:lnTo>
                    <a:pt x="4740" y="38731"/>
                  </a:lnTo>
                  <a:lnTo>
                    <a:pt x="6137" y="42688"/>
                  </a:lnTo>
                  <a:lnTo>
                    <a:pt x="7068" y="47310"/>
                  </a:lnTo>
                  <a:lnTo>
                    <a:pt x="7688" y="52376"/>
                  </a:lnTo>
                  <a:lnTo>
                    <a:pt x="8378" y="60651"/>
                  </a:lnTo>
                  <a:lnTo>
                    <a:pt x="8684" y="68628"/>
                  </a:lnTo>
                  <a:lnTo>
                    <a:pt x="8898" y="95664"/>
                  </a:lnTo>
                  <a:lnTo>
                    <a:pt x="8930" y="170910"/>
                  </a:lnTo>
                  <a:lnTo>
                    <a:pt x="9922" y="175455"/>
                  </a:lnTo>
                  <a:lnTo>
                    <a:pt x="11576" y="180470"/>
                  </a:lnTo>
                  <a:lnTo>
                    <a:pt x="13669" y="185798"/>
                  </a:lnTo>
                  <a:lnTo>
                    <a:pt x="15066" y="190342"/>
                  </a:lnTo>
                  <a:lnTo>
                    <a:pt x="15997" y="194363"/>
                  </a:lnTo>
                  <a:lnTo>
                    <a:pt x="17032" y="201477"/>
                  </a:lnTo>
                  <a:lnTo>
                    <a:pt x="17492" y="207946"/>
                  </a:lnTo>
                  <a:lnTo>
                    <a:pt x="17696" y="216775"/>
                  </a:lnTo>
                  <a:lnTo>
                    <a:pt x="17750" y="221907"/>
                  </a:lnTo>
                  <a:lnTo>
                    <a:pt x="18778" y="226321"/>
                  </a:lnTo>
                  <a:lnTo>
                    <a:pt x="20456" y="230256"/>
                  </a:lnTo>
                  <a:lnTo>
                    <a:pt x="22567" y="233871"/>
                  </a:lnTo>
                  <a:lnTo>
                    <a:pt x="23975" y="237273"/>
                  </a:lnTo>
                  <a:lnTo>
                    <a:pt x="24913" y="240533"/>
                  </a:lnTo>
                  <a:lnTo>
                    <a:pt x="26419" y="248155"/>
                  </a:lnTo>
                  <a:lnTo>
                    <a:pt x="26716" y="255797"/>
                  </a:lnTo>
                  <a:lnTo>
                    <a:pt x="26779" y="258544"/>
                  </a:lnTo>
                  <a:lnTo>
                    <a:pt x="27775" y="259675"/>
                  </a:lnTo>
                  <a:lnTo>
                    <a:pt x="35719" y="26789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SMARTInkAnnotation266"/>
            <p:cNvSpPr/>
            <p:nvPr/>
          </p:nvSpPr>
          <p:spPr>
            <a:xfrm>
              <a:off x="6036468" y="937617"/>
              <a:ext cx="160736" cy="44649"/>
            </a:xfrm>
            <a:custGeom>
              <a:avLst/>
              <a:gdLst/>
              <a:ahLst/>
              <a:cxnLst/>
              <a:rect l="0" t="0" r="0" b="0"/>
              <a:pathLst>
                <a:path w="160736" h="44649">
                  <a:moveTo>
                    <a:pt x="0" y="44648"/>
                  </a:moveTo>
                  <a:lnTo>
                    <a:pt x="12429" y="32219"/>
                  </a:lnTo>
                  <a:lnTo>
                    <a:pt x="15231" y="30409"/>
                  </a:lnTo>
                  <a:lnTo>
                    <a:pt x="18092" y="29202"/>
                  </a:lnTo>
                  <a:lnTo>
                    <a:pt x="20991" y="28398"/>
                  </a:lnTo>
                  <a:lnTo>
                    <a:pt x="24908" y="26869"/>
                  </a:lnTo>
                  <a:lnTo>
                    <a:pt x="29503" y="24858"/>
                  </a:lnTo>
                  <a:lnTo>
                    <a:pt x="34552" y="22525"/>
                  </a:lnTo>
                  <a:lnTo>
                    <a:pt x="40894" y="19978"/>
                  </a:lnTo>
                  <a:lnTo>
                    <a:pt x="55878" y="14501"/>
                  </a:lnTo>
                  <a:lnTo>
                    <a:pt x="64041" y="12644"/>
                  </a:lnTo>
                  <a:lnTo>
                    <a:pt x="72460" y="11406"/>
                  </a:lnTo>
                  <a:lnTo>
                    <a:pt x="81049" y="10580"/>
                  </a:lnTo>
                  <a:lnTo>
                    <a:pt x="89752" y="9038"/>
                  </a:lnTo>
                  <a:lnTo>
                    <a:pt x="98530" y="7017"/>
                  </a:lnTo>
                  <a:lnTo>
                    <a:pt x="107358" y="4678"/>
                  </a:lnTo>
                  <a:lnTo>
                    <a:pt x="115228" y="3119"/>
                  </a:lnTo>
                  <a:lnTo>
                    <a:pt x="122459" y="2079"/>
                  </a:lnTo>
                  <a:lnTo>
                    <a:pt x="129265" y="1386"/>
                  </a:lnTo>
                  <a:lnTo>
                    <a:pt x="135786" y="924"/>
                  </a:lnTo>
                  <a:lnTo>
                    <a:pt x="142118" y="616"/>
                  </a:lnTo>
                  <a:lnTo>
                    <a:pt x="160735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SMARTInkAnnotation267"/>
            <p:cNvSpPr/>
            <p:nvPr/>
          </p:nvSpPr>
          <p:spPr>
            <a:xfrm>
              <a:off x="5947695" y="741699"/>
              <a:ext cx="463821" cy="463396"/>
            </a:xfrm>
            <a:custGeom>
              <a:avLst/>
              <a:gdLst/>
              <a:ahLst/>
              <a:cxnLst/>
              <a:rect l="0" t="0" r="0" b="0"/>
              <a:pathLst>
                <a:path w="463821" h="463396">
                  <a:moveTo>
                    <a:pt x="463820" y="410230"/>
                  </a:moveTo>
                  <a:lnTo>
                    <a:pt x="459079" y="410230"/>
                  </a:lnTo>
                  <a:lnTo>
                    <a:pt x="457683" y="411222"/>
                  </a:lnTo>
                  <a:lnTo>
                    <a:pt x="456752" y="412876"/>
                  </a:lnTo>
                  <a:lnTo>
                    <a:pt x="456132" y="414971"/>
                  </a:lnTo>
                  <a:lnTo>
                    <a:pt x="452796" y="419944"/>
                  </a:lnTo>
                  <a:lnTo>
                    <a:pt x="450517" y="422659"/>
                  </a:lnTo>
                  <a:lnTo>
                    <a:pt x="437830" y="431221"/>
                  </a:lnTo>
                  <a:lnTo>
                    <a:pt x="427133" y="437088"/>
                  </a:lnTo>
                  <a:lnTo>
                    <a:pt x="404098" y="448939"/>
                  </a:lnTo>
                  <a:lnTo>
                    <a:pt x="389651" y="452239"/>
                  </a:lnTo>
                  <a:lnTo>
                    <a:pt x="381632" y="453119"/>
                  </a:lnTo>
                  <a:lnTo>
                    <a:pt x="367430" y="456742"/>
                  </a:lnTo>
                  <a:lnTo>
                    <a:pt x="353511" y="460668"/>
                  </a:lnTo>
                  <a:lnTo>
                    <a:pt x="345633" y="461715"/>
                  </a:lnTo>
                  <a:lnTo>
                    <a:pt x="337403" y="462412"/>
                  </a:lnTo>
                  <a:lnTo>
                    <a:pt x="327948" y="462878"/>
                  </a:lnTo>
                  <a:lnTo>
                    <a:pt x="306860" y="463395"/>
                  </a:lnTo>
                  <a:lnTo>
                    <a:pt x="296672" y="462540"/>
                  </a:lnTo>
                  <a:lnTo>
                    <a:pt x="286903" y="460979"/>
                  </a:lnTo>
                  <a:lnTo>
                    <a:pt x="277415" y="458945"/>
                  </a:lnTo>
                  <a:lnTo>
                    <a:pt x="268113" y="457590"/>
                  </a:lnTo>
                  <a:lnTo>
                    <a:pt x="258935" y="456686"/>
                  </a:lnTo>
                  <a:lnTo>
                    <a:pt x="249839" y="456084"/>
                  </a:lnTo>
                  <a:lnTo>
                    <a:pt x="240798" y="454690"/>
                  </a:lnTo>
                  <a:lnTo>
                    <a:pt x="231795" y="452768"/>
                  </a:lnTo>
                  <a:lnTo>
                    <a:pt x="191219" y="442555"/>
                  </a:lnTo>
                  <a:lnTo>
                    <a:pt x="180882" y="438726"/>
                  </a:lnTo>
                  <a:lnTo>
                    <a:pt x="171016" y="434188"/>
                  </a:lnTo>
                  <a:lnTo>
                    <a:pt x="138533" y="417388"/>
                  </a:lnTo>
                  <a:lnTo>
                    <a:pt x="130876" y="413018"/>
                  </a:lnTo>
                  <a:lnTo>
                    <a:pt x="122795" y="408120"/>
                  </a:lnTo>
                  <a:lnTo>
                    <a:pt x="114431" y="402870"/>
                  </a:lnTo>
                  <a:lnTo>
                    <a:pt x="106871" y="397386"/>
                  </a:lnTo>
                  <a:lnTo>
                    <a:pt x="93179" y="386001"/>
                  </a:lnTo>
                  <a:lnTo>
                    <a:pt x="80478" y="371680"/>
                  </a:lnTo>
                  <a:lnTo>
                    <a:pt x="74314" y="363694"/>
                  </a:lnTo>
                  <a:lnTo>
                    <a:pt x="62173" y="349529"/>
                  </a:lnTo>
                  <a:lnTo>
                    <a:pt x="51153" y="336619"/>
                  </a:lnTo>
                  <a:lnTo>
                    <a:pt x="42949" y="324267"/>
                  </a:lnTo>
                  <a:lnTo>
                    <a:pt x="39372" y="317202"/>
                  </a:lnTo>
                  <a:lnTo>
                    <a:pt x="35996" y="309516"/>
                  </a:lnTo>
                  <a:lnTo>
                    <a:pt x="32753" y="301416"/>
                  </a:lnTo>
                  <a:lnTo>
                    <a:pt x="26503" y="287124"/>
                  </a:lnTo>
                  <a:lnTo>
                    <a:pt x="20418" y="273165"/>
                  </a:lnTo>
                  <a:lnTo>
                    <a:pt x="17407" y="265275"/>
                  </a:lnTo>
                  <a:lnTo>
                    <a:pt x="11415" y="248571"/>
                  </a:lnTo>
                  <a:lnTo>
                    <a:pt x="5444" y="231226"/>
                  </a:lnTo>
                  <a:lnTo>
                    <a:pt x="3455" y="223425"/>
                  </a:lnTo>
                  <a:lnTo>
                    <a:pt x="1244" y="209466"/>
                  </a:lnTo>
                  <a:lnTo>
                    <a:pt x="656" y="201973"/>
                  </a:lnTo>
                  <a:lnTo>
                    <a:pt x="263" y="194002"/>
                  </a:lnTo>
                  <a:lnTo>
                    <a:pt x="0" y="185711"/>
                  </a:lnTo>
                  <a:lnTo>
                    <a:pt x="818" y="177207"/>
                  </a:lnTo>
                  <a:lnTo>
                    <a:pt x="2356" y="168561"/>
                  </a:lnTo>
                  <a:lnTo>
                    <a:pt x="4372" y="159820"/>
                  </a:lnTo>
                  <a:lnTo>
                    <a:pt x="5717" y="151017"/>
                  </a:lnTo>
                  <a:lnTo>
                    <a:pt x="6613" y="142171"/>
                  </a:lnTo>
                  <a:lnTo>
                    <a:pt x="7211" y="133298"/>
                  </a:lnTo>
                  <a:lnTo>
                    <a:pt x="9594" y="125398"/>
                  </a:lnTo>
                  <a:lnTo>
                    <a:pt x="17533" y="111328"/>
                  </a:lnTo>
                  <a:lnTo>
                    <a:pt x="21436" y="103806"/>
                  </a:lnTo>
                  <a:lnTo>
                    <a:pt x="25030" y="95814"/>
                  </a:lnTo>
                  <a:lnTo>
                    <a:pt x="28418" y="87510"/>
                  </a:lnTo>
                  <a:lnTo>
                    <a:pt x="32662" y="80982"/>
                  </a:lnTo>
                  <a:lnTo>
                    <a:pt x="42669" y="71082"/>
                  </a:lnTo>
                  <a:lnTo>
                    <a:pt x="53730" y="60730"/>
                  </a:lnTo>
                  <a:lnTo>
                    <a:pt x="66253" y="49514"/>
                  </a:lnTo>
                  <a:lnTo>
                    <a:pt x="73760" y="43745"/>
                  </a:lnTo>
                  <a:lnTo>
                    <a:pt x="81741" y="37914"/>
                  </a:lnTo>
                  <a:lnTo>
                    <a:pt x="95900" y="28790"/>
                  </a:lnTo>
                  <a:lnTo>
                    <a:pt x="109800" y="21428"/>
                  </a:lnTo>
                  <a:lnTo>
                    <a:pt x="117675" y="18076"/>
                  </a:lnTo>
                  <a:lnTo>
                    <a:pt x="125900" y="14849"/>
                  </a:lnTo>
                  <a:lnTo>
                    <a:pt x="142977" y="8617"/>
                  </a:lnTo>
                  <a:lnTo>
                    <a:pt x="151698" y="5566"/>
                  </a:lnTo>
                  <a:lnTo>
                    <a:pt x="160489" y="3532"/>
                  </a:lnTo>
                  <a:lnTo>
                    <a:pt x="169326" y="2176"/>
                  </a:lnTo>
                  <a:lnTo>
                    <a:pt x="178194" y="1272"/>
                  </a:lnTo>
                  <a:lnTo>
                    <a:pt x="187082" y="670"/>
                  </a:lnTo>
                  <a:lnTo>
                    <a:pt x="195984" y="268"/>
                  </a:lnTo>
                  <a:lnTo>
                    <a:pt x="204896" y="0"/>
                  </a:lnTo>
                  <a:lnTo>
                    <a:pt x="212821" y="814"/>
                  </a:lnTo>
                  <a:lnTo>
                    <a:pt x="226919" y="4364"/>
                  </a:lnTo>
                  <a:lnTo>
                    <a:pt x="234448" y="5707"/>
                  </a:lnTo>
                  <a:lnTo>
                    <a:pt x="242445" y="6603"/>
                  </a:lnTo>
                  <a:lnTo>
                    <a:pt x="250752" y="7200"/>
                  </a:lnTo>
                  <a:lnTo>
                    <a:pt x="258275" y="8590"/>
                  </a:lnTo>
                  <a:lnTo>
                    <a:pt x="271925" y="12781"/>
                  </a:lnTo>
                  <a:lnTo>
                    <a:pt x="284606" y="17950"/>
                  </a:lnTo>
                  <a:lnTo>
                    <a:pt x="290766" y="20718"/>
                  </a:lnTo>
                  <a:lnTo>
                    <a:pt x="295865" y="24548"/>
                  </a:lnTo>
                  <a:lnTo>
                    <a:pt x="304176" y="34094"/>
                  </a:lnTo>
                  <a:lnTo>
                    <a:pt x="313822" y="44952"/>
                  </a:lnTo>
                  <a:lnTo>
                    <a:pt x="323733" y="56392"/>
                  </a:lnTo>
                  <a:lnTo>
                    <a:pt x="331444" y="68091"/>
                  </a:lnTo>
                  <a:lnTo>
                    <a:pt x="335533" y="82551"/>
                  </a:lnTo>
                  <a:lnTo>
                    <a:pt x="336624" y="90574"/>
                  </a:lnTo>
                  <a:lnTo>
                    <a:pt x="340481" y="104781"/>
                  </a:lnTo>
                  <a:lnTo>
                    <a:pt x="344511" y="118701"/>
                  </a:lnTo>
                  <a:lnTo>
                    <a:pt x="345585" y="126581"/>
                  </a:lnTo>
                  <a:lnTo>
                    <a:pt x="346302" y="134810"/>
                  </a:lnTo>
                  <a:lnTo>
                    <a:pt x="346779" y="143273"/>
                  </a:lnTo>
                  <a:lnTo>
                    <a:pt x="347309" y="160614"/>
                  </a:lnTo>
                  <a:lnTo>
                    <a:pt x="347608" y="187111"/>
                  </a:lnTo>
                  <a:lnTo>
                    <a:pt x="346658" y="196000"/>
                  </a:lnTo>
                  <a:lnTo>
                    <a:pt x="345032" y="204902"/>
                  </a:lnTo>
                  <a:lnTo>
                    <a:pt x="342956" y="213813"/>
                  </a:lnTo>
                  <a:lnTo>
                    <a:pt x="341573" y="221739"/>
                  </a:lnTo>
                  <a:lnTo>
                    <a:pt x="340035" y="235836"/>
                  </a:lnTo>
                  <a:lnTo>
                    <a:pt x="339625" y="244358"/>
                  </a:lnTo>
                  <a:lnTo>
                    <a:pt x="339169" y="264410"/>
                  </a:lnTo>
                  <a:lnTo>
                    <a:pt x="338056" y="273329"/>
                  </a:lnTo>
                  <a:lnTo>
                    <a:pt x="336321" y="281260"/>
                  </a:lnTo>
                  <a:lnTo>
                    <a:pt x="334172" y="288531"/>
                  </a:lnTo>
                  <a:lnTo>
                    <a:pt x="332740" y="296355"/>
                  </a:lnTo>
                  <a:lnTo>
                    <a:pt x="331785" y="304548"/>
                  </a:lnTo>
                  <a:lnTo>
                    <a:pt x="331148" y="312986"/>
                  </a:lnTo>
                  <a:lnTo>
                    <a:pt x="329732" y="321589"/>
                  </a:lnTo>
                  <a:lnTo>
                    <a:pt x="327795" y="330300"/>
                  </a:lnTo>
                  <a:lnTo>
                    <a:pt x="325512" y="339084"/>
                  </a:lnTo>
                  <a:lnTo>
                    <a:pt x="320328" y="351490"/>
                  </a:lnTo>
                  <a:lnTo>
                    <a:pt x="317557" y="356187"/>
                  </a:lnTo>
                  <a:lnTo>
                    <a:pt x="314478" y="366698"/>
                  </a:lnTo>
                  <a:lnTo>
                    <a:pt x="312501" y="380134"/>
                  </a:lnTo>
                  <a:lnTo>
                    <a:pt x="312015" y="392371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SMARTInkAnnotation268"/>
            <p:cNvSpPr/>
            <p:nvPr/>
          </p:nvSpPr>
          <p:spPr>
            <a:xfrm>
              <a:off x="6555668" y="741164"/>
              <a:ext cx="257483" cy="401644"/>
            </a:xfrm>
            <a:custGeom>
              <a:avLst/>
              <a:gdLst/>
              <a:ahLst/>
              <a:cxnLst/>
              <a:rect l="0" t="0" r="0" b="0"/>
              <a:pathLst>
                <a:path w="257483" h="401644">
                  <a:moveTo>
                    <a:pt x="52300" y="62507"/>
                  </a:moveTo>
                  <a:lnTo>
                    <a:pt x="52300" y="95927"/>
                  </a:lnTo>
                  <a:lnTo>
                    <a:pt x="49655" y="107457"/>
                  </a:lnTo>
                  <a:lnTo>
                    <a:pt x="47560" y="113310"/>
                  </a:lnTo>
                  <a:lnTo>
                    <a:pt x="46163" y="120188"/>
                  </a:lnTo>
                  <a:lnTo>
                    <a:pt x="45232" y="127750"/>
                  </a:lnTo>
                  <a:lnTo>
                    <a:pt x="44612" y="135768"/>
                  </a:lnTo>
                  <a:lnTo>
                    <a:pt x="43206" y="144090"/>
                  </a:lnTo>
                  <a:lnTo>
                    <a:pt x="41276" y="152615"/>
                  </a:lnTo>
                  <a:lnTo>
                    <a:pt x="38998" y="161274"/>
                  </a:lnTo>
                  <a:lnTo>
                    <a:pt x="36486" y="169031"/>
                  </a:lnTo>
                  <a:lnTo>
                    <a:pt x="33820" y="176188"/>
                  </a:lnTo>
                  <a:lnTo>
                    <a:pt x="31050" y="182943"/>
                  </a:lnTo>
                  <a:lnTo>
                    <a:pt x="28212" y="190423"/>
                  </a:lnTo>
                  <a:lnTo>
                    <a:pt x="22412" y="206671"/>
                  </a:lnTo>
                  <a:lnTo>
                    <a:pt x="20469" y="215171"/>
                  </a:lnTo>
                  <a:lnTo>
                    <a:pt x="19173" y="223814"/>
                  </a:lnTo>
                  <a:lnTo>
                    <a:pt x="18309" y="232553"/>
                  </a:lnTo>
                  <a:lnTo>
                    <a:pt x="16741" y="241356"/>
                  </a:lnTo>
                  <a:lnTo>
                    <a:pt x="14704" y="250200"/>
                  </a:lnTo>
                  <a:lnTo>
                    <a:pt x="12353" y="259074"/>
                  </a:lnTo>
                  <a:lnTo>
                    <a:pt x="10787" y="267966"/>
                  </a:lnTo>
                  <a:lnTo>
                    <a:pt x="9741" y="276870"/>
                  </a:lnTo>
                  <a:lnTo>
                    <a:pt x="9046" y="285783"/>
                  </a:lnTo>
                  <a:lnTo>
                    <a:pt x="8580" y="293709"/>
                  </a:lnTo>
                  <a:lnTo>
                    <a:pt x="8064" y="307808"/>
                  </a:lnTo>
                  <a:lnTo>
                    <a:pt x="6935" y="315338"/>
                  </a:lnTo>
                  <a:lnTo>
                    <a:pt x="5189" y="323335"/>
                  </a:lnTo>
                  <a:lnTo>
                    <a:pt x="3033" y="331642"/>
                  </a:lnTo>
                  <a:lnTo>
                    <a:pt x="1596" y="339165"/>
                  </a:lnTo>
                  <a:lnTo>
                    <a:pt x="638" y="346164"/>
                  </a:lnTo>
                  <a:lnTo>
                    <a:pt x="0" y="352815"/>
                  </a:lnTo>
                  <a:lnTo>
                    <a:pt x="566" y="358241"/>
                  </a:lnTo>
                  <a:lnTo>
                    <a:pt x="1935" y="362851"/>
                  </a:lnTo>
                  <a:lnTo>
                    <a:pt x="3841" y="366916"/>
                  </a:lnTo>
                  <a:lnTo>
                    <a:pt x="5958" y="376725"/>
                  </a:lnTo>
                  <a:lnTo>
                    <a:pt x="6522" y="382118"/>
                  </a:lnTo>
                  <a:lnTo>
                    <a:pt x="7891" y="386706"/>
                  </a:lnTo>
                  <a:lnTo>
                    <a:pt x="14572" y="398553"/>
                  </a:lnTo>
                  <a:lnTo>
                    <a:pt x="15241" y="399647"/>
                  </a:lnTo>
                  <a:lnTo>
                    <a:pt x="16680" y="400377"/>
                  </a:lnTo>
                  <a:lnTo>
                    <a:pt x="20925" y="401187"/>
                  </a:lnTo>
                  <a:lnTo>
                    <a:pt x="28892" y="401643"/>
                  </a:lnTo>
                  <a:lnTo>
                    <a:pt x="32727" y="400715"/>
                  </a:lnTo>
                  <a:lnTo>
                    <a:pt x="37267" y="399104"/>
                  </a:lnTo>
                  <a:lnTo>
                    <a:pt x="42278" y="397038"/>
                  </a:lnTo>
                  <a:lnTo>
                    <a:pt x="46611" y="394668"/>
                  </a:lnTo>
                  <a:lnTo>
                    <a:pt x="54071" y="389390"/>
                  </a:lnTo>
                  <a:lnTo>
                    <a:pt x="58442" y="386593"/>
                  </a:lnTo>
                  <a:lnTo>
                    <a:pt x="63340" y="383736"/>
                  </a:lnTo>
                  <a:lnTo>
                    <a:pt x="68589" y="380840"/>
                  </a:lnTo>
                  <a:lnTo>
                    <a:pt x="79714" y="374975"/>
                  </a:lnTo>
                  <a:lnTo>
                    <a:pt x="85459" y="372022"/>
                  </a:lnTo>
                  <a:lnTo>
                    <a:pt x="91274" y="368069"/>
                  </a:lnTo>
                  <a:lnTo>
                    <a:pt x="97134" y="363450"/>
                  </a:lnTo>
                  <a:lnTo>
                    <a:pt x="103025" y="358386"/>
                  </a:lnTo>
                  <a:lnTo>
                    <a:pt x="108937" y="353025"/>
                  </a:lnTo>
                  <a:lnTo>
                    <a:pt x="120798" y="341777"/>
                  </a:lnTo>
                  <a:lnTo>
                    <a:pt x="125747" y="336000"/>
                  </a:lnTo>
                  <a:lnTo>
                    <a:pt x="130037" y="330164"/>
                  </a:lnTo>
                  <a:lnTo>
                    <a:pt x="133891" y="324289"/>
                  </a:lnTo>
                  <a:lnTo>
                    <a:pt x="138444" y="319380"/>
                  </a:lnTo>
                  <a:lnTo>
                    <a:pt x="143464" y="315115"/>
                  </a:lnTo>
                  <a:lnTo>
                    <a:pt x="148795" y="311280"/>
                  </a:lnTo>
                  <a:lnTo>
                    <a:pt x="153341" y="306738"/>
                  </a:lnTo>
                  <a:lnTo>
                    <a:pt x="161038" y="296401"/>
                  </a:lnTo>
                  <a:lnTo>
                    <a:pt x="167765" y="285192"/>
                  </a:lnTo>
                  <a:lnTo>
                    <a:pt x="174063" y="274588"/>
                  </a:lnTo>
                  <a:lnTo>
                    <a:pt x="180170" y="266567"/>
                  </a:lnTo>
                  <a:lnTo>
                    <a:pt x="183544" y="259695"/>
                  </a:lnTo>
                  <a:lnTo>
                    <a:pt x="185046" y="252342"/>
                  </a:lnTo>
                  <a:lnTo>
                    <a:pt x="185711" y="242459"/>
                  </a:lnTo>
                  <a:lnTo>
                    <a:pt x="186087" y="230479"/>
                  </a:lnTo>
                  <a:lnTo>
                    <a:pt x="186199" y="225386"/>
                  </a:lnTo>
                  <a:lnTo>
                    <a:pt x="185222" y="224671"/>
                  </a:lnTo>
                  <a:lnTo>
                    <a:pt x="181492" y="223877"/>
                  </a:lnTo>
                  <a:lnTo>
                    <a:pt x="173812" y="223430"/>
                  </a:lnTo>
                  <a:lnTo>
                    <a:pt x="155199" y="223279"/>
                  </a:lnTo>
                  <a:lnTo>
                    <a:pt x="144006" y="223258"/>
                  </a:lnTo>
                  <a:lnTo>
                    <a:pt x="138242" y="224245"/>
                  </a:lnTo>
                  <a:lnTo>
                    <a:pt x="132415" y="225895"/>
                  </a:lnTo>
                  <a:lnTo>
                    <a:pt x="126546" y="227987"/>
                  </a:lnTo>
                  <a:lnTo>
                    <a:pt x="120649" y="229382"/>
                  </a:lnTo>
                  <a:lnTo>
                    <a:pt x="114733" y="230312"/>
                  </a:lnTo>
                  <a:lnTo>
                    <a:pt x="108805" y="230931"/>
                  </a:lnTo>
                  <a:lnTo>
                    <a:pt x="102868" y="232337"/>
                  </a:lnTo>
                  <a:lnTo>
                    <a:pt x="96926" y="234266"/>
                  </a:lnTo>
                  <a:lnTo>
                    <a:pt x="90980" y="236545"/>
                  </a:lnTo>
                  <a:lnTo>
                    <a:pt x="85032" y="238063"/>
                  </a:lnTo>
                  <a:lnTo>
                    <a:pt x="79082" y="239076"/>
                  </a:lnTo>
                  <a:lnTo>
                    <a:pt x="73132" y="239751"/>
                  </a:lnTo>
                  <a:lnTo>
                    <a:pt x="68172" y="241193"/>
                  </a:lnTo>
                  <a:lnTo>
                    <a:pt x="63874" y="243147"/>
                  </a:lnTo>
                  <a:lnTo>
                    <a:pt x="56452" y="246971"/>
                  </a:lnTo>
                  <a:lnTo>
                    <a:pt x="49846" y="248671"/>
                  </a:lnTo>
                  <a:lnTo>
                    <a:pt x="45289" y="249628"/>
                  </a:lnTo>
                  <a:lnTo>
                    <a:pt x="44650" y="248770"/>
                  </a:lnTo>
                  <a:lnTo>
                    <a:pt x="43939" y="245171"/>
                  </a:lnTo>
                  <a:lnTo>
                    <a:pt x="44742" y="243814"/>
                  </a:lnTo>
                  <a:lnTo>
                    <a:pt x="46269" y="242910"/>
                  </a:lnTo>
                  <a:lnTo>
                    <a:pt x="48280" y="242307"/>
                  </a:lnTo>
                  <a:lnTo>
                    <a:pt x="53159" y="238991"/>
                  </a:lnTo>
                  <a:lnTo>
                    <a:pt x="59628" y="234210"/>
                  </a:lnTo>
                  <a:lnTo>
                    <a:pt x="64131" y="231546"/>
                  </a:lnTo>
                  <a:lnTo>
                    <a:pt x="69117" y="228778"/>
                  </a:lnTo>
                  <a:lnTo>
                    <a:pt x="79949" y="223056"/>
                  </a:lnTo>
                  <a:lnTo>
                    <a:pt x="85615" y="220142"/>
                  </a:lnTo>
                  <a:lnTo>
                    <a:pt x="92370" y="216214"/>
                  </a:lnTo>
                  <a:lnTo>
                    <a:pt x="107812" y="206558"/>
                  </a:lnTo>
                  <a:lnTo>
                    <a:pt x="133239" y="189966"/>
                  </a:lnTo>
                  <a:lnTo>
                    <a:pt x="141979" y="185183"/>
                  </a:lnTo>
                  <a:lnTo>
                    <a:pt x="150782" y="181002"/>
                  </a:lnTo>
                  <a:lnTo>
                    <a:pt x="159626" y="177223"/>
                  </a:lnTo>
                  <a:lnTo>
                    <a:pt x="167506" y="172718"/>
                  </a:lnTo>
                  <a:lnTo>
                    <a:pt x="174745" y="167731"/>
                  </a:lnTo>
                  <a:lnTo>
                    <a:pt x="181556" y="162422"/>
                  </a:lnTo>
                  <a:lnTo>
                    <a:pt x="188080" y="156899"/>
                  </a:lnTo>
                  <a:lnTo>
                    <a:pt x="194414" y="151232"/>
                  </a:lnTo>
                  <a:lnTo>
                    <a:pt x="206742" y="139644"/>
                  </a:lnTo>
                  <a:lnTo>
                    <a:pt x="236802" y="110099"/>
                  </a:lnTo>
                  <a:lnTo>
                    <a:pt x="241778" y="104157"/>
                  </a:lnTo>
                  <a:lnTo>
                    <a:pt x="246087" y="98211"/>
                  </a:lnTo>
                  <a:lnTo>
                    <a:pt x="252530" y="87305"/>
                  </a:lnTo>
                  <a:lnTo>
                    <a:pt x="255393" y="79151"/>
                  </a:lnTo>
                  <a:lnTo>
                    <a:pt x="256665" y="69574"/>
                  </a:lnTo>
                  <a:lnTo>
                    <a:pt x="257230" y="59695"/>
                  </a:lnTo>
                  <a:lnTo>
                    <a:pt x="257482" y="51997"/>
                  </a:lnTo>
                  <a:lnTo>
                    <a:pt x="256557" y="48555"/>
                  </a:lnTo>
                  <a:lnTo>
                    <a:pt x="252883" y="42085"/>
                  </a:lnTo>
                  <a:lnTo>
                    <a:pt x="245297" y="35902"/>
                  </a:lnTo>
                  <a:lnTo>
                    <a:pt x="240496" y="32864"/>
                  </a:lnTo>
                  <a:lnTo>
                    <a:pt x="235311" y="29847"/>
                  </a:lnTo>
                  <a:lnTo>
                    <a:pt x="229870" y="26843"/>
                  </a:lnTo>
                  <a:lnTo>
                    <a:pt x="224258" y="23848"/>
                  </a:lnTo>
                  <a:lnTo>
                    <a:pt x="217540" y="20860"/>
                  </a:lnTo>
                  <a:lnTo>
                    <a:pt x="210085" y="17875"/>
                  </a:lnTo>
                  <a:lnTo>
                    <a:pt x="202138" y="14893"/>
                  </a:lnTo>
                  <a:lnTo>
                    <a:pt x="193864" y="12905"/>
                  </a:lnTo>
                  <a:lnTo>
                    <a:pt x="185371" y="11580"/>
                  </a:lnTo>
                  <a:lnTo>
                    <a:pt x="176733" y="10696"/>
                  </a:lnTo>
                  <a:lnTo>
                    <a:pt x="167997" y="9115"/>
                  </a:lnTo>
                  <a:lnTo>
                    <a:pt x="159197" y="7069"/>
                  </a:lnTo>
                  <a:lnTo>
                    <a:pt x="150354" y="4712"/>
                  </a:lnTo>
                  <a:lnTo>
                    <a:pt x="141482" y="3141"/>
                  </a:lnTo>
                  <a:lnTo>
                    <a:pt x="132591" y="2094"/>
                  </a:lnTo>
                  <a:lnTo>
                    <a:pt x="123686" y="1396"/>
                  </a:lnTo>
                  <a:lnTo>
                    <a:pt x="114773" y="930"/>
                  </a:lnTo>
                  <a:lnTo>
                    <a:pt x="96933" y="413"/>
                  </a:lnTo>
                  <a:lnTo>
                    <a:pt x="30802" y="16"/>
                  </a:lnTo>
                  <a:lnTo>
                    <a:pt x="7652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SMARTInkAnnotation269"/>
            <p:cNvSpPr/>
            <p:nvPr/>
          </p:nvSpPr>
          <p:spPr>
            <a:xfrm>
              <a:off x="6884789" y="884074"/>
              <a:ext cx="258962" cy="26755"/>
            </a:xfrm>
            <a:custGeom>
              <a:avLst/>
              <a:gdLst/>
              <a:ahLst/>
              <a:cxnLst/>
              <a:rect l="0" t="0" r="0" b="0"/>
              <a:pathLst>
                <a:path w="258962" h="26755">
                  <a:moveTo>
                    <a:pt x="0" y="26754"/>
                  </a:moveTo>
                  <a:lnTo>
                    <a:pt x="4739" y="26754"/>
                  </a:lnTo>
                  <a:lnTo>
                    <a:pt x="7128" y="25761"/>
                  </a:lnTo>
                  <a:lnTo>
                    <a:pt x="9713" y="24108"/>
                  </a:lnTo>
                  <a:lnTo>
                    <a:pt x="12428" y="22013"/>
                  </a:lnTo>
                  <a:lnTo>
                    <a:pt x="17216" y="20617"/>
                  </a:lnTo>
                  <a:lnTo>
                    <a:pt x="23383" y="19686"/>
                  </a:lnTo>
                  <a:lnTo>
                    <a:pt x="30471" y="19065"/>
                  </a:lnTo>
                  <a:lnTo>
                    <a:pt x="37181" y="17659"/>
                  </a:lnTo>
                  <a:lnTo>
                    <a:pt x="43638" y="15730"/>
                  </a:lnTo>
                  <a:lnTo>
                    <a:pt x="49928" y="13451"/>
                  </a:lnTo>
                  <a:lnTo>
                    <a:pt x="58090" y="11932"/>
                  </a:lnTo>
                  <a:lnTo>
                    <a:pt x="67500" y="10920"/>
                  </a:lnTo>
                  <a:lnTo>
                    <a:pt x="77742" y="10245"/>
                  </a:lnTo>
                  <a:lnTo>
                    <a:pt x="87546" y="8802"/>
                  </a:lnTo>
                  <a:lnTo>
                    <a:pt x="97060" y="6849"/>
                  </a:lnTo>
                  <a:lnTo>
                    <a:pt x="106378" y="4554"/>
                  </a:lnTo>
                  <a:lnTo>
                    <a:pt x="115567" y="3024"/>
                  </a:lnTo>
                  <a:lnTo>
                    <a:pt x="124669" y="2004"/>
                  </a:lnTo>
                  <a:lnTo>
                    <a:pt x="133714" y="1324"/>
                  </a:lnTo>
                  <a:lnTo>
                    <a:pt x="142720" y="871"/>
                  </a:lnTo>
                  <a:lnTo>
                    <a:pt x="160665" y="368"/>
                  </a:lnTo>
                  <a:lnTo>
                    <a:pt x="214306" y="0"/>
                  </a:lnTo>
                  <a:lnTo>
                    <a:pt x="222246" y="980"/>
                  </a:lnTo>
                  <a:lnTo>
                    <a:pt x="229523" y="2626"/>
                  </a:lnTo>
                  <a:lnTo>
                    <a:pt x="236359" y="4716"/>
                  </a:lnTo>
                  <a:lnTo>
                    <a:pt x="241909" y="6109"/>
                  </a:lnTo>
                  <a:lnTo>
                    <a:pt x="246600" y="7037"/>
                  </a:lnTo>
                  <a:lnTo>
                    <a:pt x="258961" y="8894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SMARTInkAnnotation270"/>
            <p:cNvSpPr/>
            <p:nvPr/>
          </p:nvSpPr>
          <p:spPr>
            <a:xfrm>
              <a:off x="6947296" y="1080492"/>
              <a:ext cx="71439" cy="8562"/>
            </a:xfrm>
            <a:custGeom>
              <a:avLst/>
              <a:gdLst/>
              <a:ahLst/>
              <a:cxnLst/>
              <a:rect l="0" t="0" r="0" b="0"/>
              <a:pathLst>
                <a:path w="71439" h="8562">
                  <a:moveTo>
                    <a:pt x="0" y="0"/>
                  </a:moveTo>
                  <a:lnTo>
                    <a:pt x="0" y="4740"/>
                  </a:lnTo>
                  <a:lnTo>
                    <a:pt x="992" y="6137"/>
                  </a:lnTo>
                  <a:lnTo>
                    <a:pt x="2646" y="7067"/>
                  </a:lnTo>
                  <a:lnTo>
                    <a:pt x="4740" y="7688"/>
                  </a:lnTo>
                  <a:lnTo>
                    <a:pt x="8122" y="8102"/>
                  </a:lnTo>
                  <a:lnTo>
                    <a:pt x="12359" y="8378"/>
                  </a:lnTo>
                  <a:lnTo>
                    <a:pt x="17170" y="8561"/>
                  </a:lnTo>
                  <a:lnTo>
                    <a:pt x="22361" y="7692"/>
                  </a:lnTo>
                  <a:lnTo>
                    <a:pt x="27805" y="6120"/>
                  </a:lnTo>
                  <a:lnTo>
                    <a:pt x="33420" y="4080"/>
                  </a:lnTo>
                  <a:lnTo>
                    <a:pt x="39147" y="2720"/>
                  </a:lnTo>
                  <a:lnTo>
                    <a:pt x="44950" y="1813"/>
                  </a:lnTo>
                  <a:lnTo>
                    <a:pt x="50802" y="1209"/>
                  </a:lnTo>
                  <a:lnTo>
                    <a:pt x="55697" y="806"/>
                  </a:lnTo>
                  <a:lnTo>
                    <a:pt x="59951" y="537"/>
                  </a:lnTo>
                  <a:lnTo>
                    <a:pt x="71438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SMARTInkAnnotation271"/>
            <p:cNvSpPr/>
            <p:nvPr/>
          </p:nvSpPr>
          <p:spPr>
            <a:xfrm>
              <a:off x="7268765" y="714508"/>
              <a:ext cx="241103" cy="491000"/>
            </a:xfrm>
            <a:custGeom>
              <a:avLst/>
              <a:gdLst/>
              <a:ahLst/>
              <a:cxnLst/>
              <a:rect l="0" t="0" r="0" b="0"/>
              <a:pathLst>
                <a:path w="241103" h="491000">
                  <a:moveTo>
                    <a:pt x="0" y="490999"/>
                  </a:moveTo>
                  <a:lnTo>
                    <a:pt x="4739" y="486259"/>
                  </a:lnTo>
                  <a:lnTo>
                    <a:pt x="6137" y="482878"/>
                  </a:lnTo>
                  <a:lnTo>
                    <a:pt x="9095" y="468639"/>
                  </a:lnTo>
                  <a:lnTo>
                    <a:pt x="13302" y="457580"/>
                  </a:lnTo>
                  <a:lnTo>
                    <a:pt x="15834" y="443404"/>
                  </a:lnTo>
                  <a:lnTo>
                    <a:pt x="17952" y="428174"/>
                  </a:lnTo>
                  <a:lnTo>
                    <a:pt x="22200" y="414790"/>
                  </a:lnTo>
                  <a:lnTo>
                    <a:pt x="38816" y="365565"/>
                  </a:lnTo>
                  <a:lnTo>
                    <a:pt x="40760" y="356775"/>
                  </a:lnTo>
                  <a:lnTo>
                    <a:pt x="42056" y="347938"/>
                  </a:lnTo>
                  <a:lnTo>
                    <a:pt x="42920" y="339071"/>
                  </a:lnTo>
                  <a:lnTo>
                    <a:pt x="44489" y="330182"/>
                  </a:lnTo>
                  <a:lnTo>
                    <a:pt x="46526" y="321280"/>
                  </a:lnTo>
                  <a:lnTo>
                    <a:pt x="48876" y="312369"/>
                  </a:lnTo>
                  <a:lnTo>
                    <a:pt x="51437" y="303451"/>
                  </a:lnTo>
                  <a:lnTo>
                    <a:pt x="59778" y="275687"/>
                  </a:lnTo>
                  <a:lnTo>
                    <a:pt x="68535" y="243759"/>
                  </a:lnTo>
                  <a:lnTo>
                    <a:pt x="74446" y="224349"/>
                  </a:lnTo>
                  <a:lnTo>
                    <a:pt x="83353" y="196687"/>
                  </a:lnTo>
                  <a:lnTo>
                    <a:pt x="85334" y="186643"/>
                  </a:lnTo>
                  <a:lnTo>
                    <a:pt x="86656" y="175978"/>
                  </a:lnTo>
                  <a:lnTo>
                    <a:pt x="87537" y="164899"/>
                  </a:lnTo>
                  <a:lnTo>
                    <a:pt x="89115" y="154537"/>
                  </a:lnTo>
                  <a:lnTo>
                    <a:pt x="91160" y="144652"/>
                  </a:lnTo>
                  <a:lnTo>
                    <a:pt x="93515" y="135085"/>
                  </a:lnTo>
                  <a:lnTo>
                    <a:pt x="96078" y="126723"/>
                  </a:lnTo>
                  <a:lnTo>
                    <a:pt x="110242" y="88034"/>
                  </a:lnTo>
                  <a:lnTo>
                    <a:pt x="113489" y="73448"/>
                  </a:lnTo>
                  <a:lnTo>
                    <a:pt x="114932" y="60351"/>
                  </a:lnTo>
                  <a:lnTo>
                    <a:pt x="115574" y="47915"/>
                  </a:lnTo>
                  <a:lnTo>
                    <a:pt x="116736" y="42813"/>
                  </a:lnTo>
                  <a:lnTo>
                    <a:pt x="122122" y="29900"/>
                  </a:lnTo>
                  <a:lnTo>
                    <a:pt x="124158" y="15931"/>
                  </a:lnTo>
                  <a:lnTo>
                    <a:pt x="124993" y="880"/>
                  </a:lnTo>
                  <a:lnTo>
                    <a:pt x="125013" y="0"/>
                  </a:lnTo>
                  <a:lnTo>
                    <a:pt x="125016" y="21117"/>
                  </a:lnTo>
                  <a:lnTo>
                    <a:pt x="131153" y="39820"/>
                  </a:lnTo>
                  <a:lnTo>
                    <a:pt x="132704" y="51027"/>
                  </a:lnTo>
                  <a:lnTo>
                    <a:pt x="136040" y="62623"/>
                  </a:lnTo>
                  <a:lnTo>
                    <a:pt x="140830" y="74391"/>
                  </a:lnTo>
                  <a:lnTo>
                    <a:pt x="146265" y="86236"/>
                  </a:lnTo>
                  <a:lnTo>
                    <a:pt x="149343" y="98115"/>
                  </a:lnTo>
                  <a:lnTo>
                    <a:pt x="151702" y="111001"/>
                  </a:lnTo>
                  <a:lnTo>
                    <a:pt x="153721" y="118605"/>
                  </a:lnTo>
                  <a:lnTo>
                    <a:pt x="156059" y="126650"/>
                  </a:lnTo>
                  <a:lnTo>
                    <a:pt x="157618" y="134991"/>
                  </a:lnTo>
                  <a:lnTo>
                    <a:pt x="158656" y="143527"/>
                  </a:lnTo>
                  <a:lnTo>
                    <a:pt x="159349" y="152195"/>
                  </a:lnTo>
                  <a:lnTo>
                    <a:pt x="160803" y="160950"/>
                  </a:lnTo>
                  <a:lnTo>
                    <a:pt x="162765" y="169763"/>
                  </a:lnTo>
                  <a:lnTo>
                    <a:pt x="165064" y="178616"/>
                  </a:lnTo>
                  <a:lnTo>
                    <a:pt x="170266" y="193743"/>
                  </a:lnTo>
                  <a:lnTo>
                    <a:pt x="175885" y="208073"/>
                  </a:lnTo>
                  <a:lnTo>
                    <a:pt x="181689" y="224364"/>
                  </a:lnTo>
                  <a:lnTo>
                    <a:pt x="183635" y="232875"/>
                  </a:lnTo>
                  <a:lnTo>
                    <a:pt x="184931" y="241526"/>
                  </a:lnTo>
                  <a:lnTo>
                    <a:pt x="185795" y="250270"/>
                  </a:lnTo>
                  <a:lnTo>
                    <a:pt x="189401" y="265276"/>
                  </a:lnTo>
                  <a:lnTo>
                    <a:pt x="208470" y="321713"/>
                  </a:lnTo>
                  <a:lnTo>
                    <a:pt x="211716" y="336717"/>
                  </a:lnTo>
                  <a:lnTo>
                    <a:pt x="214151" y="350000"/>
                  </a:lnTo>
                  <a:lnTo>
                    <a:pt x="218539" y="362518"/>
                  </a:lnTo>
                  <a:lnTo>
                    <a:pt x="223798" y="374696"/>
                  </a:lnTo>
                  <a:lnTo>
                    <a:pt x="228451" y="385731"/>
                  </a:lnTo>
                  <a:lnTo>
                    <a:pt x="232061" y="397521"/>
                  </a:lnTo>
                  <a:lnTo>
                    <a:pt x="237982" y="407299"/>
                  </a:lnTo>
                  <a:lnTo>
                    <a:pt x="241102" y="419562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SMARTInkAnnotation272"/>
            <p:cNvSpPr/>
            <p:nvPr/>
          </p:nvSpPr>
          <p:spPr>
            <a:xfrm>
              <a:off x="7313414" y="964406"/>
              <a:ext cx="142876" cy="35720"/>
            </a:xfrm>
            <a:custGeom>
              <a:avLst/>
              <a:gdLst/>
              <a:ahLst/>
              <a:cxnLst/>
              <a:rect l="0" t="0" r="0" b="0"/>
              <a:pathLst>
                <a:path w="142876" h="35720">
                  <a:moveTo>
                    <a:pt x="0" y="35719"/>
                  </a:moveTo>
                  <a:lnTo>
                    <a:pt x="0" y="30978"/>
                  </a:lnTo>
                  <a:lnTo>
                    <a:pt x="991" y="29582"/>
                  </a:lnTo>
                  <a:lnTo>
                    <a:pt x="2645" y="28651"/>
                  </a:lnTo>
                  <a:lnTo>
                    <a:pt x="4739" y="28030"/>
                  </a:lnTo>
                  <a:lnTo>
                    <a:pt x="8121" y="26624"/>
                  </a:lnTo>
                  <a:lnTo>
                    <a:pt x="12358" y="24695"/>
                  </a:lnTo>
                  <a:lnTo>
                    <a:pt x="17169" y="22416"/>
                  </a:lnTo>
                  <a:lnTo>
                    <a:pt x="22360" y="20897"/>
                  </a:lnTo>
                  <a:lnTo>
                    <a:pt x="27804" y="19884"/>
                  </a:lnTo>
                  <a:lnTo>
                    <a:pt x="33419" y="19209"/>
                  </a:lnTo>
                  <a:lnTo>
                    <a:pt x="39146" y="17767"/>
                  </a:lnTo>
                  <a:lnTo>
                    <a:pt x="44949" y="15813"/>
                  </a:lnTo>
                  <a:lnTo>
                    <a:pt x="50801" y="13519"/>
                  </a:lnTo>
                  <a:lnTo>
                    <a:pt x="56688" y="11989"/>
                  </a:lnTo>
                  <a:lnTo>
                    <a:pt x="62597" y="10969"/>
                  </a:lnTo>
                  <a:lnTo>
                    <a:pt x="68519" y="10289"/>
                  </a:lnTo>
                  <a:lnTo>
                    <a:pt x="75445" y="8844"/>
                  </a:lnTo>
                  <a:lnTo>
                    <a:pt x="83039" y="6888"/>
                  </a:lnTo>
                  <a:lnTo>
                    <a:pt x="91078" y="4592"/>
                  </a:lnTo>
                  <a:lnTo>
                    <a:pt x="99413" y="3061"/>
                  </a:lnTo>
                  <a:lnTo>
                    <a:pt x="107947" y="2041"/>
                  </a:lnTo>
                  <a:lnTo>
                    <a:pt x="123383" y="907"/>
                  </a:lnTo>
                  <a:lnTo>
                    <a:pt x="142875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SMARTInkAnnotation273"/>
            <p:cNvSpPr/>
            <p:nvPr/>
          </p:nvSpPr>
          <p:spPr>
            <a:xfrm>
              <a:off x="7652784" y="616148"/>
              <a:ext cx="223028" cy="427184"/>
            </a:xfrm>
            <a:custGeom>
              <a:avLst/>
              <a:gdLst/>
              <a:ahLst/>
              <a:cxnLst/>
              <a:rect l="0" t="0" r="0" b="0"/>
              <a:pathLst>
                <a:path w="223028" h="427184">
                  <a:moveTo>
                    <a:pt x="35676" y="98227"/>
                  </a:moveTo>
                  <a:lnTo>
                    <a:pt x="43364" y="98227"/>
                  </a:lnTo>
                  <a:lnTo>
                    <a:pt x="43778" y="99219"/>
                  </a:lnTo>
                  <a:lnTo>
                    <a:pt x="44533" y="107321"/>
                  </a:lnTo>
                  <a:lnTo>
                    <a:pt x="44574" y="111529"/>
                  </a:lnTo>
                  <a:lnTo>
                    <a:pt x="39856" y="124217"/>
                  </a:lnTo>
                  <a:lnTo>
                    <a:pt x="36914" y="135803"/>
                  </a:lnTo>
                  <a:lnTo>
                    <a:pt x="36227" y="145024"/>
                  </a:lnTo>
                  <a:lnTo>
                    <a:pt x="35921" y="156728"/>
                  </a:lnTo>
                  <a:lnTo>
                    <a:pt x="35708" y="192361"/>
                  </a:lnTo>
                  <a:lnTo>
                    <a:pt x="33045" y="204887"/>
                  </a:lnTo>
                  <a:lnTo>
                    <a:pt x="29546" y="218061"/>
                  </a:lnTo>
                  <a:lnTo>
                    <a:pt x="28613" y="225741"/>
                  </a:lnTo>
                  <a:lnTo>
                    <a:pt x="27991" y="233838"/>
                  </a:lnTo>
                  <a:lnTo>
                    <a:pt x="26583" y="241220"/>
                  </a:lnTo>
                  <a:lnTo>
                    <a:pt x="24654" y="248126"/>
                  </a:lnTo>
                  <a:lnTo>
                    <a:pt x="22375" y="254714"/>
                  </a:lnTo>
                  <a:lnTo>
                    <a:pt x="20855" y="262083"/>
                  </a:lnTo>
                  <a:lnTo>
                    <a:pt x="19843" y="269972"/>
                  </a:lnTo>
                  <a:lnTo>
                    <a:pt x="19167" y="278208"/>
                  </a:lnTo>
                  <a:lnTo>
                    <a:pt x="17725" y="285683"/>
                  </a:lnTo>
                  <a:lnTo>
                    <a:pt x="15771" y="292650"/>
                  </a:lnTo>
                  <a:lnTo>
                    <a:pt x="5506" y="322832"/>
                  </a:lnTo>
                  <a:lnTo>
                    <a:pt x="3657" y="330315"/>
                  </a:lnTo>
                  <a:lnTo>
                    <a:pt x="2423" y="337288"/>
                  </a:lnTo>
                  <a:lnTo>
                    <a:pt x="1054" y="350328"/>
                  </a:lnTo>
                  <a:lnTo>
                    <a:pt x="444" y="362738"/>
                  </a:lnTo>
                  <a:lnTo>
                    <a:pt x="174" y="374868"/>
                  </a:lnTo>
                  <a:lnTo>
                    <a:pt x="0" y="398824"/>
                  </a:lnTo>
                  <a:lnTo>
                    <a:pt x="979" y="403797"/>
                  </a:lnTo>
                  <a:lnTo>
                    <a:pt x="7030" y="416261"/>
                  </a:lnTo>
                  <a:lnTo>
                    <a:pt x="7649" y="417406"/>
                  </a:lnTo>
                  <a:lnTo>
                    <a:pt x="13261" y="423757"/>
                  </a:lnTo>
                  <a:lnTo>
                    <a:pt x="15771" y="425380"/>
                  </a:lnTo>
                  <a:lnTo>
                    <a:pt x="21207" y="427183"/>
                  </a:lnTo>
                  <a:lnTo>
                    <a:pt x="23054" y="426671"/>
                  </a:lnTo>
                  <a:lnTo>
                    <a:pt x="24285" y="425338"/>
                  </a:lnTo>
                  <a:lnTo>
                    <a:pt x="25105" y="423457"/>
                  </a:lnTo>
                  <a:lnTo>
                    <a:pt x="27637" y="422203"/>
                  </a:lnTo>
                  <a:lnTo>
                    <a:pt x="31308" y="421367"/>
                  </a:lnTo>
                  <a:lnTo>
                    <a:pt x="35741" y="420810"/>
                  </a:lnTo>
                  <a:lnTo>
                    <a:pt x="39688" y="419446"/>
                  </a:lnTo>
                  <a:lnTo>
                    <a:pt x="43312" y="417545"/>
                  </a:lnTo>
                  <a:lnTo>
                    <a:pt x="46720" y="415285"/>
                  </a:lnTo>
                  <a:lnTo>
                    <a:pt x="50976" y="412786"/>
                  </a:lnTo>
                  <a:lnTo>
                    <a:pt x="55798" y="410128"/>
                  </a:lnTo>
                  <a:lnTo>
                    <a:pt x="60997" y="407364"/>
                  </a:lnTo>
                  <a:lnTo>
                    <a:pt x="66447" y="403537"/>
                  </a:lnTo>
                  <a:lnTo>
                    <a:pt x="72065" y="399001"/>
                  </a:lnTo>
                  <a:lnTo>
                    <a:pt x="77795" y="393993"/>
                  </a:lnTo>
                  <a:lnTo>
                    <a:pt x="83599" y="389662"/>
                  </a:lnTo>
                  <a:lnTo>
                    <a:pt x="89452" y="385782"/>
                  </a:lnTo>
                  <a:lnTo>
                    <a:pt x="95340" y="382204"/>
                  </a:lnTo>
                  <a:lnTo>
                    <a:pt x="101248" y="377834"/>
                  </a:lnTo>
                  <a:lnTo>
                    <a:pt x="107172" y="372936"/>
                  </a:lnTo>
                  <a:lnTo>
                    <a:pt x="113106" y="367687"/>
                  </a:lnTo>
                  <a:lnTo>
                    <a:pt x="118054" y="362202"/>
                  </a:lnTo>
                  <a:lnTo>
                    <a:pt x="122345" y="356562"/>
                  </a:lnTo>
                  <a:lnTo>
                    <a:pt x="126197" y="350817"/>
                  </a:lnTo>
                  <a:lnTo>
                    <a:pt x="130750" y="345003"/>
                  </a:lnTo>
                  <a:lnTo>
                    <a:pt x="135770" y="339143"/>
                  </a:lnTo>
                  <a:lnTo>
                    <a:pt x="141101" y="333251"/>
                  </a:lnTo>
                  <a:lnTo>
                    <a:pt x="145646" y="327339"/>
                  </a:lnTo>
                  <a:lnTo>
                    <a:pt x="149669" y="321414"/>
                  </a:lnTo>
                  <a:lnTo>
                    <a:pt x="153344" y="315479"/>
                  </a:lnTo>
                  <a:lnTo>
                    <a:pt x="160071" y="306239"/>
                  </a:lnTo>
                  <a:lnTo>
                    <a:pt x="166369" y="297833"/>
                  </a:lnTo>
                  <a:lnTo>
                    <a:pt x="172476" y="287482"/>
                  </a:lnTo>
                  <a:lnTo>
                    <a:pt x="175850" y="278913"/>
                  </a:lnTo>
                  <a:lnTo>
                    <a:pt x="177751" y="268511"/>
                  </a:lnTo>
                  <a:lnTo>
                    <a:pt x="178017" y="265327"/>
                  </a:lnTo>
                  <a:lnTo>
                    <a:pt x="177203" y="262213"/>
                  </a:lnTo>
                  <a:lnTo>
                    <a:pt x="172309" y="253089"/>
                  </a:lnTo>
                  <a:lnTo>
                    <a:pt x="170815" y="247091"/>
                  </a:lnTo>
                  <a:lnTo>
                    <a:pt x="168433" y="245094"/>
                  </a:lnTo>
                  <a:lnTo>
                    <a:pt x="164861" y="243763"/>
                  </a:lnTo>
                  <a:lnTo>
                    <a:pt x="160494" y="242876"/>
                  </a:lnTo>
                  <a:lnTo>
                    <a:pt x="156592" y="242285"/>
                  </a:lnTo>
                  <a:lnTo>
                    <a:pt x="152998" y="241890"/>
                  </a:lnTo>
                  <a:lnTo>
                    <a:pt x="149609" y="241627"/>
                  </a:lnTo>
                  <a:lnTo>
                    <a:pt x="144373" y="241452"/>
                  </a:lnTo>
                  <a:lnTo>
                    <a:pt x="117230" y="241171"/>
                  </a:lnTo>
                  <a:lnTo>
                    <a:pt x="35877" y="241102"/>
                  </a:lnTo>
                  <a:lnTo>
                    <a:pt x="35735" y="236361"/>
                  </a:lnTo>
                  <a:lnTo>
                    <a:pt x="37700" y="233972"/>
                  </a:lnTo>
                  <a:lnTo>
                    <a:pt x="40993" y="231388"/>
                  </a:lnTo>
                  <a:lnTo>
                    <a:pt x="45175" y="228673"/>
                  </a:lnTo>
                  <a:lnTo>
                    <a:pt x="48953" y="225870"/>
                  </a:lnTo>
                  <a:lnTo>
                    <a:pt x="55798" y="220111"/>
                  </a:lnTo>
                  <a:lnTo>
                    <a:pt x="60997" y="216194"/>
                  </a:lnTo>
                  <a:lnTo>
                    <a:pt x="74711" y="206550"/>
                  </a:lnTo>
                  <a:lnTo>
                    <a:pt x="82535" y="202192"/>
                  </a:lnTo>
                  <a:lnTo>
                    <a:pt x="90728" y="198295"/>
                  </a:lnTo>
                  <a:lnTo>
                    <a:pt x="99166" y="194704"/>
                  </a:lnTo>
                  <a:lnTo>
                    <a:pt x="106777" y="190326"/>
                  </a:lnTo>
                  <a:lnTo>
                    <a:pt x="113834" y="185423"/>
                  </a:lnTo>
                  <a:lnTo>
                    <a:pt x="120523" y="180170"/>
                  </a:lnTo>
                  <a:lnTo>
                    <a:pt x="127960" y="175676"/>
                  </a:lnTo>
                  <a:lnTo>
                    <a:pt x="135894" y="171688"/>
                  </a:lnTo>
                  <a:lnTo>
                    <a:pt x="144161" y="168036"/>
                  </a:lnTo>
                  <a:lnTo>
                    <a:pt x="152647" y="163618"/>
                  </a:lnTo>
                  <a:lnTo>
                    <a:pt x="161282" y="158688"/>
                  </a:lnTo>
                  <a:lnTo>
                    <a:pt x="170015" y="153417"/>
                  </a:lnTo>
                  <a:lnTo>
                    <a:pt x="177821" y="148911"/>
                  </a:lnTo>
                  <a:lnTo>
                    <a:pt x="191786" y="141258"/>
                  </a:lnTo>
                  <a:lnTo>
                    <a:pt x="197297" y="136836"/>
                  </a:lnTo>
                  <a:lnTo>
                    <a:pt x="201963" y="131904"/>
                  </a:lnTo>
                  <a:lnTo>
                    <a:pt x="206065" y="126631"/>
                  </a:lnTo>
                  <a:lnTo>
                    <a:pt x="209791" y="121132"/>
                  </a:lnTo>
                  <a:lnTo>
                    <a:pt x="216579" y="109729"/>
                  </a:lnTo>
                  <a:lnTo>
                    <a:pt x="220257" y="98047"/>
                  </a:lnTo>
                  <a:lnTo>
                    <a:pt x="221891" y="87233"/>
                  </a:lnTo>
                  <a:lnTo>
                    <a:pt x="222812" y="74574"/>
                  </a:lnTo>
                  <a:lnTo>
                    <a:pt x="223027" y="64233"/>
                  </a:lnTo>
                  <a:lnTo>
                    <a:pt x="222093" y="59689"/>
                  </a:lnTo>
                  <a:lnTo>
                    <a:pt x="218409" y="51995"/>
                  </a:lnTo>
                  <a:lnTo>
                    <a:pt x="215045" y="48554"/>
                  </a:lnTo>
                  <a:lnTo>
                    <a:pt x="210818" y="45267"/>
                  </a:lnTo>
                  <a:lnTo>
                    <a:pt x="206015" y="42084"/>
                  </a:lnTo>
                  <a:lnTo>
                    <a:pt x="200829" y="38970"/>
                  </a:lnTo>
                  <a:lnTo>
                    <a:pt x="195388" y="35902"/>
                  </a:lnTo>
                  <a:lnTo>
                    <a:pt x="189775" y="32864"/>
                  </a:lnTo>
                  <a:lnTo>
                    <a:pt x="184050" y="30839"/>
                  </a:lnTo>
                  <a:lnTo>
                    <a:pt x="178248" y="29489"/>
                  </a:lnTo>
                  <a:lnTo>
                    <a:pt x="172396" y="28589"/>
                  </a:lnTo>
                  <a:lnTo>
                    <a:pt x="166510" y="26997"/>
                  </a:lnTo>
                  <a:lnTo>
                    <a:pt x="160602" y="24943"/>
                  </a:lnTo>
                  <a:lnTo>
                    <a:pt x="154678" y="22582"/>
                  </a:lnTo>
                  <a:lnTo>
                    <a:pt x="148746" y="20016"/>
                  </a:lnTo>
                  <a:lnTo>
                    <a:pt x="136862" y="14518"/>
                  </a:lnTo>
                  <a:lnTo>
                    <a:pt x="129922" y="12655"/>
                  </a:lnTo>
                  <a:lnTo>
                    <a:pt x="122318" y="11413"/>
                  </a:lnTo>
                  <a:lnTo>
                    <a:pt x="114275" y="10585"/>
                  </a:lnTo>
                  <a:lnTo>
                    <a:pt x="106926" y="10034"/>
                  </a:lnTo>
                  <a:lnTo>
                    <a:pt x="100044" y="9666"/>
                  </a:lnTo>
                  <a:lnTo>
                    <a:pt x="87104" y="9257"/>
                  </a:lnTo>
                  <a:lnTo>
                    <a:pt x="74738" y="9075"/>
                  </a:lnTo>
                  <a:lnTo>
                    <a:pt x="69655" y="8034"/>
                  </a:lnTo>
                  <a:lnTo>
                    <a:pt x="65275" y="6348"/>
                  </a:lnTo>
                  <a:lnTo>
                    <a:pt x="61362" y="4232"/>
                  </a:lnTo>
                  <a:lnTo>
                    <a:pt x="56767" y="2821"/>
                  </a:lnTo>
                  <a:lnTo>
                    <a:pt x="51722" y="1881"/>
                  </a:lnTo>
                  <a:lnTo>
                    <a:pt x="46373" y="1254"/>
                  </a:lnTo>
                  <a:lnTo>
                    <a:pt x="41816" y="836"/>
                  </a:lnTo>
                  <a:lnTo>
                    <a:pt x="37784" y="557"/>
                  </a:lnTo>
                  <a:lnTo>
                    <a:pt x="26747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SMARTInkAnnotation274"/>
            <p:cNvSpPr/>
            <p:nvPr/>
          </p:nvSpPr>
          <p:spPr>
            <a:xfrm>
              <a:off x="7920632" y="375046"/>
              <a:ext cx="53579" cy="214313"/>
            </a:xfrm>
            <a:custGeom>
              <a:avLst/>
              <a:gdLst/>
              <a:ahLst/>
              <a:cxnLst/>
              <a:rect l="0" t="0" r="0" b="0"/>
              <a:pathLst>
                <a:path w="53579" h="214313">
                  <a:moveTo>
                    <a:pt x="0" y="0"/>
                  </a:moveTo>
                  <a:lnTo>
                    <a:pt x="0" y="8562"/>
                  </a:lnTo>
                  <a:lnTo>
                    <a:pt x="992" y="8685"/>
                  </a:lnTo>
                  <a:lnTo>
                    <a:pt x="2646" y="8767"/>
                  </a:lnTo>
                  <a:lnTo>
                    <a:pt x="4740" y="8821"/>
                  </a:lnTo>
                  <a:lnTo>
                    <a:pt x="6137" y="9850"/>
                  </a:lnTo>
                  <a:lnTo>
                    <a:pt x="7068" y="11527"/>
                  </a:lnTo>
                  <a:lnTo>
                    <a:pt x="8562" y="16609"/>
                  </a:lnTo>
                  <a:lnTo>
                    <a:pt x="8821" y="22230"/>
                  </a:lnTo>
                  <a:lnTo>
                    <a:pt x="8925" y="47349"/>
                  </a:lnTo>
                  <a:lnTo>
                    <a:pt x="8930" y="95665"/>
                  </a:lnTo>
                  <a:lnTo>
                    <a:pt x="9921" y="100488"/>
                  </a:lnTo>
                  <a:lnTo>
                    <a:pt x="11576" y="104695"/>
                  </a:lnTo>
                  <a:lnTo>
                    <a:pt x="13669" y="108492"/>
                  </a:lnTo>
                  <a:lnTo>
                    <a:pt x="15067" y="113008"/>
                  </a:lnTo>
                  <a:lnTo>
                    <a:pt x="15998" y="118003"/>
                  </a:lnTo>
                  <a:lnTo>
                    <a:pt x="16618" y="123317"/>
                  </a:lnTo>
                  <a:lnTo>
                    <a:pt x="17033" y="127852"/>
                  </a:lnTo>
                  <a:lnTo>
                    <a:pt x="17309" y="131868"/>
                  </a:lnTo>
                  <a:lnTo>
                    <a:pt x="17491" y="135537"/>
                  </a:lnTo>
                  <a:lnTo>
                    <a:pt x="18606" y="138975"/>
                  </a:lnTo>
                  <a:lnTo>
                    <a:pt x="20342" y="142260"/>
                  </a:lnTo>
                  <a:lnTo>
                    <a:pt x="22491" y="145441"/>
                  </a:lnTo>
                  <a:lnTo>
                    <a:pt x="23924" y="148555"/>
                  </a:lnTo>
                  <a:lnTo>
                    <a:pt x="25516" y="154660"/>
                  </a:lnTo>
                  <a:lnTo>
                    <a:pt x="26933" y="158669"/>
                  </a:lnTo>
                  <a:lnTo>
                    <a:pt x="28869" y="163326"/>
                  </a:lnTo>
                  <a:lnTo>
                    <a:pt x="31152" y="168416"/>
                  </a:lnTo>
                  <a:lnTo>
                    <a:pt x="32675" y="172801"/>
                  </a:lnTo>
                  <a:lnTo>
                    <a:pt x="33690" y="176716"/>
                  </a:lnTo>
                  <a:lnTo>
                    <a:pt x="35318" y="185389"/>
                  </a:lnTo>
                  <a:lnTo>
                    <a:pt x="36444" y="187093"/>
                  </a:lnTo>
                  <a:lnTo>
                    <a:pt x="38186" y="189221"/>
                  </a:lnTo>
                  <a:lnTo>
                    <a:pt x="40341" y="191632"/>
                  </a:lnTo>
                  <a:lnTo>
                    <a:pt x="41777" y="194231"/>
                  </a:lnTo>
                  <a:lnTo>
                    <a:pt x="43373" y="199765"/>
                  </a:lnTo>
                  <a:lnTo>
                    <a:pt x="44397" y="205266"/>
                  </a:lnTo>
                  <a:lnTo>
                    <a:pt x="44536" y="209630"/>
                  </a:lnTo>
                  <a:lnTo>
                    <a:pt x="45566" y="211191"/>
                  </a:lnTo>
                  <a:lnTo>
                    <a:pt x="47245" y="212232"/>
                  </a:lnTo>
                  <a:lnTo>
                    <a:pt x="53574" y="214311"/>
                  </a:lnTo>
                  <a:lnTo>
                    <a:pt x="53576" y="214312"/>
                  </a:lnTo>
                  <a:lnTo>
                    <a:pt x="53578" y="205383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SMARTInkAnnotation275"/>
            <p:cNvSpPr/>
            <p:nvPr/>
          </p:nvSpPr>
          <p:spPr>
            <a:xfrm>
              <a:off x="8108156" y="767953"/>
              <a:ext cx="17860" cy="196454"/>
            </a:xfrm>
            <a:custGeom>
              <a:avLst/>
              <a:gdLst/>
              <a:ahLst/>
              <a:cxnLst/>
              <a:rect l="0" t="0" r="0" b="0"/>
              <a:pathLst>
                <a:path w="17860" h="196454">
                  <a:moveTo>
                    <a:pt x="17859" y="0"/>
                  </a:moveTo>
                  <a:lnTo>
                    <a:pt x="17859" y="70219"/>
                  </a:lnTo>
                  <a:lnTo>
                    <a:pt x="16867" y="74594"/>
                  </a:lnTo>
                  <a:lnTo>
                    <a:pt x="15213" y="78502"/>
                  </a:lnTo>
                  <a:lnTo>
                    <a:pt x="13119" y="82100"/>
                  </a:lnTo>
                  <a:lnTo>
                    <a:pt x="11722" y="85491"/>
                  </a:lnTo>
                  <a:lnTo>
                    <a:pt x="10791" y="88744"/>
                  </a:lnTo>
                  <a:lnTo>
                    <a:pt x="10170" y="91905"/>
                  </a:lnTo>
                  <a:lnTo>
                    <a:pt x="9757" y="95996"/>
                  </a:lnTo>
                  <a:lnTo>
                    <a:pt x="9481" y="100708"/>
                  </a:lnTo>
                  <a:lnTo>
                    <a:pt x="9174" y="110243"/>
                  </a:lnTo>
                  <a:lnTo>
                    <a:pt x="9002" y="122182"/>
                  </a:lnTo>
                  <a:lnTo>
                    <a:pt x="8930" y="177346"/>
                  </a:lnTo>
                  <a:lnTo>
                    <a:pt x="7937" y="180738"/>
                  </a:lnTo>
                  <a:lnTo>
                    <a:pt x="6283" y="183000"/>
                  </a:lnTo>
                  <a:lnTo>
                    <a:pt x="4189" y="184507"/>
                  </a:lnTo>
                  <a:lnTo>
                    <a:pt x="2793" y="186505"/>
                  </a:lnTo>
                  <a:lnTo>
                    <a:pt x="1862" y="188829"/>
                  </a:lnTo>
                  <a:lnTo>
                    <a:pt x="0" y="196453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SMARTInkAnnotation276"/>
            <p:cNvSpPr/>
            <p:nvPr/>
          </p:nvSpPr>
          <p:spPr>
            <a:xfrm>
              <a:off x="8001000" y="839390"/>
              <a:ext cx="196454" cy="35720"/>
            </a:xfrm>
            <a:custGeom>
              <a:avLst/>
              <a:gdLst/>
              <a:ahLst/>
              <a:cxnLst/>
              <a:rect l="0" t="0" r="0" b="0"/>
              <a:pathLst>
                <a:path w="196454" h="35720">
                  <a:moveTo>
                    <a:pt x="0" y="35719"/>
                  </a:moveTo>
                  <a:lnTo>
                    <a:pt x="4739" y="35719"/>
                  </a:lnTo>
                  <a:lnTo>
                    <a:pt x="7128" y="34727"/>
                  </a:lnTo>
                  <a:lnTo>
                    <a:pt x="9713" y="33073"/>
                  </a:lnTo>
                  <a:lnTo>
                    <a:pt x="12428" y="30978"/>
                  </a:lnTo>
                  <a:lnTo>
                    <a:pt x="16223" y="28590"/>
                  </a:lnTo>
                  <a:lnTo>
                    <a:pt x="20737" y="26005"/>
                  </a:lnTo>
                  <a:lnTo>
                    <a:pt x="25730" y="23290"/>
                  </a:lnTo>
                  <a:lnTo>
                    <a:pt x="30052" y="21480"/>
                  </a:lnTo>
                  <a:lnTo>
                    <a:pt x="33925" y="20273"/>
                  </a:lnTo>
                  <a:lnTo>
                    <a:pt x="37499" y="19469"/>
                  </a:lnTo>
                  <a:lnTo>
                    <a:pt x="42858" y="17940"/>
                  </a:lnTo>
                  <a:lnTo>
                    <a:pt x="56751" y="13596"/>
                  </a:lnTo>
                  <a:lnTo>
                    <a:pt x="63630" y="12040"/>
                  </a:lnTo>
                  <a:lnTo>
                    <a:pt x="70201" y="11004"/>
                  </a:lnTo>
                  <a:lnTo>
                    <a:pt x="76566" y="10312"/>
                  </a:lnTo>
                  <a:lnTo>
                    <a:pt x="83786" y="8859"/>
                  </a:lnTo>
                  <a:lnTo>
                    <a:pt x="91576" y="6898"/>
                  </a:lnTo>
                  <a:lnTo>
                    <a:pt x="99746" y="4599"/>
                  </a:lnTo>
                  <a:lnTo>
                    <a:pt x="107177" y="3066"/>
                  </a:lnTo>
                  <a:lnTo>
                    <a:pt x="114115" y="2044"/>
                  </a:lnTo>
                  <a:lnTo>
                    <a:pt x="120725" y="1363"/>
                  </a:lnTo>
                  <a:lnTo>
                    <a:pt x="127117" y="908"/>
                  </a:lnTo>
                  <a:lnTo>
                    <a:pt x="133360" y="606"/>
                  </a:lnTo>
                  <a:lnTo>
                    <a:pt x="145591" y="269"/>
                  </a:lnTo>
                  <a:lnTo>
                    <a:pt x="196453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SMARTInkAnnotation277"/>
            <p:cNvSpPr/>
            <p:nvPr/>
          </p:nvSpPr>
          <p:spPr>
            <a:xfrm>
              <a:off x="8259960" y="634134"/>
              <a:ext cx="196455" cy="419570"/>
            </a:xfrm>
            <a:custGeom>
              <a:avLst/>
              <a:gdLst/>
              <a:ahLst/>
              <a:cxnLst/>
              <a:rect l="0" t="0" r="0" b="0"/>
              <a:pathLst>
                <a:path w="196455" h="419570">
                  <a:moveTo>
                    <a:pt x="0" y="419569"/>
                  </a:moveTo>
                  <a:lnTo>
                    <a:pt x="4740" y="414828"/>
                  </a:lnTo>
                  <a:lnTo>
                    <a:pt x="6136" y="412440"/>
                  </a:lnTo>
                  <a:lnTo>
                    <a:pt x="7688" y="407140"/>
                  </a:lnTo>
                  <a:lnTo>
                    <a:pt x="8378" y="398831"/>
                  </a:lnTo>
                  <a:lnTo>
                    <a:pt x="8563" y="393837"/>
                  </a:lnTo>
                  <a:lnTo>
                    <a:pt x="9677" y="389516"/>
                  </a:lnTo>
                  <a:lnTo>
                    <a:pt x="14995" y="377701"/>
                  </a:lnTo>
                  <a:lnTo>
                    <a:pt x="16586" y="367557"/>
                  </a:lnTo>
                  <a:lnTo>
                    <a:pt x="18002" y="361082"/>
                  </a:lnTo>
                  <a:lnTo>
                    <a:pt x="19939" y="353788"/>
                  </a:lnTo>
                  <a:lnTo>
                    <a:pt x="22222" y="345949"/>
                  </a:lnTo>
                  <a:lnTo>
                    <a:pt x="23745" y="338739"/>
                  </a:lnTo>
                  <a:lnTo>
                    <a:pt x="24760" y="331948"/>
                  </a:lnTo>
                  <a:lnTo>
                    <a:pt x="25436" y="325436"/>
                  </a:lnTo>
                  <a:lnTo>
                    <a:pt x="26879" y="318118"/>
                  </a:lnTo>
                  <a:lnTo>
                    <a:pt x="28834" y="310263"/>
                  </a:lnTo>
                  <a:lnTo>
                    <a:pt x="31129" y="302050"/>
                  </a:lnTo>
                  <a:lnTo>
                    <a:pt x="32659" y="294590"/>
                  </a:lnTo>
                  <a:lnTo>
                    <a:pt x="33679" y="287632"/>
                  </a:lnTo>
                  <a:lnTo>
                    <a:pt x="34360" y="281009"/>
                  </a:lnTo>
                  <a:lnTo>
                    <a:pt x="35804" y="273618"/>
                  </a:lnTo>
                  <a:lnTo>
                    <a:pt x="37760" y="265713"/>
                  </a:lnTo>
                  <a:lnTo>
                    <a:pt x="40057" y="257467"/>
                  </a:lnTo>
                  <a:lnTo>
                    <a:pt x="45253" y="240367"/>
                  </a:lnTo>
                  <a:lnTo>
                    <a:pt x="56675" y="205136"/>
                  </a:lnTo>
                  <a:lnTo>
                    <a:pt x="58619" y="196246"/>
                  </a:lnTo>
                  <a:lnTo>
                    <a:pt x="59915" y="187343"/>
                  </a:lnTo>
                  <a:lnTo>
                    <a:pt x="60780" y="178431"/>
                  </a:lnTo>
                  <a:lnTo>
                    <a:pt x="62349" y="169514"/>
                  </a:lnTo>
                  <a:lnTo>
                    <a:pt x="64386" y="160592"/>
                  </a:lnTo>
                  <a:lnTo>
                    <a:pt x="66736" y="151667"/>
                  </a:lnTo>
                  <a:lnTo>
                    <a:pt x="69295" y="143733"/>
                  </a:lnTo>
                  <a:lnTo>
                    <a:pt x="71993" y="136460"/>
                  </a:lnTo>
                  <a:lnTo>
                    <a:pt x="74786" y="129626"/>
                  </a:lnTo>
                  <a:lnTo>
                    <a:pt x="78631" y="122094"/>
                  </a:lnTo>
                  <a:lnTo>
                    <a:pt x="83178" y="114096"/>
                  </a:lnTo>
                  <a:lnTo>
                    <a:pt x="88194" y="105787"/>
                  </a:lnTo>
                  <a:lnTo>
                    <a:pt x="91539" y="98264"/>
                  </a:lnTo>
                  <a:lnTo>
                    <a:pt x="93768" y="91264"/>
                  </a:lnTo>
                  <a:lnTo>
                    <a:pt x="97237" y="78194"/>
                  </a:lnTo>
                  <a:lnTo>
                    <a:pt x="102086" y="65771"/>
                  </a:lnTo>
                  <a:lnTo>
                    <a:pt x="107549" y="53635"/>
                  </a:lnTo>
                  <a:lnTo>
                    <a:pt x="116202" y="35646"/>
                  </a:lnTo>
                  <a:lnTo>
                    <a:pt x="122091" y="24702"/>
                  </a:lnTo>
                  <a:lnTo>
                    <a:pt x="128016" y="16531"/>
                  </a:lnTo>
                  <a:lnTo>
                    <a:pt x="133766" y="9337"/>
                  </a:lnTo>
                  <a:lnTo>
                    <a:pt x="142753" y="0"/>
                  </a:lnTo>
                  <a:lnTo>
                    <a:pt x="142865" y="12313"/>
                  </a:lnTo>
                  <a:lnTo>
                    <a:pt x="142875" y="51011"/>
                  </a:lnTo>
                  <a:lnTo>
                    <a:pt x="145521" y="62619"/>
                  </a:lnTo>
                  <a:lnTo>
                    <a:pt x="149011" y="75385"/>
                  </a:lnTo>
                  <a:lnTo>
                    <a:pt x="149944" y="82957"/>
                  </a:lnTo>
                  <a:lnTo>
                    <a:pt x="150563" y="90981"/>
                  </a:lnTo>
                  <a:lnTo>
                    <a:pt x="150978" y="98315"/>
                  </a:lnTo>
                  <a:lnTo>
                    <a:pt x="151438" y="111755"/>
                  </a:lnTo>
                  <a:lnTo>
                    <a:pt x="151773" y="156282"/>
                  </a:lnTo>
                  <a:lnTo>
                    <a:pt x="151795" y="179831"/>
                  </a:lnTo>
                  <a:lnTo>
                    <a:pt x="152791" y="187314"/>
                  </a:lnTo>
                  <a:lnTo>
                    <a:pt x="154446" y="194287"/>
                  </a:lnTo>
                  <a:lnTo>
                    <a:pt x="157940" y="207326"/>
                  </a:lnTo>
                  <a:lnTo>
                    <a:pt x="159492" y="219736"/>
                  </a:lnTo>
                  <a:lnTo>
                    <a:pt x="162828" y="231866"/>
                  </a:lnTo>
                  <a:lnTo>
                    <a:pt x="165107" y="237879"/>
                  </a:lnTo>
                  <a:lnTo>
                    <a:pt x="166626" y="244864"/>
                  </a:lnTo>
                  <a:lnTo>
                    <a:pt x="167639" y="252497"/>
                  </a:lnTo>
                  <a:lnTo>
                    <a:pt x="168315" y="260563"/>
                  </a:lnTo>
                  <a:lnTo>
                    <a:pt x="169757" y="267924"/>
                  </a:lnTo>
                  <a:lnTo>
                    <a:pt x="171710" y="274816"/>
                  </a:lnTo>
                  <a:lnTo>
                    <a:pt x="176526" y="286773"/>
                  </a:lnTo>
                  <a:lnTo>
                    <a:pt x="181974" y="295395"/>
                  </a:lnTo>
                  <a:lnTo>
                    <a:pt x="185058" y="305180"/>
                  </a:lnTo>
                  <a:lnTo>
                    <a:pt x="185880" y="310567"/>
                  </a:lnTo>
                  <a:lnTo>
                    <a:pt x="189440" y="319199"/>
                  </a:lnTo>
                  <a:lnTo>
                    <a:pt x="196454" y="330272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5" name="SMARTInkAnnotation278"/>
            <p:cNvSpPr/>
            <p:nvPr/>
          </p:nvSpPr>
          <p:spPr>
            <a:xfrm>
              <a:off x="8295679" y="830460"/>
              <a:ext cx="107157" cy="35720"/>
            </a:xfrm>
            <a:custGeom>
              <a:avLst/>
              <a:gdLst/>
              <a:ahLst/>
              <a:cxnLst/>
              <a:rect l="0" t="0" r="0" b="0"/>
              <a:pathLst>
                <a:path w="107157" h="35720">
                  <a:moveTo>
                    <a:pt x="0" y="35719"/>
                  </a:moveTo>
                  <a:lnTo>
                    <a:pt x="4740" y="30979"/>
                  </a:lnTo>
                  <a:lnTo>
                    <a:pt x="7128" y="29582"/>
                  </a:lnTo>
                  <a:lnTo>
                    <a:pt x="9714" y="28651"/>
                  </a:lnTo>
                  <a:lnTo>
                    <a:pt x="12429" y="28031"/>
                  </a:lnTo>
                  <a:lnTo>
                    <a:pt x="16223" y="26625"/>
                  </a:lnTo>
                  <a:lnTo>
                    <a:pt x="20737" y="24695"/>
                  </a:lnTo>
                  <a:lnTo>
                    <a:pt x="31044" y="19906"/>
                  </a:lnTo>
                  <a:lnTo>
                    <a:pt x="42240" y="14470"/>
                  </a:lnTo>
                  <a:lnTo>
                    <a:pt x="48996" y="12623"/>
                  </a:lnTo>
                  <a:lnTo>
                    <a:pt x="56476" y="11392"/>
                  </a:lnTo>
                  <a:lnTo>
                    <a:pt x="64440" y="10571"/>
                  </a:lnTo>
                  <a:lnTo>
                    <a:pt x="70741" y="9032"/>
                  </a:lnTo>
                  <a:lnTo>
                    <a:pt x="75934" y="7014"/>
                  </a:lnTo>
                  <a:lnTo>
                    <a:pt x="80388" y="4676"/>
                  </a:lnTo>
                  <a:lnTo>
                    <a:pt x="85342" y="3117"/>
                  </a:lnTo>
                  <a:lnTo>
                    <a:pt x="90629" y="2078"/>
                  </a:lnTo>
                  <a:lnTo>
                    <a:pt x="107156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6" name="SMARTInkAnnotation279"/>
            <p:cNvSpPr/>
            <p:nvPr/>
          </p:nvSpPr>
          <p:spPr>
            <a:xfrm>
              <a:off x="8429625" y="455414"/>
              <a:ext cx="53579" cy="142876"/>
            </a:xfrm>
            <a:custGeom>
              <a:avLst/>
              <a:gdLst/>
              <a:ahLst/>
              <a:cxnLst/>
              <a:rect l="0" t="0" r="0" b="0"/>
              <a:pathLst>
                <a:path w="53579" h="142876">
                  <a:moveTo>
                    <a:pt x="0" y="0"/>
                  </a:moveTo>
                  <a:lnTo>
                    <a:pt x="7687" y="0"/>
                  </a:lnTo>
                  <a:lnTo>
                    <a:pt x="8102" y="992"/>
                  </a:lnTo>
                  <a:lnTo>
                    <a:pt x="8562" y="4740"/>
                  </a:lnTo>
                  <a:lnTo>
                    <a:pt x="9676" y="7129"/>
                  </a:lnTo>
                  <a:lnTo>
                    <a:pt x="11412" y="9713"/>
                  </a:lnTo>
                  <a:lnTo>
                    <a:pt x="13561" y="12428"/>
                  </a:lnTo>
                  <a:lnTo>
                    <a:pt x="15985" y="16223"/>
                  </a:lnTo>
                  <a:lnTo>
                    <a:pt x="18594" y="20737"/>
                  </a:lnTo>
                  <a:lnTo>
                    <a:pt x="21325" y="25731"/>
                  </a:lnTo>
                  <a:lnTo>
                    <a:pt x="23146" y="30052"/>
                  </a:lnTo>
                  <a:lnTo>
                    <a:pt x="24361" y="33925"/>
                  </a:lnTo>
                  <a:lnTo>
                    <a:pt x="25170" y="37500"/>
                  </a:lnTo>
                  <a:lnTo>
                    <a:pt x="26701" y="41867"/>
                  </a:lnTo>
                  <a:lnTo>
                    <a:pt x="28715" y="46763"/>
                  </a:lnTo>
                  <a:lnTo>
                    <a:pt x="31049" y="52011"/>
                  </a:lnTo>
                  <a:lnTo>
                    <a:pt x="32605" y="56502"/>
                  </a:lnTo>
                  <a:lnTo>
                    <a:pt x="33643" y="60488"/>
                  </a:lnTo>
                  <a:lnTo>
                    <a:pt x="34335" y="64138"/>
                  </a:lnTo>
                  <a:lnTo>
                    <a:pt x="35787" y="68555"/>
                  </a:lnTo>
                  <a:lnTo>
                    <a:pt x="37749" y="73485"/>
                  </a:lnTo>
                  <a:lnTo>
                    <a:pt x="40048" y="78755"/>
                  </a:lnTo>
                  <a:lnTo>
                    <a:pt x="41581" y="84253"/>
                  </a:lnTo>
                  <a:lnTo>
                    <a:pt x="42603" y="89903"/>
                  </a:lnTo>
                  <a:lnTo>
                    <a:pt x="43284" y="95654"/>
                  </a:lnTo>
                  <a:lnTo>
                    <a:pt x="44732" y="100480"/>
                  </a:lnTo>
                  <a:lnTo>
                    <a:pt x="46687" y="104690"/>
                  </a:lnTo>
                  <a:lnTo>
                    <a:pt x="48984" y="108488"/>
                  </a:lnTo>
                  <a:lnTo>
                    <a:pt x="50514" y="112013"/>
                  </a:lnTo>
                  <a:lnTo>
                    <a:pt x="51536" y="115355"/>
                  </a:lnTo>
                  <a:lnTo>
                    <a:pt x="52216" y="118575"/>
                  </a:lnTo>
                  <a:lnTo>
                    <a:pt x="52670" y="121714"/>
                  </a:lnTo>
                  <a:lnTo>
                    <a:pt x="52973" y="124799"/>
                  </a:lnTo>
                  <a:lnTo>
                    <a:pt x="53174" y="127847"/>
                  </a:lnTo>
                  <a:lnTo>
                    <a:pt x="53309" y="130872"/>
                  </a:lnTo>
                  <a:lnTo>
                    <a:pt x="53578" y="142875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7" name="SMARTInkAnnotation280"/>
            <p:cNvSpPr/>
            <p:nvPr/>
          </p:nvSpPr>
          <p:spPr>
            <a:xfrm>
              <a:off x="8661916" y="562616"/>
              <a:ext cx="168149" cy="303518"/>
            </a:xfrm>
            <a:custGeom>
              <a:avLst/>
              <a:gdLst/>
              <a:ahLst/>
              <a:cxnLst/>
              <a:rect l="0" t="0" r="0" b="0"/>
              <a:pathLst>
                <a:path w="168149" h="303518">
                  <a:moveTo>
                    <a:pt x="35599" y="53532"/>
                  </a:moveTo>
                  <a:lnTo>
                    <a:pt x="35599" y="65961"/>
                  </a:lnTo>
                  <a:lnTo>
                    <a:pt x="34607" y="68763"/>
                  </a:lnTo>
                  <a:lnTo>
                    <a:pt x="29462" y="77448"/>
                  </a:lnTo>
                  <a:lnTo>
                    <a:pt x="27910" y="83343"/>
                  </a:lnTo>
                  <a:lnTo>
                    <a:pt x="27221" y="91917"/>
                  </a:lnTo>
                  <a:lnTo>
                    <a:pt x="27036" y="96981"/>
                  </a:lnTo>
                  <a:lnTo>
                    <a:pt x="25921" y="102342"/>
                  </a:lnTo>
                  <a:lnTo>
                    <a:pt x="24187" y="107900"/>
                  </a:lnTo>
                  <a:lnTo>
                    <a:pt x="22038" y="113590"/>
                  </a:lnTo>
                  <a:lnTo>
                    <a:pt x="19650" y="122558"/>
                  </a:lnTo>
                  <a:lnTo>
                    <a:pt x="17596" y="130843"/>
                  </a:lnTo>
                  <a:lnTo>
                    <a:pt x="15660" y="135830"/>
                  </a:lnTo>
                  <a:lnTo>
                    <a:pt x="13376" y="141140"/>
                  </a:lnTo>
                  <a:lnTo>
                    <a:pt x="11854" y="146664"/>
                  </a:lnTo>
                  <a:lnTo>
                    <a:pt x="10839" y="152331"/>
                  </a:lnTo>
                  <a:lnTo>
                    <a:pt x="10163" y="158093"/>
                  </a:lnTo>
                  <a:lnTo>
                    <a:pt x="8720" y="163919"/>
                  </a:lnTo>
                  <a:lnTo>
                    <a:pt x="6765" y="169787"/>
                  </a:lnTo>
                  <a:lnTo>
                    <a:pt x="4470" y="175684"/>
                  </a:lnTo>
                  <a:lnTo>
                    <a:pt x="2941" y="181599"/>
                  </a:lnTo>
                  <a:lnTo>
                    <a:pt x="1920" y="187528"/>
                  </a:lnTo>
                  <a:lnTo>
                    <a:pt x="1240" y="193464"/>
                  </a:lnTo>
                  <a:lnTo>
                    <a:pt x="787" y="199406"/>
                  </a:lnTo>
                  <a:lnTo>
                    <a:pt x="485" y="205351"/>
                  </a:lnTo>
                  <a:lnTo>
                    <a:pt x="149" y="217250"/>
                  </a:lnTo>
                  <a:lnTo>
                    <a:pt x="0" y="229152"/>
                  </a:lnTo>
                  <a:lnTo>
                    <a:pt x="952" y="234112"/>
                  </a:lnTo>
                  <a:lnTo>
                    <a:pt x="4655" y="242269"/>
                  </a:lnTo>
                  <a:lnTo>
                    <a:pt x="6040" y="246825"/>
                  </a:lnTo>
                  <a:lnTo>
                    <a:pt x="6964" y="251847"/>
                  </a:lnTo>
                  <a:lnTo>
                    <a:pt x="7579" y="257180"/>
                  </a:lnTo>
                  <a:lnTo>
                    <a:pt x="8981" y="261727"/>
                  </a:lnTo>
                  <a:lnTo>
                    <a:pt x="13185" y="269425"/>
                  </a:lnTo>
                  <a:lnTo>
                    <a:pt x="15715" y="276154"/>
                  </a:lnTo>
                  <a:lnTo>
                    <a:pt x="16390" y="279337"/>
                  </a:lnTo>
                  <a:lnTo>
                    <a:pt x="19786" y="285520"/>
                  </a:lnTo>
                  <a:lnTo>
                    <a:pt x="24601" y="291575"/>
                  </a:lnTo>
                  <a:lnTo>
                    <a:pt x="27276" y="294579"/>
                  </a:lnTo>
                  <a:lnTo>
                    <a:pt x="30050" y="297574"/>
                  </a:lnTo>
                  <a:lnTo>
                    <a:pt x="33884" y="299570"/>
                  </a:lnTo>
                  <a:lnTo>
                    <a:pt x="38424" y="300901"/>
                  </a:lnTo>
                  <a:lnTo>
                    <a:pt x="43436" y="301789"/>
                  </a:lnTo>
                  <a:lnTo>
                    <a:pt x="47769" y="302380"/>
                  </a:lnTo>
                  <a:lnTo>
                    <a:pt x="51649" y="302774"/>
                  </a:lnTo>
                  <a:lnTo>
                    <a:pt x="55229" y="303037"/>
                  </a:lnTo>
                  <a:lnTo>
                    <a:pt x="59600" y="303213"/>
                  </a:lnTo>
                  <a:lnTo>
                    <a:pt x="74240" y="303459"/>
                  </a:lnTo>
                  <a:lnTo>
                    <a:pt x="81877" y="303517"/>
                  </a:lnTo>
                  <a:lnTo>
                    <a:pt x="85302" y="302540"/>
                  </a:lnTo>
                  <a:lnTo>
                    <a:pt x="88578" y="300897"/>
                  </a:lnTo>
                  <a:lnTo>
                    <a:pt x="91755" y="298809"/>
                  </a:lnTo>
                  <a:lnTo>
                    <a:pt x="94864" y="296425"/>
                  </a:lnTo>
                  <a:lnTo>
                    <a:pt x="97930" y="293843"/>
                  </a:lnTo>
                  <a:lnTo>
                    <a:pt x="100965" y="291130"/>
                  </a:lnTo>
                  <a:lnTo>
                    <a:pt x="106984" y="285470"/>
                  </a:lnTo>
                  <a:lnTo>
                    <a:pt x="109978" y="282571"/>
                  </a:lnTo>
                  <a:lnTo>
                    <a:pt x="111975" y="279647"/>
                  </a:lnTo>
                  <a:lnTo>
                    <a:pt x="115776" y="270790"/>
                  </a:lnTo>
                  <a:lnTo>
                    <a:pt x="120182" y="264854"/>
                  </a:lnTo>
                  <a:lnTo>
                    <a:pt x="122744" y="261882"/>
                  </a:lnTo>
                  <a:lnTo>
                    <a:pt x="125446" y="258909"/>
                  </a:lnTo>
                  <a:lnTo>
                    <a:pt x="128240" y="255934"/>
                  </a:lnTo>
                  <a:lnTo>
                    <a:pt x="130101" y="252959"/>
                  </a:lnTo>
                  <a:lnTo>
                    <a:pt x="132172" y="247007"/>
                  </a:lnTo>
                  <a:lnTo>
                    <a:pt x="133335" y="238078"/>
                  </a:lnTo>
                  <a:lnTo>
                    <a:pt x="133680" y="229149"/>
                  </a:lnTo>
                  <a:lnTo>
                    <a:pt x="132737" y="226172"/>
                  </a:lnTo>
                  <a:lnTo>
                    <a:pt x="127660" y="218235"/>
                  </a:lnTo>
                  <a:lnTo>
                    <a:pt x="126125" y="216030"/>
                  </a:lnTo>
                  <a:lnTo>
                    <a:pt x="125443" y="212404"/>
                  </a:lnTo>
                  <a:lnTo>
                    <a:pt x="125260" y="210048"/>
                  </a:lnTo>
                  <a:lnTo>
                    <a:pt x="124146" y="208478"/>
                  </a:lnTo>
                  <a:lnTo>
                    <a:pt x="122412" y="207431"/>
                  </a:lnTo>
                  <a:lnTo>
                    <a:pt x="120264" y="206733"/>
                  </a:lnTo>
                  <a:lnTo>
                    <a:pt x="115231" y="203311"/>
                  </a:lnTo>
                  <a:lnTo>
                    <a:pt x="112499" y="201010"/>
                  </a:lnTo>
                  <a:lnTo>
                    <a:pt x="109686" y="199476"/>
                  </a:lnTo>
                  <a:lnTo>
                    <a:pt x="106818" y="198453"/>
                  </a:lnTo>
                  <a:lnTo>
                    <a:pt x="103914" y="197771"/>
                  </a:lnTo>
                  <a:lnTo>
                    <a:pt x="100987" y="197316"/>
                  </a:lnTo>
                  <a:lnTo>
                    <a:pt x="98043" y="197013"/>
                  </a:lnTo>
                  <a:lnTo>
                    <a:pt x="95087" y="196811"/>
                  </a:lnTo>
                  <a:lnTo>
                    <a:pt x="92125" y="196676"/>
                  </a:lnTo>
                  <a:lnTo>
                    <a:pt x="86188" y="196527"/>
                  </a:lnTo>
                  <a:lnTo>
                    <a:pt x="59411" y="196410"/>
                  </a:lnTo>
                  <a:lnTo>
                    <a:pt x="57426" y="195417"/>
                  </a:lnTo>
                  <a:lnTo>
                    <a:pt x="56103" y="193762"/>
                  </a:lnTo>
                  <a:lnTo>
                    <a:pt x="53613" y="187845"/>
                  </a:lnTo>
                  <a:lnTo>
                    <a:pt x="58244" y="182846"/>
                  </a:lnTo>
                  <a:lnTo>
                    <a:pt x="65900" y="175081"/>
                  </a:lnTo>
                  <a:lnTo>
                    <a:pt x="67706" y="172268"/>
                  </a:lnTo>
                  <a:lnTo>
                    <a:pt x="69713" y="166496"/>
                  </a:lnTo>
                  <a:lnTo>
                    <a:pt x="71240" y="164560"/>
                  </a:lnTo>
                  <a:lnTo>
                    <a:pt x="73250" y="163269"/>
                  </a:lnTo>
                  <a:lnTo>
                    <a:pt x="75583" y="162409"/>
                  </a:lnTo>
                  <a:lnTo>
                    <a:pt x="78130" y="159851"/>
                  </a:lnTo>
                  <a:lnTo>
                    <a:pt x="80820" y="156161"/>
                  </a:lnTo>
                  <a:lnTo>
                    <a:pt x="83606" y="151717"/>
                  </a:lnTo>
                  <a:lnTo>
                    <a:pt x="86455" y="147762"/>
                  </a:lnTo>
                  <a:lnTo>
                    <a:pt x="89347" y="144133"/>
                  </a:lnTo>
                  <a:lnTo>
                    <a:pt x="92267" y="140722"/>
                  </a:lnTo>
                  <a:lnTo>
                    <a:pt x="95206" y="137455"/>
                  </a:lnTo>
                  <a:lnTo>
                    <a:pt x="101117" y="131180"/>
                  </a:lnTo>
                  <a:lnTo>
                    <a:pt x="126635" y="105397"/>
                  </a:lnTo>
                  <a:lnTo>
                    <a:pt x="130024" y="101007"/>
                  </a:lnTo>
                  <a:lnTo>
                    <a:pt x="133275" y="96096"/>
                  </a:lnTo>
                  <a:lnTo>
                    <a:pt x="136435" y="90838"/>
                  </a:lnTo>
                  <a:lnTo>
                    <a:pt x="139534" y="86340"/>
                  </a:lnTo>
                  <a:lnTo>
                    <a:pt x="142593" y="82349"/>
                  </a:lnTo>
                  <a:lnTo>
                    <a:pt x="145623" y="78697"/>
                  </a:lnTo>
                  <a:lnTo>
                    <a:pt x="148636" y="74277"/>
                  </a:lnTo>
                  <a:lnTo>
                    <a:pt x="151637" y="69346"/>
                  </a:lnTo>
                  <a:lnTo>
                    <a:pt x="154629" y="64075"/>
                  </a:lnTo>
                  <a:lnTo>
                    <a:pt x="157955" y="55572"/>
                  </a:lnTo>
                  <a:lnTo>
                    <a:pt x="158842" y="51915"/>
                  </a:lnTo>
                  <a:lnTo>
                    <a:pt x="162472" y="45207"/>
                  </a:lnTo>
                  <a:lnTo>
                    <a:pt x="164830" y="42029"/>
                  </a:lnTo>
                  <a:lnTo>
                    <a:pt x="167448" y="35852"/>
                  </a:lnTo>
                  <a:lnTo>
                    <a:pt x="168148" y="32815"/>
                  </a:lnTo>
                  <a:lnTo>
                    <a:pt x="167621" y="29799"/>
                  </a:lnTo>
                  <a:lnTo>
                    <a:pt x="164390" y="23802"/>
                  </a:lnTo>
                  <a:lnTo>
                    <a:pt x="159647" y="17829"/>
                  </a:lnTo>
                  <a:lnTo>
                    <a:pt x="156993" y="14847"/>
                  </a:lnTo>
                  <a:lnTo>
                    <a:pt x="151398" y="8888"/>
                  </a:lnTo>
                  <a:lnTo>
                    <a:pt x="148517" y="5910"/>
                  </a:lnTo>
                  <a:lnTo>
                    <a:pt x="145604" y="3925"/>
                  </a:lnTo>
                  <a:lnTo>
                    <a:pt x="142671" y="2601"/>
                  </a:lnTo>
                  <a:lnTo>
                    <a:pt x="139722" y="1719"/>
                  </a:lnTo>
                  <a:lnTo>
                    <a:pt x="136765" y="1130"/>
                  </a:lnTo>
                  <a:lnTo>
                    <a:pt x="133801" y="738"/>
                  </a:lnTo>
                  <a:lnTo>
                    <a:pt x="130833" y="477"/>
                  </a:lnTo>
                  <a:lnTo>
                    <a:pt x="126870" y="302"/>
                  </a:lnTo>
                  <a:lnTo>
                    <a:pt x="117175" y="109"/>
                  </a:lnTo>
                  <a:lnTo>
                    <a:pt x="100560" y="0"/>
                  </a:lnTo>
                  <a:lnTo>
                    <a:pt x="94781" y="977"/>
                  </a:lnTo>
                  <a:lnTo>
                    <a:pt x="88945" y="2620"/>
                  </a:lnTo>
                  <a:lnTo>
                    <a:pt x="83069" y="4708"/>
                  </a:lnTo>
                  <a:lnTo>
                    <a:pt x="78159" y="6100"/>
                  </a:lnTo>
                  <a:lnTo>
                    <a:pt x="73895" y="7028"/>
                  </a:lnTo>
                  <a:lnTo>
                    <a:pt x="70059" y="7646"/>
                  </a:lnTo>
                  <a:lnTo>
                    <a:pt x="65518" y="9051"/>
                  </a:lnTo>
                  <a:lnTo>
                    <a:pt x="60505" y="10979"/>
                  </a:lnTo>
                  <a:lnTo>
                    <a:pt x="55180" y="13257"/>
                  </a:lnTo>
                  <a:lnTo>
                    <a:pt x="50637" y="15768"/>
                  </a:lnTo>
                  <a:lnTo>
                    <a:pt x="46616" y="18434"/>
                  </a:lnTo>
                  <a:lnTo>
                    <a:pt x="42944" y="21204"/>
                  </a:lnTo>
                  <a:lnTo>
                    <a:pt x="39503" y="23050"/>
                  </a:lnTo>
                  <a:lnTo>
                    <a:pt x="36218" y="24281"/>
                  </a:lnTo>
                  <a:lnTo>
                    <a:pt x="26669" y="26743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8" name="SMARTInkAnnotation281"/>
            <p:cNvSpPr/>
            <p:nvPr/>
          </p:nvSpPr>
          <p:spPr>
            <a:xfrm>
              <a:off x="4786312" y="2571763"/>
              <a:ext cx="214314" cy="303550"/>
            </a:xfrm>
            <a:custGeom>
              <a:avLst/>
              <a:gdLst/>
              <a:ahLst/>
              <a:cxnLst/>
              <a:rect l="0" t="0" r="0" b="0"/>
              <a:pathLst>
                <a:path w="214314" h="303550">
                  <a:moveTo>
                    <a:pt x="0" y="133932"/>
                  </a:moveTo>
                  <a:lnTo>
                    <a:pt x="0" y="95200"/>
                  </a:lnTo>
                  <a:lnTo>
                    <a:pt x="992" y="92236"/>
                  </a:lnTo>
                  <a:lnTo>
                    <a:pt x="6137" y="83323"/>
                  </a:lnTo>
                  <a:lnTo>
                    <a:pt x="9094" y="74398"/>
                  </a:lnTo>
                  <a:lnTo>
                    <a:pt x="15814" y="64478"/>
                  </a:lnTo>
                  <a:lnTo>
                    <a:pt x="18480" y="59848"/>
                  </a:lnTo>
                  <a:lnTo>
                    <a:pt x="24088" y="50404"/>
                  </a:lnTo>
                  <a:lnTo>
                    <a:pt x="29888" y="42899"/>
                  </a:lnTo>
                  <a:lnTo>
                    <a:pt x="33816" y="39509"/>
                  </a:lnTo>
                  <a:lnTo>
                    <a:pt x="38419" y="36257"/>
                  </a:lnTo>
                  <a:lnTo>
                    <a:pt x="43472" y="33096"/>
                  </a:lnTo>
                  <a:lnTo>
                    <a:pt x="47833" y="29997"/>
                  </a:lnTo>
                  <a:lnTo>
                    <a:pt x="51732" y="26939"/>
                  </a:lnTo>
                  <a:lnTo>
                    <a:pt x="55324" y="23908"/>
                  </a:lnTo>
                  <a:lnTo>
                    <a:pt x="59703" y="20895"/>
                  </a:lnTo>
                  <a:lnTo>
                    <a:pt x="64607" y="17894"/>
                  </a:lnTo>
                  <a:lnTo>
                    <a:pt x="69860" y="14902"/>
                  </a:lnTo>
                  <a:lnTo>
                    <a:pt x="80989" y="8930"/>
                  </a:lnTo>
                  <a:lnTo>
                    <a:pt x="86735" y="5949"/>
                  </a:lnTo>
                  <a:lnTo>
                    <a:pt x="91558" y="3961"/>
                  </a:lnTo>
                  <a:lnTo>
                    <a:pt x="95765" y="2636"/>
                  </a:lnTo>
                  <a:lnTo>
                    <a:pt x="99562" y="1753"/>
                  </a:lnTo>
                  <a:lnTo>
                    <a:pt x="104078" y="1164"/>
                  </a:lnTo>
                  <a:lnTo>
                    <a:pt x="109072" y="771"/>
                  </a:lnTo>
                  <a:lnTo>
                    <a:pt x="114387" y="510"/>
                  </a:lnTo>
                  <a:lnTo>
                    <a:pt x="125583" y="219"/>
                  </a:lnTo>
                  <a:lnTo>
                    <a:pt x="154292" y="0"/>
                  </a:lnTo>
                  <a:lnTo>
                    <a:pt x="157431" y="988"/>
                  </a:lnTo>
                  <a:lnTo>
                    <a:pt x="163566" y="4731"/>
                  </a:lnTo>
                  <a:lnTo>
                    <a:pt x="165599" y="7118"/>
                  </a:lnTo>
                  <a:lnTo>
                    <a:pt x="166954" y="9702"/>
                  </a:lnTo>
                  <a:lnTo>
                    <a:pt x="168459" y="15219"/>
                  </a:lnTo>
                  <a:lnTo>
                    <a:pt x="169129" y="20977"/>
                  </a:lnTo>
                  <a:lnTo>
                    <a:pt x="172072" y="29490"/>
                  </a:lnTo>
                  <a:lnTo>
                    <a:pt x="174246" y="34538"/>
                  </a:lnTo>
                  <a:lnTo>
                    <a:pt x="175695" y="39888"/>
                  </a:lnTo>
                  <a:lnTo>
                    <a:pt x="176661" y="45439"/>
                  </a:lnTo>
                  <a:lnTo>
                    <a:pt x="177305" y="51124"/>
                  </a:lnTo>
                  <a:lnTo>
                    <a:pt x="176743" y="56899"/>
                  </a:lnTo>
                  <a:lnTo>
                    <a:pt x="175375" y="62733"/>
                  </a:lnTo>
                  <a:lnTo>
                    <a:pt x="173471" y="68606"/>
                  </a:lnTo>
                  <a:lnTo>
                    <a:pt x="172202" y="74506"/>
                  </a:lnTo>
                  <a:lnTo>
                    <a:pt x="171357" y="80424"/>
                  </a:lnTo>
                  <a:lnTo>
                    <a:pt x="170792" y="86354"/>
                  </a:lnTo>
                  <a:lnTo>
                    <a:pt x="169424" y="92291"/>
                  </a:lnTo>
                  <a:lnTo>
                    <a:pt x="167520" y="98234"/>
                  </a:lnTo>
                  <a:lnTo>
                    <a:pt x="165258" y="104180"/>
                  </a:lnTo>
                  <a:lnTo>
                    <a:pt x="161765" y="111121"/>
                  </a:lnTo>
                  <a:lnTo>
                    <a:pt x="157453" y="118724"/>
                  </a:lnTo>
                  <a:lnTo>
                    <a:pt x="152594" y="126770"/>
                  </a:lnTo>
                  <a:lnTo>
                    <a:pt x="148361" y="134118"/>
                  </a:lnTo>
                  <a:lnTo>
                    <a:pt x="141014" y="147574"/>
                  </a:lnTo>
                  <a:lnTo>
                    <a:pt x="136673" y="153941"/>
                  </a:lnTo>
                  <a:lnTo>
                    <a:pt x="131795" y="160170"/>
                  </a:lnTo>
                  <a:lnTo>
                    <a:pt x="126558" y="166307"/>
                  </a:lnTo>
                  <a:lnTo>
                    <a:pt x="121083" y="173374"/>
                  </a:lnTo>
                  <a:lnTo>
                    <a:pt x="115449" y="181063"/>
                  </a:lnTo>
                  <a:lnTo>
                    <a:pt x="109708" y="189165"/>
                  </a:lnTo>
                  <a:lnTo>
                    <a:pt x="103896" y="196551"/>
                  </a:lnTo>
                  <a:lnTo>
                    <a:pt x="98037" y="203459"/>
                  </a:lnTo>
                  <a:lnTo>
                    <a:pt x="92147" y="210049"/>
                  </a:lnTo>
                  <a:lnTo>
                    <a:pt x="87228" y="216427"/>
                  </a:lnTo>
                  <a:lnTo>
                    <a:pt x="82957" y="222662"/>
                  </a:lnTo>
                  <a:lnTo>
                    <a:pt x="79117" y="228804"/>
                  </a:lnTo>
                  <a:lnTo>
                    <a:pt x="74573" y="234883"/>
                  </a:lnTo>
                  <a:lnTo>
                    <a:pt x="69559" y="240920"/>
                  </a:lnTo>
                  <a:lnTo>
                    <a:pt x="64233" y="246929"/>
                  </a:lnTo>
                  <a:lnTo>
                    <a:pt x="53022" y="258898"/>
                  </a:lnTo>
                  <a:lnTo>
                    <a:pt x="34396" y="278010"/>
                  </a:lnTo>
                  <a:lnTo>
                    <a:pt x="31860" y="281577"/>
                  </a:lnTo>
                  <a:lnTo>
                    <a:pt x="29043" y="288188"/>
                  </a:lnTo>
                  <a:lnTo>
                    <a:pt x="25145" y="294432"/>
                  </a:lnTo>
                  <a:lnTo>
                    <a:pt x="19298" y="301786"/>
                  </a:lnTo>
                  <a:lnTo>
                    <a:pt x="19811" y="302389"/>
                  </a:lnTo>
                  <a:lnTo>
                    <a:pt x="21144" y="302791"/>
                  </a:lnTo>
                  <a:lnTo>
                    <a:pt x="27038" y="303490"/>
                  </a:lnTo>
                  <a:lnTo>
                    <a:pt x="31199" y="303549"/>
                  </a:lnTo>
                  <a:lnTo>
                    <a:pt x="34691" y="302572"/>
                  </a:lnTo>
                  <a:lnTo>
                    <a:pt x="39002" y="300929"/>
                  </a:lnTo>
                  <a:lnTo>
                    <a:pt x="43861" y="298841"/>
                  </a:lnTo>
                  <a:lnTo>
                    <a:pt x="54551" y="293876"/>
                  </a:lnTo>
                  <a:lnTo>
                    <a:pt x="77582" y="282604"/>
                  </a:lnTo>
                  <a:lnTo>
                    <a:pt x="84464" y="279679"/>
                  </a:lnTo>
                  <a:lnTo>
                    <a:pt x="92028" y="276737"/>
                  </a:lnTo>
                  <a:lnTo>
                    <a:pt x="100047" y="273784"/>
                  </a:lnTo>
                  <a:lnTo>
                    <a:pt x="107378" y="270822"/>
                  </a:lnTo>
                  <a:lnTo>
                    <a:pt x="114249" y="267856"/>
                  </a:lnTo>
                  <a:lnTo>
                    <a:pt x="127176" y="261915"/>
                  </a:lnTo>
                  <a:lnTo>
                    <a:pt x="151643" y="250016"/>
                  </a:lnTo>
                  <a:lnTo>
                    <a:pt x="157650" y="247040"/>
                  </a:lnTo>
                  <a:lnTo>
                    <a:pt x="162647" y="245056"/>
                  </a:lnTo>
                  <a:lnTo>
                    <a:pt x="166970" y="243733"/>
                  </a:lnTo>
                  <a:lnTo>
                    <a:pt x="170845" y="242852"/>
                  </a:lnTo>
                  <a:lnTo>
                    <a:pt x="175413" y="241272"/>
                  </a:lnTo>
                  <a:lnTo>
                    <a:pt x="180441" y="239226"/>
                  </a:lnTo>
                  <a:lnTo>
                    <a:pt x="185779" y="236870"/>
                  </a:lnTo>
                  <a:lnTo>
                    <a:pt x="190329" y="235300"/>
                  </a:lnTo>
                  <a:lnTo>
                    <a:pt x="194355" y="234252"/>
                  </a:lnTo>
                  <a:lnTo>
                    <a:pt x="203204" y="232572"/>
                  </a:lnTo>
                  <a:lnTo>
                    <a:pt x="207060" y="229696"/>
                  </a:lnTo>
                  <a:lnTo>
                    <a:pt x="214313" y="22322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9" name="SMARTInkAnnotation282"/>
            <p:cNvSpPr/>
            <p:nvPr/>
          </p:nvSpPr>
          <p:spPr>
            <a:xfrm>
              <a:off x="6250827" y="2946922"/>
              <a:ext cx="267845" cy="517797"/>
            </a:xfrm>
            <a:custGeom>
              <a:avLst/>
              <a:gdLst/>
              <a:ahLst/>
              <a:cxnLst/>
              <a:rect l="0" t="0" r="0" b="0"/>
              <a:pathLst>
                <a:path w="267845" h="517797">
                  <a:moveTo>
                    <a:pt x="151758" y="357062"/>
                  </a:moveTo>
                  <a:lnTo>
                    <a:pt x="159447" y="357062"/>
                  </a:lnTo>
                  <a:lnTo>
                    <a:pt x="159861" y="356069"/>
                  </a:lnTo>
                  <a:lnTo>
                    <a:pt x="160579" y="344633"/>
                  </a:lnTo>
                  <a:lnTo>
                    <a:pt x="160656" y="336071"/>
                  </a:lnTo>
                  <a:lnTo>
                    <a:pt x="159674" y="333146"/>
                  </a:lnTo>
                  <a:lnTo>
                    <a:pt x="154545" y="324289"/>
                  </a:lnTo>
                  <a:lnTo>
                    <a:pt x="152996" y="318353"/>
                  </a:lnTo>
                  <a:lnTo>
                    <a:pt x="150600" y="315381"/>
                  </a:lnTo>
                  <a:lnTo>
                    <a:pt x="142644" y="309433"/>
                  </a:lnTo>
                  <a:lnTo>
                    <a:pt x="135139" y="300836"/>
                  </a:lnTo>
                  <a:lnTo>
                    <a:pt x="127505" y="290401"/>
                  </a:lnTo>
                  <a:lnTo>
                    <a:pt x="122691" y="284840"/>
                  </a:lnTo>
                  <a:lnTo>
                    <a:pt x="117497" y="279148"/>
                  </a:lnTo>
                  <a:lnTo>
                    <a:pt x="106435" y="267532"/>
                  </a:lnTo>
                  <a:lnTo>
                    <a:pt x="47567" y="208230"/>
                  </a:lnTo>
                  <a:lnTo>
                    <a:pt x="42610" y="202278"/>
                  </a:lnTo>
                  <a:lnTo>
                    <a:pt x="34456" y="190373"/>
                  </a:lnTo>
                  <a:lnTo>
                    <a:pt x="27526" y="178467"/>
                  </a:lnTo>
                  <a:lnTo>
                    <a:pt x="21137" y="166562"/>
                  </a:lnTo>
                  <a:lnTo>
                    <a:pt x="5953" y="136796"/>
                  </a:lnTo>
                  <a:lnTo>
                    <a:pt x="2620" y="124890"/>
                  </a:lnTo>
                  <a:lnTo>
                    <a:pt x="1138" y="112984"/>
                  </a:lnTo>
                  <a:lnTo>
                    <a:pt x="480" y="101078"/>
                  </a:lnTo>
                  <a:lnTo>
                    <a:pt x="188" y="89171"/>
                  </a:lnTo>
                  <a:lnTo>
                    <a:pt x="0" y="70099"/>
                  </a:lnTo>
                  <a:lnTo>
                    <a:pt x="2620" y="60520"/>
                  </a:lnTo>
                  <a:lnTo>
                    <a:pt x="7092" y="50640"/>
                  </a:lnTo>
                  <a:lnTo>
                    <a:pt x="12387" y="42942"/>
                  </a:lnTo>
                  <a:lnTo>
                    <a:pt x="20693" y="33568"/>
                  </a:lnTo>
                  <a:lnTo>
                    <a:pt x="33880" y="19779"/>
                  </a:lnTo>
                  <a:lnTo>
                    <a:pt x="37454" y="16121"/>
                  </a:lnTo>
                  <a:lnTo>
                    <a:pt x="41821" y="13682"/>
                  </a:lnTo>
                  <a:lnTo>
                    <a:pt x="46717" y="12056"/>
                  </a:lnTo>
                  <a:lnTo>
                    <a:pt x="51965" y="10972"/>
                  </a:lnTo>
                  <a:lnTo>
                    <a:pt x="57449" y="9257"/>
                  </a:lnTo>
                  <a:lnTo>
                    <a:pt x="63088" y="7122"/>
                  </a:lnTo>
                  <a:lnTo>
                    <a:pt x="68832" y="4706"/>
                  </a:lnTo>
                  <a:lnTo>
                    <a:pt x="74646" y="3095"/>
                  </a:lnTo>
                  <a:lnTo>
                    <a:pt x="80506" y="2022"/>
                  </a:lnTo>
                  <a:lnTo>
                    <a:pt x="86398" y="1306"/>
                  </a:lnTo>
                  <a:lnTo>
                    <a:pt x="92310" y="829"/>
                  </a:lnTo>
                  <a:lnTo>
                    <a:pt x="98235" y="511"/>
                  </a:lnTo>
                  <a:lnTo>
                    <a:pt x="110111" y="157"/>
                  </a:lnTo>
                  <a:lnTo>
                    <a:pt x="122004" y="0"/>
                  </a:lnTo>
                  <a:lnTo>
                    <a:pt x="127953" y="950"/>
                  </a:lnTo>
                  <a:lnTo>
                    <a:pt x="133904" y="2576"/>
                  </a:lnTo>
                  <a:lnTo>
                    <a:pt x="139855" y="4652"/>
                  </a:lnTo>
                  <a:lnTo>
                    <a:pt x="144815" y="7028"/>
                  </a:lnTo>
                  <a:lnTo>
                    <a:pt x="157529" y="15113"/>
                  </a:lnTo>
                  <a:lnTo>
                    <a:pt x="162550" y="17971"/>
                  </a:lnTo>
                  <a:lnTo>
                    <a:pt x="167883" y="20868"/>
                  </a:lnTo>
                  <a:lnTo>
                    <a:pt x="172430" y="25776"/>
                  </a:lnTo>
                  <a:lnTo>
                    <a:pt x="180128" y="39168"/>
                  </a:lnTo>
                  <a:lnTo>
                    <a:pt x="190040" y="58701"/>
                  </a:lnTo>
                  <a:lnTo>
                    <a:pt x="196222" y="73644"/>
                  </a:lnTo>
                  <a:lnTo>
                    <a:pt x="199261" y="81797"/>
                  </a:lnTo>
                  <a:lnTo>
                    <a:pt x="201286" y="90208"/>
                  </a:lnTo>
                  <a:lnTo>
                    <a:pt x="202636" y="98792"/>
                  </a:lnTo>
                  <a:lnTo>
                    <a:pt x="203536" y="107491"/>
                  </a:lnTo>
                  <a:lnTo>
                    <a:pt x="203144" y="116267"/>
                  </a:lnTo>
                  <a:lnTo>
                    <a:pt x="201891" y="125095"/>
                  </a:lnTo>
                  <a:lnTo>
                    <a:pt x="200063" y="133956"/>
                  </a:lnTo>
                  <a:lnTo>
                    <a:pt x="197852" y="142840"/>
                  </a:lnTo>
                  <a:lnTo>
                    <a:pt x="195385" y="151740"/>
                  </a:lnTo>
                  <a:lnTo>
                    <a:pt x="192749" y="160649"/>
                  </a:lnTo>
                  <a:lnTo>
                    <a:pt x="187174" y="181132"/>
                  </a:lnTo>
                  <a:lnTo>
                    <a:pt x="184298" y="192150"/>
                  </a:lnTo>
                  <a:lnTo>
                    <a:pt x="181390" y="202472"/>
                  </a:lnTo>
                  <a:lnTo>
                    <a:pt x="175511" y="221879"/>
                  </a:lnTo>
                  <a:lnTo>
                    <a:pt x="171563" y="232213"/>
                  </a:lnTo>
                  <a:lnTo>
                    <a:pt x="166945" y="243072"/>
                  </a:lnTo>
                  <a:lnTo>
                    <a:pt x="161884" y="254279"/>
                  </a:lnTo>
                  <a:lnTo>
                    <a:pt x="156524" y="264728"/>
                  </a:lnTo>
                  <a:lnTo>
                    <a:pt x="150967" y="274670"/>
                  </a:lnTo>
                  <a:lnTo>
                    <a:pt x="145277" y="284274"/>
                  </a:lnTo>
                  <a:lnTo>
                    <a:pt x="139500" y="294646"/>
                  </a:lnTo>
                  <a:lnTo>
                    <a:pt x="127790" y="316754"/>
                  </a:lnTo>
                  <a:lnTo>
                    <a:pt x="122881" y="327213"/>
                  </a:lnTo>
                  <a:lnTo>
                    <a:pt x="118616" y="337163"/>
                  </a:lnTo>
                  <a:lnTo>
                    <a:pt x="114780" y="346772"/>
                  </a:lnTo>
                  <a:lnTo>
                    <a:pt x="111231" y="357147"/>
                  </a:lnTo>
                  <a:lnTo>
                    <a:pt x="107874" y="368033"/>
                  </a:lnTo>
                  <a:lnTo>
                    <a:pt x="101496" y="389719"/>
                  </a:lnTo>
                  <a:lnTo>
                    <a:pt x="95354" y="409279"/>
                  </a:lnTo>
                  <a:lnTo>
                    <a:pt x="91964" y="425249"/>
                  </a:lnTo>
                  <a:lnTo>
                    <a:pt x="90456" y="438961"/>
                  </a:lnTo>
                  <a:lnTo>
                    <a:pt x="89787" y="451670"/>
                  </a:lnTo>
                  <a:lnTo>
                    <a:pt x="86843" y="463932"/>
                  </a:lnTo>
                  <a:lnTo>
                    <a:pt x="84669" y="469981"/>
                  </a:lnTo>
                  <a:lnTo>
                    <a:pt x="84211" y="475005"/>
                  </a:lnTo>
                  <a:lnTo>
                    <a:pt x="84899" y="479347"/>
                  </a:lnTo>
                  <a:lnTo>
                    <a:pt x="88308" y="486817"/>
                  </a:lnTo>
                  <a:lnTo>
                    <a:pt x="93132" y="493444"/>
                  </a:lnTo>
                  <a:lnTo>
                    <a:pt x="101228" y="499697"/>
                  </a:lnTo>
                  <a:lnTo>
                    <a:pt x="106165" y="502753"/>
                  </a:lnTo>
                  <a:lnTo>
                    <a:pt x="111441" y="504791"/>
                  </a:lnTo>
                  <a:lnTo>
                    <a:pt x="116943" y="506150"/>
                  </a:lnTo>
                  <a:lnTo>
                    <a:pt x="122595" y="507055"/>
                  </a:lnTo>
                  <a:lnTo>
                    <a:pt x="129339" y="508651"/>
                  </a:lnTo>
                  <a:lnTo>
                    <a:pt x="136813" y="510708"/>
                  </a:lnTo>
                  <a:lnTo>
                    <a:pt x="144771" y="513070"/>
                  </a:lnTo>
                  <a:lnTo>
                    <a:pt x="153054" y="514646"/>
                  </a:lnTo>
                  <a:lnTo>
                    <a:pt x="161551" y="515696"/>
                  </a:lnTo>
                  <a:lnTo>
                    <a:pt x="170193" y="516396"/>
                  </a:lnTo>
                  <a:lnTo>
                    <a:pt x="179923" y="516863"/>
                  </a:lnTo>
                  <a:lnTo>
                    <a:pt x="201317" y="517382"/>
                  </a:lnTo>
                  <a:lnTo>
                    <a:pt x="267844" y="517796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0" name="SMARTInkAnnotation283"/>
            <p:cNvSpPr/>
            <p:nvPr/>
          </p:nvSpPr>
          <p:spPr>
            <a:xfrm>
              <a:off x="6661546" y="3402210"/>
              <a:ext cx="196455" cy="26791"/>
            </a:xfrm>
            <a:custGeom>
              <a:avLst/>
              <a:gdLst/>
              <a:ahLst/>
              <a:cxnLst/>
              <a:rect l="0" t="0" r="0" b="0"/>
              <a:pathLst>
                <a:path w="196455" h="26791">
                  <a:moveTo>
                    <a:pt x="0" y="26790"/>
                  </a:moveTo>
                  <a:lnTo>
                    <a:pt x="34629" y="26790"/>
                  </a:lnTo>
                  <a:lnTo>
                    <a:pt x="41937" y="25797"/>
                  </a:lnTo>
                  <a:lnTo>
                    <a:pt x="50779" y="24144"/>
                  </a:lnTo>
                  <a:lnTo>
                    <a:pt x="60641" y="22049"/>
                  </a:lnTo>
                  <a:lnTo>
                    <a:pt x="70194" y="20652"/>
                  </a:lnTo>
                  <a:lnTo>
                    <a:pt x="79538" y="19721"/>
                  </a:lnTo>
                  <a:lnTo>
                    <a:pt x="88744" y="19101"/>
                  </a:lnTo>
                  <a:lnTo>
                    <a:pt x="97858" y="18687"/>
                  </a:lnTo>
                  <a:lnTo>
                    <a:pt x="115923" y="18227"/>
                  </a:lnTo>
                  <a:lnTo>
                    <a:pt x="124907" y="17113"/>
                  </a:lnTo>
                  <a:lnTo>
                    <a:pt x="133873" y="15377"/>
                  </a:lnTo>
                  <a:lnTo>
                    <a:pt x="142827" y="13228"/>
                  </a:lnTo>
                  <a:lnTo>
                    <a:pt x="150780" y="11795"/>
                  </a:lnTo>
                  <a:lnTo>
                    <a:pt x="158067" y="10840"/>
                  </a:lnTo>
                  <a:lnTo>
                    <a:pt x="164910" y="10204"/>
                  </a:lnTo>
                  <a:lnTo>
                    <a:pt x="171455" y="8787"/>
                  </a:lnTo>
                  <a:lnTo>
                    <a:pt x="177803" y="6850"/>
                  </a:lnTo>
                  <a:lnTo>
                    <a:pt x="196454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1" name="SMARTInkAnnotation284"/>
            <p:cNvSpPr/>
            <p:nvPr/>
          </p:nvSpPr>
          <p:spPr>
            <a:xfrm>
              <a:off x="7161609" y="3143250"/>
              <a:ext cx="241102" cy="366118"/>
            </a:xfrm>
            <a:custGeom>
              <a:avLst/>
              <a:gdLst/>
              <a:ahLst/>
              <a:cxnLst/>
              <a:rect l="0" t="0" r="0" b="0"/>
              <a:pathLst>
                <a:path w="241102" h="366118">
                  <a:moveTo>
                    <a:pt x="241101" y="0"/>
                  </a:moveTo>
                  <a:lnTo>
                    <a:pt x="236361" y="4740"/>
                  </a:lnTo>
                  <a:lnTo>
                    <a:pt x="234965" y="7129"/>
                  </a:lnTo>
                  <a:lnTo>
                    <a:pt x="233413" y="12428"/>
                  </a:lnTo>
                  <a:lnTo>
                    <a:pt x="232723" y="20737"/>
                  </a:lnTo>
                  <a:lnTo>
                    <a:pt x="232539" y="25731"/>
                  </a:lnTo>
                  <a:lnTo>
                    <a:pt x="229689" y="36571"/>
                  </a:lnTo>
                  <a:lnTo>
                    <a:pt x="225115" y="48003"/>
                  </a:lnTo>
                  <a:lnTo>
                    <a:pt x="222507" y="53830"/>
                  </a:lnTo>
                  <a:lnTo>
                    <a:pt x="219775" y="59699"/>
                  </a:lnTo>
                  <a:lnTo>
                    <a:pt x="216963" y="66588"/>
                  </a:lnTo>
                  <a:lnTo>
                    <a:pt x="214094" y="74158"/>
                  </a:lnTo>
                  <a:lnTo>
                    <a:pt x="211190" y="82181"/>
                  </a:lnTo>
                  <a:lnTo>
                    <a:pt x="207270" y="90506"/>
                  </a:lnTo>
                  <a:lnTo>
                    <a:pt x="202672" y="99032"/>
                  </a:lnTo>
                  <a:lnTo>
                    <a:pt x="197623" y="107693"/>
                  </a:lnTo>
                  <a:lnTo>
                    <a:pt x="186719" y="125254"/>
                  </a:lnTo>
                  <a:lnTo>
                    <a:pt x="181035" y="134104"/>
                  </a:lnTo>
                  <a:lnTo>
                    <a:pt x="176252" y="142981"/>
                  </a:lnTo>
                  <a:lnTo>
                    <a:pt x="172072" y="151875"/>
                  </a:lnTo>
                  <a:lnTo>
                    <a:pt x="168292" y="160781"/>
                  </a:lnTo>
                  <a:lnTo>
                    <a:pt x="163788" y="169695"/>
                  </a:lnTo>
                  <a:lnTo>
                    <a:pt x="158801" y="178614"/>
                  </a:lnTo>
                  <a:lnTo>
                    <a:pt x="153492" y="187537"/>
                  </a:lnTo>
                  <a:lnTo>
                    <a:pt x="142302" y="205389"/>
                  </a:lnTo>
                  <a:lnTo>
                    <a:pt x="118949" y="241102"/>
                  </a:lnTo>
                  <a:lnTo>
                    <a:pt x="111050" y="250032"/>
                  </a:lnTo>
                  <a:lnTo>
                    <a:pt x="101815" y="258961"/>
                  </a:lnTo>
                  <a:lnTo>
                    <a:pt x="91689" y="267891"/>
                  </a:lnTo>
                  <a:lnTo>
                    <a:pt x="75146" y="283104"/>
                  </a:lnTo>
                  <a:lnTo>
                    <a:pt x="67957" y="289939"/>
                  </a:lnTo>
                  <a:lnTo>
                    <a:pt x="62172" y="296480"/>
                  </a:lnTo>
                  <a:lnTo>
                    <a:pt x="57323" y="302825"/>
                  </a:lnTo>
                  <a:lnTo>
                    <a:pt x="53097" y="309039"/>
                  </a:lnTo>
                  <a:lnTo>
                    <a:pt x="48297" y="315167"/>
                  </a:lnTo>
                  <a:lnTo>
                    <a:pt x="43112" y="321236"/>
                  </a:lnTo>
                  <a:lnTo>
                    <a:pt x="33051" y="332279"/>
                  </a:lnTo>
                  <a:lnTo>
                    <a:pt x="25273" y="340494"/>
                  </a:lnTo>
                  <a:lnTo>
                    <a:pt x="15315" y="350698"/>
                  </a:lnTo>
                  <a:lnTo>
                    <a:pt x="12194" y="352861"/>
                  </a:lnTo>
                  <a:lnTo>
                    <a:pt x="6082" y="355264"/>
                  </a:lnTo>
                  <a:lnTo>
                    <a:pt x="4055" y="356897"/>
                  </a:lnTo>
                  <a:lnTo>
                    <a:pt x="2702" y="358978"/>
                  </a:lnTo>
                  <a:lnTo>
                    <a:pt x="0" y="366117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2" name="SMARTInkAnnotation285"/>
            <p:cNvSpPr/>
            <p:nvPr/>
          </p:nvSpPr>
          <p:spPr>
            <a:xfrm>
              <a:off x="7215187" y="3143250"/>
              <a:ext cx="125017" cy="205383"/>
            </a:xfrm>
            <a:custGeom>
              <a:avLst/>
              <a:gdLst/>
              <a:ahLst/>
              <a:cxnLst/>
              <a:rect l="0" t="0" r="0" b="0"/>
              <a:pathLst>
                <a:path w="125017" h="205383">
                  <a:moveTo>
                    <a:pt x="0" y="0"/>
                  </a:moveTo>
                  <a:lnTo>
                    <a:pt x="7688" y="0"/>
                  </a:lnTo>
                  <a:lnTo>
                    <a:pt x="8103" y="991"/>
                  </a:lnTo>
                  <a:lnTo>
                    <a:pt x="8766" y="7067"/>
                  </a:lnTo>
                  <a:lnTo>
                    <a:pt x="8897" y="13302"/>
                  </a:lnTo>
                  <a:lnTo>
                    <a:pt x="8929" y="38731"/>
                  </a:lnTo>
                  <a:lnTo>
                    <a:pt x="9920" y="42688"/>
                  </a:lnTo>
                  <a:lnTo>
                    <a:pt x="11574" y="47310"/>
                  </a:lnTo>
                  <a:lnTo>
                    <a:pt x="13669" y="52376"/>
                  </a:lnTo>
                  <a:lnTo>
                    <a:pt x="15067" y="56745"/>
                  </a:lnTo>
                  <a:lnTo>
                    <a:pt x="15997" y="60650"/>
                  </a:lnTo>
                  <a:lnTo>
                    <a:pt x="16618" y="64246"/>
                  </a:lnTo>
                  <a:lnTo>
                    <a:pt x="18024" y="68627"/>
                  </a:lnTo>
                  <a:lnTo>
                    <a:pt x="19953" y="73533"/>
                  </a:lnTo>
                  <a:lnTo>
                    <a:pt x="22232" y="78787"/>
                  </a:lnTo>
                  <a:lnTo>
                    <a:pt x="24743" y="83282"/>
                  </a:lnTo>
                  <a:lnTo>
                    <a:pt x="27410" y="87271"/>
                  </a:lnTo>
                  <a:lnTo>
                    <a:pt x="30179" y="90923"/>
                  </a:lnTo>
                  <a:lnTo>
                    <a:pt x="33017" y="94350"/>
                  </a:lnTo>
                  <a:lnTo>
                    <a:pt x="35903" y="97626"/>
                  </a:lnTo>
                  <a:lnTo>
                    <a:pt x="38818" y="100803"/>
                  </a:lnTo>
                  <a:lnTo>
                    <a:pt x="40761" y="104905"/>
                  </a:lnTo>
                  <a:lnTo>
                    <a:pt x="42056" y="109624"/>
                  </a:lnTo>
                  <a:lnTo>
                    <a:pt x="42921" y="114754"/>
                  </a:lnTo>
                  <a:lnTo>
                    <a:pt x="44489" y="119167"/>
                  </a:lnTo>
                  <a:lnTo>
                    <a:pt x="46526" y="123101"/>
                  </a:lnTo>
                  <a:lnTo>
                    <a:pt x="48876" y="126715"/>
                  </a:lnTo>
                  <a:lnTo>
                    <a:pt x="51436" y="130117"/>
                  </a:lnTo>
                  <a:lnTo>
                    <a:pt x="54134" y="133377"/>
                  </a:lnTo>
                  <a:lnTo>
                    <a:pt x="56926" y="136543"/>
                  </a:lnTo>
                  <a:lnTo>
                    <a:pt x="62673" y="142706"/>
                  </a:lnTo>
                  <a:lnTo>
                    <a:pt x="74446" y="154748"/>
                  </a:lnTo>
                  <a:lnTo>
                    <a:pt x="92277" y="172637"/>
                  </a:lnTo>
                  <a:lnTo>
                    <a:pt x="94259" y="175614"/>
                  </a:lnTo>
                  <a:lnTo>
                    <a:pt x="96463" y="181569"/>
                  </a:lnTo>
                  <a:lnTo>
                    <a:pt x="100088" y="187523"/>
                  </a:lnTo>
                  <a:lnTo>
                    <a:pt x="102444" y="190500"/>
                  </a:lnTo>
                  <a:lnTo>
                    <a:pt x="105008" y="192483"/>
                  </a:lnTo>
                  <a:lnTo>
                    <a:pt x="107707" y="193807"/>
                  </a:lnTo>
                  <a:lnTo>
                    <a:pt x="110500" y="194689"/>
                  </a:lnTo>
                  <a:lnTo>
                    <a:pt x="112363" y="196269"/>
                  </a:lnTo>
                  <a:lnTo>
                    <a:pt x="113603" y="198314"/>
                  </a:lnTo>
                  <a:lnTo>
                    <a:pt x="115595" y="203986"/>
                  </a:lnTo>
                  <a:lnTo>
                    <a:pt x="116751" y="204452"/>
                  </a:lnTo>
                  <a:lnTo>
                    <a:pt x="118514" y="204762"/>
                  </a:lnTo>
                  <a:lnTo>
                    <a:pt x="125016" y="205382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3" name="SMARTInkAnnotation286"/>
            <p:cNvSpPr/>
            <p:nvPr/>
          </p:nvSpPr>
          <p:spPr>
            <a:xfrm>
              <a:off x="7661671" y="3259335"/>
              <a:ext cx="26790" cy="169666"/>
            </a:xfrm>
            <a:custGeom>
              <a:avLst/>
              <a:gdLst/>
              <a:ahLst/>
              <a:cxnLst/>
              <a:rect l="0" t="0" r="0" b="0"/>
              <a:pathLst>
                <a:path w="26790" h="169666">
                  <a:moveTo>
                    <a:pt x="26789" y="0"/>
                  </a:moveTo>
                  <a:lnTo>
                    <a:pt x="22049" y="0"/>
                  </a:lnTo>
                  <a:lnTo>
                    <a:pt x="20653" y="993"/>
                  </a:lnTo>
                  <a:lnTo>
                    <a:pt x="19722" y="2646"/>
                  </a:lnTo>
                  <a:lnTo>
                    <a:pt x="17969" y="8562"/>
                  </a:lnTo>
                  <a:lnTo>
                    <a:pt x="17892" y="13562"/>
                  </a:lnTo>
                  <a:lnTo>
                    <a:pt x="17862" y="25171"/>
                  </a:lnTo>
                  <a:lnTo>
                    <a:pt x="16869" y="26703"/>
                  </a:lnTo>
                  <a:lnTo>
                    <a:pt x="15216" y="28716"/>
                  </a:lnTo>
                  <a:lnTo>
                    <a:pt x="13120" y="31050"/>
                  </a:lnTo>
                  <a:lnTo>
                    <a:pt x="11723" y="33599"/>
                  </a:lnTo>
                  <a:lnTo>
                    <a:pt x="10792" y="36290"/>
                  </a:lnTo>
                  <a:lnTo>
                    <a:pt x="10171" y="39076"/>
                  </a:lnTo>
                  <a:lnTo>
                    <a:pt x="9758" y="41926"/>
                  </a:lnTo>
                  <a:lnTo>
                    <a:pt x="9481" y="44818"/>
                  </a:lnTo>
                  <a:lnTo>
                    <a:pt x="9297" y="47738"/>
                  </a:lnTo>
                  <a:lnTo>
                    <a:pt x="9093" y="53629"/>
                  </a:lnTo>
                  <a:lnTo>
                    <a:pt x="8978" y="65169"/>
                  </a:lnTo>
                  <a:lnTo>
                    <a:pt x="8930" y="154750"/>
                  </a:lnTo>
                  <a:lnTo>
                    <a:pt x="7938" y="157737"/>
                  </a:lnTo>
                  <a:lnTo>
                    <a:pt x="6284" y="160720"/>
                  </a:lnTo>
                  <a:lnTo>
                    <a:pt x="0" y="169665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4" name="SMARTInkAnnotation287"/>
            <p:cNvSpPr/>
            <p:nvPr/>
          </p:nvSpPr>
          <p:spPr>
            <a:xfrm>
              <a:off x="7599164" y="3286125"/>
              <a:ext cx="178594" cy="26790"/>
            </a:xfrm>
            <a:custGeom>
              <a:avLst/>
              <a:gdLst/>
              <a:ahLst/>
              <a:cxnLst/>
              <a:rect l="0" t="0" r="0" b="0"/>
              <a:pathLst>
                <a:path w="178594" h="26790">
                  <a:moveTo>
                    <a:pt x="0" y="0"/>
                  </a:moveTo>
                  <a:lnTo>
                    <a:pt x="4739" y="0"/>
                  </a:lnTo>
                  <a:lnTo>
                    <a:pt x="6136" y="992"/>
                  </a:lnTo>
                  <a:lnTo>
                    <a:pt x="7067" y="2645"/>
                  </a:lnTo>
                  <a:lnTo>
                    <a:pt x="7687" y="4740"/>
                  </a:lnTo>
                  <a:lnTo>
                    <a:pt x="10086" y="6136"/>
                  </a:lnTo>
                  <a:lnTo>
                    <a:pt x="13668" y="7067"/>
                  </a:lnTo>
                  <a:lnTo>
                    <a:pt x="18043" y="7688"/>
                  </a:lnTo>
                  <a:lnTo>
                    <a:pt x="21950" y="8102"/>
                  </a:lnTo>
                  <a:lnTo>
                    <a:pt x="25547" y="8378"/>
                  </a:lnTo>
                  <a:lnTo>
                    <a:pt x="28937" y="8561"/>
                  </a:lnTo>
                  <a:lnTo>
                    <a:pt x="37996" y="8766"/>
                  </a:lnTo>
                  <a:lnTo>
                    <a:pt x="59980" y="8897"/>
                  </a:lnTo>
                  <a:lnTo>
                    <a:pt x="65784" y="9900"/>
                  </a:lnTo>
                  <a:lnTo>
                    <a:pt x="71637" y="11561"/>
                  </a:lnTo>
                  <a:lnTo>
                    <a:pt x="77523" y="13660"/>
                  </a:lnTo>
                  <a:lnTo>
                    <a:pt x="83432" y="15059"/>
                  </a:lnTo>
                  <a:lnTo>
                    <a:pt x="89355" y="15993"/>
                  </a:lnTo>
                  <a:lnTo>
                    <a:pt x="95289" y="16615"/>
                  </a:lnTo>
                  <a:lnTo>
                    <a:pt x="102220" y="17029"/>
                  </a:lnTo>
                  <a:lnTo>
                    <a:pt x="117861" y="17490"/>
                  </a:lnTo>
                  <a:lnTo>
                    <a:pt x="138660" y="17750"/>
                  </a:lnTo>
                  <a:lnTo>
                    <a:pt x="145026" y="18779"/>
                  </a:lnTo>
                  <a:lnTo>
                    <a:pt x="151254" y="20456"/>
                  </a:lnTo>
                  <a:lnTo>
                    <a:pt x="157390" y="22567"/>
                  </a:lnTo>
                  <a:lnTo>
                    <a:pt x="162473" y="23974"/>
                  </a:lnTo>
                  <a:lnTo>
                    <a:pt x="166854" y="24912"/>
                  </a:lnTo>
                  <a:lnTo>
                    <a:pt x="178593" y="2678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5" name="SMARTInkAnnotation288"/>
            <p:cNvSpPr/>
            <p:nvPr/>
          </p:nvSpPr>
          <p:spPr>
            <a:xfrm>
              <a:off x="7554953" y="3147312"/>
              <a:ext cx="374610" cy="415631"/>
            </a:xfrm>
            <a:custGeom>
              <a:avLst/>
              <a:gdLst/>
              <a:ahLst/>
              <a:cxnLst/>
              <a:rect l="0" t="0" r="0" b="0"/>
              <a:pathLst>
                <a:path w="374610" h="415631">
                  <a:moveTo>
                    <a:pt x="374609" y="406703"/>
                  </a:moveTo>
                  <a:lnTo>
                    <a:pt x="369869" y="411444"/>
                  </a:lnTo>
                  <a:lnTo>
                    <a:pt x="366488" y="412840"/>
                  </a:lnTo>
                  <a:lnTo>
                    <a:pt x="357440" y="414391"/>
                  </a:lnTo>
                  <a:lnTo>
                    <a:pt x="346804" y="415081"/>
                  </a:lnTo>
                  <a:lnTo>
                    <a:pt x="335462" y="415387"/>
                  </a:lnTo>
                  <a:lnTo>
                    <a:pt x="262736" y="415630"/>
                  </a:lnTo>
                  <a:lnTo>
                    <a:pt x="255378" y="414639"/>
                  </a:lnTo>
                  <a:lnTo>
                    <a:pt x="247497" y="412986"/>
                  </a:lnTo>
                  <a:lnTo>
                    <a:pt x="239267" y="410891"/>
                  </a:lnTo>
                  <a:lnTo>
                    <a:pt x="230803" y="408503"/>
                  </a:lnTo>
                  <a:lnTo>
                    <a:pt x="213460" y="403204"/>
                  </a:lnTo>
                  <a:lnTo>
                    <a:pt x="205661" y="400401"/>
                  </a:lnTo>
                  <a:lnTo>
                    <a:pt x="198476" y="397541"/>
                  </a:lnTo>
                  <a:lnTo>
                    <a:pt x="191703" y="394642"/>
                  </a:lnTo>
                  <a:lnTo>
                    <a:pt x="184211" y="391717"/>
                  </a:lnTo>
                  <a:lnTo>
                    <a:pt x="167948" y="385821"/>
                  </a:lnTo>
                  <a:lnTo>
                    <a:pt x="160438" y="382860"/>
                  </a:lnTo>
                  <a:lnTo>
                    <a:pt x="153444" y="379894"/>
                  </a:lnTo>
                  <a:lnTo>
                    <a:pt x="146799" y="376924"/>
                  </a:lnTo>
                  <a:lnTo>
                    <a:pt x="139392" y="373952"/>
                  </a:lnTo>
                  <a:lnTo>
                    <a:pt x="123224" y="368004"/>
                  </a:lnTo>
                  <a:lnTo>
                    <a:pt x="115739" y="364036"/>
                  </a:lnTo>
                  <a:lnTo>
                    <a:pt x="108763" y="359407"/>
                  </a:lnTo>
                  <a:lnTo>
                    <a:pt x="102128" y="354337"/>
                  </a:lnTo>
                  <a:lnTo>
                    <a:pt x="95721" y="348972"/>
                  </a:lnTo>
                  <a:lnTo>
                    <a:pt x="89464" y="343410"/>
                  </a:lnTo>
                  <a:lnTo>
                    <a:pt x="77222" y="331940"/>
                  </a:lnTo>
                  <a:lnTo>
                    <a:pt x="47224" y="302477"/>
                  </a:lnTo>
                  <a:lnTo>
                    <a:pt x="34079" y="289391"/>
                  </a:lnTo>
                  <a:lnTo>
                    <a:pt x="31504" y="283847"/>
                  </a:lnTo>
                  <a:lnTo>
                    <a:pt x="29786" y="277173"/>
                  </a:lnTo>
                  <a:lnTo>
                    <a:pt x="28641" y="269749"/>
                  </a:lnTo>
                  <a:lnTo>
                    <a:pt x="25894" y="262814"/>
                  </a:lnTo>
                  <a:lnTo>
                    <a:pt x="22077" y="256206"/>
                  </a:lnTo>
                  <a:lnTo>
                    <a:pt x="17549" y="249817"/>
                  </a:lnTo>
                  <a:lnTo>
                    <a:pt x="12518" y="237427"/>
                  </a:lnTo>
                  <a:lnTo>
                    <a:pt x="9289" y="225305"/>
                  </a:lnTo>
                  <a:lnTo>
                    <a:pt x="4547" y="213303"/>
                  </a:lnTo>
                  <a:lnTo>
                    <a:pt x="2885" y="206332"/>
                  </a:lnTo>
                  <a:lnTo>
                    <a:pt x="1777" y="198708"/>
                  </a:lnTo>
                  <a:lnTo>
                    <a:pt x="1040" y="190649"/>
                  </a:lnTo>
                  <a:lnTo>
                    <a:pt x="547" y="183292"/>
                  </a:lnTo>
                  <a:lnTo>
                    <a:pt x="218" y="176403"/>
                  </a:lnTo>
                  <a:lnTo>
                    <a:pt x="0" y="169826"/>
                  </a:lnTo>
                  <a:lnTo>
                    <a:pt x="2403" y="157226"/>
                  </a:lnTo>
                  <a:lnTo>
                    <a:pt x="5786" y="145012"/>
                  </a:lnTo>
                  <a:lnTo>
                    <a:pt x="7290" y="132969"/>
                  </a:lnTo>
                  <a:lnTo>
                    <a:pt x="10603" y="121002"/>
                  </a:lnTo>
                  <a:lnTo>
                    <a:pt x="15384" y="109069"/>
                  </a:lnTo>
                  <a:lnTo>
                    <a:pt x="20815" y="97150"/>
                  </a:lnTo>
                  <a:lnTo>
                    <a:pt x="24644" y="92186"/>
                  </a:lnTo>
                  <a:lnTo>
                    <a:pt x="34193" y="84024"/>
                  </a:lnTo>
                  <a:lnTo>
                    <a:pt x="42404" y="74444"/>
                  </a:lnTo>
                  <a:lnTo>
                    <a:pt x="45983" y="69111"/>
                  </a:lnTo>
                  <a:lnTo>
                    <a:pt x="55251" y="60540"/>
                  </a:lnTo>
                  <a:lnTo>
                    <a:pt x="65984" y="52431"/>
                  </a:lnTo>
                  <a:lnTo>
                    <a:pt x="77371" y="42212"/>
                  </a:lnTo>
                  <a:lnTo>
                    <a:pt x="89044" y="33702"/>
                  </a:lnTo>
                  <a:lnTo>
                    <a:pt x="94936" y="30044"/>
                  </a:lnTo>
                  <a:lnTo>
                    <a:pt x="100848" y="26612"/>
                  </a:lnTo>
                  <a:lnTo>
                    <a:pt x="112709" y="20154"/>
                  </a:lnTo>
                  <a:lnTo>
                    <a:pt x="119641" y="18035"/>
                  </a:lnTo>
                  <a:lnTo>
                    <a:pt x="127240" y="16622"/>
                  </a:lnTo>
                  <a:lnTo>
                    <a:pt x="135283" y="15680"/>
                  </a:lnTo>
                  <a:lnTo>
                    <a:pt x="142628" y="14060"/>
                  </a:lnTo>
                  <a:lnTo>
                    <a:pt x="149510" y="11988"/>
                  </a:lnTo>
                  <a:lnTo>
                    <a:pt x="156082" y="9614"/>
                  </a:lnTo>
                  <a:lnTo>
                    <a:pt x="163440" y="8032"/>
                  </a:lnTo>
                  <a:lnTo>
                    <a:pt x="171321" y="6977"/>
                  </a:lnTo>
                  <a:lnTo>
                    <a:pt x="179553" y="6273"/>
                  </a:lnTo>
                  <a:lnTo>
                    <a:pt x="187025" y="4813"/>
                  </a:lnTo>
                  <a:lnTo>
                    <a:pt x="193990" y="2847"/>
                  </a:lnTo>
                  <a:lnTo>
                    <a:pt x="200619" y="543"/>
                  </a:lnTo>
                  <a:lnTo>
                    <a:pt x="207022" y="0"/>
                  </a:lnTo>
                  <a:lnTo>
                    <a:pt x="213275" y="630"/>
                  </a:lnTo>
                  <a:lnTo>
                    <a:pt x="219428" y="2043"/>
                  </a:lnTo>
                  <a:lnTo>
                    <a:pt x="225514" y="2984"/>
                  </a:lnTo>
                  <a:lnTo>
                    <a:pt x="231556" y="3612"/>
                  </a:lnTo>
                  <a:lnTo>
                    <a:pt x="237569" y="4030"/>
                  </a:lnTo>
                  <a:lnTo>
                    <a:pt x="243560" y="4309"/>
                  </a:lnTo>
                  <a:lnTo>
                    <a:pt x="255511" y="4619"/>
                  </a:lnTo>
                  <a:lnTo>
                    <a:pt x="260484" y="5694"/>
                  </a:lnTo>
                  <a:lnTo>
                    <a:pt x="268655" y="9534"/>
                  </a:lnTo>
                  <a:lnTo>
                    <a:pt x="278239" y="17194"/>
                  </a:lnTo>
                  <a:lnTo>
                    <a:pt x="288122" y="26221"/>
                  </a:lnTo>
                  <a:lnTo>
                    <a:pt x="299264" y="37873"/>
                  </a:lnTo>
                  <a:lnTo>
                    <a:pt x="305734" y="47979"/>
                  </a:lnTo>
                  <a:lnTo>
                    <a:pt x="308849" y="54445"/>
                  </a:lnTo>
                  <a:lnTo>
                    <a:pt x="311917" y="61731"/>
                  </a:lnTo>
                  <a:lnTo>
                    <a:pt x="314955" y="69566"/>
                  </a:lnTo>
                  <a:lnTo>
                    <a:pt x="316980" y="76773"/>
                  </a:lnTo>
                  <a:lnTo>
                    <a:pt x="318329" y="83562"/>
                  </a:lnTo>
                  <a:lnTo>
                    <a:pt x="319230" y="90073"/>
                  </a:lnTo>
                  <a:lnTo>
                    <a:pt x="320822" y="97390"/>
                  </a:lnTo>
                  <a:lnTo>
                    <a:pt x="322876" y="105244"/>
                  </a:lnTo>
                  <a:lnTo>
                    <a:pt x="325238" y="113457"/>
                  </a:lnTo>
                  <a:lnTo>
                    <a:pt x="326812" y="121909"/>
                  </a:lnTo>
                  <a:lnTo>
                    <a:pt x="327861" y="130520"/>
                  </a:lnTo>
                  <a:lnTo>
                    <a:pt x="328561" y="139237"/>
                  </a:lnTo>
                  <a:lnTo>
                    <a:pt x="329028" y="148026"/>
                  </a:lnTo>
                  <a:lnTo>
                    <a:pt x="329546" y="165728"/>
                  </a:lnTo>
                  <a:lnTo>
                    <a:pt x="328692" y="174615"/>
                  </a:lnTo>
                  <a:lnTo>
                    <a:pt x="327131" y="183517"/>
                  </a:lnTo>
                  <a:lnTo>
                    <a:pt x="325097" y="192428"/>
                  </a:lnTo>
                  <a:lnTo>
                    <a:pt x="322749" y="201345"/>
                  </a:lnTo>
                  <a:lnTo>
                    <a:pt x="320192" y="210266"/>
                  </a:lnTo>
                  <a:lnTo>
                    <a:pt x="314705" y="228117"/>
                  </a:lnTo>
                  <a:lnTo>
                    <a:pt x="308959" y="245972"/>
                  </a:lnTo>
                  <a:lnTo>
                    <a:pt x="304054" y="254900"/>
                  </a:lnTo>
                  <a:lnTo>
                    <a:pt x="297806" y="263829"/>
                  </a:lnTo>
                  <a:lnTo>
                    <a:pt x="290665" y="272759"/>
                  </a:lnTo>
                  <a:lnTo>
                    <a:pt x="284912" y="280696"/>
                  </a:lnTo>
                  <a:lnTo>
                    <a:pt x="280085" y="287972"/>
                  </a:lnTo>
                  <a:lnTo>
                    <a:pt x="275874" y="294807"/>
                  </a:lnTo>
                  <a:lnTo>
                    <a:pt x="260467" y="318648"/>
                  </a:lnTo>
                  <a:lnTo>
                    <a:pt x="251780" y="330526"/>
                  </a:lnTo>
                  <a:lnTo>
                    <a:pt x="241311" y="342791"/>
                  </a:lnTo>
                  <a:lnTo>
                    <a:pt x="231734" y="353125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6" name="SMARTInkAnnotation289"/>
            <p:cNvSpPr/>
            <p:nvPr/>
          </p:nvSpPr>
          <p:spPr>
            <a:xfrm>
              <a:off x="8081367" y="3143259"/>
              <a:ext cx="250032" cy="312531"/>
            </a:xfrm>
            <a:custGeom>
              <a:avLst/>
              <a:gdLst/>
              <a:ahLst/>
              <a:cxnLst/>
              <a:rect l="0" t="0" r="0" b="0"/>
              <a:pathLst>
                <a:path w="250032" h="312531">
                  <a:moveTo>
                    <a:pt x="0" y="8920"/>
                  </a:moveTo>
                  <a:lnTo>
                    <a:pt x="12428" y="8920"/>
                  </a:lnTo>
                  <a:lnTo>
                    <a:pt x="15231" y="7928"/>
                  </a:lnTo>
                  <a:lnTo>
                    <a:pt x="20990" y="4179"/>
                  </a:lnTo>
                  <a:lnTo>
                    <a:pt x="25900" y="2783"/>
                  </a:lnTo>
                  <a:lnTo>
                    <a:pt x="32150" y="1852"/>
                  </a:lnTo>
                  <a:lnTo>
                    <a:pt x="39292" y="1232"/>
                  </a:lnTo>
                  <a:lnTo>
                    <a:pt x="47030" y="818"/>
                  </a:lnTo>
                  <a:lnTo>
                    <a:pt x="63566" y="358"/>
                  </a:lnTo>
                  <a:lnTo>
                    <a:pt x="100227" y="39"/>
                  </a:lnTo>
                  <a:lnTo>
                    <a:pt x="129600" y="0"/>
                  </a:lnTo>
                  <a:lnTo>
                    <a:pt x="136009" y="989"/>
                  </a:lnTo>
                  <a:lnTo>
                    <a:pt x="142266" y="2640"/>
                  </a:lnTo>
                  <a:lnTo>
                    <a:pt x="148422" y="4734"/>
                  </a:lnTo>
                  <a:lnTo>
                    <a:pt x="154510" y="7121"/>
                  </a:lnTo>
                  <a:lnTo>
                    <a:pt x="160553" y="9705"/>
                  </a:lnTo>
                  <a:lnTo>
                    <a:pt x="166567" y="12420"/>
                  </a:lnTo>
                  <a:lnTo>
                    <a:pt x="172560" y="14230"/>
                  </a:lnTo>
                  <a:lnTo>
                    <a:pt x="178540" y="15437"/>
                  </a:lnTo>
                  <a:lnTo>
                    <a:pt x="184511" y="16241"/>
                  </a:lnTo>
                  <a:lnTo>
                    <a:pt x="190476" y="18762"/>
                  </a:lnTo>
                  <a:lnTo>
                    <a:pt x="196437" y="22427"/>
                  </a:lnTo>
                  <a:lnTo>
                    <a:pt x="202396" y="26854"/>
                  </a:lnTo>
                  <a:lnTo>
                    <a:pt x="207359" y="30798"/>
                  </a:lnTo>
                  <a:lnTo>
                    <a:pt x="211662" y="34420"/>
                  </a:lnTo>
                  <a:lnTo>
                    <a:pt x="215522" y="37826"/>
                  </a:lnTo>
                  <a:lnTo>
                    <a:pt x="222457" y="46903"/>
                  </a:lnTo>
                  <a:lnTo>
                    <a:pt x="227854" y="56559"/>
                  </a:lnTo>
                  <a:lnTo>
                    <a:pt x="230252" y="64158"/>
                  </a:lnTo>
                  <a:lnTo>
                    <a:pt x="229900" y="68566"/>
                  </a:lnTo>
                  <a:lnTo>
                    <a:pt x="228673" y="73489"/>
                  </a:lnTo>
                  <a:lnTo>
                    <a:pt x="226863" y="78755"/>
                  </a:lnTo>
                  <a:lnTo>
                    <a:pt x="224663" y="84250"/>
                  </a:lnTo>
                  <a:lnTo>
                    <a:pt x="222205" y="89898"/>
                  </a:lnTo>
                  <a:lnTo>
                    <a:pt x="216828" y="101465"/>
                  </a:lnTo>
                  <a:lnTo>
                    <a:pt x="211131" y="113220"/>
                  </a:lnTo>
                  <a:lnTo>
                    <a:pt x="207230" y="119134"/>
                  </a:lnTo>
                  <a:lnTo>
                    <a:pt x="202645" y="125060"/>
                  </a:lnTo>
                  <a:lnTo>
                    <a:pt x="197605" y="130995"/>
                  </a:lnTo>
                  <a:lnTo>
                    <a:pt x="191267" y="136936"/>
                  </a:lnTo>
                  <a:lnTo>
                    <a:pt x="184066" y="142881"/>
                  </a:lnTo>
                  <a:lnTo>
                    <a:pt x="176288" y="148829"/>
                  </a:lnTo>
                  <a:lnTo>
                    <a:pt x="169119" y="154778"/>
                  </a:lnTo>
                  <a:lnTo>
                    <a:pt x="162355" y="160730"/>
                  </a:lnTo>
                  <a:lnTo>
                    <a:pt x="155861" y="166681"/>
                  </a:lnTo>
                  <a:lnTo>
                    <a:pt x="140709" y="181231"/>
                  </a:lnTo>
                  <a:lnTo>
                    <a:pt x="111468" y="210085"/>
                  </a:lnTo>
                  <a:lnTo>
                    <a:pt x="105069" y="215460"/>
                  </a:lnTo>
                  <a:lnTo>
                    <a:pt x="98821" y="220035"/>
                  </a:lnTo>
                  <a:lnTo>
                    <a:pt x="92668" y="224077"/>
                  </a:lnTo>
                  <a:lnTo>
                    <a:pt x="86584" y="228757"/>
                  </a:lnTo>
                  <a:lnTo>
                    <a:pt x="80544" y="233861"/>
                  </a:lnTo>
                  <a:lnTo>
                    <a:pt x="74531" y="239248"/>
                  </a:lnTo>
                  <a:lnTo>
                    <a:pt x="62559" y="250525"/>
                  </a:lnTo>
                  <a:lnTo>
                    <a:pt x="56588" y="256311"/>
                  </a:lnTo>
                  <a:lnTo>
                    <a:pt x="50624" y="261160"/>
                  </a:lnTo>
                  <a:lnTo>
                    <a:pt x="44663" y="265384"/>
                  </a:lnTo>
                  <a:lnTo>
                    <a:pt x="38705" y="269193"/>
                  </a:lnTo>
                  <a:lnTo>
                    <a:pt x="33741" y="272724"/>
                  </a:lnTo>
                  <a:lnTo>
                    <a:pt x="29439" y="276071"/>
                  </a:lnTo>
                  <a:lnTo>
                    <a:pt x="22013" y="282435"/>
                  </a:lnTo>
                  <a:lnTo>
                    <a:pt x="15406" y="288571"/>
                  </a:lnTo>
                  <a:lnTo>
                    <a:pt x="13247" y="291596"/>
                  </a:lnTo>
                  <a:lnTo>
                    <a:pt x="9783" y="300935"/>
                  </a:lnTo>
                  <a:lnTo>
                    <a:pt x="9498" y="301823"/>
                  </a:lnTo>
                  <a:lnTo>
                    <a:pt x="10301" y="302415"/>
                  </a:lnTo>
                  <a:lnTo>
                    <a:pt x="17163" y="304241"/>
                  </a:lnTo>
                  <a:lnTo>
                    <a:pt x="21363" y="306012"/>
                  </a:lnTo>
                  <a:lnTo>
                    <a:pt x="26148" y="308184"/>
                  </a:lnTo>
                  <a:lnTo>
                    <a:pt x="31323" y="309633"/>
                  </a:lnTo>
                  <a:lnTo>
                    <a:pt x="36756" y="310599"/>
                  </a:lnTo>
                  <a:lnTo>
                    <a:pt x="42364" y="311242"/>
                  </a:lnTo>
                  <a:lnTo>
                    <a:pt x="49078" y="311671"/>
                  </a:lnTo>
                  <a:lnTo>
                    <a:pt x="56531" y="311957"/>
                  </a:lnTo>
                  <a:lnTo>
                    <a:pt x="73742" y="312275"/>
                  </a:lnTo>
                  <a:lnTo>
                    <a:pt x="250031" y="31253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7" name="SMARTInkAnnotation290"/>
            <p:cNvSpPr/>
            <p:nvPr/>
          </p:nvSpPr>
          <p:spPr>
            <a:xfrm>
              <a:off x="8108156" y="3295054"/>
              <a:ext cx="178595" cy="17861"/>
            </a:xfrm>
            <a:custGeom>
              <a:avLst/>
              <a:gdLst/>
              <a:ahLst/>
              <a:cxnLst/>
              <a:rect l="0" t="0" r="0" b="0"/>
              <a:pathLst>
                <a:path w="178595" h="17861">
                  <a:moveTo>
                    <a:pt x="0" y="0"/>
                  </a:moveTo>
                  <a:lnTo>
                    <a:pt x="63230" y="0"/>
                  </a:lnTo>
                  <a:lnTo>
                    <a:pt x="73904" y="992"/>
                  </a:lnTo>
                  <a:lnTo>
                    <a:pt x="85980" y="2646"/>
                  </a:lnTo>
                  <a:lnTo>
                    <a:pt x="98991" y="4741"/>
                  </a:lnTo>
                  <a:lnTo>
                    <a:pt x="110643" y="6137"/>
                  </a:lnTo>
                  <a:lnTo>
                    <a:pt x="121387" y="7068"/>
                  </a:lnTo>
                  <a:lnTo>
                    <a:pt x="131526" y="7688"/>
                  </a:lnTo>
                  <a:lnTo>
                    <a:pt x="141262" y="9094"/>
                  </a:lnTo>
                  <a:lnTo>
                    <a:pt x="150729" y="11024"/>
                  </a:lnTo>
                  <a:lnTo>
                    <a:pt x="178594" y="1786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8" name="SMARTInkAnnotation291"/>
            <p:cNvSpPr/>
            <p:nvPr/>
          </p:nvSpPr>
          <p:spPr>
            <a:xfrm>
              <a:off x="8393906" y="3045023"/>
              <a:ext cx="285592" cy="589360"/>
            </a:xfrm>
            <a:custGeom>
              <a:avLst/>
              <a:gdLst/>
              <a:ahLst/>
              <a:cxnLst/>
              <a:rect l="0" t="0" r="0" b="0"/>
              <a:pathLst>
                <a:path w="285592" h="589360">
                  <a:moveTo>
                    <a:pt x="160734" y="0"/>
                  </a:moveTo>
                  <a:lnTo>
                    <a:pt x="165474" y="4741"/>
                  </a:lnTo>
                  <a:lnTo>
                    <a:pt x="173093" y="9713"/>
                  </a:lnTo>
                  <a:lnTo>
                    <a:pt x="177904" y="12429"/>
                  </a:lnTo>
                  <a:lnTo>
                    <a:pt x="183095" y="17216"/>
                  </a:lnTo>
                  <a:lnTo>
                    <a:pt x="188539" y="23383"/>
                  </a:lnTo>
                  <a:lnTo>
                    <a:pt x="194155" y="30471"/>
                  </a:lnTo>
                  <a:lnTo>
                    <a:pt x="199881" y="37182"/>
                  </a:lnTo>
                  <a:lnTo>
                    <a:pt x="205684" y="43639"/>
                  </a:lnTo>
                  <a:lnTo>
                    <a:pt x="211536" y="49929"/>
                  </a:lnTo>
                  <a:lnTo>
                    <a:pt x="217422" y="57098"/>
                  </a:lnTo>
                  <a:lnTo>
                    <a:pt x="223331" y="64855"/>
                  </a:lnTo>
                  <a:lnTo>
                    <a:pt x="235188" y="81410"/>
                  </a:lnTo>
                  <a:lnTo>
                    <a:pt x="247072" y="98690"/>
                  </a:lnTo>
                  <a:lnTo>
                    <a:pt x="252026" y="107465"/>
                  </a:lnTo>
                  <a:lnTo>
                    <a:pt x="260178" y="125153"/>
                  </a:lnTo>
                  <a:lnTo>
                    <a:pt x="263741" y="135029"/>
                  </a:lnTo>
                  <a:lnTo>
                    <a:pt x="267108" y="145582"/>
                  </a:lnTo>
                  <a:lnTo>
                    <a:pt x="270346" y="156586"/>
                  </a:lnTo>
                  <a:lnTo>
                    <a:pt x="276588" y="179396"/>
                  </a:lnTo>
                  <a:lnTo>
                    <a:pt x="279642" y="191035"/>
                  </a:lnTo>
                  <a:lnTo>
                    <a:pt x="281678" y="202763"/>
                  </a:lnTo>
                  <a:lnTo>
                    <a:pt x="283035" y="214550"/>
                  </a:lnTo>
                  <a:lnTo>
                    <a:pt x="283940" y="226377"/>
                  </a:lnTo>
                  <a:lnTo>
                    <a:pt x="284544" y="238231"/>
                  </a:lnTo>
                  <a:lnTo>
                    <a:pt x="285213" y="261984"/>
                  </a:lnTo>
                  <a:lnTo>
                    <a:pt x="285591" y="297670"/>
                  </a:lnTo>
                  <a:lnTo>
                    <a:pt x="284651" y="308579"/>
                  </a:lnTo>
                  <a:lnTo>
                    <a:pt x="283033" y="318829"/>
                  </a:lnTo>
                  <a:lnTo>
                    <a:pt x="280962" y="328638"/>
                  </a:lnTo>
                  <a:lnTo>
                    <a:pt x="277597" y="339147"/>
                  </a:lnTo>
                  <a:lnTo>
                    <a:pt x="273370" y="350122"/>
                  </a:lnTo>
                  <a:lnTo>
                    <a:pt x="268566" y="361407"/>
                  </a:lnTo>
                  <a:lnTo>
                    <a:pt x="263381" y="371906"/>
                  </a:lnTo>
                  <a:lnTo>
                    <a:pt x="257938" y="381883"/>
                  </a:lnTo>
                  <a:lnTo>
                    <a:pt x="252325" y="391511"/>
                  </a:lnTo>
                  <a:lnTo>
                    <a:pt x="246600" y="401897"/>
                  </a:lnTo>
                  <a:lnTo>
                    <a:pt x="234946" y="424022"/>
                  </a:lnTo>
                  <a:lnTo>
                    <a:pt x="228069" y="434486"/>
                  </a:lnTo>
                  <a:lnTo>
                    <a:pt x="220506" y="444439"/>
                  </a:lnTo>
                  <a:lnTo>
                    <a:pt x="212489" y="454051"/>
                  </a:lnTo>
                  <a:lnTo>
                    <a:pt x="204166" y="463434"/>
                  </a:lnTo>
                  <a:lnTo>
                    <a:pt x="186983" y="481799"/>
                  </a:lnTo>
                  <a:lnTo>
                    <a:pt x="177241" y="490863"/>
                  </a:lnTo>
                  <a:lnTo>
                    <a:pt x="166779" y="499883"/>
                  </a:lnTo>
                  <a:lnTo>
                    <a:pt x="155834" y="508872"/>
                  </a:lnTo>
                  <a:lnTo>
                    <a:pt x="144568" y="516849"/>
                  </a:lnTo>
                  <a:lnTo>
                    <a:pt x="133090" y="524152"/>
                  </a:lnTo>
                  <a:lnTo>
                    <a:pt x="81410" y="554871"/>
                  </a:lnTo>
                  <a:lnTo>
                    <a:pt x="69157" y="561406"/>
                  </a:lnTo>
                  <a:lnTo>
                    <a:pt x="58010" y="566755"/>
                  </a:lnTo>
                  <a:lnTo>
                    <a:pt x="47603" y="571314"/>
                  </a:lnTo>
                  <a:lnTo>
                    <a:pt x="37689" y="575344"/>
                  </a:lnTo>
                  <a:lnTo>
                    <a:pt x="0" y="58935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9" name="SMARTInkAnnotation292"/>
            <p:cNvSpPr/>
            <p:nvPr/>
          </p:nvSpPr>
          <p:spPr>
            <a:xfrm>
              <a:off x="6993226" y="3116460"/>
              <a:ext cx="195173" cy="598291"/>
            </a:xfrm>
            <a:custGeom>
              <a:avLst/>
              <a:gdLst/>
              <a:ahLst/>
              <a:cxnLst/>
              <a:rect l="0" t="0" r="0" b="0"/>
              <a:pathLst>
                <a:path w="195173" h="598291">
                  <a:moveTo>
                    <a:pt x="114805" y="0"/>
                  </a:moveTo>
                  <a:lnTo>
                    <a:pt x="110065" y="0"/>
                  </a:lnTo>
                  <a:lnTo>
                    <a:pt x="107676" y="992"/>
                  </a:lnTo>
                  <a:lnTo>
                    <a:pt x="102376" y="4741"/>
                  </a:lnTo>
                  <a:lnTo>
                    <a:pt x="96714" y="12360"/>
                  </a:lnTo>
                  <a:lnTo>
                    <a:pt x="93814" y="17170"/>
                  </a:lnTo>
                  <a:lnTo>
                    <a:pt x="89897" y="22361"/>
                  </a:lnTo>
                  <a:lnTo>
                    <a:pt x="85301" y="27806"/>
                  </a:lnTo>
                  <a:lnTo>
                    <a:pt x="80253" y="33420"/>
                  </a:lnTo>
                  <a:lnTo>
                    <a:pt x="75895" y="40140"/>
                  </a:lnTo>
                  <a:lnTo>
                    <a:pt x="71998" y="47596"/>
                  </a:lnTo>
                  <a:lnTo>
                    <a:pt x="68408" y="55543"/>
                  </a:lnTo>
                  <a:lnTo>
                    <a:pt x="64030" y="63818"/>
                  </a:lnTo>
                  <a:lnTo>
                    <a:pt x="59127" y="72311"/>
                  </a:lnTo>
                  <a:lnTo>
                    <a:pt x="53873" y="80950"/>
                  </a:lnTo>
                  <a:lnTo>
                    <a:pt x="49379" y="89685"/>
                  </a:lnTo>
                  <a:lnTo>
                    <a:pt x="45390" y="98486"/>
                  </a:lnTo>
                  <a:lnTo>
                    <a:pt x="41740" y="107329"/>
                  </a:lnTo>
                  <a:lnTo>
                    <a:pt x="37321" y="116201"/>
                  </a:lnTo>
                  <a:lnTo>
                    <a:pt x="32391" y="125093"/>
                  </a:lnTo>
                  <a:lnTo>
                    <a:pt x="27120" y="133997"/>
                  </a:lnTo>
                  <a:lnTo>
                    <a:pt x="23606" y="143902"/>
                  </a:lnTo>
                  <a:lnTo>
                    <a:pt x="21264" y="154474"/>
                  </a:lnTo>
                  <a:lnTo>
                    <a:pt x="19702" y="165490"/>
                  </a:lnTo>
                  <a:lnTo>
                    <a:pt x="17668" y="175811"/>
                  </a:lnTo>
                  <a:lnTo>
                    <a:pt x="15321" y="185669"/>
                  </a:lnTo>
                  <a:lnTo>
                    <a:pt x="12764" y="195216"/>
                  </a:lnTo>
                  <a:lnTo>
                    <a:pt x="11058" y="205551"/>
                  </a:lnTo>
                  <a:lnTo>
                    <a:pt x="9922" y="216409"/>
                  </a:lnTo>
                  <a:lnTo>
                    <a:pt x="9164" y="227616"/>
                  </a:lnTo>
                  <a:lnTo>
                    <a:pt x="8659" y="239057"/>
                  </a:lnTo>
                  <a:lnTo>
                    <a:pt x="8097" y="262352"/>
                  </a:lnTo>
                  <a:lnTo>
                    <a:pt x="6956" y="274120"/>
                  </a:lnTo>
                  <a:lnTo>
                    <a:pt x="5203" y="285935"/>
                  </a:lnTo>
                  <a:lnTo>
                    <a:pt x="3042" y="297779"/>
                  </a:lnTo>
                  <a:lnTo>
                    <a:pt x="1601" y="309645"/>
                  </a:lnTo>
                  <a:lnTo>
                    <a:pt x="640" y="321524"/>
                  </a:lnTo>
                  <a:lnTo>
                    <a:pt x="0" y="333412"/>
                  </a:lnTo>
                  <a:lnTo>
                    <a:pt x="564" y="345306"/>
                  </a:lnTo>
                  <a:lnTo>
                    <a:pt x="1933" y="357204"/>
                  </a:lnTo>
                  <a:lnTo>
                    <a:pt x="3839" y="369105"/>
                  </a:lnTo>
                  <a:lnTo>
                    <a:pt x="7093" y="380015"/>
                  </a:lnTo>
                  <a:lnTo>
                    <a:pt x="11248" y="390265"/>
                  </a:lnTo>
                  <a:lnTo>
                    <a:pt x="32172" y="432844"/>
                  </a:lnTo>
                  <a:lnTo>
                    <a:pt x="37889" y="443344"/>
                  </a:lnTo>
                  <a:lnTo>
                    <a:pt x="43684" y="453320"/>
                  </a:lnTo>
                  <a:lnTo>
                    <a:pt x="49530" y="462949"/>
                  </a:lnTo>
                  <a:lnTo>
                    <a:pt x="56406" y="473335"/>
                  </a:lnTo>
                  <a:lnTo>
                    <a:pt x="71983" y="495460"/>
                  </a:lnTo>
                  <a:lnTo>
                    <a:pt x="80304" y="505924"/>
                  </a:lnTo>
                  <a:lnTo>
                    <a:pt x="88828" y="515877"/>
                  </a:lnTo>
                  <a:lnTo>
                    <a:pt x="97486" y="525489"/>
                  </a:lnTo>
                  <a:lnTo>
                    <a:pt x="107228" y="534872"/>
                  </a:lnTo>
                  <a:lnTo>
                    <a:pt x="117691" y="544105"/>
                  </a:lnTo>
                  <a:lnTo>
                    <a:pt x="128636" y="553237"/>
                  </a:lnTo>
                  <a:lnTo>
                    <a:pt x="138908" y="561309"/>
                  </a:lnTo>
                  <a:lnTo>
                    <a:pt x="148733" y="568675"/>
                  </a:lnTo>
                  <a:lnTo>
                    <a:pt x="158260" y="575570"/>
                  </a:lnTo>
                  <a:lnTo>
                    <a:pt x="166595" y="581159"/>
                  </a:lnTo>
                  <a:lnTo>
                    <a:pt x="174136" y="585877"/>
                  </a:lnTo>
                  <a:lnTo>
                    <a:pt x="195172" y="59829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0" name="SMARTInkAnnotation293"/>
            <p:cNvSpPr/>
            <p:nvPr/>
          </p:nvSpPr>
          <p:spPr>
            <a:xfrm>
              <a:off x="8706445" y="2821781"/>
              <a:ext cx="178595" cy="241102"/>
            </a:xfrm>
            <a:custGeom>
              <a:avLst/>
              <a:gdLst/>
              <a:ahLst/>
              <a:cxnLst/>
              <a:rect l="0" t="0" r="0" b="0"/>
              <a:pathLst>
                <a:path w="178595" h="241102">
                  <a:moveTo>
                    <a:pt x="0" y="0"/>
                  </a:moveTo>
                  <a:lnTo>
                    <a:pt x="4740" y="0"/>
                  </a:lnTo>
                  <a:lnTo>
                    <a:pt x="6136" y="992"/>
                  </a:lnTo>
                  <a:lnTo>
                    <a:pt x="7068" y="2646"/>
                  </a:lnTo>
                  <a:lnTo>
                    <a:pt x="7688" y="4740"/>
                  </a:lnTo>
                  <a:lnTo>
                    <a:pt x="10086" y="8121"/>
                  </a:lnTo>
                  <a:lnTo>
                    <a:pt x="13669" y="12359"/>
                  </a:lnTo>
                  <a:lnTo>
                    <a:pt x="18042" y="17169"/>
                  </a:lnTo>
                  <a:lnTo>
                    <a:pt x="28193" y="27805"/>
                  </a:lnTo>
                  <a:lnTo>
                    <a:pt x="33678" y="33419"/>
                  </a:lnTo>
                  <a:lnTo>
                    <a:pt x="39319" y="40139"/>
                  </a:lnTo>
                  <a:lnTo>
                    <a:pt x="45064" y="47595"/>
                  </a:lnTo>
                  <a:lnTo>
                    <a:pt x="50879" y="55542"/>
                  </a:lnTo>
                  <a:lnTo>
                    <a:pt x="57731" y="63817"/>
                  </a:lnTo>
                  <a:lnTo>
                    <a:pt x="65276" y="72310"/>
                  </a:lnTo>
                  <a:lnTo>
                    <a:pt x="73283" y="80949"/>
                  </a:lnTo>
                  <a:lnTo>
                    <a:pt x="80605" y="89685"/>
                  </a:lnTo>
                  <a:lnTo>
                    <a:pt x="87470" y="98485"/>
                  </a:lnTo>
                  <a:lnTo>
                    <a:pt x="94033" y="107328"/>
                  </a:lnTo>
                  <a:lnTo>
                    <a:pt x="100392" y="117193"/>
                  </a:lnTo>
                  <a:lnTo>
                    <a:pt x="106616" y="127738"/>
                  </a:lnTo>
                  <a:lnTo>
                    <a:pt x="112749" y="138737"/>
                  </a:lnTo>
                  <a:lnTo>
                    <a:pt x="119814" y="150038"/>
                  </a:lnTo>
                  <a:lnTo>
                    <a:pt x="127501" y="161541"/>
                  </a:lnTo>
                  <a:lnTo>
                    <a:pt x="156485" y="203778"/>
                  </a:lnTo>
                  <a:lnTo>
                    <a:pt x="161870" y="212250"/>
                  </a:lnTo>
                  <a:lnTo>
                    <a:pt x="166452" y="219883"/>
                  </a:lnTo>
                  <a:lnTo>
                    <a:pt x="178594" y="241101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1" name="SMARTInkAnnotation294"/>
            <p:cNvSpPr/>
            <p:nvPr/>
          </p:nvSpPr>
          <p:spPr>
            <a:xfrm>
              <a:off x="1634132" y="4768488"/>
              <a:ext cx="1348383" cy="133911"/>
            </a:xfrm>
            <a:custGeom>
              <a:avLst/>
              <a:gdLst/>
              <a:ahLst/>
              <a:cxnLst/>
              <a:rect l="0" t="0" r="0" b="0"/>
              <a:pathLst>
                <a:path w="1348383" h="133911">
                  <a:moveTo>
                    <a:pt x="1312664" y="133910"/>
                  </a:moveTo>
                  <a:lnTo>
                    <a:pt x="1348382" y="133910"/>
                  </a:lnTo>
                  <a:lnTo>
                    <a:pt x="1313755" y="133910"/>
                  </a:lnTo>
                  <a:lnTo>
                    <a:pt x="1309423" y="132918"/>
                  </a:lnTo>
                  <a:lnTo>
                    <a:pt x="1301963" y="129170"/>
                  </a:lnTo>
                  <a:lnTo>
                    <a:pt x="1292695" y="126842"/>
                  </a:lnTo>
                  <a:lnTo>
                    <a:pt x="1281961" y="124816"/>
                  </a:lnTo>
                  <a:lnTo>
                    <a:pt x="1276321" y="122885"/>
                  </a:lnTo>
                  <a:lnTo>
                    <a:pt x="1264762" y="119088"/>
                  </a:lnTo>
                  <a:lnTo>
                    <a:pt x="1246106" y="115958"/>
                  </a:lnTo>
                  <a:lnTo>
                    <a:pt x="1238526" y="114005"/>
                  </a:lnTo>
                  <a:lnTo>
                    <a:pt x="1223159" y="110180"/>
                  </a:lnTo>
                  <a:lnTo>
                    <a:pt x="1201368" y="107035"/>
                  </a:lnTo>
                  <a:lnTo>
                    <a:pt x="1191834" y="105079"/>
                  </a:lnTo>
                  <a:lnTo>
                    <a:pt x="1181509" y="102783"/>
                  </a:lnTo>
                  <a:lnTo>
                    <a:pt x="1171650" y="100261"/>
                  </a:lnTo>
                  <a:lnTo>
                    <a:pt x="1162100" y="97586"/>
                  </a:lnTo>
                  <a:lnTo>
                    <a:pt x="1152756" y="94811"/>
                  </a:lnTo>
                  <a:lnTo>
                    <a:pt x="1131792" y="89082"/>
                  </a:lnTo>
                  <a:lnTo>
                    <a:pt x="1085996" y="77319"/>
                  </a:lnTo>
                  <a:lnTo>
                    <a:pt x="1059788" y="71386"/>
                  </a:lnTo>
                  <a:lnTo>
                    <a:pt x="1002540" y="59493"/>
                  </a:lnTo>
                  <a:lnTo>
                    <a:pt x="987844" y="55525"/>
                  </a:lnTo>
                  <a:lnTo>
                    <a:pt x="973087" y="50896"/>
                  </a:lnTo>
                  <a:lnTo>
                    <a:pt x="958287" y="45825"/>
                  </a:lnTo>
                  <a:lnTo>
                    <a:pt x="942467" y="41452"/>
                  </a:lnTo>
                  <a:lnTo>
                    <a:pt x="925968" y="37545"/>
                  </a:lnTo>
                  <a:lnTo>
                    <a:pt x="909015" y="33947"/>
                  </a:lnTo>
                  <a:lnTo>
                    <a:pt x="874304" y="29951"/>
                  </a:lnTo>
                  <a:lnTo>
                    <a:pt x="839033" y="27182"/>
                  </a:lnTo>
                  <a:lnTo>
                    <a:pt x="821293" y="25055"/>
                  </a:lnTo>
                  <a:lnTo>
                    <a:pt x="785707" y="20045"/>
                  </a:lnTo>
                  <a:lnTo>
                    <a:pt x="750047" y="14512"/>
                  </a:lnTo>
                  <a:lnTo>
                    <a:pt x="711709" y="11390"/>
                  </a:lnTo>
                  <a:lnTo>
                    <a:pt x="671518" y="9011"/>
                  </a:lnTo>
                  <a:lnTo>
                    <a:pt x="651077" y="6988"/>
                  </a:lnTo>
                  <a:lnTo>
                    <a:pt x="610837" y="3086"/>
                  </a:lnTo>
                  <a:lnTo>
                    <a:pt x="573108" y="1352"/>
                  </a:lnTo>
                  <a:lnTo>
                    <a:pt x="513658" y="375"/>
                  </a:lnTo>
                  <a:lnTo>
                    <a:pt x="394558" y="0"/>
                  </a:lnTo>
                  <a:lnTo>
                    <a:pt x="357921" y="2626"/>
                  </a:lnTo>
                  <a:lnTo>
                    <a:pt x="321795" y="6109"/>
                  </a:lnTo>
                  <a:lnTo>
                    <a:pt x="285895" y="7656"/>
                  </a:lnTo>
                  <a:lnTo>
                    <a:pt x="236956" y="8527"/>
                  </a:lnTo>
                  <a:lnTo>
                    <a:pt x="206186" y="11377"/>
                  </a:lnTo>
                  <a:lnTo>
                    <a:pt x="191036" y="13526"/>
                  </a:lnTo>
                  <a:lnTo>
                    <a:pt x="176967" y="15950"/>
                  </a:lnTo>
                  <a:lnTo>
                    <a:pt x="163618" y="18560"/>
                  </a:lnTo>
                  <a:lnTo>
                    <a:pt x="150751" y="21291"/>
                  </a:lnTo>
                  <a:lnTo>
                    <a:pt x="113679" y="25136"/>
                  </a:lnTo>
                  <a:lnTo>
                    <a:pt x="73718" y="27426"/>
                  </a:lnTo>
                  <a:lnTo>
                    <a:pt x="52160" y="32796"/>
                  </a:lnTo>
                  <a:lnTo>
                    <a:pt x="12295" y="35608"/>
                  </a:lnTo>
                  <a:lnTo>
                    <a:pt x="0" y="35683"/>
                  </a:lnTo>
                  <a:lnTo>
                    <a:pt x="16618" y="35683"/>
                  </a:lnTo>
                  <a:lnTo>
                    <a:pt x="17032" y="34691"/>
                  </a:lnTo>
                  <a:lnTo>
                    <a:pt x="17492" y="30943"/>
                  </a:lnTo>
                  <a:lnTo>
                    <a:pt x="17751" y="27995"/>
                  </a:lnTo>
                  <a:lnTo>
                    <a:pt x="18779" y="27581"/>
                  </a:lnTo>
                  <a:lnTo>
                    <a:pt x="22568" y="27121"/>
                  </a:lnTo>
                  <a:lnTo>
                    <a:pt x="24967" y="26007"/>
                  </a:lnTo>
                  <a:lnTo>
                    <a:pt x="30279" y="22122"/>
                  </a:lnTo>
                  <a:lnTo>
                    <a:pt x="34107" y="19098"/>
                  </a:lnTo>
                  <a:lnTo>
                    <a:pt x="37649" y="15744"/>
                  </a:lnTo>
                  <a:lnTo>
                    <a:pt x="44649" y="8894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2" name="SMARTInkAnnotation295"/>
            <p:cNvSpPr/>
            <p:nvPr/>
          </p:nvSpPr>
          <p:spPr>
            <a:xfrm>
              <a:off x="3357562" y="2607468"/>
              <a:ext cx="1062634" cy="80368"/>
            </a:xfrm>
            <a:custGeom>
              <a:avLst/>
              <a:gdLst/>
              <a:ahLst/>
              <a:cxnLst/>
              <a:rect l="0" t="0" r="0" b="0"/>
              <a:pathLst>
                <a:path w="1062634" h="80368">
                  <a:moveTo>
                    <a:pt x="0" y="80367"/>
                  </a:moveTo>
                  <a:lnTo>
                    <a:pt x="12429" y="67939"/>
                  </a:lnTo>
                  <a:lnTo>
                    <a:pt x="16223" y="65136"/>
                  </a:lnTo>
                  <a:lnTo>
                    <a:pt x="20737" y="62276"/>
                  </a:lnTo>
                  <a:lnTo>
                    <a:pt x="25731" y="59376"/>
                  </a:lnTo>
                  <a:lnTo>
                    <a:pt x="31045" y="57444"/>
                  </a:lnTo>
                  <a:lnTo>
                    <a:pt x="42240" y="55297"/>
                  </a:lnTo>
                  <a:lnTo>
                    <a:pt x="48004" y="53731"/>
                  </a:lnTo>
                  <a:lnTo>
                    <a:pt x="53830" y="51696"/>
                  </a:lnTo>
                  <a:lnTo>
                    <a:pt x="59699" y="49347"/>
                  </a:lnTo>
                  <a:lnTo>
                    <a:pt x="66589" y="47781"/>
                  </a:lnTo>
                  <a:lnTo>
                    <a:pt x="82181" y="46041"/>
                  </a:lnTo>
                  <a:lnTo>
                    <a:pt x="90506" y="44585"/>
                  </a:lnTo>
                  <a:lnTo>
                    <a:pt x="99033" y="42621"/>
                  </a:lnTo>
                  <a:lnTo>
                    <a:pt x="107693" y="40321"/>
                  </a:lnTo>
                  <a:lnTo>
                    <a:pt x="117436" y="38787"/>
                  </a:lnTo>
                  <a:lnTo>
                    <a:pt x="150110" y="36628"/>
                  </a:lnTo>
                  <a:lnTo>
                    <a:pt x="173210" y="36123"/>
                  </a:lnTo>
                  <a:lnTo>
                    <a:pt x="353020" y="35722"/>
                  </a:lnTo>
                  <a:lnTo>
                    <a:pt x="368300" y="34729"/>
                  </a:lnTo>
                  <a:lnTo>
                    <a:pt x="383447" y="33075"/>
                  </a:lnTo>
                  <a:lnTo>
                    <a:pt x="398507" y="30980"/>
                  </a:lnTo>
                  <a:lnTo>
                    <a:pt x="431114" y="28652"/>
                  </a:lnTo>
                  <a:lnTo>
                    <a:pt x="465450" y="27617"/>
                  </a:lnTo>
                  <a:lnTo>
                    <a:pt x="571597" y="26862"/>
                  </a:lnTo>
                  <a:lnTo>
                    <a:pt x="751704" y="26790"/>
                  </a:lnTo>
                  <a:lnTo>
                    <a:pt x="767042" y="25798"/>
                  </a:lnTo>
                  <a:lnTo>
                    <a:pt x="781236" y="24144"/>
                  </a:lnTo>
                  <a:lnTo>
                    <a:pt x="794668" y="22049"/>
                  </a:lnTo>
                  <a:lnTo>
                    <a:pt x="820175" y="19722"/>
                  </a:lnTo>
                  <a:lnTo>
                    <a:pt x="844741" y="18687"/>
                  </a:lnTo>
                  <a:lnTo>
                    <a:pt x="880884" y="18105"/>
                  </a:lnTo>
                  <a:lnTo>
                    <a:pt x="904796" y="17969"/>
                  </a:lnTo>
                  <a:lnTo>
                    <a:pt x="915736" y="16940"/>
                  </a:lnTo>
                  <a:lnTo>
                    <a:pt x="926006" y="15262"/>
                  </a:lnTo>
                  <a:lnTo>
                    <a:pt x="935829" y="13151"/>
                  </a:lnTo>
                  <a:lnTo>
                    <a:pt x="954682" y="10806"/>
                  </a:lnTo>
                  <a:lnTo>
                    <a:pt x="986298" y="9300"/>
                  </a:lnTo>
                  <a:lnTo>
                    <a:pt x="1005509" y="9040"/>
                  </a:lnTo>
                  <a:lnTo>
                    <a:pt x="1010660" y="8011"/>
                  </a:lnTo>
                  <a:lnTo>
                    <a:pt x="1015086" y="6333"/>
                  </a:lnTo>
                  <a:lnTo>
                    <a:pt x="1019028" y="4222"/>
                  </a:lnTo>
                  <a:lnTo>
                    <a:pt x="1028701" y="1876"/>
                  </a:lnTo>
                  <a:lnTo>
                    <a:pt x="1060484" y="15"/>
                  </a:lnTo>
                  <a:lnTo>
                    <a:pt x="1062633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3" name="SMARTInkAnnotation296"/>
            <p:cNvSpPr/>
            <p:nvPr/>
          </p:nvSpPr>
          <p:spPr>
            <a:xfrm>
              <a:off x="6947296" y="4116585"/>
              <a:ext cx="250033" cy="357189"/>
            </a:xfrm>
            <a:custGeom>
              <a:avLst/>
              <a:gdLst/>
              <a:ahLst/>
              <a:cxnLst/>
              <a:rect l="0" t="0" r="0" b="0"/>
              <a:pathLst>
                <a:path w="250033" h="357189">
                  <a:moveTo>
                    <a:pt x="250032" y="0"/>
                  </a:moveTo>
                  <a:lnTo>
                    <a:pt x="250032" y="12429"/>
                  </a:lnTo>
                  <a:lnTo>
                    <a:pt x="249039" y="15232"/>
                  </a:lnTo>
                  <a:lnTo>
                    <a:pt x="240318" y="29504"/>
                  </a:lnTo>
                  <a:lnTo>
                    <a:pt x="234800" y="39902"/>
                  </a:lnTo>
                  <a:lnTo>
                    <a:pt x="220220" y="68620"/>
                  </a:lnTo>
                  <a:lnTo>
                    <a:pt x="217259" y="75512"/>
                  </a:lnTo>
                  <a:lnTo>
                    <a:pt x="214293" y="83084"/>
                  </a:lnTo>
                  <a:lnTo>
                    <a:pt x="211322" y="91108"/>
                  </a:lnTo>
                  <a:lnTo>
                    <a:pt x="207358" y="98442"/>
                  </a:lnTo>
                  <a:lnTo>
                    <a:pt x="202731" y="105316"/>
                  </a:lnTo>
                  <a:lnTo>
                    <a:pt x="197662" y="111882"/>
                  </a:lnTo>
                  <a:lnTo>
                    <a:pt x="192298" y="120229"/>
                  </a:lnTo>
                  <a:lnTo>
                    <a:pt x="186738" y="129762"/>
                  </a:lnTo>
                  <a:lnTo>
                    <a:pt x="181046" y="140086"/>
                  </a:lnTo>
                  <a:lnTo>
                    <a:pt x="175268" y="149946"/>
                  </a:lnTo>
                  <a:lnTo>
                    <a:pt x="163556" y="168838"/>
                  </a:lnTo>
                  <a:lnTo>
                    <a:pt x="156662" y="178043"/>
                  </a:lnTo>
                  <a:lnTo>
                    <a:pt x="149090" y="187156"/>
                  </a:lnTo>
                  <a:lnTo>
                    <a:pt x="141065" y="196209"/>
                  </a:lnTo>
                  <a:lnTo>
                    <a:pt x="133732" y="205220"/>
                  </a:lnTo>
                  <a:lnTo>
                    <a:pt x="126858" y="214204"/>
                  </a:lnTo>
                  <a:lnTo>
                    <a:pt x="120291" y="223170"/>
                  </a:lnTo>
                  <a:lnTo>
                    <a:pt x="112936" y="232123"/>
                  </a:lnTo>
                  <a:lnTo>
                    <a:pt x="105057" y="241069"/>
                  </a:lnTo>
                  <a:lnTo>
                    <a:pt x="89356" y="257954"/>
                  </a:lnTo>
                  <a:lnTo>
                    <a:pt x="75764" y="272074"/>
                  </a:lnTo>
                  <a:lnTo>
                    <a:pt x="69361" y="279609"/>
                  </a:lnTo>
                  <a:lnTo>
                    <a:pt x="63107" y="287609"/>
                  </a:lnTo>
                  <a:lnTo>
                    <a:pt x="56955" y="295919"/>
                  </a:lnTo>
                  <a:lnTo>
                    <a:pt x="50868" y="303444"/>
                  </a:lnTo>
                  <a:lnTo>
                    <a:pt x="44826" y="310445"/>
                  </a:lnTo>
                  <a:lnTo>
                    <a:pt x="38814" y="317096"/>
                  </a:lnTo>
                  <a:lnTo>
                    <a:pt x="32822" y="322522"/>
                  </a:lnTo>
                  <a:lnTo>
                    <a:pt x="26843" y="327132"/>
                  </a:lnTo>
                  <a:lnTo>
                    <a:pt x="20872" y="331197"/>
                  </a:lnTo>
                  <a:lnTo>
                    <a:pt x="15899" y="334900"/>
                  </a:lnTo>
                  <a:lnTo>
                    <a:pt x="11592" y="338361"/>
                  </a:lnTo>
                  <a:lnTo>
                    <a:pt x="7728" y="341660"/>
                  </a:lnTo>
                  <a:lnTo>
                    <a:pt x="5152" y="344851"/>
                  </a:lnTo>
                  <a:lnTo>
                    <a:pt x="1017" y="354457"/>
                  </a:lnTo>
                  <a:lnTo>
                    <a:pt x="0" y="357188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4" name="SMARTInkAnnotation297"/>
            <p:cNvSpPr/>
            <p:nvPr/>
          </p:nvSpPr>
          <p:spPr>
            <a:xfrm>
              <a:off x="6965156" y="4161234"/>
              <a:ext cx="241102" cy="401837"/>
            </a:xfrm>
            <a:custGeom>
              <a:avLst/>
              <a:gdLst/>
              <a:ahLst/>
              <a:cxnLst/>
              <a:rect l="0" t="0" r="0" b="0"/>
              <a:pathLst>
                <a:path w="241102" h="401837">
                  <a:moveTo>
                    <a:pt x="0" y="0"/>
                  </a:moveTo>
                  <a:lnTo>
                    <a:pt x="0" y="12429"/>
                  </a:lnTo>
                  <a:lnTo>
                    <a:pt x="991" y="15231"/>
                  </a:lnTo>
                  <a:lnTo>
                    <a:pt x="4739" y="20990"/>
                  </a:lnTo>
                  <a:lnTo>
                    <a:pt x="7068" y="29503"/>
                  </a:lnTo>
                  <a:lnTo>
                    <a:pt x="9095" y="39902"/>
                  </a:lnTo>
                  <a:lnTo>
                    <a:pt x="13302" y="51137"/>
                  </a:lnTo>
                  <a:lnTo>
                    <a:pt x="16806" y="57904"/>
                  </a:lnTo>
                  <a:lnTo>
                    <a:pt x="21126" y="65392"/>
                  </a:lnTo>
                  <a:lnTo>
                    <a:pt x="25990" y="73360"/>
                  </a:lnTo>
                  <a:lnTo>
                    <a:pt x="31217" y="82641"/>
                  </a:lnTo>
                  <a:lnTo>
                    <a:pt x="42317" y="103536"/>
                  </a:lnTo>
                  <a:lnTo>
                    <a:pt x="59722" y="137613"/>
                  </a:lnTo>
                  <a:lnTo>
                    <a:pt x="66603" y="149289"/>
                  </a:lnTo>
                  <a:lnTo>
                    <a:pt x="74168" y="161041"/>
                  </a:lnTo>
                  <a:lnTo>
                    <a:pt x="82188" y="172845"/>
                  </a:lnTo>
                  <a:lnTo>
                    <a:pt x="99035" y="196544"/>
                  </a:lnTo>
                  <a:lnTo>
                    <a:pt x="107696" y="208420"/>
                  </a:lnTo>
                  <a:lnTo>
                    <a:pt x="115453" y="220306"/>
                  </a:lnTo>
                  <a:lnTo>
                    <a:pt x="122609" y="232199"/>
                  </a:lnTo>
                  <a:lnTo>
                    <a:pt x="129364" y="244096"/>
                  </a:lnTo>
                  <a:lnTo>
                    <a:pt x="142162" y="267898"/>
                  </a:lnTo>
                  <a:lnTo>
                    <a:pt x="148353" y="279802"/>
                  </a:lnTo>
                  <a:lnTo>
                    <a:pt x="154464" y="290714"/>
                  </a:lnTo>
                  <a:lnTo>
                    <a:pt x="160523" y="300966"/>
                  </a:lnTo>
                  <a:lnTo>
                    <a:pt x="172547" y="320294"/>
                  </a:lnTo>
                  <a:lnTo>
                    <a:pt x="184505" y="338806"/>
                  </a:lnTo>
                  <a:lnTo>
                    <a:pt x="189480" y="346917"/>
                  </a:lnTo>
                  <a:lnTo>
                    <a:pt x="193788" y="354310"/>
                  </a:lnTo>
                  <a:lnTo>
                    <a:pt x="197653" y="361222"/>
                  </a:lnTo>
                  <a:lnTo>
                    <a:pt x="202214" y="367815"/>
                  </a:lnTo>
                  <a:lnTo>
                    <a:pt x="207238" y="374194"/>
                  </a:lnTo>
                  <a:lnTo>
                    <a:pt x="212573" y="380431"/>
                  </a:lnTo>
                  <a:lnTo>
                    <a:pt x="217122" y="385582"/>
                  </a:lnTo>
                  <a:lnTo>
                    <a:pt x="224822" y="393950"/>
                  </a:lnTo>
                  <a:lnTo>
                    <a:pt x="228264" y="396578"/>
                  </a:lnTo>
                  <a:lnTo>
                    <a:pt x="231550" y="398331"/>
                  </a:lnTo>
                  <a:lnTo>
                    <a:pt x="241101" y="401836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SMARTInkAnnotation298"/>
            <p:cNvSpPr/>
            <p:nvPr/>
          </p:nvSpPr>
          <p:spPr>
            <a:xfrm>
              <a:off x="7474148" y="4196953"/>
              <a:ext cx="17860" cy="312540"/>
            </a:xfrm>
            <a:custGeom>
              <a:avLst/>
              <a:gdLst/>
              <a:ahLst/>
              <a:cxnLst/>
              <a:rect l="0" t="0" r="0" b="0"/>
              <a:pathLst>
                <a:path w="17860" h="312540">
                  <a:moveTo>
                    <a:pt x="17859" y="0"/>
                  </a:moveTo>
                  <a:lnTo>
                    <a:pt x="17859" y="94586"/>
                  </a:lnTo>
                  <a:lnTo>
                    <a:pt x="16867" y="104730"/>
                  </a:lnTo>
                  <a:lnTo>
                    <a:pt x="15213" y="114468"/>
                  </a:lnTo>
                  <a:lnTo>
                    <a:pt x="13119" y="123937"/>
                  </a:lnTo>
                  <a:lnTo>
                    <a:pt x="11722" y="133226"/>
                  </a:lnTo>
                  <a:lnTo>
                    <a:pt x="10792" y="142396"/>
                  </a:lnTo>
                  <a:lnTo>
                    <a:pt x="10171" y="151485"/>
                  </a:lnTo>
                  <a:lnTo>
                    <a:pt x="9757" y="161513"/>
                  </a:lnTo>
                  <a:lnTo>
                    <a:pt x="9297" y="183239"/>
                  </a:lnTo>
                  <a:lnTo>
                    <a:pt x="8183" y="193597"/>
                  </a:lnTo>
                  <a:lnTo>
                    <a:pt x="6447" y="203478"/>
                  </a:lnTo>
                  <a:lnTo>
                    <a:pt x="4298" y="213043"/>
                  </a:lnTo>
                  <a:lnTo>
                    <a:pt x="2865" y="222396"/>
                  </a:lnTo>
                  <a:lnTo>
                    <a:pt x="1910" y="231607"/>
                  </a:lnTo>
                  <a:lnTo>
                    <a:pt x="1274" y="240725"/>
                  </a:lnTo>
                  <a:lnTo>
                    <a:pt x="849" y="249780"/>
                  </a:lnTo>
                  <a:lnTo>
                    <a:pt x="377" y="267779"/>
                  </a:lnTo>
                  <a:lnTo>
                    <a:pt x="0" y="31253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SMARTInkAnnotation299"/>
            <p:cNvSpPr/>
            <p:nvPr/>
          </p:nvSpPr>
          <p:spPr>
            <a:xfrm>
              <a:off x="7295554" y="4330898"/>
              <a:ext cx="285751" cy="35720"/>
            </a:xfrm>
            <a:custGeom>
              <a:avLst/>
              <a:gdLst/>
              <a:ahLst/>
              <a:cxnLst/>
              <a:rect l="0" t="0" r="0" b="0"/>
              <a:pathLst>
                <a:path w="285751" h="35720">
                  <a:moveTo>
                    <a:pt x="0" y="0"/>
                  </a:moveTo>
                  <a:lnTo>
                    <a:pt x="134005" y="0"/>
                  </a:lnTo>
                  <a:lnTo>
                    <a:pt x="143908" y="992"/>
                  </a:lnTo>
                  <a:lnTo>
                    <a:pt x="154477" y="2646"/>
                  </a:lnTo>
                  <a:lnTo>
                    <a:pt x="204698" y="12429"/>
                  </a:lnTo>
                  <a:lnTo>
                    <a:pt x="230544" y="18091"/>
                  </a:lnTo>
                  <a:lnTo>
                    <a:pt x="242993" y="20991"/>
                  </a:lnTo>
                  <a:lnTo>
                    <a:pt x="253277" y="23916"/>
                  </a:lnTo>
                  <a:lnTo>
                    <a:pt x="262117" y="26857"/>
                  </a:lnTo>
                  <a:lnTo>
                    <a:pt x="285750" y="3571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SMARTInkAnnotation300"/>
            <p:cNvSpPr/>
            <p:nvPr/>
          </p:nvSpPr>
          <p:spPr>
            <a:xfrm>
              <a:off x="7715250" y="4107666"/>
              <a:ext cx="285751" cy="392897"/>
            </a:xfrm>
            <a:custGeom>
              <a:avLst/>
              <a:gdLst/>
              <a:ahLst/>
              <a:cxnLst/>
              <a:rect l="0" t="0" r="0" b="0"/>
              <a:pathLst>
                <a:path w="285751" h="392897">
                  <a:moveTo>
                    <a:pt x="0" y="62498"/>
                  </a:moveTo>
                  <a:lnTo>
                    <a:pt x="0" y="57757"/>
                  </a:lnTo>
                  <a:lnTo>
                    <a:pt x="991" y="55369"/>
                  </a:lnTo>
                  <a:lnTo>
                    <a:pt x="4739" y="50068"/>
                  </a:lnTo>
                  <a:lnTo>
                    <a:pt x="7128" y="48258"/>
                  </a:lnTo>
                  <a:lnTo>
                    <a:pt x="9713" y="47052"/>
                  </a:lnTo>
                  <a:lnTo>
                    <a:pt x="12428" y="46247"/>
                  </a:lnTo>
                  <a:lnTo>
                    <a:pt x="20737" y="40061"/>
                  </a:lnTo>
                  <a:lnTo>
                    <a:pt x="25730" y="35634"/>
                  </a:lnTo>
                  <a:lnTo>
                    <a:pt x="31043" y="31690"/>
                  </a:lnTo>
                  <a:lnTo>
                    <a:pt x="36570" y="28068"/>
                  </a:lnTo>
                  <a:lnTo>
                    <a:pt x="42240" y="24662"/>
                  </a:lnTo>
                  <a:lnTo>
                    <a:pt x="48004" y="22391"/>
                  </a:lnTo>
                  <a:lnTo>
                    <a:pt x="53830" y="20877"/>
                  </a:lnTo>
                  <a:lnTo>
                    <a:pt x="59699" y="19868"/>
                  </a:lnTo>
                  <a:lnTo>
                    <a:pt x="65596" y="18203"/>
                  </a:lnTo>
                  <a:lnTo>
                    <a:pt x="71511" y="16101"/>
                  </a:lnTo>
                  <a:lnTo>
                    <a:pt x="77440" y="13707"/>
                  </a:lnTo>
                  <a:lnTo>
                    <a:pt x="83376" y="12111"/>
                  </a:lnTo>
                  <a:lnTo>
                    <a:pt x="89318" y="11047"/>
                  </a:lnTo>
                  <a:lnTo>
                    <a:pt x="95264" y="10338"/>
                  </a:lnTo>
                  <a:lnTo>
                    <a:pt x="101213" y="8873"/>
                  </a:lnTo>
                  <a:lnTo>
                    <a:pt x="107163" y="6904"/>
                  </a:lnTo>
                  <a:lnTo>
                    <a:pt x="113113" y="4599"/>
                  </a:lnTo>
                  <a:lnTo>
                    <a:pt x="120057" y="3062"/>
                  </a:lnTo>
                  <a:lnTo>
                    <a:pt x="127662" y="2038"/>
                  </a:lnTo>
                  <a:lnTo>
                    <a:pt x="135711" y="1355"/>
                  </a:lnTo>
                  <a:lnTo>
                    <a:pt x="143059" y="900"/>
                  </a:lnTo>
                  <a:lnTo>
                    <a:pt x="156516" y="394"/>
                  </a:lnTo>
                  <a:lnTo>
                    <a:pt x="175248" y="109"/>
                  </a:lnTo>
                  <a:lnTo>
                    <a:pt x="211303" y="0"/>
                  </a:lnTo>
                  <a:lnTo>
                    <a:pt x="217268" y="989"/>
                  </a:lnTo>
                  <a:lnTo>
                    <a:pt x="223227" y="2640"/>
                  </a:lnTo>
                  <a:lnTo>
                    <a:pt x="229186" y="4733"/>
                  </a:lnTo>
                  <a:lnTo>
                    <a:pt x="235141" y="6129"/>
                  </a:lnTo>
                  <a:lnTo>
                    <a:pt x="241096" y="7059"/>
                  </a:lnTo>
                  <a:lnTo>
                    <a:pt x="247050" y="7679"/>
                  </a:lnTo>
                  <a:lnTo>
                    <a:pt x="252013" y="9085"/>
                  </a:lnTo>
                  <a:lnTo>
                    <a:pt x="260172" y="13292"/>
                  </a:lnTo>
                  <a:lnTo>
                    <a:pt x="265603" y="16499"/>
                  </a:lnTo>
                  <a:lnTo>
                    <a:pt x="271953" y="22190"/>
                  </a:lnTo>
                  <a:lnTo>
                    <a:pt x="273575" y="24711"/>
                  </a:lnTo>
                  <a:lnTo>
                    <a:pt x="275378" y="30159"/>
                  </a:lnTo>
                  <a:lnTo>
                    <a:pt x="276393" y="38804"/>
                  </a:lnTo>
                  <a:lnTo>
                    <a:pt x="276630" y="47337"/>
                  </a:lnTo>
                  <a:lnTo>
                    <a:pt x="276693" y="52391"/>
                  </a:lnTo>
                  <a:lnTo>
                    <a:pt x="275743" y="56752"/>
                  </a:lnTo>
                  <a:lnTo>
                    <a:pt x="269666" y="68622"/>
                  </a:lnTo>
                  <a:lnTo>
                    <a:pt x="264379" y="78780"/>
                  </a:lnTo>
                  <a:lnTo>
                    <a:pt x="255826" y="90914"/>
                  </a:lnTo>
                  <a:lnTo>
                    <a:pt x="247315" y="100262"/>
                  </a:lnTo>
                  <a:lnTo>
                    <a:pt x="231367" y="116681"/>
                  </a:lnTo>
                  <a:lnTo>
                    <a:pt x="208200" y="140008"/>
                  </a:lnTo>
                  <a:lnTo>
                    <a:pt x="201307" y="145921"/>
                  </a:lnTo>
                  <a:lnTo>
                    <a:pt x="193737" y="151848"/>
                  </a:lnTo>
                  <a:lnTo>
                    <a:pt x="185711" y="157783"/>
                  </a:lnTo>
                  <a:lnTo>
                    <a:pt x="178378" y="163724"/>
                  </a:lnTo>
                  <a:lnTo>
                    <a:pt x="171505" y="169670"/>
                  </a:lnTo>
                  <a:lnTo>
                    <a:pt x="164937" y="175617"/>
                  </a:lnTo>
                  <a:lnTo>
                    <a:pt x="157583" y="181567"/>
                  </a:lnTo>
                  <a:lnTo>
                    <a:pt x="149704" y="187518"/>
                  </a:lnTo>
                  <a:lnTo>
                    <a:pt x="133011" y="199421"/>
                  </a:lnTo>
                  <a:lnTo>
                    <a:pt x="115671" y="211326"/>
                  </a:lnTo>
                  <a:lnTo>
                    <a:pt x="107871" y="218271"/>
                  </a:lnTo>
                  <a:lnTo>
                    <a:pt x="100687" y="225878"/>
                  </a:lnTo>
                  <a:lnTo>
                    <a:pt x="93913" y="233925"/>
                  </a:lnTo>
                  <a:lnTo>
                    <a:pt x="86422" y="241275"/>
                  </a:lnTo>
                  <a:lnTo>
                    <a:pt x="78451" y="248159"/>
                  </a:lnTo>
                  <a:lnTo>
                    <a:pt x="70159" y="254733"/>
                  </a:lnTo>
                  <a:lnTo>
                    <a:pt x="62648" y="261100"/>
                  </a:lnTo>
                  <a:lnTo>
                    <a:pt x="55655" y="267328"/>
                  </a:lnTo>
                  <a:lnTo>
                    <a:pt x="43588" y="278549"/>
                  </a:lnTo>
                  <a:lnTo>
                    <a:pt x="34916" y="286843"/>
                  </a:lnTo>
                  <a:lnTo>
                    <a:pt x="27755" y="296483"/>
                  </a:lnTo>
                  <a:lnTo>
                    <a:pt x="21265" y="306389"/>
                  </a:lnTo>
                  <a:lnTo>
                    <a:pt x="13025" y="317545"/>
                  </a:lnTo>
                  <a:lnTo>
                    <a:pt x="10750" y="324018"/>
                  </a:lnTo>
                  <a:lnTo>
                    <a:pt x="11134" y="327134"/>
                  </a:lnTo>
                  <a:lnTo>
                    <a:pt x="12384" y="330203"/>
                  </a:lnTo>
                  <a:lnTo>
                    <a:pt x="14209" y="333241"/>
                  </a:lnTo>
                  <a:lnTo>
                    <a:pt x="16236" y="339263"/>
                  </a:lnTo>
                  <a:lnTo>
                    <a:pt x="16778" y="342258"/>
                  </a:lnTo>
                  <a:lnTo>
                    <a:pt x="19122" y="345246"/>
                  </a:lnTo>
                  <a:lnTo>
                    <a:pt x="27020" y="351213"/>
                  </a:lnTo>
                  <a:lnTo>
                    <a:pt x="31904" y="353201"/>
                  </a:lnTo>
                  <a:lnTo>
                    <a:pt x="37144" y="354527"/>
                  </a:lnTo>
                  <a:lnTo>
                    <a:pt x="42622" y="355410"/>
                  </a:lnTo>
                  <a:lnTo>
                    <a:pt x="49250" y="356991"/>
                  </a:lnTo>
                  <a:lnTo>
                    <a:pt x="56646" y="359038"/>
                  </a:lnTo>
                  <a:lnTo>
                    <a:pt x="72800" y="363957"/>
                  </a:lnTo>
                  <a:lnTo>
                    <a:pt x="89903" y="369451"/>
                  </a:lnTo>
                  <a:lnTo>
                    <a:pt x="98630" y="371313"/>
                  </a:lnTo>
                  <a:lnTo>
                    <a:pt x="107425" y="372554"/>
                  </a:lnTo>
                  <a:lnTo>
                    <a:pt x="116264" y="373382"/>
                  </a:lnTo>
                  <a:lnTo>
                    <a:pt x="126127" y="374925"/>
                  </a:lnTo>
                  <a:lnTo>
                    <a:pt x="136670" y="376947"/>
                  </a:lnTo>
                  <a:lnTo>
                    <a:pt x="158968" y="381839"/>
                  </a:lnTo>
                  <a:lnTo>
                    <a:pt x="182109" y="387320"/>
                  </a:lnTo>
                  <a:lnTo>
                    <a:pt x="192843" y="389178"/>
                  </a:lnTo>
                  <a:lnTo>
                    <a:pt x="202975" y="390418"/>
                  </a:lnTo>
                  <a:lnTo>
                    <a:pt x="212707" y="391244"/>
                  </a:lnTo>
                  <a:lnTo>
                    <a:pt x="222172" y="391795"/>
                  </a:lnTo>
                  <a:lnTo>
                    <a:pt x="240626" y="392406"/>
                  </a:lnTo>
                  <a:lnTo>
                    <a:pt x="273327" y="392832"/>
                  </a:lnTo>
                  <a:lnTo>
                    <a:pt x="285750" y="392896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SMARTInkAnnotation301"/>
            <p:cNvSpPr/>
            <p:nvPr/>
          </p:nvSpPr>
          <p:spPr>
            <a:xfrm>
              <a:off x="7777757" y="4304109"/>
              <a:ext cx="196454" cy="8931"/>
            </a:xfrm>
            <a:custGeom>
              <a:avLst/>
              <a:gdLst/>
              <a:ahLst/>
              <a:cxnLst/>
              <a:rect l="0" t="0" r="0" b="0"/>
              <a:pathLst>
                <a:path w="196454" h="8931">
                  <a:moveTo>
                    <a:pt x="0" y="0"/>
                  </a:moveTo>
                  <a:lnTo>
                    <a:pt x="73261" y="0"/>
                  </a:lnTo>
                  <a:lnTo>
                    <a:pt x="81582" y="992"/>
                  </a:lnTo>
                  <a:lnTo>
                    <a:pt x="90107" y="2645"/>
                  </a:lnTo>
                  <a:lnTo>
                    <a:pt x="98767" y="4740"/>
                  </a:lnTo>
                  <a:lnTo>
                    <a:pt x="108508" y="6136"/>
                  </a:lnTo>
                  <a:lnTo>
                    <a:pt x="118972" y="7068"/>
                  </a:lnTo>
                  <a:lnTo>
                    <a:pt x="129916" y="7688"/>
                  </a:lnTo>
                  <a:lnTo>
                    <a:pt x="150014" y="8378"/>
                  </a:lnTo>
                  <a:lnTo>
                    <a:pt x="196453" y="893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SMARTInkAnnotation302"/>
            <p:cNvSpPr/>
            <p:nvPr/>
          </p:nvSpPr>
          <p:spPr>
            <a:xfrm>
              <a:off x="8170664" y="4027289"/>
              <a:ext cx="214157" cy="678657"/>
            </a:xfrm>
            <a:custGeom>
              <a:avLst/>
              <a:gdLst/>
              <a:ahLst/>
              <a:cxnLst/>
              <a:rect l="0" t="0" r="0" b="0"/>
              <a:pathLst>
                <a:path w="214157" h="678657">
                  <a:moveTo>
                    <a:pt x="107156" y="0"/>
                  </a:moveTo>
                  <a:lnTo>
                    <a:pt x="111896" y="0"/>
                  </a:lnTo>
                  <a:lnTo>
                    <a:pt x="114285" y="992"/>
                  </a:lnTo>
                  <a:lnTo>
                    <a:pt x="119585" y="4740"/>
                  </a:lnTo>
                  <a:lnTo>
                    <a:pt x="125248" y="9713"/>
                  </a:lnTo>
                  <a:lnTo>
                    <a:pt x="128147" y="12428"/>
                  </a:lnTo>
                  <a:lnTo>
                    <a:pt x="141708" y="25731"/>
                  </a:lnTo>
                  <a:lnTo>
                    <a:pt x="146066" y="31044"/>
                  </a:lnTo>
                  <a:lnTo>
                    <a:pt x="149963" y="36571"/>
                  </a:lnTo>
                  <a:lnTo>
                    <a:pt x="157931" y="48996"/>
                  </a:lnTo>
                  <a:lnTo>
                    <a:pt x="168087" y="64439"/>
                  </a:lnTo>
                  <a:lnTo>
                    <a:pt x="172581" y="71733"/>
                  </a:lnTo>
                  <a:lnTo>
                    <a:pt x="176570" y="78579"/>
                  </a:lnTo>
                  <a:lnTo>
                    <a:pt x="180222" y="85128"/>
                  </a:lnTo>
                  <a:lnTo>
                    <a:pt x="183647" y="92471"/>
                  </a:lnTo>
                  <a:lnTo>
                    <a:pt x="190100" y="108567"/>
                  </a:lnTo>
                  <a:lnTo>
                    <a:pt x="196276" y="128288"/>
                  </a:lnTo>
                  <a:lnTo>
                    <a:pt x="202327" y="149290"/>
                  </a:lnTo>
                  <a:lnTo>
                    <a:pt x="208324" y="168546"/>
                  </a:lnTo>
                  <a:lnTo>
                    <a:pt x="211650" y="189672"/>
                  </a:lnTo>
                  <a:lnTo>
                    <a:pt x="212538" y="200862"/>
                  </a:lnTo>
                  <a:lnTo>
                    <a:pt x="213130" y="212290"/>
                  </a:lnTo>
                  <a:lnTo>
                    <a:pt x="213786" y="235572"/>
                  </a:lnTo>
                  <a:lnTo>
                    <a:pt x="214156" y="275733"/>
                  </a:lnTo>
                  <a:lnTo>
                    <a:pt x="213216" y="288994"/>
                  </a:lnTo>
                  <a:lnTo>
                    <a:pt x="211597" y="301802"/>
                  </a:lnTo>
                  <a:lnTo>
                    <a:pt x="207152" y="327611"/>
                  </a:lnTo>
                  <a:lnTo>
                    <a:pt x="201869" y="355617"/>
                  </a:lnTo>
                  <a:lnTo>
                    <a:pt x="196215" y="381956"/>
                  </a:lnTo>
                  <a:lnTo>
                    <a:pt x="193317" y="394535"/>
                  </a:lnTo>
                  <a:lnTo>
                    <a:pt x="189402" y="407883"/>
                  </a:lnTo>
                  <a:lnTo>
                    <a:pt x="184806" y="421742"/>
                  </a:lnTo>
                  <a:lnTo>
                    <a:pt x="179758" y="435942"/>
                  </a:lnTo>
                  <a:lnTo>
                    <a:pt x="174409" y="449378"/>
                  </a:lnTo>
                  <a:lnTo>
                    <a:pt x="168858" y="462304"/>
                  </a:lnTo>
                  <a:lnTo>
                    <a:pt x="163173" y="474890"/>
                  </a:lnTo>
                  <a:lnTo>
                    <a:pt x="156408" y="487250"/>
                  </a:lnTo>
                  <a:lnTo>
                    <a:pt x="148920" y="499458"/>
                  </a:lnTo>
                  <a:lnTo>
                    <a:pt x="140951" y="511566"/>
                  </a:lnTo>
                  <a:lnTo>
                    <a:pt x="124161" y="535602"/>
                  </a:lnTo>
                  <a:lnTo>
                    <a:pt x="89128" y="583371"/>
                  </a:lnTo>
                  <a:lnTo>
                    <a:pt x="62457" y="619114"/>
                  </a:lnTo>
                  <a:lnTo>
                    <a:pt x="53544" y="629039"/>
                  </a:lnTo>
                  <a:lnTo>
                    <a:pt x="44626" y="637641"/>
                  </a:lnTo>
                  <a:lnTo>
                    <a:pt x="35704" y="645359"/>
                  </a:lnTo>
                  <a:lnTo>
                    <a:pt x="27770" y="652490"/>
                  </a:lnTo>
                  <a:lnTo>
                    <a:pt x="0" y="678656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SMARTInkAnnotation303"/>
            <p:cNvSpPr/>
            <p:nvPr/>
          </p:nvSpPr>
          <p:spPr>
            <a:xfrm>
              <a:off x="6626350" y="4089796"/>
              <a:ext cx="338807" cy="687587"/>
            </a:xfrm>
            <a:custGeom>
              <a:avLst/>
              <a:gdLst/>
              <a:ahLst/>
              <a:cxnLst/>
              <a:rect l="0" t="0" r="0" b="0"/>
              <a:pathLst>
                <a:path w="338807" h="687587">
                  <a:moveTo>
                    <a:pt x="97704" y="0"/>
                  </a:moveTo>
                  <a:lnTo>
                    <a:pt x="63152" y="34552"/>
                  </a:lnTo>
                  <a:lnTo>
                    <a:pt x="54897" y="45453"/>
                  </a:lnTo>
                  <a:lnTo>
                    <a:pt x="44671" y="62747"/>
                  </a:lnTo>
                  <a:lnTo>
                    <a:pt x="35358" y="83084"/>
                  </a:lnTo>
                  <a:lnTo>
                    <a:pt x="29315" y="99434"/>
                  </a:lnTo>
                  <a:lnTo>
                    <a:pt x="14370" y="143034"/>
                  </a:lnTo>
                  <a:lnTo>
                    <a:pt x="5433" y="169712"/>
                  </a:lnTo>
                  <a:lnTo>
                    <a:pt x="2124" y="190191"/>
                  </a:lnTo>
                  <a:lnTo>
                    <a:pt x="1243" y="201208"/>
                  </a:lnTo>
                  <a:lnTo>
                    <a:pt x="654" y="212522"/>
                  </a:lnTo>
                  <a:lnTo>
                    <a:pt x="0" y="235676"/>
                  </a:lnTo>
                  <a:lnTo>
                    <a:pt x="818" y="247406"/>
                  </a:lnTo>
                  <a:lnTo>
                    <a:pt x="2356" y="259195"/>
                  </a:lnTo>
                  <a:lnTo>
                    <a:pt x="4373" y="271023"/>
                  </a:lnTo>
                  <a:lnTo>
                    <a:pt x="6710" y="282878"/>
                  </a:lnTo>
                  <a:lnTo>
                    <a:pt x="11952" y="306632"/>
                  </a:lnTo>
                  <a:lnTo>
                    <a:pt x="20482" y="342319"/>
                  </a:lnTo>
                  <a:lnTo>
                    <a:pt x="24395" y="355212"/>
                  </a:lnTo>
                  <a:lnTo>
                    <a:pt x="28987" y="368770"/>
                  </a:lnTo>
                  <a:lnTo>
                    <a:pt x="34034" y="382768"/>
                  </a:lnTo>
                  <a:lnTo>
                    <a:pt x="39382" y="396070"/>
                  </a:lnTo>
                  <a:lnTo>
                    <a:pt x="44931" y="408906"/>
                  </a:lnTo>
                  <a:lnTo>
                    <a:pt x="50617" y="421432"/>
                  </a:lnTo>
                  <a:lnTo>
                    <a:pt x="57383" y="433752"/>
                  </a:lnTo>
                  <a:lnTo>
                    <a:pt x="64870" y="445934"/>
                  </a:lnTo>
                  <a:lnTo>
                    <a:pt x="72838" y="458024"/>
                  </a:lnTo>
                  <a:lnTo>
                    <a:pt x="89629" y="482040"/>
                  </a:lnTo>
                  <a:lnTo>
                    <a:pt x="124662" y="529796"/>
                  </a:lnTo>
                  <a:lnTo>
                    <a:pt x="134528" y="541713"/>
                  </a:lnTo>
                  <a:lnTo>
                    <a:pt x="145073" y="553626"/>
                  </a:lnTo>
                  <a:lnTo>
                    <a:pt x="156073" y="565538"/>
                  </a:lnTo>
                  <a:lnTo>
                    <a:pt x="168366" y="577447"/>
                  </a:lnTo>
                  <a:lnTo>
                    <a:pt x="181523" y="589355"/>
                  </a:lnTo>
                  <a:lnTo>
                    <a:pt x="195255" y="601263"/>
                  </a:lnTo>
                  <a:lnTo>
                    <a:pt x="209371" y="612178"/>
                  </a:lnTo>
                  <a:lnTo>
                    <a:pt x="223742" y="622431"/>
                  </a:lnTo>
                  <a:lnTo>
                    <a:pt x="238284" y="632243"/>
                  </a:lnTo>
                  <a:lnTo>
                    <a:pt x="252940" y="640769"/>
                  </a:lnTo>
                  <a:lnTo>
                    <a:pt x="267671" y="648438"/>
                  </a:lnTo>
                  <a:lnTo>
                    <a:pt x="282453" y="655534"/>
                  </a:lnTo>
                  <a:lnTo>
                    <a:pt x="295284" y="662249"/>
                  </a:lnTo>
                  <a:lnTo>
                    <a:pt x="306815" y="668710"/>
                  </a:lnTo>
                  <a:lnTo>
                    <a:pt x="338806" y="687586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1" name="SMARTInkAnnotation304"/>
            <p:cNvSpPr/>
            <p:nvPr/>
          </p:nvSpPr>
          <p:spPr>
            <a:xfrm>
              <a:off x="8527851" y="3839765"/>
              <a:ext cx="89298" cy="276821"/>
            </a:xfrm>
            <a:custGeom>
              <a:avLst/>
              <a:gdLst/>
              <a:ahLst/>
              <a:cxnLst/>
              <a:rect l="0" t="0" r="0" b="0"/>
              <a:pathLst>
                <a:path w="89298" h="276821">
                  <a:moveTo>
                    <a:pt x="0" y="0"/>
                  </a:moveTo>
                  <a:lnTo>
                    <a:pt x="0" y="12429"/>
                  </a:lnTo>
                  <a:lnTo>
                    <a:pt x="2646" y="20738"/>
                  </a:lnTo>
                  <a:lnTo>
                    <a:pt x="4740" y="25731"/>
                  </a:lnTo>
                  <a:lnTo>
                    <a:pt x="8121" y="32037"/>
                  </a:lnTo>
                  <a:lnTo>
                    <a:pt x="12359" y="39217"/>
                  </a:lnTo>
                  <a:lnTo>
                    <a:pt x="17170" y="46981"/>
                  </a:lnTo>
                  <a:lnTo>
                    <a:pt x="21368" y="56125"/>
                  </a:lnTo>
                  <a:lnTo>
                    <a:pt x="25160" y="66191"/>
                  </a:lnTo>
                  <a:lnTo>
                    <a:pt x="28679" y="76869"/>
                  </a:lnTo>
                  <a:lnTo>
                    <a:pt x="33010" y="86965"/>
                  </a:lnTo>
                  <a:lnTo>
                    <a:pt x="37881" y="96672"/>
                  </a:lnTo>
                  <a:lnTo>
                    <a:pt x="43114" y="106120"/>
                  </a:lnTo>
                  <a:lnTo>
                    <a:pt x="47593" y="116387"/>
                  </a:lnTo>
                  <a:lnTo>
                    <a:pt x="51573" y="127201"/>
                  </a:lnTo>
                  <a:lnTo>
                    <a:pt x="55218" y="138379"/>
                  </a:lnTo>
                  <a:lnTo>
                    <a:pt x="59632" y="149800"/>
                  </a:lnTo>
                  <a:lnTo>
                    <a:pt x="64560" y="161382"/>
                  </a:lnTo>
                  <a:lnTo>
                    <a:pt x="69829" y="173073"/>
                  </a:lnTo>
                  <a:lnTo>
                    <a:pt x="74334" y="184835"/>
                  </a:lnTo>
                  <a:lnTo>
                    <a:pt x="78329" y="196645"/>
                  </a:lnTo>
                  <a:lnTo>
                    <a:pt x="81986" y="208487"/>
                  </a:lnTo>
                  <a:lnTo>
                    <a:pt x="84423" y="219359"/>
                  </a:lnTo>
                  <a:lnTo>
                    <a:pt x="86047" y="229583"/>
                  </a:lnTo>
                  <a:lnTo>
                    <a:pt x="87130" y="239376"/>
                  </a:lnTo>
                  <a:lnTo>
                    <a:pt x="87852" y="247888"/>
                  </a:lnTo>
                  <a:lnTo>
                    <a:pt x="88333" y="255548"/>
                  </a:lnTo>
                  <a:lnTo>
                    <a:pt x="89297" y="27682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2" name="SMARTInkAnnotation305"/>
            <p:cNvSpPr/>
            <p:nvPr/>
          </p:nvSpPr>
          <p:spPr>
            <a:xfrm>
              <a:off x="7287038" y="3937992"/>
              <a:ext cx="392458" cy="705323"/>
            </a:xfrm>
            <a:custGeom>
              <a:avLst/>
              <a:gdLst/>
              <a:ahLst/>
              <a:cxnLst/>
              <a:rect l="0" t="0" r="0" b="0"/>
              <a:pathLst>
                <a:path w="392458" h="705323">
                  <a:moveTo>
                    <a:pt x="240688" y="53578"/>
                  </a:moveTo>
                  <a:lnTo>
                    <a:pt x="240688" y="66007"/>
                  </a:lnTo>
                  <a:lnTo>
                    <a:pt x="241679" y="68809"/>
                  </a:lnTo>
                  <a:lnTo>
                    <a:pt x="245427" y="74568"/>
                  </a:lnTo>
                  <a:lnTo>
                    <a:pt x="253117" y="83389"/>
                  </a:lnTo>
                  <a:lnTo>
                    <a:pt x="254927" y="87343"/>
                  </a:lnTo>
                  <a:lnTo>
                    <a:pt x="260478" y="107946"/>
                  </a:lnTo>
                  <a:lnTo>
                    <a:pt x="268049" y="125249"/>
                  </a:lnTo>
                  <a:lnTo>
                    <a:pt x="276576" y="142944"/>
                  </a:lnTo>
                  <a:lnTo>
                    <a:pt x="285386" y="163401"/>
                  </a:lnTo>
                  <a:lnTo>
                    <a:pt x="291311" y="178786"/>
                  </a:lnTo>
                  <a:lnTo>
                    <a:pt x="300226" y="199597"/>
                  </a:lnTo>
                  <a:lnTo>
                    <a:pt x="306175" y="215709"/>
                  </a:lnTo>
                  <a:lnTo>
                    <a:pt x="314772" y="230146"/>
                  </a:lnTo>
                  <a:lnTo>
                    <a:pt x="324216" y="244170"/>
                  </a:lnTo>
                  <a:lnTo>
                    <a:pt x="331720" y="260324"/>
                  </a:lnTo>
                  <a:lnTo>
                    <a:pt x="341523" y="281413"/>
                  </a:lnTo>
                  <a:lnTo>
                    <a:pt x="347680" y="296721"/>
                  </a:lnTo>
                  <a:lnTo>
                    <a:pt x="353725" y="313446"/>
                  </a:lnTo>
                  <a:lnTo>
                    <a:pt x="368671" y="357307"/>
                  </a:lnTo>
                  <a:lnTo>
                    <a:pt x="371983" y="375100"/>
                  </a:lnTo>
                  <a:lnTo>
                    <a:pt x="374447" y="392930"/>
                  </a:lnTo>
                  <a:lnTo>
                    <a:pt x="378850" y="410776"/>
                  </a:lnTo>
                  <a:lnTo>
                    <a:pt x="383624" y="440349"/>
                  </a:lnTo>
                  <a:lnTo>
                    <a:pt x="387889" y="456656"/>
                  </a:lnTo>
                  <a:lnTo>
                    <a:pt x="391128" y="477830"/>
                  </a:lnTo>
                  <a:lnTo>
                    <a:pt x="391887" y="493158"/>
                  </a:lnTo>
                  <a:lnTo>
                    <a:pt x="392312" y="515876"/>
                  </a:lnTo>
                  <a:lnTo>
                    <a:pt x="392457" y="541330"/>
                  </a:lnTo>
                  <a:lnTo>
                    <a:pt x="389831" y="553460"/>
                  </a:lnTo>
                  <a:lnTo>
                    <a:pt x="386348" y="565467"/>
                  </a:lnTo>
                  <a:lnTo>
                    <a:pt x="383396" y="583382"/>
                  </a:lnTo>
                  <a:lnTo>
                    <a:pt x="379190" y="595301"/>
                  </a:lnTo>
                  <a:lnTo>
                    <a:pt x="374012" y="604568"/>
                  </a:lnTo>
                  <a:lnTo>
                    <a:pt x="362604" y="623341"/>
                  </a:lnTo>
                  <a:lnTo>
                    <a:pt x="350796" y="645166"/>
                  </a:lnTo>
                  <a:lnTo>
                    <a:pt x="338909" y="660061"/>
                  </a:lnTo>
                  <a:lnTo>
                    <a:pt x="335934" y="663283"/>
                  </a:lnTo>
                  <a:lnTo>
                    <a:pt x="327337" y="669508"/>
                  </a:lnTo>
                  <a:lnTo>
                    <a:pt x="317894" y="675582"/>
                  </a:lnTo>
                  <a:lnTo>
                    <a:pt x="306007" y="684580"/>
                  </a:lnTo>
                  <a:lnTo>
                    <a:pt x="295847" y="690549"/>
                  </a:lnTo>
                  <a:lnTo>
                    <a:pt x="287362" y="693864"/>
                  </a:lnTo>
                  <a:lnTo>
                    <a:pt x="279291" y="696329"/>
                  </a:lnTo>
                  <a:lnTo>
                    <a:pt x="269089" y="700732"/>
                  </a:lnTo>
                  <a:lnTo>
                    <a:pt x="257941" y="703350"/>
                  </a:lnTo>
                  <a:lnTo>
                    <a:pt x="246371" y="704514"/>
                  </a:lnTo>
                  <a:lnTo>
                    <a:pt x="234615" y="705031"/>
                  </a:lnTo>
                  <a:lnTo>
                    <a:pt x="216840" y="705322"/>
                  </a:lnTo>
                  <a:lnTo>
                    <a:pt x="209907" y="704371"/>
                  </a:lnTo>
                  <a:lnTo>
                    <a:pt x="202307" y="702744"/>
                  </a:lnTo>
                  <a:lnTo>
                    <a:pt x="194265" y="700669"/>
                  </a:lnTo>
                  <a:lnTo>
                    <a:pt x="186918" y="699284"/>
                  </a:lnTo>
                  <a:lnTo>
                    <a:pt x="180037" y="698361"/>
                  </a:lnTo>
                  <a:lnTo>
                    <a:pt x="173465" y="697746"/>
                  </a:lnTo>
                  <a:lnTo>
                    <a:pt x="167100" y="696344"/>
                  </a:lnTo>
                  <a:lnTo>
                    <a:pt x="160871" y="694416"/>
                  </a:lnTo>
                  <a:lnTo>
                    <a:pt x="147667" y="689629"/>
                  </a:lnTo>
                  <a:lnTo>
                    <a:pt x="131876" y="684195"/>
                  </a:lnTo>
                  <a:lnTo>
                    <a:pt x="124491" y="681356"/>
                  </a:lnTo>
                  <a:lnTo>
                    <a:pt x="117582" y="678471"/>
                  </a:lnTo>
                  <a:lnTo>
                    <a:pt x="110993" y="675556"/>
                  </a:lnTo>
                  <a:lnTo>
                    <a:pt x="98379" y="669672"/>
                  </a:lnTo>
                  <a:lnTo>
                    <a:pt x="86158" y="662757"/>
                  </a:lnTo>
                  <a:lnTo>
                    <a:pt x="74112" y="653068"/>
                  </a:lnTo>
                  <a:lnTo>
                    <a:pt x="64789" y="644794"/>
                  </a:lnTo>
                  <a:lnTo>
                    <a:pt x="56347" y="636817"/>
                  </a:lnTo>
                  <a:lnTo>
                    <a:pt x="33727" y="614521"/>
                  </a:lnTo>
                  <a:lnTo>
                    <a:pt x="23813" y="599901"/>
                  </a:lnTo>
                  <a:lnTo>
                    <a:pt x="14592" y="587742"/>
                  </a:lnTo>
                  <a:lnTo>
                    <a:pt x="12566" y="583320"/>
                  </a:lnTo>
                  <a:lnTo>
                    <a:pt x="6669" y="561965"/>
                  </a:lnTo>
                  <a:lnTo>
                    <a:pt x="2734" y="550395"/>
                  </a:lnTo>
                  <a:lnTo>
                    <a:pt x="518" y="532725"/>
                  </a:lnTo>
                  <a:lnTo>
                    <a:pt x="0" y="520862"/>
                  </a:lnTo>
                  <a:lnTo>
                    <a:pt x="2417" y="508976"/>
                  </a:lnTo>
                  <a:lnTo>
                    <a:pt x="5805" y="496086"/>
                  </a:lnTo>
                  <a:lnTo>
                    <a:pt x="7311" y="480436"/>
                  </a:lnTo>
                  <a:lnTo>
                    <a:pt x="8158" y="459631"/>
                  </a:lnTo>
                  <a:lnTo>
                    <a:pt x="11003" y="447035"/>
                  </a:lnTo>
                  <a:lnTo>
                    <a:pt x="14582" y="433831"/>
                  </a:lnTo>
                  <a:lnTo>
                    <a:pt x="16173" y="418040"/>
                  </a:lnTo>
                  <a:lnTo>
                    <a:pt x="19526" y="401100"/>
                  </a:lnTo>
                  <a:lnTo>
                    <a:pt x="23332" y="384641"/>
                  </a:lnTo>
                  <a:lnTo>
                    <a:pt x="26466" y="363227"/>
                  </a:lnTo>
                  <a:lnTo>
                    <a:pt x="30714" y="346973"/>
                  </a:lnTo>
                  <a:lnTo>
                    <a:pt x="35911" y="329827"/>
                  </a:lnTo>
                  <a:lnTo>
                    <a:pt x="41527" y="313277"/>
                  </a:lnTo>
                  <a:lnTo>
                    <a:pt x="50267" y="291811"/>
                  </a:lnTo>
                  <a:lnTo>
                    <a:pt x="56177" y="275545"/>
                  </a:lnTo>
                  <a:lnTo>
                    <a:pt x="59463" y="258394"/>
                  </a:lnTo>
                  <a:lnTo>
                    <a:pt x="61918" y="240849"/>
                  </a:lnTo>
                  <a:lnTo>
                    <a:pt x="66315" y="223130"/>
                  </a:lnTo>
                  <a:lnTo>
                    <a:pt x="74222" y="207978"/>
                  </a:lnTo>
                  <a:lnTo>
                    <a:pt x="83359" y="193638"/>
                  </a:lnTo>
                  <a:lnTo>
                    <a:pt x="90727" y="177343"/>
                  </a:lnTo>
                  <a:lnTo>
                    <a:pt x="97309" y="160178"/>
                  </a:lnTo>
                  <a:lnTo>
                    <a:pt x="104534" y="143620"/>
                  </a:lnTo>
                  <a:lnTo>
                    <a:pt x="114360" y="129646"/>
                  </a:lnTo>
                  <a:lnTo>
                    <a:pt x="122695" y="114175"/>
                  </a:lnTo>
                  <a:lnTo>
                    <a:pt x="130699" y="98369"/>
                  </a:lnTo>
                  <a:lnTo>
                    <a:pt x="140872" y="84730"/>
                  </a:lnTo>
                  <a:lnTo>
                    <a:pt x="147355" y="78315"/>
                  </a:lnTo>
                  <a:lnTo>
                    <a:pt x="154654" y="72053"/>
                  </a:lnTo>
                  <a:lnTo>
                    <a:pt x="162496" y="65895"/>
                  </a:lnTo>
                  <a:lnTo>
                    <a:pt x="169708" y="59805"/>
                  </a:lnTo>
                  <a:lnTo>
                    <a:pt x="176501" y="53760"/>
                  </a:lnTo>
                  <a:lnTo>
                    <a:pt x="183013" y="47746"/>
                  </a:lnTo>
                  <a:lnTo>
                    <a:pt x="190331" y="42745"/>
                  </a:lnTo>
                  <a:lnTo>
                    <a:pt x="198188" y="38418"/>
                  </a:lnTo>
                  <a:lnTo>
                    <a:pt x="220819" y="27589"/>
                  </a:lnTo>
                  <a:lnTo>
                    <a:pt x="227442" y="24346"/>
                  </a:lnTo>
                  <a:lnTo>
                    <a:pt x="234833" y="21191"/>
                  </a:lnTo>
                  <a:lnTo>
                    <a:pt x="242738" y="18096"/>
                  </a:lnTo>
                  <a:lnTo>
                    <a:pt x="259458" y="12011"/>
                  </a:lnTo>
                  <a:lnTo>
                    <a:pt x="276811" y="6000"/>
                  </a:lnTo>
                  <a:lnTo>
                    <a:pt x="283623" y="3999"/>
                  </a:lnTo>
                  <a:lnTo>
                    <a:pt x="289154" y="2666"/>
                  </a:lnTo>
                  <a:lnTo>
                    <a:pt x="303196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3" name="SMARTInkAnnotation306"/>
            <p:cNvSpPr/>
            <p:nvPr/>
          </p:nvSpPr>
          <p:spPr>
            <a:xfrm>
              <a:off x="6072187" y="4233071"/>
              <a:ext cx="218278" cy="330000"/>
            </a:xfrm>
            <a:custGeom>
              <a:avLst/>
              <a:gdLst/>
              <a:ahLst/>
              <a:cxnLst/>
              <a:rect l="0" t="0" r="0" b="0"/>
              <a:pathLst>
                <a:path w="218278" h="330000">
                  <a:moveTo>
                    <a:pt x="8930" y="17460"/>
                  </a:moveTo>
                  <a:lnTo>
                    <a:pt x="13669" y="12719"/>
                  </a:lnTo>
                  <a:lnTo>
                    <a:pt x="16058" y="11323"/>
                  </a:lnTo>
                  <a:lnTo>
                    <a:pt x="21358" y="9771"/>
                  </a:lnTo>
                  <a:lnTo>
                    <a:pt x="27022" y="6436"/>
                  </a:lnTo>
                  <a:lnTo>
                    <a:pt x="29920" y="4157"/>
                  </a:lnTo>
                  <a:lnTo>
                    <a:pt x="33837" y="2638"/>
                  </a:lnTo>
                  <a:lnTo>
                    <a:pt x="38433" y="1625"/>
                  </a:lnTo>
                  <a:lnTo>
                    <a:pt x="43481" y="950"/>
                  </a:lnTo>
                  <a:lnTo>
                    <a:pt x="48832" y="500"/>
                  </a:lnTo>
                  <a:lnTo>
                    <a:pt x="54382" y="201"/>
                  </a:lnTo>
                  <a:lnTo>
                    <a:pt x="60067" y="0"/>
                  </a:lnTo>
                  <a:lnTo>
                    <a:pt x="65841" y="859"/>
                  </a:lnTo>
                  <a:lnTo>
                    <a:pt x="71676" y="2424"/>
                  </a:lnTo>
                  <a:lnTo>
                    <a:pt x="77550" y="4459"/>
                  </a:lnTo>
                  <a:lnTo>
                    <a:pt x="83449" y="5816"/>
                  </a:lnTo>
                  <a:lnTo>
                    <a:pt x="89368" y="6720"/>
                  </a:lnTo>
                  <a:lnTo>
                    <a:pt x="95297" y="7323"/>
                  </a:lnTo>
                  <a:lnTo>
                    <a:pt x="101234" y="8718"/>
                  </a:lnTo>
                  <a:lnTo>
                    <a:pt x="107176" y="10640"/>
                  </a:lnTo>
                  <a:lnTo>
                    <a:pt x="113123" y="12913"/>
                  </a:lnTo>
                  <a:lnTo>
                    <a:pt x="119072" y="15420"/>
                  </a:lnTo>
                  <a:lnTo>
                    <a:pt x="125022" y="18085"/>
                  </a:lnTo>
                  <a:lnTo>
                    <a:pt x="130973" y="20853"/>
                  </a:lnTo>
                  <a:lnTo>
                    <a:pt x="135932" y="23690"/>
                  </a:lnTo>
                  <a:lnTo>
                    <a:pt x="140231" y="26574"/>
                  </a:lnTo>
                  <a:lnTo>
                    <a:pt x="144089" y="29489"/>
                  </a:lnTo>
                  <a:lnTo>
                    <a:pt x="147653" y="32424"/>
                  </a:lnTo>
                  <a:lnTo>
                    <a:pt x="154258" y="38332"/>
                  </a:lnTo>
                  <a:lnTo>
                    <a:pt x="156416" y="41297"/>
                  </a:lnTo>
                  <a:lnTo>
                    <a:pt x="158815" y="47236"/>
                  </a:lnTo>
                  <a:lnTo>
                    <a:pt x="160166" y="56158"/>
                  </a:lnTo>
                  <a:lnTo>
                    <a:pt x="160481" y="64755"/>
                  </a:lnTo>
                  <a:lnTo>
                    <a:pt x="160700" y="86085"/>
                  </a:lnTo>
                  <a:lnTo>
                    <a:pt x="160719" y="96246"/>
                  </a:lnTo>
                  <a:lnTo>
                    <a:pt x="159731" y="100741"/>
                  </a:lnTo>
                  <a:lnTo>
                    <a:pt x="155989" y="108383"/>
                  </a:lnTo>
                  <a:lnTo>
                    <a:pt x="153664" y="117732"/>
                  </a:lnTo>
                  <a:lnTo>
                    <a:pt x="153044" y="123003"/>
                  </a:lnTo>
                  <a:lnTo>
                    <a:pt x="153624" y="127510"/>
                  </a:lnTo>
                  <a:lnTo>
                    <a:pt x="155002" y="131506"/>
                  </a:lnTo>
                  <a:lnTo>
                    <a:pt x="156912" y="135162"/>
                  </a:lnTo>
                  <a:lnTo>
                    <a:pt x="159035" y="144517"/>
                  </a:lnTo>
                  <a:lnTo>
                    <a:pt x="159601" y="149789"/>
                  </a:lnTo>
                  <a:lnTo>
                    <a:pt x="161964" y="154296"/>
                  </a:lnTo>
                  <a:lnTo>
                    <a:pt x="165523" y="158293"/>
                  </a:lnTo>
                  <a:lnTo>
                    <a:pt x="169880" y="161950"/>
                  </a:lnTo>
                  <a:lnTo>
                    <a:pt x="173776" y="166373"/>
                  </a:lnTo>
                  <a:lnTo>
                    <a:pt x="177366" y="171305"/>
                  </a:lnTo>
                  <a:lnTo>
                    <a:pt x="180752" y="176578"/>
                  </a:lnTo>
                  <a:lnTo>
                    <a:pt x="184001" y="182078"/>
                  </a:lnTo>
                  <a:lnTo>
                    <a:pt x="187159" y="187728"/>
                  </a:lnTo>
                  <a:lnTo>
                    <a:pt x="190257" y="193480"/>
                  </a:lnTo>
                  <a:lnTo>
                    <a:pt x="196345" y="202516"/>
                  </a:lnTo>
                  <a:lnTo>
                    <a:pt x="202358" y="210832"/>
                  </a:lnTo>
                  <a:lnTo>
                    <a:pt x="208337" y="221142"/>
                  </a:lnTo>
                  <a:lnTo>
                    <a:pt x="214302" y="229694"/>
                  </a:lnTo>
                  <a:lnTo>
                    <a:pt x="217282" y="233363"/>
                  </a:lnTo>
                  <a:lnTo>
                    <a:pt x="218277" y="237794"/>
                  </a:lnTo>
                  <a:lnTo>
                    <a:pt x="217947" y="242732"/>
                  </a:lnTo>
                  <a:lnTo>
                    <a:pt x="216735" y="248008"/>
                  </a:lnTo>
                  <a:lnTo>
                    <a:pt x="212744" y="256517"/>
                  </a:lnTo>
                  <a:lnTo>
                    <a:pt x="207662" y="264598"/>
                  </a:lnTo>
                  <a:lnTo>
                    <a:pt x="202096" y="274804"/>
                  </a:lnTo>
                  <a:lnTo>
                    <a:pt x="197239" y="279312"/>
                  </a:lnTo>
                  <a:lnTo>
                    <a:pt x="191023" y="283309"/>
                  </a:lnTo>
                  <a:lnTo>
                    <a:pt x="164402" y="296853"/>
                  </a:lnTo>
                  <a:lnTo>
                    <a:pt x="157226" y="299964"/>
                  </a:lnTo>
                  <a:lnTo>
                    <a:pt x="149466" y="303030"/>
                  </a:lnTo>
                  <a:lnTo>
                    <a:pt x="132906" y="309083"/>
                  </a:lnTo>
                  <a:lnTo>
                    <a:pt x="115624" y="315080"/>
                  </a:lnTo>
                  <a:lnTo>
                    <a:pt x="105856" y="317077"/>
                  </a:lnTo>
                  <a:lnTo>
                    <a:pt x="95375" y="318407"/>
                  </a:lnTo>
                  <a:lnTo>
                    <a:pt x="84419" y="319294"/>
                  </a:lnTo>
                  <a:lnTo>
                    <a:pt x="75131" y="320878"/>
                  </a:lnTo>
                  <a:lnTo>
                    <a:pt x="66955" y="322926"/>
                  </a:lnTo>
                  <a:lnTo>
                    <a:pt x="59519" y="325284"/>
                  </a:lnTo>
                  <a:lnTo>
                    <a:pt x="51586" y="326855"/>
                  </a:lnTo>
                  <a:lnTo>
                    <a:pt x="43320" y="327903"/>
                  </a:lnTo>
                  <a:lnTo>
                    <a:pt x="28183" y="329067"/>
                  </a:lnTo>
                  <a:lnTo>
                    <a:pt x="18149" y="329585"/>
                  </a:lnTo>
                  <a:lnTo>
                    <a:pt x="10381" y="329814"/>
                  </a:lnTo>
                  <a:lnTo>
                    <a:pt x="0" y="32999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4" name="SMARTInkAnnotation307"/>
            <p:cNvSpPr/>
            <p:nvPr/>
          </p:nvSpPr>
          <p:spPr>
            <a:xfrm>
              <a:off x="6411515" y="4357687"/>
              <a:ext cx="142876" cy="89298"/>
            </a:xfrm>
            <a:custGeom>
              <a:avLst/>
              <a:gdLst/>
              <a:ahLst/>
              <a:cxnLst/>
              <a:rect l="0" t="0" r="0" b="0"/>
              <a:pathLst>
                <a:path w="142876" h="89298">
                  <a:moveTo>
                    <a:pt x="0" y="89297"/>
                  </a:moveTo>
                  <a:lnTo>
                    <a:pt x="4740" y="84556"/>
                  </a:lnTo>
                  <a:lnTo>
                    <a:pt x="7128" y="83160"/>
                  </a:lnTo>
                  <a:lnTo>
                    <a:pt x="9713" y="82229"/>
                  </a:lnTo>
                  <a:lnTo>
                    <a:pt x="12429" y="81609"/>
                  </a:lnTo>
                  <a:lnTo>
                    <a:pt x="15231" y="80202"/>
                  </a:lnTo>
                  <a:lnTo>
                    <a:pt x="18092" y="78273"/>
                  </a:lnTo>
                  <a:lnTo>
                    <a:pt x="20991" y="75995"/>
                  </a:lnTo>
                  <a:lnTo>
                    <a:pt x="24908" y="73483"/>
                  </a:lnTo>
                  <a:lnTo>
                    <a:pt x="29503" y="70817"/>
                  </a:lnTo>
                  <a:lnTo>
                    <a:pt x="34552" y="68047"/>
                  </a:lnTo>
                  <a:lnTo>
                    <a:pt x="40894" y="64216"/>
                  </a:lnTo>
                  <a:lnTo>
                    <a:pt x="55878" y="54668"/>
                  </a:lnTo>
                  <a:lnTo>
                    <a:pt x="63049" y="50336"/>
                  </a:lnTo>
                  <a:lnTo>
                    <a:pt x="69814" y="46456"/>
                  </a:lnTo>
                  <a:lnTo>
                    <a:pt x="76308" y="42877"/>
                  </a:lnTo>
                  <a:lnTo>
                    <a:pt x="82621" y="38507"/>
                  </a:lnTo>
                  <a:lnTo>
                    <a:pt x="88816" y="33608"/>
                  </a:lnTo>
                  <a:lnTo>
                    <a:pt x="94929" y="28358"/>
                  </a:lnTo>
                  <a:lnTo>
                    <a:pt x="100989" y="23866"/>
                  </a:lnTo>
                  <a:lnTo>
                    <a:pt x="107015" y="19880"/>
                  </a:lnTo>
                  <a:lnTo>
                    <a:pt x="113014" y="16230"/>
                  </a:lnTo>
                  <a:lnTo>
                    <a:pt x="118999" y="12804"/>
                  </a:lnTo>
                  <a:lnTo>
                    <a:pt x="142875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5" name="SMARTInkAnnotation308"/>
            <p:cNvSpPr/>
            <p:nvPr/>
          </p:nvSpPr>
          <p:spPr>
            <a:xfrm>
              <a:off x="4188023" y="1626476"/>
              <a:ext cx="276465" cy="346985"/>
            </a:xfrm>
            <a:custGeom>
              <a:avLst/>
              <a:gdLst/>
              <a:ahLst/>
              <a:cxnLst/>
              <a:rect l="0" t="0" r="0" b="0"/>
              <a:pathLst>
                <a:path w="276465" h="346985">
                  <a:moveTo>
                    <a:pt x="0" y="16586"/>
                  </a:moveTo>
                  <a:lnTo>
                    <a:pt x="0" y="11845"/>
                  </a:lnTo>
                  <a:lnTo>
                    <a:pt x="1984" y="10449"/>
                  </a:lnTo>
                  <a:lnTo>
                    <a:pt x="9481" y="8898"/>
                  </a:lnTo>
                  <a:lnTo>
                    <a:pt x="15250" y="8484"/>
                  </a:lnTo>
                  <a:lnTo>
                    <a:pt x="22073" y="8208"/>
                  </a:lnTo>
                  <a:lnTo>
                    <a:pt x="29599" y="8024"/>
                  </a:lnTo>
                  <a:lnTo>
                    <a:pt x="37591" y="6909"/>
                  </a:lnTo>
                  <a:lnTo>
                    <a:pt x="45897" y="5174"/>
                  </a:lnTo>
                  <a:lnTo>
                    <a:pt x="54410" y="3025"/>
                  </a:lnTo>
                  <a:lnTo>
                    <a:pt x="63062" y="1592"/>
                  </a:lnTo>
                  <a:lnTo>
                    <a:pt x="71807" y="637"/>
                  </a:lnTo>
                  <a:lnTo>
                    <a:pt x="80614" y="0"/>
                  </a:lnTo>
                  <a:lnTo>
                    <a:pt x="88469" y="568"/>
                  </a:lnTo>
                  <a:lnTo>
                    <a:pt x="95690" y="1938"/>
                  </a:lnTo>
                  <a:lnTo>
                    <a:pt x="102489" y="3845"/>
                  </a:lnTo>
                  <a:lnTo>
                    <a:pt x="109005" y="5115"/>
                  </a:lnTo>
                  <a:lnTo>
                    <a:pt x="115334" y="5962"/>
                  </a:lnTo>
                  <a:lnTo>
                    <a:pt x="121538" y="6527"/>
                  </a:lnTo>
                  <a:lnTo>
                    <a:pt x="127658" y="8888"/>
                  </a:lnTo>
                  <a:lnTo>
                    <a:pt x="133722" y="12446"/>
                  </a:lnTo>
                  <a:lnTo>
                    <a:pt x="139750" y="16802"/>
                  </a:lnTo>
                  <a:lnTo>
                    <a:pt x="143768" y="20699"/>
                  </a:lnTo>
                  <a:lnTo>
                    <a:pt x="146447" y="24289"/>
                  </a:lnTo>
                  <a:lnTo>
                    <a:pt x="148233" y="27674"/>
                  </a:lnTo>
                  <a:lnTo>
                    <a:pt x="150217" y="36728"/>
                  </a:lnTo>
                  <a:lnTo>
                    <a:pt x="151099" y="46374"/>
                  </a:lnTo>
                  <a:lnTo>
                    <a:pt x="151491" y="53968"/>
                  </a:lnTo>
                  <a:lnTo>
                    <a:pt x="149611" y="58375"/>
                  </a:lnTo>
                  <a:lnTo>
                    <a:pt x="142231" y="68562"/>
                  </a:lnTo>
                  <a:lnTo>
                    <a:pt x="138477" y="74057"/>
                  </a:lnTo>
                  <a:lnTo>
                    <a:pt x="134982" y="79705"/>
                  </a:lnTo>
                  <a:lnTo>
                    <a:pt x="131660" y="85454"/>
                  </a:lnTo>
                  <a:lnTo>
                    <a:pt x="127461" y="91272"/>
                  </a:lnTo>
                  <a:lnTo>
                    <a:pt x="122677" y="97134"/>
                  </a:lnTo>
                  <a:lnTo>
                    <a:pt x="117504" y="103027"/>
                  </a:lnTo>
                  <a:lnTo>
                    <a:pt x="113062" y="108940"/>
                  </a:lnTo>
                  <a:lnTo>
                    <a:pt x="109109" y="114866"/>
                  </a:lnTo>
                  <a:lnTo>
                    <a:pt x="105482" y="120801"/>
                  </a:lnTo>
                  <a:lnTo>
                    <a:pt x="98805" y="130042"/>
                  </a:lnTo>
                  <a:lnTo>
                    <a:pt x="95636" y="133895"/>
                  </a:lnTo>
                  <a:lnTo>
                    <a:pt x="92114" y="140822"/>
                  </a:lnTo>
                  <a:lnTo>
                    <a:pt x="90549" y="147208"/>
                  </a:lnTo>
                  <a:lnTo>
                    <a:pt x="89667" y="156382"/>
                  </a:lnTo>
                  <a:lnTo>
                    <a:pt x="89462" y="162392"/>
                  </a:lnTo>
                  <a:lnTo>
                    <a:pt x="91391" y="164392"/>
                  </a:lnTo>
                  <a:lnTo>
                    <a:pt x="94662" y="165725"/>
                  </a:lnTo>
                  <a:lnTo>
                    <a:pt x="98826" y="166613"/>
                  </a:lnTo>
                  <a:lnTo>
                    <a:pt x="103587" y="168198"/>
                  </a:lnTo>
                  <a:lnTo>
                    <a:pt x="108746" y="170247"/>
                  </a:lnTo>
                  <a:lnTo>
                    <a:pt x="114169" y="172605"/>
                  </a:lnTo>
                  <a:lnTo>
                    <a:pt x="125486" y="177870"/>
                  </a:lnTo>
                  <a:lnTo>
                    <a:pt x="131282" y="180663"/>
                  </a:lnTo>
                  <a:lnTo>
                    <a:pt x="139115" y="182525"/>
                  </a:lnTo>
                  <a:lnTo>
                    <a:pt x="148306" y="183767"/>
                  </a:lnTo>
                  <a:lnTo>
                    <a:pt x="158402" y="184595"/>
                  </a:lnTo>
                  <a:lnTo>
                    <a:pt x="168109" y="186139"/>
                  </a:lnTo>
                  <a:lnTo>
                    <a:pt x="177557" y="188160"/>
                  </a:lnTo>
                  <a:lnTo>
                    <a:pt x="186832" y="190500"/>
                  </a:lnTo>
                  <a:lnTo>
                    <a:pt x="195992" y="193052"/>
                  </a:lnTo>
                  <a:lnTo>
                    <a:pt x="214108" y="198534"/>
                  </a:lnTo>
                  <a:lnTo>
                    <a:pt x="241041" y="207198"/>
                  </a:lnTo>
                  <a:lnTo>
                    <a:pt x="248999" y="210137"/>
                  </a:lnTo>
                  <a:lnTo>
                    <a:pt x="256288" y="213089"/>
                  </a:lnTo>
                  <a:lnTo>
                    <a:pt x="263132" y="216049"/>
                  </a:lnTo>
                  <a:lnTo>
                    <a:pt x="267695" y="220007"/>
                  </a:lnTo>
                  <a:lnTo>
                    <a:pt x="270737" y="224629"/>
                  </a:lnTo>
                  <a:lnTo>
                    <a:pt x="274116" y="234065"/>
                  </a:lnTo>
                  <a:lnTo>
                    <a:pt x="275618" y="241566"/>
                  </a:lnTo>
                  <a:lnTo>
                    <a:pt x="276286" y="250853"/>
                  </a:lnTo>
                  <a:lnTo>
                    <a:pt x="276464" y="256108"/>
                  </a:lnTo>
                  <a:lnTo>
                    <a:pt x="274599" y="260603"/>
                  </a:lnTo>
                  <a:lnTo>
                    <a:pt x="271371" y="264592"/>
                  </a:lnTo>
                  <a:lnTo>
                    <a:pt x="267234" y="268244"/>
                  </a:lnTo>
                  <a:lnTo>
                    <a:pt x="257347" y="277593"/>
                  </a:lnTo>
                  <a:lnTo>
                    <a:pt x="217194" y="317338"/>
                  </a:lnTo>
                  <a:lnTo>
                    <a:pt x="211273" y="322259"/>
                  </a:lnTo>
                  <a:lnTo>
                    <a:pt x="205341" y="326532"/>
                  </a:lnTo>
                  <a:lnTo>
                    <a:pt x="199402" y="330373"/>
                  </a:lnTo>
                  <a:lnTo>
                    <a:pt x="194450" y="333926"/>
                  </a:lnTo>
                  <a:lnTo>
                    <a:pt x="190157" y="337286"/>
                  </a:lnTo>
                  <a:lnTo>
                    <a:pt x="178594" y="346984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6" name="SMARTInkAnnotation309"/>
            <p:cNvSpPr/>
            <p:nvPr/>
          </p:nvSpPr>
          <p:spPr>
            <a:xfrm>
              <a:off x="4580929" y="1732359"/>
              <a:ext cx="241103" cy="8931"/>
            </a:xfrm>
            <a:custGeom>
              <a:avLst/>
              <a:gdLst/>
              <a:ahLst/>
              <a:cxnLst/>
              <a:rect l="0" t="0" r="0" b="0"/>
              <a:pathLst>
                <a:path w="241103" h="8931">
                  <a:moveTo>
                    <a:pt x="0" y="8930"/>
                  </a:moveTo>
                  <a:lnTo>
                    <a:pt x="24858" y="8930"/>
                  </a:lnTo>
                  <a:lnTo>
                    <a:pt x="32447" y="7937"/>
                  </a:lnTo>
                  <a:lnTo>
                    <a:pt x="41475" y="6284"/>
                  </a:lnTo>
                  <a:lnTo>
                    <a:pt x="51463" y="4189"/>
                  </a:lnTo>
                  <a:lnTo>
                    <a:pt x="64073" y="2793"/>
                  </a:lnTo>
                  <a:lnTo>
                    <a:pt x="78435" y="1862"/>
                  </a:lnTo>
                  <a:lnTo>
                    <a:pt x="93962" y="1241"/>
                  </a:lnTo>
                  <a:lnTo>
                    <a:pt x="127089" y="552"/>
                  </a:lnTo>
                  <a:lnTo>
                    <a:pt x="241102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7" name="SMARTInkAnnotation310"/>
            <p:cNvSpPr/>
            <p:nvPr/>
          </p:nvSpPr>
          <p:spPr>
            <a:xfrm>
              <a:off x="7447359" y="2634257"/>
              <a:ext cx="35710" cy="250033"/>
            </a:xfrm>
            <a:custGeom>
              <a:avLst/>
              <a:gdLst/>
              <a:ahLst/>
              <a:cxnLst/>
              <a:rect l="0" t="0" r="0" b="0"/>
              <a:pathLst>
                <a:path w="35710" h="250033">
                  <a:moveTo>
                    <a:pt x="26789" y="0"/>
                  </a:moveTo>
                  <a:lnTo>
                    <a:pt x="26789" y="12429"/>
                  </a:lnTo>
                  <a:lnTo>
                    <a:pt x="27780" y="15232"/>
                  </a:lnTo>
                  <a:lnTo>
                    <a:pt x="29435" y="18092"/>
                  </a:lnTo>
                  <a:lnTo>
                    <a:pt x="31528" y="20991"/>
                  </a:lnTo>
                  <a:lnTo>
                    <a:pt x="32926" y="24908"/>
                  </a:lnTo>
                  <a:lnTo>
                    <a:pt x="33857" y="29504"/>
                  </a:lnTo>
                  <a:lnTo>
                    <a:pt x="34477" y="34552"/>
                  </a:lnTo>
                  <a:lnTo>
                    <a:pt x="34892" y="40894"/>
                  </a:lnTo>
                  <a:lnTo>
                    <a:pt x="35167" y="48099"/>
                  </a:lnTo>
                  <a:lnTo>
                    <a:pt x="35555" y="69814"/>
                  </a:lnTo>
                  <a:lnTo>
                    <a:pt x="35709" y="125444"/>
                  </a:lnTo>
                  <a:lnTo>
                    <a:pt x="34719" y="133238"/>
                  </a:lnTo>
                  <a:lnTo>
                    <a:pt x="33068" y="140419"/>
                  </a:lnTo>
                  <a:lnTo>
                    <a:pt x="30976" y="147191"/>
                  </a:lnTo>
                  <a:lnTo>
                    <a:pt x="29580" y="153690"/>
                  </a:lnTo>
                  <a:lnTo>
                    <a:pt x="28649" y="160007"/>
                  </a:lnTo>
                  <a:lnTo>
                    <a:pt x="28029" y="166203"/>
                  </a:lnTo>
                  <a:lnTo>
                    <a:pt x="26624" y="172318"/>
                  </a:lnTo>
                  <a:lnTo>
                    <a:pt x="24694" y="178378"/>
                  </a:lnTo>
                  <a:lnTo>
                    <a:pt x="22416" y="184403"/>
                  </a:lnTo>
                  <a:lnTo>
                    <a:pt x="19905" y="190405"/>
                  </a:lnTo>
                  <a:lnTo>
                    <a:pt x="17238" y="196389"/>
                  </a:lnTo>
                  <a:lnTo>
                    <a:pt x="14469" y="202364"/>
                  </a:lnTo>
                  <a:lnTo>
                    <a:pt x="12622" y="208331"/>
                  </a:lnTo>
                  <a:lnTo>
                    <a:pt x="11391" y="214294"/>
                  </a:lnTo>
                  <a:lnTo>
                    <a:pt x="10571" y="220253"/>
                  </a:lnTo>
                  <a:lnTo>
                    <a:pt x="9032" y="225218"/>
                  </a:lnTo>
                  <a:lnTo>
                    <a:pt x="7013" y="229520"/>
                  </a:lnTo>
                  <a:lnTo>
                    <a:pt x="4675" y="233381"/>
                  </a:lnTo>
                  <a:lnTo>
                    <a:pt x="3117" y="236947"/>
                  </a:lnTo>
                  <a:lnTo>
                    <a:pt x="2077" y="240316"/>
                  </a:lnTo>
                  <a:lnTo>
                    <a:pt x="0" y="250032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8" name="SMARTInkAnnotation311"/>
            <p:cNvSpPr/>
            <p:nvPr/>
          </p:nvSpPr>
          <p:spPr>
            <a:xfrm>
              <a:off x="7438429" y="2714625"/>
              <a:ext cx="250032" cy="71438"/>
            </a:xfrm>
            <a:custGeom>
              <a:avLst/>
              <a:gdLst/>
              <a:ahLst/>
              <a:cxnLst/>
              <a:rect l="0" t="0" r="0" b="0"/>
              <a:pathLst>
                <a:path w="250032" h="71438">
                  <a:moveTo>
                    <a:pt x="0" y="71437"/>
                  </a:moveTo>
                  <a:lnTo>
                    <a:pt x="0" y="66696"/>
                  </a:lnTo>
                  <a:lnTo>
                    <a:pt x="992" y="65300"/>
                  </a:lnTo>
                  <a:lnTo>
                    <a:pt x="2646" y="64369"/>
                  </a:lnTo>
                  <a:lnTo>
                    <a:pt x="4739" y="63749"/>
                  </a:lnTo>
                  <a:lnTo>
                    <a:pt x="7128" y="62343"/>
                  </a:lnTo>
                  <a:lnTo>
                    <a:pt x="9714" y="60413"/>
                  </a:lnTo>
                  <a:lnTo>
                    <a:pt x="12429" y="58135"/>
                  </a:lnTo>
                  <a:lnTo>
                    <a:pt x="15231" y="55623"/>
                  </a:lnTo>
                  <a:lnTo>
                    <a:pt x="20990" y="50188"/>
                  </a:lnTo>
                  <a:lnTo>
                    <a:pt x="24908" y="47349"/>
                  </a:lnTo>
                  <a:lnTo>
                    <a:pt x="29504" y="44464"/>
                  </a:lnTo>
                  <a:lnTo>
                    <a:pt x="34552" y="41549"/>
                  </a:lnTo>
                  <a:lnTo>
                    <a:pt x="45452" y="35664"/>
                  </a:lnTo>
                  <a:lnTo>
                    <a:pt x="51137" y="32705"/>
                  </a:lnTo>
                  <a:lnTo>
                    <a:pt x="57904" y="29741"/>
                  </a:lnTo>
                  <a:lnTo>
                    <a:pt x="65392" y="26772"/>
                  </a:lnTo>
                  <a:lnTo>
                    <a:pt x="81649" y="20828"/>
                  </a:lnTo>
                  <a:lnTo>
                    <a:pt x="98796" y="14879"/>
                  </a:lnTo>
                  <a:lnTo>
                    <a:pt x="107536" y="12896"/>
                  </a:lnTo>
                  <a:lnTo>
                    <a:pt x="116340" y="11574"/>
                  </a:lnTo>
                  <a:lnTo>
                    <a:pt x="125185" y="10692"/>
                  </a:lnTo>
                  <a:lnTo>
                    <a:pt x="135050" y="10105"/>
                  </a:lnTo>
                  <a:lnTo>
                    <a:pt x="156595" y="9451"/>
                  </a:lnTo>
                  <a:lnTo>
                    <a:pt x="216897" y="8975"/>
                  </a:lnTo>
                  <a:lnTo>
                    <a:pt x="223973" y="7967"/>
                  </a:lnTo>
                  <a:lnTo>
                    <a:pt x="230674" y="6304"/>
                  </a:lnTo>
                  <a:lnTo>
                    <a:pt x="250031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9" name="SMARTInkAnnotation312"/>
            <p:cNvSpPr/>
            <p:nvPr/>
          </p:nvSpPr>
          <p:spPr>
            <a:xfrm>
              <a:off x="7608093" y="3679031"/>
              <a:ext cx="17861" cy="178595"/>
            </a:xfrm>
            <a:custGeom>
              <a:avLst/>
              <a:gdLst/>
              <a:ahLst/>
              <a:cxnLst/>
              <a:rect l="0" t="0" r="0" b="0"/>
              <a:pathLst>
                <a:path w="17861" h="178595">
                  <a:moveTo>
                    <a:pt x="17860" y="0"/>
                  </a:moveTo>
                  <a:lnTo>
                    <a:pt x="17860" y="43449"/>
                  </a:lnTo>
                  <a:lnTo>
                    <a:pt x="16867" y="48810"/>
                  </a:lnTo>
                  <a:lnTo>
                    <a:pt x="15213" y="54368"/>
                  </a:lnTo>
                  <a:lnTo>
                    <a:pt x="13120" y="60058"/>
                  </a:lnTo>
                  <a:lnTo>
                    <a:pt x="11723" y="64843"/>
                  </a:lnTo>
                  <a:lnTo>
                    <a:pt x="10792" y="69025"/>
                  </a:lnTo>
                  <a:lnTo>
                    <a:pt x="10171" y="72806"/>
                  </a:lnTo>
                  <a:lnTo>
                    <a:pt x="9757" y="77311"/>
                  </a:lnTo>
                  <a:lnTo>
                    <a:pt x="9481" y="82298"/>
                  </a:lnTo>
                  <a:lnTo>
                    <a:pt x="9297" y="87608"/>
                  </a:lnTo>
                  <a:lnTo>
                    <a:pt x="9003" y="115532"/>
                  </a:lnTo>
                  <a:lnTo>
                    <a:pt x="8940" y="140805"/>
                  </a:lnTo>
                  <a:lnTo>
                    <a:pt x="7944" y="146456"/>
                  </a:lnTo>
                  <a:lnTo>
                    <a:pt x="6289" y="152207"/>
                  </a:lnTo>
                  <a:lnTo>
                    <a:pt x="4193" y="158026"/>
                  </a:lnTo>
                  <a:lnTo>
                    <a:pt x="2795" y="162898"/>
                  </a:lnTo>
                  <a:lnTo>
                    <a:pt x="1864" y="167138"/>
                  </a:lnTo>
                  <a:lnTo>
                    <a:pt x="0" y="178594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0" name="SMARTInkAnnotation313"/>
            <p:cNvSpPr/>
            <p:nvPr/>
          </p:nvSpPr>
          <p:spPr>
            <a:xfrm>
              <a:off x="7500937" y="3724050"/>
              <a:ext cx="223243" cy="26419"/>
            </a:xfrm>
            <a:custGeom>
              <a:avLst/>
              <a:gdLst/>
              <a:ahLst/>
              <a:cxnLst/>
              <a:rect l="0" t="0" r="0" b="0"/>
              <a:pathLst>
                <a:path w="223243" h="26419">
                  <a:moveTo>
                    <a:pt x="0" y="17489"/>
                  </a:moveTo>
                  <a:lnTo>
                    <a:pt x="0" y="9800"/>
                  </a:lnTo>
                  <a:lnTo>
                    <a:pt x="991" y="9386"/>
                  </a:lnTo>
                  <a:lnTo>
                    <a:pt x="4739" y="8927"/>
                  </a:lnTo>
                  <a:lnTo>
                    <a:pt x="8121" y="8804"/>
                  </a:lnTo>
                  <a:lnTo>
                    <a:pt x="17169" y="8668"/>
                  </a:lnTo>
                  <a:lnTo>
                    <a:pt x="21368" y="7640"/>
                  </a:lnTo>
                  <a:lnTo>
                    <a:pt x="25160" y="5961"/>
                  </a:lnTo>
                  <a:lnTo>
                    <a:pt x="28679" y="3851"/>
                  </a:lnTo>
                  <a:lnTo>
                    <a:pt x="33010" y="2443"/>
                  </a:lnTo>
                  <a:lnTo>
                    <a:pt x="37881" y="1505"/>
                  </a:lnTo>
                  <a:lnTo>
                    <a:pt x="43114" y="880"/>
                  </a:lnTo>
                  <a:lnTo>
                    <a:pt x="49578" y="463"/>
                  </a:lnTo>
                  <a:lnTo>
                    <a:pt x="56865" y="185"/>
                  </a:lnTo>
                  <a:lnTo>
                    <a:pt x="64698" y="0"/>
                  </a:lnTo>
                  <a:lnTo>
                    <a:pt x="72898" y="869"/>
                  </a:lnTo>
                  <a:lnTo>
                    <a:pt x="81342" y="2440"/>
                  </a:lnTo>
                  <a:lnTo>
                    <a:pt x="89946" y="4480"/>
                  </a:lnTo>
                  <a:lnTo>
                    <a:pt x="98659" y="5839"/>
                  </a:lnTo>
                  <a:lnTo>
                    <a:pt x="107445" y="6746"/>
                  </a:lnTo>
                  <a:lnTo>
                    <a:pt x="116279" y="7350"/>
                  </a:lnTo>
                  <a:lnTo>
                    <a:pt x="126136" y="8745"/>
                  </a:lnTo>
                  <a:lnTo>
                    <a:pt x="136676" y="10668"/>
                  </a:lnTo>
                  <a:lnTo>
                    <a:pt x="147672" y="12941"/>
                  </a:lnTo>
                  <a:lnTo>
                    <a:pt x="170473" y="18113"/>
                  </a:lnTo>
                  <a:lnTo>
                    <a:pt x="182111" y="20881"/>
                  </a:lnTo>
                  <a:lnTo>
                    <a:pt x="191852" y="22727"/>
                  </a:lnTo>
                  <a:lnTo>
                    <a:pt x="200331" y="23958"/>
                  </a:lnTo>
                  <a:lnTo>
                    <a:pt x="223242" y="26418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xmlns="" val="3112627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28600" y="304800"/>
            <a:ext cx="8550923" cy="1228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066800" y="1828800"/>
            <a:ext cx="4800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B,c,d,f</a:t>
            </a:r>
            <a:r>
              <a:rPr lang="en-US" dirty="0" smtClean="0"/>
              <a:t>,(e)</a:t>
            </a:r>
            <a:endParaRPr lang="en-US" dirty="0"/>
          </a:p>
        </p:txBody>
      </p:sp>
      <p:grpSp>
        <p:nvGrpSpPr>
          <p:cNvPr id="59" name="Group 58"/>
          <p:cNvGrpSpPr/>
          <p:nvPr/>
        </p:nvGrpSpPr>
        <p:grpSpPr>
          <a:xfrm>
            <a:off x="1214437" y="1464468"/>
            <a:ext cx="5429093" cy="4866670"/>
            <a:chOff x="1214437" y="1464468"/>
            <a:chExt cx="5429093" cy="4866670"/>
          </a:xfrm>
        </p:grpSpPr>
        <p:sp>
          <p:nvSpPr>
            <p:cNvPr id="4" name="SMARTInkAnnotation151"/>
            <p:cNvSpPr/>
            <p:nvPr/>
          </p:nvSpPr>
          <p:spPr>
            <a:xfrm>
              <a:off x="1384101" y="2437804"/>
              <a:ext cx="642939" cy="696517"/>
            </a:xfrm>
            <a:custGeom>
              <a:avLst/>
              <a:gdLst/>
              <a:ahLst/>
              <a:cxnLst/>
              <a:rect l="0" t="0" r="0" b="0"/>
              <a:pathLst>
                <a:path w="642939" h="696517">
                  <a:moveTo>
                    <a:pt x="642938" y="0"/>
                  </a:moveTo>
                  <a:lnTo>
                    <a:pt x="638197" y="4741"/>
                  </a:lnTo>
                  <a:lnTo>
                    <a:pt x="630509" y="17169"/>
                  </a:lnTo>
                  <a:lnTo>
                    <a:pt x="621947" y="38160"/>
                  </a:lnTo>
                  <a:lnTo>
                    <a:pt x="613434" y="54663"/>
                  </a:lnTo>
                  <a:lnTo>
                    <a:pt x="603036" y="71920"/>
                  </a:lnTo>
                  <a:lnTo>
                    <a:pt x="591800" y="89511"/>
                  </a:lnTo>
                  <a:lnTo>
                    <a:pt x="577546" y="109898"/>
                  </a:lnTo>
                  <a:lnTo>
                    <a:pt x="569577" y="120890"/>
                  </a:lnTo>
                  <a:lnTo>
                    <a:pt x="561288" y="133179"/>
                  </a:lnTo>
                  <a:lnTo>
                    <a:pt x="544141" y="160063"/>
                  </a:lnTo>
                  <a:lnTo>
                    <a:pt x="517753" y="203089"/>
                  </a:lnTo>
                  <a:lnTo>
                    <a:pt x="506895" y="217745"/>
                  </a:lnTo>
                  <a:lnTo>
                    <a:pt x="494696" y="232476"/>
                  </a:lnTo>
                  <a:lnTo>
                    <a:pt x="481602" y="247257"/>
                  </a:lnTo>
                  <a:lnTo>
                    <a:pt x="453824" y="276910"/>
                  </a:lnTo>
                  <a:lnTo>
                    <a:pt x="439471" y="291763"/>
                  </a:lnTo>
                  <a:lnTo>
                    <a:pt x="424942" y="307618"/>
                  </a:lnTo>
                  <a:lnTo>
                    <a:pt x="395569" y="341110"/>
                  </a:lnTo>
                  <a:lnTo>
                    <a:pt x="379798" y="358376"/>
                  </a:lnTo>
                  <a:lnTo>
                    <a:pt x="346401" y="393434"/>
                  </a:lnTo>
                  <a:lnTo>
                    <a:pt x="329160" y="410126"/>
                  </a:lnTo>
                  <a:lnTo>
                    <a:pt x="311714" y="426214"/>
                  </a:lnTo>
                  <a:lnTo>
                    <a:pt x="294129" y="441901"/>
                  </a:lnTo>
                  <a:lnTo>
                    <a:pt x="258716" y="475205"/>
                  </a:lnTo>
                  <a:lnTo>
                    <a:pt x="240939" y="492421"/>
                  </a:lnTo>
                  <a:lnTo>
                    <a:pt x="223134" y="508858"/>
                  </a:lnTo>
                  <a:lnTo>
                    <a:pt x="170624" y="555696"/>
                  </a:lnTo>
                  <a:lnTo>
                    <a:pt x="138671" y="585974"/>
                  </a:lnTo>
                  <a:lnTo>
                    <a:pt x="124198" y="599008"/>
                  </a:lnTo>
                  <a:lnTo>
                    <a:pt x="110580" y="610675"/>
                  </a:lnTo>
                  <a:lnTo>
                    <a:pt x="84865" y="631575"/>
                  </a:lnTo>
                  <a:lnTo>
                    <a:pt x="60208" y="650786"/>
                  </a:lnTo>
                  <a:lnTo>
                    <a:pt x="41311" y="666600"/>
                  </a:lnTo>
                  <a:lnTo>
                    <a:pt x="26298" y="679251"/>
                  </a:lnTo>
                  <a:lnTo>
                    <a:pt x="19516" y="684014"/>
                  </a:lnTo>
                  <a:lnTo>
                    <a:pt x="0" y="696516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SMARTInkAnnotation152"/>
            <p:cNvSpPr/>
            <p:nvPr/>
          </p:nvSpPr>
          <p:spPr>
            <a:xfrm>
              <a:off x="1616273" y="2759273"/>
              <a:ext cx="294681" cy="205384"/>
            </a:xfrm>
            <a:custGeom>
              <a:avLst/>
              <a:gdLst/>
              <a:ahLst/>
              <a:cxnLst/>
              <a:rect l="0" t="0" r="0" b="0"/>
              <a:pathLst>
                <a:path w="294681" h="205384">
                  <a:moveTo>
                    <a:pt x="0" y="0"/>
                  </a:moveTo>
                  <a:lnTo>
                    <a:pt x="4740" y="4741"/>
                  </a:lnTo>
                  <a:lnTo>
                    <a:pt x="6137" y="7129"/>
                  </a:lnTo>
                  <a:lnTo>
                    <a:pt x="7688" y="12429"/>
                  </a:lnTo>
                  <a:lnTo>
                    <a:pt x="10086" y="16223"/>
                  </a:lnTo>
                  <a:lnTo>
                    <a:pt x="13670" y="20737"/>
                  </a:lnTo>
                  <a:lnTo>
                    <a:pt x="18043" y="25731"/>
                  </a:lnTo>
                  <a:lnTo>
                    <a:pt x="21950" y="31045"/>
                  </a:lnTo>
                  <a:lnTo>
                    <a:pt x="25548" y="36571"/>
                  </a:lnTo>
                  <a:lnTo>
                    <a:pt x="28938" y="42240"/>
                  </a:lnTo>
                  <a:lnTo>
                    <a:pt x="37997" y="56476"/>
                  </a:lnTo>
                  <a:lnTo>
                    <a:pt x="43191" y="64440"/>
                  </a:lnTo>
                  <a:lnTo>
                    <a:pt x="49630" y="72726"/>
                  </a:lnTo>
                  <a:lnTo>
                    <a:pt x="56899" y="81226"/>
                  </a:lnTo>
                  <a:lnTo>
                    <a:pt x="64722" y="89869"/>
                  </a:lnTo>
                  <a:lnTo>
                    <a:pt x="81351" y="107410"/>
                  </a:lnTo>
                  <a:lnTo>
                    <a:pt x="89953" y="116255"/>
                  </a:lnTo>
                  <a:lnTo>
                    <a:pt x="98664" y="124137"/>
                  </a:lnTo>
                  <a:lnTo>
                    <a:pt x="107448" y="131374"/>
                  </a:lnTo>
                  <a:lnTo>
                    <a:pt x="116280" y="138185"/>
                  </a:lnTo>
                  <a:lnTo>
                    <a:pt x="126137" y="144709"/>
                  </a:lnTo>
                  <a:lnTo>
                    <a:pt x="136677" y="151043"/>
                  </a:lnTo>
                  <a:lnTo>
                    <a:pt x="147673" y="157250"/>
                  </a:lnTo>
                  <a:lnTo>
                    <a:pt x="170473" y="169438"/>
                  </a:lnTo>
                  <a:lnTo>
                    <a:pt x="182110" y="175467"/>
                  </a:lnTo>
                  <a:lnTo>
                    <a:pt x="193836" y="180478"/>
                  </a:lnTo>
                  <a:lnTo>
                    <a:pt x="205622" y="184810"/>
                  </a:lnTo>
                  <a:lnTo>
                    <a:pt x="248315" y="198894"/>
                  </a:lnTo>
                  <a:lnTo>
                    <a:pt x="257817" y="201057"/>
                  </a:lnTo>
                  <a:lnTo>
                    <a:pt x="267128" y="202499"/>
                  </a:lnTo>
                  <a:lnTo>
                    <a:pt x="294680" y="205383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SMARTInkAnnotation153"/>
            <p:cNvSpPr/>
            <p:nvPr/>
          </p:nvSpPr>
          <p:spPr>
            <a:xfrm>
              <a:off x="2205632" y="2294929"/>
              <a:ext cx="116087" cy="205384"/>
            </a:xfrm>
            <a:custGeom>
              <a:avLst/>
              <a:gdLst/>
              <a:ahLst/>
              <a:cxnLst/>
              <a:rect l="0" t="0" r="0" b="0"/>
              <a:pathLst>
                <a:path w="116087" h="205384">
                  <a:moveTo>
                    <a:pt x="0" y="0"/>
                  </a:moveTo>
                  <a:lnTo>
                    <a:pt x="4741" y="4741"/>
                  </a:lnTo>
                  <a:lnTo>
                    <a:pt x="7129" y="8121"/>
                  </a:lnTo>
                  <a:lnTo>
                    <a:pt x="9714" y="12360"/>
                  </a:lnTo>
                  <a:lnTo>
                    <a:pt x="12429" y="17169"/>
                  </a:lnTo>
                  <a:lnTo>
                    <a:pt x="16224" y="22360"/>
                  </a:lnTo>
                  <a:lnTo>
                    <a:pt x="20738" y="27805"/>
                  </a:lnTo>
                  <a:lnTo>
                    <a:pt x="25731" y="33420"/>
                  </a:lnTo>
                  <a:lnTo>
                    <a:pt x="31045" y="40139"/>
                  </a:lnTo>
                  <a:lnTo>
                    <a:pt x="36572" y="47596"/>
                  </a:lnTo>
                  <a:lnTo>
                    <a:pt x="42241" y="55543"/>
                  </a:lnTo>
                  <a:lnTo>
                    <a:pt x="47012" y="63818"/>
                  </a:lnTo>
                  <a:lnTo>
                    <a:pt x="51185" y="72311"/>
                  </a:lnTo>
                  <a:lnTo>
                    <a:pt x="54960" y="80949"/>
                  </a:lnTo>
                  <a:lnTo>
                    <a:pt x="64445" y="101131"/>
                  </a:lnTo>
                  <a:lnTo>
                    <a:pt x="69752" y="112069"/>
                  </a:lnTo>
                  <a:lnTo>
                    <a:pt x="75275" y="122338"/>
                  </a:lnTo>
                  <a:lnTo>
                    <a:pt x="80941" y="132160"/>
                  </a:lnTo>
                  <a:lnTo>
                    <a:pt x="86703" y="141685"/>
                  </a:lnTo>
                  <a:lnTo>
                    <a:pt x="91537" y="151011"/>
                  </a:lnTo>
                  <a:lnTo>
                    <a:pt x="95751" y="160206"/>
                  </a:lnTo>
                  <a:lnTo>
                    <a:pt x="99553" y="169312"/>
                  </a:lnTo>
                  <a:lnTo>
                    <a:pt x="106423" y="184721"/>
                  </a:lnTo>
                  <a:lnTo>
                    <a:pt x="116086" y="205383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SMARTInkAnnotation154"/>
            <p:cNvSpPr/>
            <p:nvPr/>
          </p:nvSpPr>
          <p:spPr>
            <a:xfrm>
              <a:off x="2509242" y="2705695"/>
              <a:ext cx="490953" cy="517923"/>
            </a:xfrm>
            <a:custGeom>
              <a:avLst/>
              <a:gdLst/>
              <a:ahLst/>
              <a:cxnLst/>
              <a:rect l="0" t="0" r="0" b="0"/>
              <a:pathLst>
                <a:path w="490953" h="517923">
                  <a:moveTo>
                    <a:pt x="107156" y="0"/>
                  </a:moveTo>
                  <a:lnTo>
                    <a:pt x="107156" y="4740"/>
                  </a:lnTo>
                  <a:lnTo>
                    <a:pt x="106164" y="7129"/>
                  </a:lnTo>
                  <a:lnTo>
                    <a:pt x="102415" y="12429"/>
                  </a:lnTo>
                  <a:lnTo>
                    <a:pt x="101019" y="16223"/>
                  </a:lnTo>
                  <a:lnTo>
                    <a:pt x="99054" y="31044"/>
                  </a:lnTo>
                  <a:lnTo>
                    <a:pt x="98594" y="42240"/>
                  </a:lnTo>
                  <a:lnTo>
                    <a:pt x="95744" y="56476"/>
                  </a:lnTo>
                  <a:lnTo>
                    <a:pt x="92162" y="71733"/>
                  </a:lnTo>
                  <a:lnTo>
                    <a:pt x="90570" y="85129"/>
                  </a:lnTo>
                  <a:lnTo>
                    <a:pt x="87217" y="97697"/>
                  </a:lnTo>
                  <a:lnTo>
                    <a:pt x="83411" y="109897"/>
                  </a:lnTo>
                  <a:lnTo>
                    <a:pt x="81720" y="121934"/>
                  </a:lnTo>
                  <a:lnTo>
                    <a:pt x="80768" y="135127"/>
                  </a:lnTo>
                  <a:lnTo>
                    <a:pt x="83191" y="144723"/>
                  </a:lnTo>
                  <a:lnTo>
                    <a:pt x="85226" y="150060"/>
                  </a:lnTo>
                  <a:lnTo>
                    <a:pt x="87575" y="153618"/>
                  </a:lnTo>
                  <a:lnTo>
                    <a:pt x="90133" y="155990"/>
                  </a:lnTo>
                  <a:lnTo>
                    <a:pt x="101120" y="161974"/>
                  </a:lnTo>
                  <a:lnTo>
                    <a:pt x="122610" y="172885"/>
                  </a:lnTo>
                  <a:lnTo>
                    <a:pt x="130357" y="174788"/>
                  </a:lnTo>
                  <a:lnTo>
                    <a:pt x="139490" y="176057"/>
                  </a:lnTo>
                  <a:lnTo>
                    <a:pt x="149548" y="176902"/>
                  </a:lnTo>
                  <a:lnTo>
                    <a:pt x="160222" y="177466"/>
                  </a:lnTo>
                  <a:lnTo>
                    <a:pt x="182665" y="178092"/>
                  </a:lnTo>
                  <a:lnTo>
                    <a:pt x="308753" y="178585"/>
                  </a:lnTo>
                  <a:lnTo>
                    <a:pt x="333015" y="178590"/>
                  </a:lnTo>
                  <a:lnTo>
                    <a:pt x="345041" y="179583"/>
                  </a:lnTo>
                  <a:lnTo>
                    <a:pt x="357027" y="181238"/>
                  </a:lnTo>
                  <a:lnTo>
                    <a:pt x="368987" y="183333"/>
                  </a:lnTo>
                  <a:lnTo>
                    <a:pt x="380929" y="184730"/>
                  </a:lnTo>
                  <a:lnTo>
                    <a:pt x="392858" y="185661"/>
                  </a:lnTo>
                  <a:lnTo>
                    <a:pt x="404780" y="186282"/>
                  </a:lnTo>
                  <a:lnTo>
                    <a:pt x="414713" y="187688"/>
                  </a:lnTo>
                  <a:lnTo>
                    <a:pt x="423319" y="189617"/>
                  </a:lnTo>
                  <a:lnTo>
                    <a:pt x="439165" y="194407"/>
                  </a:lnTo>
                  <a:lnTo>
                    <a:pt x="456129" y="199843"/>
                  </a:lnTo>
                  <a:lnTo>
                    <a:pt x="468299" y="205567"/>
                  </a:lnTo>
                  <a:lnTo>
                    <a:pt x="480729" y="214367"/>
                  </a:lnTo>
                  <a:lnTo>
                    <a:pt x="484197" y="217325"/>
                  </a:lnTo>
                  <a:lnTo>
                    <a:pt x="486509" y="221282"/>
                  </a:lnTo>
                  <a:lnTo>
                    <a:pt x="489077" y="230970"/>
                  </a:lnTo>
                  <a:lnTo>
                    <a:pt x="490524" y="242840"/>
                  </a:lnTo>
                  <a:lnTo>
                    <a:pt x="490862" y="254772"/>
                  </a:lnTo>
                  <a:lnTo>
                    <a:pt x="490952" y="262122"/>
                  </a:lnTo>
                  <a:lnTo>
                    <a:pt x="489028" y="269005"/>
                  </a:lnTo>
                  <a:lnTo>
                    <a:pt x="481598" y="281946"/>
                  </a:lnTo>
                  <a:lnTo>
                    <a:pt x="449146" y="330848"/>
                  </a:lnTo>
                  <a:lnTo>
                    <a:pt x="442305" y="339628"/>
                  </a:lnTo>
                  <a:lnTo>
                    <a:pt x="434768" y="348458"/>
                  </a:lnTo>
                  <a:lnTo>
                    <a:pt x="426767" y="357320"/>
                  </a:lnTo>
                  <a:lnTo>
                    <a:pt x="417465" y="366206"/>
                  </a:lnTo>
                  <a:lnTo>
                    <a:pt x="407294" y="375106"/>
                  </a:lnTo>
                  <a:lnTo>
                    <a:pt x="396544" y="384016"/>
                  </a:lnTo>
                  <a:lnTo>
                    <a:pt x="374018" y="401853"/>
                  </a:lnTo>
                  <a:lnTo>
                    <a:pt x="362455" y="410777"/>
                  </a:lnTo>
                  <a:lnTo>
                    <a:pt x="349785" y="418711"/>
                  </a:lnTo>
                  <a:lnTo>
                    <a:pt x="336377" y="425984"/>
                  </a:lnTo>
                  <a:lnTo>
                    <a:pt x="322478" y="432817"/>
                  </a:lnTo>
                  <a:lnTo>
                    <a:pt x="308251" y="440350"/>
                  </a:lnTo>
                  <a:lnTo>
                    <a:pt x="279213" y="456656"/>
                  </a:lnTo>
                  <a:lnTo>
                    <a:pt x="263533" y="463187"/>
                  </a:lnTo>
                  <a:lnTo>
                    <a:pt x="247126" y="468533"/>
                  </a:lnTo>
                  <a:lnTo>
                    <a:pt x="230235" y="473090"/>
                  </a:lnTo>
                  <a:lnTo>
                    <a:pt x="214013" y="478112"/>
                  </a:lnTo>
                  <a:lnTo>
                    <a:pt x="198238" y="483445"/>
                  </a:lnTo>
                  <a:lnTo>
                    <a:pt x="182760" y="488983"/>
                  </a:lnTo>
                  <a:lnTo>
                    <a:pt x="167481" y="493669"/>
                  </a:lnTo>
                  <a:lnTo>
                    <a:pt x="152333" y="497784"/>
                  </a:lnTo>
                  <a:lnTo>
                    <a:pt x="97118" y="511519"/>
                  </a:lnTo>
                  <a:lnTo>
                    <a:pt x="84589" y="513653"/>
                  </a:lnTo>
                  <a:lnTo>
                    <a:pt x="72268" y="515076"/>
                  </a:lnTo>
                  <a:lnTo>
                    <a:pt x="60084" y="516025"/>
                  </a:lnTo>
                  <a:lnTo>
                    <a:pt x="49978" y="516657"/>
                  </a:lnTo>
                  <a:lnTo>
                    <a:pt x="33457" y="517360"/>
                  </a:lnTo>
                  <a:lnTo>
                    <a:pt x="0" y="517922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SMARTInkAnnotation155"/>
            <p:cNvSpPr/>
            <p:nvPr/>
          </p:nvSpPr>
          <p:spPr>
            <a:xfrm>
              <a:off x="3312914" y="2803921"/>
              <a:ext cx="535782" cy="418287"/>
            </a:xfrm>
            <a:custGeom>
              <a:avLst/>
              <a:gdLst/>
              <a:ahLst/>
              <a:cxnLst/>
              <a:rect l="0" t="0" r="0" b="0"/>
              <a:pathLst>
                <a:path w="535782" h="418287">
                  <a:moveTo>
                    <a:pt x="0" y="0"/>
                  </a:moveTo>
                  <a:lnTo>
                    <a:pt x="42900" y="0"/>
                  </a:lnTo>
                  <a:lnTo>
                    <a:pt x="54397" y="992"/>
                  </a:lnTo>
                  <a:lnTo>
                    <a:pt x="67023" y="2646"/>
                  </a:lnTo>
                  <a:lnTo>
                    <a:pt x="127671" y="12429"/>
                  </a:lnTo>
                  <a:lnTo>
                    <a:pt x="174640" y="20991"/>
                  </a:lnTo>
                  <a:lnTo>
                    <a:pt x="190840" y="24908"/>
                  </a:lnTo>
                  <a:lnTo>
                    <a:pt x="207594" y="29504"/>
                  </a:lnTo>
                  <a:lnTo>
                    <a:pt x="224716" y="34552"/>
                  </a:lnTo>
                  <a:lnTo>
                    <a:pt x="240099" y="39902"/>
                  </a:lnTo>
                  <a:lnTo>
                    <a:pt x="254324" y="45453"/>
                  </a:lnTo>
                  <a:lnTo>
                    <a:pt x="310410" y="68620"/>
                  </a:lnTo>
                  <a:lnTo>
                    <a:pt x="334413" y="77792"/>
                  </a:lnTo>
                  <a:lnTo>
                    <a:pt x="344981" y="81627"/>
                  </a:lnTo>
                  <a:lnTo>
                    <a:pt x="354011" y="86168"/>
                  </a:lnTo>
                  <a:lnTo>
                    <a:pt x="369335" y="96506"/>
                  </a:lnTo>
                  <a:lnTo>
                    <a:pt x="380115" y="107715"/>
                  </a:lnTo>
                  <a:lnTo>
                    <a:pt x="384378" y="113482"/>
                  </a:lnTo>
                  <a:lnTo>
                    <a:pt x="389116" y="125181"/>
                  </a:lnTo>
                  <a:lnTo>
                    <a:pt x="390379" y="131079"/>
                  </a:lnTo>
                  <a:lnTo>
                    <a:pt x="390229" y="137988"/>
                  </a:lnTo>
                  <a:lnTo>
                    <a:pt x="389137" y="145570"/>
                  </a:lnTo>
                  <a:lnTo>
                    <a:pt x="387417" y="153602"/>
                  </a:lnTo>
                  <a:lnTo>
                    <a:pt x="384285" y="160940"/>
                  </a:lnTo>
                  <a:lnTo>
                    <a:pt x="380214" y="167817"/>
                  </a:lnTo>
                  <a:lnTo>
                    <a:pt x="369405" y="180750"/>
                  </a:lnTo>
                  <a:lnTo>
                    <a:pt x="354680" y="193112"/>
                  </a:lnTo>
                  <a:lnTo>
                    <a:pt x="338213" y="205221"/>
                  </a:lnTo>
                  <a:lnTo>
                    <a:pt x="329655" y="211228"/>
                  </a:lnTo>
                  <a:lnTo>
                    <a:pt x="318989" y="218209"/>
                  </a:lnTo>
                  <a:lnTo>
                    <a:pt x="293908" y="233904"/>
                  </a:lnTo>
                  <a:lnTo>
                    <a:pt x="281267" y="242257"/>
                  </a:lnTo>
                  <a:lnTo>
                    <a:pt x="256637" y="259474"/>
                  </a:lnTo>
                  <a:lnTo>
                    <a:pt x="243521" y="267241"/>
                  </a:lnTo>
                  <a:lnTo>
                    <a:pt x="229816" y="274403"/>
                  </a:lnTo>
                  <a:lnTo>
                    <a:pt x="215718" y="281162"/>
                  </a:lnTo>
                  <a:lnTo>
                    <a:pt x="201359" y="287652"/>
                  </a:lnTo>
                  <a:lnTo>
                    <a:pt x="172175" y="300156"/>
                  </a:lnTo>
                  <a:lnTo>
                    <a:pt x="157447" y="307260"/>
                  </a:lnTo>
                  <a:lnTo>
                    <a:pt x="142668" y="314973"/>
                  </a:lnTo>
                  <a:lnTo>
                    <a:pt x="114009" y="330488"/>
                  </a:lnTo>
                  <a:lnTo>
                    <a:pt x="88043" y="343998"/>
                  </a:lnTo>
                  <a:lnTo>
                    <a:pt x="76555" y="350379"/>
                  </a:lnTo>
                  <a:lnTo>
                    <a:pt x="65919" y="356618"/>
                  </a:lnTo>
                  <a:lnTo>
                    <a:pt x="55852" y="362761"/>
                  </a:lnTo>
                  <a:lnTo>
                    <a:pt x="39375" y="374878"/>
                  </a:lnTo>
                  <a:lnTo>
                    <a:pt x="26430" y="385886"/>
                  </a:lnTo>
                  <a:lnTo>
                    <a:pt x="17368" y="394086"/>
                  </a:lnTo>
                  <a:lnTo>
                    <a:pt x="14556" y="397661"/>
                  </a:lnTo>
                  <a:lnTo>
                    <a:pt x="11429" y="404280"/>
                  </a:lnTo>
                  <a:lnTo>
                    <a:pt x="11588" y="406442"/>
                  </a:lnTo>
                  <a:lnTo>
                    <a:pt x="12687" y="407883"/>
                  </a:lnTo>
                  <a:lnTo>
                    <a:pt x="26318" y="414937"/>
                  </a:lnTo>
                  <a:lnTo>
                    <a:pt x="42124" y="417581"/>
                  </a:lnTo>
                  <a:lnTo>
                    <a:pt x="51895" y="418286"/>
                  </a:lnTo>
                  <a:lnTo>
                    <a:pt x="64362" y="417763"/>
                  </a:lnTo>
                  <a:lnTo>
                    <a:pt x="78627" y="416423"/>
                  </a:lnTo>
                  <a:lnTo>
                    <a:pt x="94090" y="414537"/>
                  </a:lnTo>
                  <a:lnTo>
                    <a:pt x="110351" y="413280"/>
                  </a:lnTo>
                  <a:lnTo>
                    <a:pt x="127145" y="412442"/>
                  </a:lnTo>
                  <a:lnTo>
                    <a:pt x="162673" y="411511"/>
                  </a:lnTo>
                  <a:lnTo>
                    <a:pt x="332325" y="410795"/>
                  </a:lnTo>
                  <a:lnTo>
                    <a:pt x="353511" y="409793"/>
                  </a:lnTo>
                  <a:lnTo>
                    <a:pt x="374580" y="408133"/>
                  </a:lnTo>
                  <a:lnTo>
                    <a:pt x="395571" y="406034"/>
                  </a:lnTo>
                  <a:lnTo>
                    <a:pt x="414527" y="404635"/>
                  </a:lnTo>
                  <a:lnTo>
                    <a:pt x="432124" y="403702"/>
                  </a:lnTo>
                  <a:lnTo>
                    <a:pt x="448817" y="403080"/>
                  </a:lnTo>
                  <a:lnTo>
                    <a:pt x="463915" y="401673"/>
                  </a:lnTo>
                  <a:lnTo>
                    <a:pt x="477948" y="399743"/>
                  </a:lnTo>
                  <a:lnTo>
                    <a:pt x="491272" y="397464"/>
                  </a:lnTo>
                  <a:lnTo>
                    <a:pt x="502140" y="395945"/>
                  </a:lnTo>
                  <a:lnTo>
                    <a:pt x="511369" y="394932"/>
                  </a:lnTo>
                  <a:lnTo>
                    <a:pt x="535781" y="392907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SMARTInkAnnotation156"/>
            <p:cNvSpPr/>
            <p:nvPr/>
          </p:nvSpPr>
          <p:spPr>
            <a:xfrm>
              <a:off x="3402210" y="3071812"/>
              <a:ext cx="348259" cy="8931"/>
            </a:xfrm>
            <a:custGeom>
              <a:avLst/>
              <a:gdLst/>
              <a:ahLst/>
              <a:cxnLst/>
              <a:rect l="0" t="0" r="0" b="0"/>
              <a:pathLst>
                <a:path w="348259" h="8931">
                  <a:moveTo>
                    <a:pt x="0" y="8930"/>
                  </a:moveTo>
                  <a:lnTo>
                    <a:pt x="25731" y="8930"/>
                  </a:lnTo>
                  <a:lnTo>
                    <a:pt x="33029" y="7938"/>
                  </a:lnTo>
                  <a:lnTo>
                    <a:pt x="41864" y="6284"/>
                  </a:lnTo>
                  <a:lnTo>
                    <a:pt x="51722" y="4189"/>
                  </a:lnTo>
                  <a:lnTo>
                    <a:pt x="62263" y="2793"/>
                  </a:lnTo>
                  <a:lnTo>
                    <a:pt x="73258" y="1862"/>
                  </a:lnTo>
                  <a:lnTo>
                    <a:pt x="84558" y="1241"/>
                  </a:lnTo>
                  <a:lnTo>
                    <a:pt x="112988" y="552"/>
                  </a:lnTo>
                  <a:lnTo>
                    <a:pt x="348258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SMARTInkAnnotation157"/>
            <p:cNvSpPr/>
            <p:nvPr/>
          </p:nvSpPr>
          <p:spPr>
            <a:xfrm>
              <a:off x="4420195" y="2911078"/>
              <a:ext cx="94442" cy="339329"/>
            </a:xfrm>
            <a:custGeom>
              <a:avLst/>
              <a:gdLst/>
              <a:ahLst/>
              <a:cxnLst/>
              <a:rect l="0" t="0" r="0" b="0"/>
              <a:pathLst>
                <a:path w="94442" h="339329">
                  <a:moveTo>
                    <a:pt x="89297" y="0"/>
                  </a:moveTo>
                  <a:lnTo>
                    <a:pt x="89297" y="7688"/>
                  </a:lnTo>
                  <a:lnTo>
                    <a:pt x="91943" y="13669"/>
                  </a:lnTo>
                  <a:lnTo>
                    <a:pt x="94037" y="18043"/>
                  </a:lnTo>
                  <a:lnTo>
                    <a:pt x="94441" y="22942"/>
                  </a:lnTo>
                  <a:lnTo>
                    <a:pt x="93719" y="28193"/>
                  </a:lnTo>
                  <a:lnTo>
                    <a:pt x="92245" y="33678"/>
                  </a:lnTo>
                  <a:lnTo>
                    <a:pt x="91262" y="39319"/>
                  </a:lnTo>
                  <a:lnTo>
                    <a:pt x="90607" y="45064"/>
                  </a:lnTo>
                  <a:lnTo>
                    <a:pt x="90171" y="50878"/>
                  </a:lnTo>
                  <a:lnTo>
                    <a:pt x="88887" y="57731"/>
                  </a:lnTo>
                  <a:lnTo>
                    <a:pt x="87039" y="65276"/>
                  </a:lnTo>
                  <a:lnTo>
                    <a:pt x="84815" y="73283"/>
                  </a:lnTo>
                  <a:lnTo>
                    <a:pt x="83333" y="80605"/>
                  </a:lnTo>
                  <a:lnTo>
                    <a:pt x="82344" y="87471"/>
                  </a:lnTo>
                  <a:lnTo>
                    <a:pt x="81686" y="94033"/>
                  </a:lnTo>
                  <a:lnTo>
                    <a:pt x="80254" y="102376"/>
                  </a:lnTo>
                  <a:lnTo>
                    <a:pt x="78307" y="111907"/>
                  </a:lnTo>
                  <a:lnTo>
                    <a:pt x="76018" y="122229"/>
                  </a:lnTo>
                  <a:lnTo>
                    <a:pt x="73499" y="132088"/>
                  </a:lnTo>
                  <a:lnTo>
                    <a:pt x="70827" y="141637"/>
                  </a:lnTo>
                  <a:lnTo>
                    <a:pt x="65213" y="160184"/>
                  </a:lnTo>
                  <a:lnTo>
                    <a:pt x="44632" y="223210"/>
                  </a:lnTo>
                  <a:lnTo>
                    <a:pt x="14883" y="312538"/>
                  </a:lnTo>
                  <a:lnTo>
                    <a:pt x="11906" y="319484"/>
                  </a:lnTo>
                  <a:lnTo>
                    <a:pt x="8930" y="325106"/>
                  </a:lnTo>
                  <a:lnTo>
                    <a:pt x="0" y="339328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SMARTInkAnnotation158"/>
            <p:cNvSpPr/>
            <p:nvPr/>
          </p:nvSpPr>
          <p:spPr>
            <a:xfrm>
              <a:off x="4232672" y="3080742"/>
              <a:ext cx="312540" cy="8930"/>
            </a:xfrm>
            <a:custGeom>
              <a:avLst/>
              <a:gdLst/>
              <a:ahLst/>
              <a:cxnLst/>
              <a:rect l="0" t="0" r="0" b="0"/>
              <a:pathLst>
                <a:path w="312540" h="8930">
                  <a:moveTo>
                    <a:pt x="0" y="8929"/>
                  </a:moveTo>
                  <a:lnTo>
                    <a:pt x="9481" y="4189"/>
                  </a:lnTo>
                  <a:lnTo>
                    <a:pt x="15250" y="2792"/>
                  </a:lnTo>
                  <a:lnTo>
                    <a:pt x="22073" y="1861"/>
                  </a:lnTo>
                  <a:lnTo>
                    <a:pt x="29598" y="1241"/>
                  </a:lnTo>
                  <a:lnTo>
                    <a:pt x="38583" y="827"/>
                  </a:lnTo>
                  <a:lnTo>
                    <a:pt x="59151" y="367"/>
                  </a:lnTo>
                  <a:lnTo>
                    <a:pt x="312539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SMARTInkAnnotation159"/>
            <p:cNvSpPr/>
            <p:nvPr/>
          </p:nvSpPr>
          <p:spPr>
            <a:xfrm>
              <a:off x="4884539" y="2991445"/>
              <a:ext cx="294680" cy="312540"/>
            </a:xfrm>
            <a:custGeom>
              <a:avLst/>
              <a:gdLst/>
              <a:ahLst/>
              <a:cxnLst/>
              <a:rect l="0" t="0" r="0" b="0"/>
              <a:pathLst>
                <a:path w="294680" h="312540">
                  <a:moveTo>
                    <a:pt x="294679" y="0"/>
                  </a:moveTo>
                  <a:lnTo>
                    <a:pt x="294679" y="12429"/>
                  </a:lnTo>
                  <a:lnTo>
                    <a:pt x="292034" y="20737"/>
                  </a:lnTo>
                  <a:lnTo>
                    <a:pt x="287550" y="30052"/>
                  </a:lnTo>
                  <a:lnTo>
                    <a:pt x="282250" y="37500"/>
                  </a:lnTo>
                  <a:lnTo>
                    <a:pt x="273941" y="46763"/>
                  </a:lnTo>
                  <a:lnTo>
                    <a:pt x="268948" y="52011"/>
                  </a:lnTo>
                  <a:lnTo>
                    <a:pt x="263635" y="58486"/>
                  </a:lnTo>
                  <a:lnTo>
                    <a:pt x="258108" y="65780"/>
                  </a:lnTo>
                  <a:lnTo>
                    <a:pt x="246675" y="81821"/>
                  </a:lnTo>
                  <a:lnTo>
                    <a:pt x="234980" y="98873"/>
                  </a:lnTo>
                  <a:lnTo>
                    <a:pt x="228090" y="107587"/>
                  </a:lnTo>
                  <a:lnTo>
                    <a:pt x="220521" y="116373"/>
                  </a:lnTo>
                  <a:lnTo>
                    <a:pt x="212498" y="125207"/>
                  </a:lnTo>
                  <a:lnTo>
                    <a:pt x="195646" y="142960"/>
                  </a:lnTo>
                  <a:lnTo>
                    <a:pt x="186985" y="151861"/>
                  </a:lnTo>
                  <a:lnTo>
                    <a:pt x="178235" y="159780"/>
                  </a:lnTo>
                  <a:lnTo>
                    <a:pt x="169424" y="167043"/>
                  </a:lnTo>
                  <a:lnTo>
                    <a:pt x="160575" y="173870"/>
                  </a:lnTo>
                  <a:lnTo>
                    <a:pt x="151698" y="181397"/>
                  </a:lnTo>
                  <a:lnTo>
                    <a:pt x="142803" y="189393"/>
                  </a:lnTo>
                  <a:lnTo>
                    <a:pt x="124983" y="206213"/>
                  </a:lnTo>
                  <a:lnTo>
                    <a:pt x="107142" y="223611"/>
                  </a:lnTo>
                  <a:lnTo>
                    <a:pt x="98217" y="231426"/>
                  </a:lnTo>
                  <a:lnTo>
                    <a:pt x="89290" y="238619"/>
                  </a:lnTo>
                  <a:lnTo>
                    <a:pt x="80362" y="245400"/>
                  </a:lnTo>
                  <a:lnTo>
                    <a:pt x="72426" y="252897"/>
                  </a:lnTo>
                  <a:lnTo>
                    <a:pt x="65151" y="260871"/>
                  </a:lnTo>
                  <a:lnTo>
                    <a:pt x="58317" y="269164"/>
                  </a:lnTo>
                  <a:lnTo>
                    <a:pt x="50784" y="275685"/>
                  </a:lnTo>
                  <a:lnTo>
                    <a:pt x="42785" y="281025"/>
                  </a:lnTo>
                  <a:lnTo>
                    <a:pt x="34477" y="285576"/>
                  </a:lnTo>
                  <a:lnTo>
                    <a:pt x="27945" y="289603"/>
                  </a:lnTo>
                  <a:lnTo>
                    <a:pt x="22599" y="293279"/>
                  </a:lnTo>
                  <a:lnTo>
                    <a:pt x="14013" y="300011"/>
                  </a:lnTo>
                  <a:lnTo>
                    <a:pt x="10334" y="303194"/>
                  </a:lnTo>
                  <a:lnTo>
                    <a:pt x="0" y="31253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SMARTInkAnnotation160"/>
            <p:cNvSpPr/>
            <p:nvPr/>
          </p:nvSpPr>
          <p:spPr>
            <a:xfrm>
              <a:off x="4884539" y="3027164"/>
              <a:ext cx="258962" cy="303610"/>
            </a:xfrm>
            <a:custGeom>
              <a:avLst/>
              <a:gdLst/>
              <a:ahLst/>
              <a:cxnLst/>
              <a:rect l="0" t="0" r="0" b="0"/>
              <a:pathLst>
                <a:path w="258962" h="303610">
                  <a:moveTo>
                    <a:pt x="0" y="0"/>
                  </a:moveTo>
                  <a:lnTo>
                    <a:pt x="0" y="4740"/>
                  </a:lnTo>
                  <a:lnTo>
                    <a:pt x="991" y="6137"/>
                  </a:lnTo>
                  <a:lnTo>
                    <a:pt x="2645" y="7067"/>
                  </a:lnTo>
                  <a:lnTo>
                    <a:pt x="4740" y="7688"/>
                  </a:lnTo>
                  <a:lnTo>
                    <a:pt x="9713" y="11023"/>
                  </a:lnTo>
                  <a:lnTo>
                    <a:pt x="16223" y="16805"/>
                  </a:lnTo>
                  <a:lnTo>
                    <a:pt x="25731" y="25989"/>
                  </a:lnTo>
                  <a:lnTo>
                    <a:pt x="32036" y="31217"/>
                  </a:lnTo>
                  <a:lnTo>
                    <a:pt x="39217" y="36686"/>
                  </a:lnTo>
                  <a:lnTo>
                    <a:pt x="46980" y="42317"/>
                  </a:lnTo>
                  <a:lnTo>
                    <a:pt x="54141" y="49047"/>
                  </a:lnTo>
                  <a:lnTo>
                    <a:pt x="60899" y="56510"/>
                  </a:lnTo>
                  <a:lnTo>
                    <a:pt x="67388" y="64462"/>
                  </a:lnTo>
                  <a:lnTo>
                    <a:pt x="74691" y="72740"/>
                  </a:lnTo>
                  <a:lnTo>
                    <a:pt x="90742" y="89876"/>
                  </a:lnTo>
                  <a:lnTo>
                    <a:pt x="116514" y="116257"/>
                  </a:lnTo>
                  <a:lnTo>
                    <a:pt x="124309" y="126122"/>
                  </a:lnTo>
                  <a:lnTo>
                    <a:pt x="131490" y="136667"/>
                  </a:lnTo>
                  <a:lnTo>
                    <a:pt x="138261" y="147666"/>
                  </a:lnTo>
                  <a:lnTo>
                    <a:pt x="145752" y="157975"/>
                  </a:lnTo>
                  <a:lnTo>
                    <a:pt x="153723" y="167824"/>
                  </a:lnTo>
                  <a:lnTo>
                    <a:pt x="162013" y="177367"/>
                  </a:lnTo>
                  <a:lnTo>
                    <a:pt x="169524" y="186705"/>
                  </a:lnTo>
                  <a:lnTo>
                    <a:pt x="176516" y="195908"/>
                  </a:lnTo>
                  <a:lnTo>
                    <a:pt x="189576" y="214070"/>
                  </a:lnTo>
                  <a:lnTo>
                    <a:pt x="201995" y="232064"/>
                  </a:lnTo>
                  <a:lnTo>
                    <a:pt x="209077" y="241029"/>
                  </a:lnTo>
                  <a:lnTo>
                    <a:pt x="216775" y="249983"/>
                  </a:lnTo>
                  <a:lnTo>
                    <a:pt x="224884" y="258928"/>
                  </a:lnTo>
                  <a:lnTo>
                    <a:pt x="231282" y="266877"/>
                  </a:lnTo>
                  <a:lnTo>
                    <a:pt x="236539" y="274160"/>
                  </a:lnTo>
                  <a:lnTo>
                    <a:pt x="241036" y="281000"/>
                  </a:lnTo>
                  <a:lnTo>
                    <a:pt x="245027" y="286552"/>
                  </a:lnTo>
                  <a:lnTo>
                    <a:pt x="248679" y="291245"/>
                  </a:lnTo>
                  <a:lnTo>
                    <a:pt x="258961" y="30360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SMARTInkAnnotation161"/>
            <p:cNvSpPr/>
            <p:nvPr/>
          </p:nvSpPr>
          <p:spPr>
            <a:xfrm>
              <a:off x="5357812" y="2982551"/>
              <a:ext cx="348259" cy="455379"/>
            </a:xfrm>
            <a:custGeom>
              <a:avLst/>
              <a:gdLst/>
              <a:ahLst/>
              <a:cxnLst/>
              <a:rect l="0" t="0" r="0" b="0"/>
              <a:pathLst>
                <a:path w="348259" h="455379">
                  <a:moveTo>
                    <a:pt x="0" y="44613"/>
                  </a:moveTo>
                  <a:lnTo>
                    <a:pt x="4740" y="39872"/>
                  </a:lnTo>
                  <a:lnTo>
                    <a:pt x="12359" y="34899"/>
                  </a:lnTo>
                  <a:lnTo>
                    <a:pt x="17169" y="32184"/>
                  </a:lnTo>
                  <a:lnTo>
                    <a:pt x="27805" y="29167"/>
                  </a:lnTo>
                  <a:lnTo>
                    <a:pt x="33419" y="28362"/>
                  </a:lnTo>
                  <a:lnTo>
                    <a:pt x="40139" y="26834"/>
                  </a:lnTo>
                  <a:lnTo>
                    <a:pt x="47595" y="24822"/>
                  </a:lnTo>
                  <a:lnTo>
                    <a:pt x="63817" y="19942"/>
                  </a:lnTo>
                  <a:lnTo>
                    <a:pt x="80949" y="14466"/>
                  </a:lnTo>
                  <a:lnTo>
                    <a:pt x="89685" y="12608"/>
                  </a:lnTo>
                  <a:lnTo>
                    <a:pt x="98485" y="11370"/>
                  </a:lnTo>
                  <a:lnTo>
                    <a:pt x="107328" y="10545"/>
                  </a:lnTo>
                  <a:lnTo>
                    <a:pt x="116201" y="9002"/>
                  </a:lnTo>
                  <a:lnTo>
                    <a:pt x="125092" y="6981"/>
                  </a:lnTo>
                  <a:lnTo>
                    <a:pt x="133996" y="4642"/>
                  </a:lnTo>
                  <a:lnTo>
                    <a:pt x="141917" y="3083"/>
                  </a:lnTo>
                  <a:lnTo>
                    <a:pt x="149182" y="2043"/>
                  </a:lnTo>
                  <a:lnTo>
                    <a:pt x="156009" y="1350"/>
                  </a:lnTo>
                  <a:lnTo>
                    <a:pt x="163537" y="888"/>
                  </a:lnTo>
                  <a:lnTo>
                    <a:pt x="179840" y="375"/>
                  </a:lnTo>
                  <a:lnTo>
                    <a:pt x="213692" y="18"/>
                  </a:lnTo>
                  <a:lnTo>
                    <a:pt x="219852" y="0"/>
                  </a:lnTo>
                  <a:lnTo>
                    <a:pt x="224951" y="980"/>
                  </a:lnTo>
                  <a:lnTo>
                    <a:pt x="233262" y="4715"/>
                  </a:lnTo>
                  <a:lnTo>
                    <a:pt x="248260" y="12396"/>
                  </a:lnTo>
                  <a:lnTo>
                    <a:pt x="251826" y="15197"/>
                  </a:lnTo>
                  <a:lnTo>
                    <a:pt x="254205" y="18057"/>
                  </a:lnTo>
                  <a:lnTo>
                    <a:pt x="257839" y="23880"/>
                  </a:lnTo>
                  <a:lnTo>
                    <a:pt x="262762" y="29776"/>
                  </a:lnTo>
                  <a:lnTo>
                    <a:pt x="264472" y="33729"/>
                  </a:lnTo>
                  <a:lnTo>
                    <a:pt x="266371" y="43413"/>
                  </a:lnTo>
                  <a:lnTo>
                    <a:pt x="267215" y="54332"/>
                  </a:lnTo>
                  <a:lnTo>
                    <a:pt x="267440" y="60022"/>
                  </a:lnTo>
                  <a:lnTo>
                    <a:pt x="266598" y="66792"/>
                  </a:lnTo>
                  <a:lnTo>
                    <a:pt x="265045" y="74281"/>
                  </a:lnTo>
                  <a:lnTo>
                    <a:pt x="263017" y="82251"/>
                  </a:lnTo>
                  <a:lnTo>
                    <a:pt x="258118" y="96398"/>
                  </a:lnTo>
                  <a:lnTo>
                    <a:pt x="252633" y="110292"/>
                  </a:lnTo>
                  <a:lnTo>
                    <a:pt x="246888" y="126389"/>
                  </a:lnTo>
                  <a:lnTo>
                    <a:pt x="242974" y="134849"/>
                  </a:lnTo>
                  <a:lnTo>
                    <a:pt x="238382" y="143466"/>
                  </a:lnTo>
                  <a:lnTo>
                    <a:pt x="233335" y="152186"/>
                  </a:lnTo>
                  <a:lnTo>
                    <a:pt x="227986" y="160977"/>
                  </a:lnTo>
                  <a:lnTo>
                    <a:pt x="216752" y="178682"/>
                  </a:lnTo>
                  <a:lnTo>
                    <a:pt x="209985" y="186578"/>
                  </a:lnTo>
                  <a:lnTo>
                    <a:pt x="202498" y="193827"/>
                  </a:lnTo>
                  <a:lnTo>
                    <a:pt x="194530" y="200643"/>
                  </a:lnTo>
                  <a:lnTo>
                    <a:pt x="186241" y="208164"/>
                  </a:lnTo>
                  <a:lnTo>
                    <a:pt x="169094" y="224458"/>
                  </a:lnTo>
                  <a:lnTo>
                    <a:pt x="116036" y="276895"/>
                  </a:lnTo>
                  <a:lnTo>
                    <a:pt x="107123" y="284795"/>
                  </a:lnTo>
                  <a:lnTo>
                    <a:pt x="98204" y="292047"/>
                  </a:lnTo>
                  <a:lnTo>
                    <a:pt x="89282" y="298866"/>
                  </a:lnTo>
                  <a:lnTo>
                    <a:pt x="81349" y="306388"/>
                  </a:lnTo>
                  <a:lnTo>
                    <a:pt x="74077" y="314379"/>
                  </a:lnTo>
                  <a:lnTo>
                    <a:pt x="67244" y="322684"/>
                  </a:lnTo>
                  <a:lnTo>
                    <a:pt x="60704" y="330204"/>
                  </a:lnTo>
                  <a:lnTo>
                    <a:pt x="54360" y="337202"/>
                  </a:lnTo>
                  <a:lnTo>
                    <a:pt x="48146" y="343852"/>
                  </a:lnTo>
                  <a:lnTo>
                    <a:pt x="42019" y="349277"/>
                  </a:lnTo>
                  <a:lnTo>
                    <a:pt x="35951" y="353887"/>
                  </a:lnTo>
                  <a:lnTo>
                    <a:pt x="29920" y="357952"/>
                  </a:lnTo>
                  <a:lnTo>
                    <a:pt x="20574" y="365114"/>
                  </a:lnTo>
                  <a:lnTo>
                    <a:pt x="16692" y="368413"/>
                  </a:lnTo>
                  <a:lnTo>
                    <a:pt x="14105" y="371604"/>
                  </a:lnTo>
                  <a:lnTo>
                    <a:pt x="11230" y="377796"/>
                  </a:lnTo>
                  <a:lnTo>
                    <a:pt x="9611" y="386861"/>
                  </a:lnTo>
                  <a:lnTo>
                    <a:pt x="10376" y="389856"/>
                  </a:lnTo>
                  <a:lnTo>
                    <a:pt x="13872" y="395830"/>
                  </a:lnTo>
                  <a:lnTo>
                    <a:pt x="21379" y="401792"/>
                  </a:lnTo>
                  <a:lnTo>
                    <a:pt x="26159" y="404772"/>
                  </a:lnTo>
                  <a:lnTo>
                    <a:pt x="32322" y="406758"/>
                  </a:lnTo>
                  <a:lnTo>
                    <a:pt x="39407" y="408081"/>
                  </a:lnTo>
                  <a:lnTo>
                    <a:pt x="47107" y="408964"/>
                  </a:lnTo>
                  <a:lnTo>
                    <a:pt x="56210" y="410545"/>
                  </a:lnTo>
                  <a:lnTo>
                    <a:pt x="66247" y="412591"/>
                  </a:lnTo>
                  <a:lnTo>
                    <a:pt x="76906" y="414947"/>
                  </a:lnTo>
                  <a:lnTo>
                    <a:pt x="87982" y="416518"/>
                  </a:lnTo>
                  <a:lnTo>
                    <a:pt x="99335" y="417565"/>
                  </a:lnTo>
                  <a:lnTo>
                    <a:pt x="110872" y="418263"/>
                  </a:lnTo>
                  <a:lnTo>
                    <a:pt x="123524" y="419721"/>
                  </a:lnTo>
                  <a:lnTo>
                    <a:pt x="136919" y="421685"/>
                  </a:lnTo>
                  <a:lnTo>
                    <a:pt x="165033" y="426513"/>
                  </a:lnTo>
                  <a:lnTo>
                    <a:pt x="194064" y="431966"/>
                  </a:lnTo>
                  <a:lnTo>
                    <a:pt x="206766" y="434809"/>
                  </a:lnTo>
                  <a:lnTo>
                    <a:pt x="218211" y="437696"/>
                  </a:lnTo>
                  <a:lnTo>
                    <a:pt x="228818" y="440614"/>
                  </a:lnTo>
                  <a:lnTo>
                    <a:pt x="240850" y="443551"/>
                  </a:lnTo>
                  <a:lnTo>
                    <a:pt x="267448" y="449460"/>
                  </a:lnTo>
                  <a:lnTo>
                    <a:pt x="280495" y="451432"/>
                  </a:lnTo>
                  <a:lnTo>
                    <a:pt x="293160" y="452748"/>
                  </a:lnTo>
                  <a:lnTo>
                    <a:pt x="315832" y="454209"/>
                  </a:lnTo>
                  <a:lnTo>
                    <a:pt x="348258" y="455378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SMARTInkAnnotation162"/>
            <p:cNvSpPr/>
            <p:nvPr/>
          </p:nvSpPr>
          <p:spPr>
            <a:xfrm>
              <a:off x="5384601" y="3250406"/>
              <a:ext cx="339329" cy="98227"/>
            </a:xfrm>
            <a:custGeom>
              <a:avLst/>
              <a:gdLst/>
              <a:ahLst/>
              <a:cxnLst/>
              <a:rect l="0" t="0" r="0" b="0"/>
              <a:pathLst>
                <a:path w="339329" h="98227">
                  <a:moveTo>
                    <a:pt x="0" y="0"/>
                  </a:moveTo>
                  <a:lnTo>
                    <a:pt x="24857" y="0"/>
                  </a:lnTo>
                  <a:lnTo>
                    <a:pt x="32447" y="992"/>
                  </a:lnTo>
                  <a:lnTo>
                    <a:pt x="41475" y="2646"/>
                  </a:lnTo>
                  <a:lnTo>
                    <a:pt x="131828" y="20991"/>
                  </a:lnTo>
                  <a:lnTo>
                    <a:pt x="147417" y="24908"/>
                  </a:lnTo>
                  <a:lnTo>
                    <a:pt x="163763" y="29504"/>
                  </a:lnTo>
                  <a:lnTo>
                    <a:pt x="180613" y="34552"/>
                  </a:lnTo>
                  <a:lnTo>
                    <a:pt x="197799" y="40894"/>
                  </a:lnTo>
                  <a:lnTo>
                    <a:pt x="215210" y="48098"/>
                  </a:lnTo>
                  <a:lnTo>
                    <a:pt x="249438" y="63049"/>
                  </a:lnTo>
                  <a:lnTo>
                    <a:pt x="281187" y="76308"/>
                  </a:lnTo>
                  <a:lnTo>
                    <a:pt x="306542" y="86169"/>
                  </a:lnTo>
                  <a:lnTo>
                    <a:pt x="339328" y="98226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SMARTInkAnnotation163"/>
            <p:cNvSpPr/>
            <p:nvPr/>
          </p:nvSpPr>
          <p:spPr>
            <a:xfrm>
              <a:off x="3223617" y="3375421"/>
              <a:ext cx="276821" cy="26790"/>
            </a:xfrm>
            <a:custGeom>
              <a:avLst/>
              <a:gdLst/>
              <a:ahLst/>
              <a:cxnLst/>
              <a:rect l="0" t="0" r="0" b="0"/>
              <a:pathLst>
                <a:path w="276821" h="26790">
                  <a:moveTo>
                    <a:pt x="0" y="26789"/>
                  </a:moveTo>
                  <a:lnTo>
                    <a:pt x="25731" y="26789"/>
                  </a:lnTo>
                  <a:lnTo>
                    <a:pt x="33028" y="25797"/>
                  </a:lnTo>
                  <a:lnTo>
                    <a:pt x="41863" y="24143"/>
                  </a:lnTo>
                  <a:lnTo>
                    <a:pt x="51721" y="22049"/>
                  </a:lnTo>
                  <a:lnTo>
                    <a:pt x="61270" y="20652"/>
                  </a:lnTo>
                  <a:lnTo>
                    <a:pt x="70612" y="19721"/>
                  </a:lnTo>
                  <a:lnTo>
                    <a:pt x="79817" y="19101"/>
                  </a:lnTo>
                  <a:lnTo>
                    <a:pt x="89922" y="17695"/>
                  </a:lnTo>
                  <a:lnTo>
                    <a:pt x="100628" y="15766"/>
                  </a:lnTo>
                  <a:lnTo>
                    <a:pt x="111733" y="13487"/>
                  </a:lnTo>
                  <a:lnTo>
                    <a:pt x="123106" y="11968"/>
                  </a:lnTo>
                  <a:lnTo>
                    <a:pt x="134657" y="10955"/>
                  </a:lnTo>
                  <a:lnTo>
                    <a:pt x="146326" y="10280"/>
                  </a:lnTo>
                  <a:lnTo>
                    <a:pt x="172521" y="9530"/>
                  </a:lnTo>
                  <a:lnTo>
                    <a:pt x="186451" y="9330"/>
                  </a:lnTo>
                  <a:lnTo>
                    <a:pt x="199706" y="8205"/>
                  </a:lnTo>
                  <a:lnTo>
                    <a:pt x="212513" y="6462"/>
                  </a:lnTo>
                  <a:lnTo>
                    <a:pt x="225019" y="4308"/>
                  </a:lnTo>
                  <a:lnTo>
                    <a:pt x="236333" y="2872"/>
                  </a:lnTo>
                  <a:lnTo>
                    <a:pt x="246852" y="1915"/>
                  </a:lnTo>
                  <a:lnTo>
                    <a:pt x="276820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SMARTInkAnnotation164"/>
            <p:cNvSpPr/>
            <p:nvPr/>
          </p:nvSpPr>
          <p:spPr>
            <a:xfrm>
              <a:off x="5179218" y="3589734"/>
              <a:ext cx="178595" cy="8931"/>
            </a:xfrm>
            <a:custGeom>
              <a:avLst/>
              <a:gdLst/>
              <a:ahLst/>
              <a:cxnLst/>
              <a:rect l="0" t="0" r="0" b="0"/>
              <a:pathLst>
                <a:path w="178595" h="8931">
                  <a:moveTo>
                    <a:pt x="0" y="8930"/>
                  </a:moveTo>
                  <a:lnTo>
                    <a:pt x="17169" y="8930"/>
                  </a:lnTo>
                  <a:lnTo>
                    <a:pt x="22360" y="7937"/>
                  </a:lnTo>
                  <a:lnTo>
                    <a:pt x="27805" y="6284"/>
                  </a:lnTo>
                  <a:lnTo>
                    <a:pt x="33419" y="4189"/>
                  </a:lnTo>
                  <a:lnTo>
                    <a:pt x="40139" y="2792"/>
                  </a:lnTo>
                  <a:lnTo>
                    <a:pt x="47595" y="1861"/>
                  </a:lnTo>
                  <a:lnTo>
                    <a:pt x="55543" y="1241"/>
                  </a:lnTo>
                  <a:lnTo>
                    <a:pt x="64810" y="827"/>
                  </a:lnTo>
                  <a:lnTo>
                    <a:pt x="85690" y="367"/>
                  </a:lnTo>
                  <a:lnTo>
                    <a:pt x="178594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SMARTInkAnnotation165"/>
            <p:cNvSpPr/>
            <p:nvPr/>
          </p:nvSpPr>
          <p:spPr>
            <a:xfrm>
              <a:off x="1214437" y="3866664"/>
              <a:ext cx="723306" cy="535672"/>
            </a:xfrm>
            <a:custGeom>
              <a:avLst/>
              <a:gdLst/>
              <a:ahLst/>
              <a:cxnLst/>
              <a:rect l="0" t="0" r="0" b="0"/>
              <a:pathLst>
                <a:path w="723306" h="535672">
                  <a:moveTo>
                    <a:pt x="0" y="53468"/>
                  </a:moveTo>
                  <a:lnTo>
                    <a:pt x="12429" y="53468"/>
                  </a:lnTo>
                  <a:lnTo>
                    <a:pt x="15231" y="52476"/>
                  </a:lnTo>
                  <a:lnTo>
                    <a:pt x="20991" y="48728"/>
                  </a:lnTo>
                  <a:lnTo>
                    <a:pt x="29504" y="46401"/>
                  </a:lnTo>
                  <a:lnTo>
                    <a:pt x="39902" y="44374"/>
                  </a:lnTo>
                  <a:lnTo>
                    <a:pt x="57904" y="38647"/>
                  </a:lnTo>
                  <a:lnTo>
                    <a:pt x="73360" y="36959"/>
                  </a:lnTo>
                  <a:lnTo>
                    <a:pt x="90151" y="33563"/>
                  </a:lnTo>
                  <a:lnTo>
                    <a:pt x="107536" y="29739"/>
                  </a:lnTo>
                  <a:lnTo>
                    <a:pt x="125185" y="28039"/>
                  </a:lnTo>
                  <a:lnTo>
                    <a:pt x="145596" y="24638"/>
                  </a:lnTo>
                  <a:lnTo>
                    <a:pt x="166905" y="20811"/>
                  </a:lnTo>
                  <a:lnTo>
                    <a:pt x="186297" y="19110"/>
                  </a:lnTo>
                  <a:lnTo>
                    <a:pt x="207483" y="18354"/>
                  </a:lnTo>
                  <a:lnTo>
                    <a:pt x="218690" y="18153"/>
                  </a:lnTo>
                  <a:lnTo>
                    <a:pt x="230129" y="17026"/>
                  </a:lnTo>
                  <a:lnTo>
                    <a:pt x="241724" y="15283"/>
                  </a:lnTo>
                  <a:lnTo>
                    <a:pt x="264198" y="11692"/>
                  </a:lnTo>
                  <a:lnTo>
                    <a:pt x="284109" y="10096"/>
                  </a:lnTo>
                  <a:lnTo>
                    <a:pt x="305526" y="9387"/>
                  </a:lnTo>
                  <a:lnTo>
                    <a:pt x="346872" y="8932"/>
                  </a:lnTo>
                  <a:lnTo>
                    <a:pt x="365501" y="6224"/>
                  </a:lnTo>
                  <a:lnTo>
                    <a:pt x="384695" y="2705"/>
                  </a:lnTo>
                  <a:lnTo>
                    <a:pt x="406455" y="1141"/>
                  </a:lnTo>
                  <a:lnTo>
                    <a:pt x="424063" y="446"/>
                  </a:lnTo>
                  <a:lnTo>
                    <a:pt x="439496" y="137"/>
                  </a:lnTo>
                  <a:lnTo>
                    <a:pt x="456277" y="0"/>
                  </a:lnTo>
                  <a:lnTo>
                    <a:pt x="462935" y="956"/>
                  </a:lnTo>
                  <a:lnTo>
                    <a:pt x="483395" y="6972"/>
                  </a:lnTo>
                  <a:lnTo>
                    <a:pt x="496770" y="8455"/>
                  </a:lnTo>
                  <a:lnTo>
                    <a:pt x="501245" y="11304"/>
                  </a:lnTo>
                  <a:lnTo>
                    <a:pt x="507462" y="16476"/>
                  </a:lnTo>
                  <a:lnTo>
                    <a:pt x="507972" y="17893"/>
                  </a:lnTo>
                  <a:lnTo>
                    <a:pt x="508791" y="27295"/>
                  </a:lnTo>
                  <a:lnTo>
                    <a:pt x="508952" y="38707"/>
                  </a:lnTo>
                  <a:lnTo>
                    <a:pt x="506329" y="47238"/>
                  </a:lnTo>
                  <a:lnTo>
                    <a:pt x="499273" y="63198"/>
                  </a:lnTo>
                  <a:lnTo>
                    <a:pt x="492766" y="74660"/>
                  </a:lnTo>
                  <a:lnTo>
                    <a:pt x="483260" y="86369"/>
                  </a:lnTo>
                  <a:lnTo>
                    <a:pt x="475066" y="98187"/>
                  </a:lnTo>
                  <a:lnTo>
                    <a:pt x="471492" y="104117"/>
                  </a:lnTo>
                  <a:lnTo>
                    <a:pt x="459583" y="115997"/>
                  </a:lnTo>
                  <a:lnTo>
                    <a:pt x="445361" y="127892"/>
                  </a:lnTo>
                  <a:lnTo>
                    <a:pt x="432425" y="139793"/>
                  </a:lnTo>
                  <a:lnTo>
                    <a:pt x="409246" y="162390"/>
                  </a:lnTo>
                  <a:lnTo>
                    <a:pt x="357054" y="214358"/>
                  </a:lnTo>
                  <a:lnTo>
                    <a:pt x="347177" y="223235"/>
                  </a:lnTo>
                  <a:lnTo>
                    <a:pt x="336623" y="232131"/>
                  </a:lnTo>
                  <a:lnTo>
                    <a:pt x="325618" y="241037"/>
                  </a:lnTo>
                  <a:lnTo>
                    <a:pt x="316298" y="249952"/>
                  </a:lnTo>
                  <a:lnTo>
                    <a:pt x="308100" y="258871"/>
                  </a:lnTo>
                  <a:lnTo>
                    <a:pt x="300650" y="267794"/>
                  </a:lnTo>
                  <a:lnTo>
                    <a:pt x="291714" y="276719"/>
                  </a:lnTo>
                  <a:lnTo>
                    <a:pt x="281789" y="285646"/>
                  </a:lnTo>
                  <a:lnTo>
                    <a:pt x="271203" y="294574"/>
                  </a:lnTo>
                  <a:lnTo>
                    <a:pt x="262161" y="303502"/>
                  </a:lnTo>
                  <a:lnTo>
                    <a:pt x="254149" y="312431"/>
                  </a:lnTo>
                  <a:lnTo>
                    <a:pt x="246823" y="321360"/>
                  </a:lnTo>
                  <a:lnTo>
                    <a:pt x="239955" y="330289"/>
                  </a:lnTo>
                  <a:lnTo>
                    <a:pt x="233392" y="339219"/>
                  </a:lnTo>
                  <a:lnTo>
                    <a:pt x="227032" y="348148"/>
                  </a:lnTo>
                  <a:lnTo>
                    <a:pt x="212028" y="363362"/>
                  </a:lnTo>
                  <a:lnTo>
                    <a:pt x="203860" y="370196"/>
                  </a:lnTo>
                  <a:lnTo>
                    <a:pt x="192138" y="385729"/>
                  </a:lnTo>
                  <a:lnTo>
                    <a:pt x="182629" y="401561"/>
                  </a:lnTo>
                  <a:lnTo>
                    <a:pt x="171788" y="415213"/>
                  </a:lnTo>
                  <a:lnTo>
                    <a:pt x="163001" y="427894"/>
                  </a:lnTo>
                  <a:lnTo>
                    <a:pt x="155789" y="440145"/>
                  </a:lnTo>
                  <a:lnTo>
                    <a:pt x="149276" y="452205"/>
                  </a:lnTo>
                  <a:lnTo>
                    <a:pt x="145720" y="464179"/>
                  </a:lnTo>
                  <a:lnTo>
                    <a:pt x="143718" y="479431"/>
                  </a:lnTo>
                  <a:lnTo>
                    <a:pt x="143437" y="483295"/>
                  </a:lnTo>
                  <a:lnTo>
                    <a:pt x="144242" y="486863"/>
                  </a:lnTo>
                  <a:lnTo>
                    <a:pt x="150017" y="499719"/>
                  </a:lnTo>
                  <a:lnTo>
                    <a:pt x="150613" y="502773"/>
                  </a:lnTo>
                  <a:lnTo>
                    <a:pt x="153921" y="508813"/>
                  </a:lnTo>
                  <a:lnTo>
                    <a:pt x="156192" y="511813"/>
                  </a:lnTo>
                  <a:lnTo>
                    <a:pt x="158698" y="513812"/>
                  </a:lnTo>
                  <a:lnTo>
                    <a:pt x="161361" y="515145"/>
                  </a:lnTo>
                  <a:lnTo>
                    <a:pt x="164129" y="516035"/>
                  </a:lnTo>
                  <a:lnTo>
                    <a:pt x="169850" y="519668"/>
                  </a:lnTo>
                  <a:lnTo>
                    <a:pt x="172764" y="522026"/>
                  </a:lnTo>
                  <a:lnTo>
                    <a:pt x="175700" y="523598"/>
                  </a:lnTo>
                  <a:lnTo>
                    <a:pt x="181607" y="525345"/>
                  </a:lnTo>
                  <a:lnTo>
                    <a:pt x="190511" y="526328"/>
                  </a:lnTo>
                  <a:lnTo>
                    <a:pt x="192492" y="525473"/>
                  </a:lnTo>
                  <a:lnTo>
                    <a:pt x="193812" y="523912"/>
                  </a:lnTo>
                  <a:lnTo>
                    <a:pt x="194693" y="521878"/>
                  </a:lnTo>
                  <a:lnTo>
                    <a:pt x="196272" y="520523"/>
                  </a:lnTo>
                  <a:lnTo>
                    <a:pt x="198317" y="519619"/>
                  </a:lnTo>
                  <a:lnTo>
                    <a:pt x="203987" y="518169"/>
                  </a:lnTo>
                  <a:lnTo>
                    <a:pt x="204452" y="517058"/>
                  </a:lnTo>
                  <a:lnTo>
                    <a:pt x="205383" y="508885"/>
                  </a:lnTo>
                  <a:lnTo>
                    <a:pt x="205383" y="508882"/>
                  </a:lnTo>
                  <a:lnTo>
                    <a:pt x="402955" y="508882"/>
                  </a:lnTo>
                  <a:lnTo>
                    <a:pt x="420441" y="509875"/>
                  </a:lnTo>
                  <a:lnTo>
                    <a:pt x="438052" y="511528"/>
                  </a:lnTo>
                  <a:lnTo>
                    <a:pt x="455745" y="513623"/>
                  </a:lnTo>
                  <a:lnTo>
                    <a:pt x="474487" y="515019"/>
                  </a:lnTo>
                  <a:lnTo>
                    <a:pt x="493926" y="515950"/>
                  </a:lnTo>
                  <a:lnTo>
                    <a:pt x="513831" y="516571"/>
                  </a:lnTo>
                  <a:lnTo>
                    <a:pt x="533054" y="517976"/>
                  </a:lnTo>
                  <a:lnTo>
                    <a:pt x="551823" y="519906"/>
                  </a:lnTo>
                  <a:lnTo>
                    <a:pt x="570288" y="522185"/>
                  </a:lnTo>
                  <a:lnTo>
                    <a:pt x="588551" y="523704"/>
                  </a:lnTo>
                  <a:lnTo>
                    <a:pt x="606680" y="524716"/>
                  </a:lnTo>
                  <a:lnTo>
                    <a:pt x="624719" y="525391"/>
                  </a:lnTo>
                  <a:lnTo>
                    <a:pt x="641706" y="526834"/>
                  </a:lnTo>
                  <a:lnTo>
                    <a:pt x="657991" y="528788"/>
                  </a:lnTo>
                  <a:lnTo>
                    <a:pt x="673809" y="531082"/>
                  </a:lnTo>
                  <a:lnTo>
                    <a:pt x="686339" y="532612"/>
                  </a:lnTo>
                  <a:lnTo>
                    <a:pt x="696676" y="533632"/>
                  </a:lnTo>
                  <a:lnTo>
                    <a:pt x="723305" y="535671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SMARTInkAnnotation166"/>
            <p:cNvSpPr/>
            <p:nvPr/>
          </p:nvSpPr>
          <p:spPr>
            <a:xfrm>
              <a:off x="2171725" y="3759398"/>
              <a:ext cx="355377" cy="991196"/>
            </a:xfrm>
            <a:custGeom>
              <a:avLst/>
              <a:gdLst/>
              <a:ahLst/>
              <a:cxnLst/>
              <a:rect l="0" t="0" r="0" b="0"/>
              <a:pathLst>
                <a:path w="355377" h="991196">
                  <a:moveTo>
                    <a:pt x="355376" y="0"/>
                  </a:moveTo>
                  <a:lnTo>
                    <a:pt x="347688" y="0"/>
                  </a:lnTo>
                  <a:lnTo>
                    <a:pt x="339562" y="7129"/>
                  </a:lnTo>
                  <a:lnTo>
                    <a:pt x="325488" y="20991"/>
                  </a:lnTo>
                  <a:lnTo>
                    <a:pt x="300052" y="46397"/>
                  </a:lnTo>
                  <a:lnTo>
                    <a:pt x="294681" y="50775"/>
                  </a:lnTo>
                  <a:lnTo>
                    <a:pt x="288123" y="55678"/>
                  </a:lnTo>
                  <a:lnTo>
                    <a:pt x="280775" y="60931"/>
                  </a:lnTo>
                  <a:lnTo>
                    <a:pt x="269965" y="72060"/>
                  </a:lnTo>
                  <a:lnTo>
                    <a:pt x="260861" y="83620"/>
                  </a:lnTo>
                  <a:lnTo>
                    <a:pt x="250200" y="95372"/>
                  </a:lnTo>
                  <a:lnTo>
                    <a:pt x="228301" y="117886"/>
                  </a:lnTo>
                  <a:lnTo>
                    <a:pt x="221050" y="126215"/>
                  </a:lnTo>
                  <a:lnTo>
                    <a:pt x="214232" y="134745"/>
                  </a:lnTo>
                  <a:lnTo>
                    <a:pt x="207702" y="143408"/>
                  </a:lnTo>
                  <a:lnTo>
                    <a:pt x="195154" y="160972"/>
                  </a:lnTo>
                  <a:lnTo>
                    <a:pt x="189031" y="169822"/>
                  </a:lnTo>
                  <a:lnTo>
                    <a:pt x="166190" y="201240"/>
                  </a:lnTo>
                  <a:lnTo>
                    <a:pt x="158807" y="212543"/>
                  </a:lnTo>
                  <a:lnTo>
                    <a:pt x="151900" y="224047"/>
                  </a:lnTo>
                  <a:lnTo>
                    <a:pt x="145311" y="235685"/>
                  </a:lnTo>
                  <a:lnTo>
                    <a:pt x="137942" y="247412"/>
                  </a:lnTo>
                  <a:lnTo>
                    <a:pt x="130053" y="259199"/>
                  </a:lnTo>
                  <a:lnTo>
                    <a:pt x="121817" y="271026"/>
                  </a:lnTo>
                  <a:lnTo>
                    <a:pt x="113350" y="283871"/>
                  </a:lnTo>
                  <a:lnTo>
                    <a:pt x="96004" y="311373"/>
                  </a:lnTo>
                  <a:lnTo>
                    <a:pt x="88204" y="325653"/>
                  </a:lnTo>
                  <a:lnTo>
                    <a:pt x="81019" y="340133"/>
                  </a:lnTo>
                  <a:lnTo>
                    <a:pt x="74245" y="354747"/>
                  </a:lnTo>
                  <a:lnTo>
                    <a:pt x="67744" y="370444"/>
                  </a:lnTo>
                  <a:lnTo>
                    <a:pt x="61426" y="386860"/>
                  </a:lnTo>
                  <a:lnTo>
                    <a:pt x="49115" y="420977"/>
                  </a:lnTo>
                  <a:lnTo>
                    <a:pt x="37028" y="455984"/>
                  </a:lnTo>
                  <a:lnTo>
                    <a:pt x="32019" y="472661"/>
                  </a:lnTo>
                  <a:lnTo>
                    <a:pt x="27688" y="488740"/>
                  </a:lnTo>
                  <a:lnTo>
                    <a:pt x="23808" y="504420"/>
                  </a:lnTo>
                  <a:lnTo>
                    <a:pt x="20229" y="521819"/>
                  </a:lnTo>
                  <a:lnTo>
                    <a:pt x="10452" y="578497"/>
                  </a:lnTo>
                  <a:lnTo>
                    <a:pt x="4300" y="615290"/>
                  </a:lnTo>
                  <a:lnTo>
                    <a:pt x="2263" y="633435"/>
                  </a:lnTo>
                  <a:lnTo>
                    <a:pt x="905" y="651485"/>
                  </a:lnTo>
                  <a:lnTo>
                    <a:pt x="0" y="669472"/>
                  </a:lnTo>
                  <a:lnTo>
                    <a:pt x="388" y="687416"/>
                  </a:lnTo>
                  <a:lnTo>
                    <a:pt x="1639" y="705332"/>
                  </a:lnTo>
                  <a:lnTo>
                    <a:pt x="3466" y="723229"/>
                  </a:lnTo>
                  <a:lnTo>
                    <a:pt x="5675" y="740122"/>
                  </a:lnTo>
                  <a:lnTo>
                    <a:pt x="8141" y="756344"/>
                  </a:lnTo>
                  <a:lnTo>
                    <a:pt x="10777" y="772120"/>
                  </a:lnTo>
                  <a:lnTo>
                    <a:pt x="18997" y="802878"/>
                  </a:lnTo>
                  <a:lnTo>
                    <a:pt x="23967" y="818025"/>
                  </a:lnTo>
                  <a:lnTo>
                    <a:pt x="30257" y="833085"/>
                  </a:lnTo>
                  <a:lnTo>
                    <a:pt x="37427" y="848085"/>
                  </a:lnTo>
                  <a:lnTo>
                    <a:pt x="45183" y="863046"/>
                  </a:lnTo>
                  <a:lnTo>
                    <a:pt x="53331" y="876989"/>
                  </a:lnTo>
                  <a:lnTo>
                    <a:pt x="61739" y="890253"/>
                  </a:lnTo>
                  <a:lnTo>
                    <a:pt x="70321" y="903064"/>
                  </a:lnTo>
                  <a:lnTo>
                    <a:pt x="80011" y="914582"/>
                  </a:lnTo>
                  <a:lnTo>
                    <a:pt x="90440" y="925237"/>
                  </a:lnTo>
                  <a:lnTo>
                    <a:pt x="111619" y="945013"/>
                  </a:lnTo>
                  <a:lnTo>
                    <a:pt x="130954" y="963725"/>
                  </a:lnTo>
                  <a:lnTo>
                    <a:pt x="139285" y="970897"/>
                  </a:lnTo>
                  <a:lnTo>
                    <a:pt x="146823" y="976671"/>
                  </a:lnTo>
                  <a:lnTo>
                    <a:pt x="167853" y="991195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SMARTInkAnnotation167"/>
            <p:cNvSpPr/>
            <p:nvPr/>
          </p:nvSpPr>
          <p:spPr>
            <a:xfrm>
              <a:off x="2705695" y="4107656"/>
              <a:ext cx="366118" cy="473274"/>
            </a:xfrm>
            <a:custGeom>
              <a:avLst/>
              <a:gdLst/>
              <a:ahLst/>
              <a:cxnLst/>
              <a:rect l="0" t="0" r="0" b="0"/>
              <a:pathLst>
                <a:path w="366118" h="473274">
                  <a:moveTo>
                    <a:pt x="366117" y="0"/>
                  </a:moveTo>
                  <a:lnTo>
                    <a:pt x="366117" y="4740"/>
                  </a:lnTo>
                  <a:lnTo>
                    <a:pt x="365125" y="7129"/>
                  </a:lnTo>
                  <a:lnTo>
                    <a:pt x="361376" y="12428"/>
                  </a:lnTo>
                  <a:lnTo>
                    <a:pt x="359980" y="16223"/>
                  </a:lnTo>
                  <a:lnTo>
                    <a:pt x="358429" y="25731"/>
                  </a:lnTo>
                  <a:lnTo>
                    <a:pt x="355093" y="39217"/>
                  </a:lnTo>
                  <a:lnTo>
                    <a:pt x="350303" y="55133"/>
                  </a:lnTo>
                  <a:lnTo>
                    <a:pt x="344868" y="72128"/>
                  </a:lnTo>
                  <a:lnTo>
                    <a:pt x="341036" y="80828"/>
                  </a:lnTo>
                  <a:lnTo>
                    <a:pt x="336498" y="89604"/>
                  </a:lnTo>
                  <a:lnTo>
                    <a:pt x="331489" y="98431"/>
                  </a:lnTo>
                  <a:lnTo>
                    <a:pt x="320630" y="118822"/>
                  </a:lnTo>
                  <a:lnTo>
                    <a:pt x="314956" y="129816"/>
                  </a:lnTo>
                  <a:lnTo>
                    <a:pt x="308197" y="140122"/>
                  </a:lnTo>
                  <a:lnTo>
                    <a:pt x="300715" y="149969"/>
                  </a:lnTo>
                  <a:lnTo>
                    <a:pt x="292750" y="159511"/>
                  </a:lnTo>
                  <a:lnTo>
                    <a:pt x="275963" y="180696"/>
                  </a:lnTo>
                  <a:lnTo>
                    <a:pt x="206574" y="269749"/>
                  </a:lnTo>
                  <a:lnTo>
                    <a:pt x="196255" y="282027"/>
                  </a:lnTo>
                  <a:lnTo>
                    <a:pt x="185407" y="294182"/>
                  </a:lnTo>
                  <a:lnTo>
                    <a:pt x="162770" y="318271"/>
                  </a:lnTo>
                  <a:lnTo>
                    <a:pt x="139480" y="342206"/>
                  </a:lnTo>
                  <a:lnTo>
                    <a:pt x="127713" y="353153"/>
                  </a:lnTo>
                  <a:lnTo>
                    <a:pt x="115900" y="363428"/>
                  </a:lnTo>
                  <a:lnTo>
                    <a:pt x="104055" y="373254"/>
                  </a:lnTo>
                  <a:lnTo>
                    <a:pt x="93183" y="383773"/>
                  </a:lnTo>
                  <a:lnTo>
                    <a:pt x="82958" y="394755"/>
                  </a:lnTo>
                  <a:lnTo>
                    <a:pt x="73164" y="406045"/>
                  </a:lnTo>
                  <a:lnTo>
                    <a:pt x="63659" y="415556"/>
                  </a:lnTo>
                  <a:lnTo>
                    <a:pt x="54346" y="423881"/>
                  </a:lnTo>
                  <a:lnTo>
                    <a:pt x="45160" y="431415"/>
                  </a:lnTo>
                  <a:lnTo>
                    <a:pt x="37052" y="438423"/>
                  </a:lnTo>
                  <a:lnTo>
                    <a:pt x="29662" y="445079"/>
                  </a:lnTo>
                  <a:lnTo>
                    <a:pt x="12427" y="461281"/>
                  </a:lnTo>
                  <a:lnTo>
                    <a:pt x="0" y="473273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SMARTInkAnnotation168"/>
            <p:cNvSpPr/>
            <p:nvPr/>
          </p:nvSpPr>
          <p:spPr>
            <a:xfrm>
              <a:off x="2687835" y="4152304"/>
              <a:ext cx="267892" cy="419697"/>
            </a:xfrm>
            <a:custGeom>
              <a:avLst/>
              <a:gdLst/>
              <a:ahLst/>
              <a:cxnLst/>
              <a:rect l="0" t="0" r="0" b="0"/>
              <a:pathLst>
                <a:path w="267892" h="419697">
                  <a:moveTo>
                    <a:pt x="0" y="0"/>
                  </a:moveTo>
                  <a:lnTo>
                    <a:pt x="4741" y="4741"/>
                  </a:lnTo>
                  <a:lnTo>
                    <a:pt x="6137" y="7129"/>
                  </a:lnTo>
                  <a:lnTo>
                    <a:pt x="9094" y="15231"/>
                  </a:lnTo>
                  <a:lnTo>
                    <a:pt x="59723" y="89611"/>
                  </a:lnTo>
                  <a:lnTo>
                    <a:pt x="65612" y="100420"/>
                  </a:lnTo>
                  <a:lnTo>
                    <a:pt x="71523" y="112588"/>
                  </a:lnTo>
                  <a:lnTo>
                    <a:pt x="77448" y="125660"/>
                  </a:lnTo>
                  <a:lnTo>
                    <a:pt x="84374" y="138344"/>
                  </a:lnTo>
                  <a:lnTo>
                    <a:pt x="91968" y="150768"/>
                  </a:lnTo>
                  <a:lnTo>
                    <a:pt x="100008" y="163020"/>
                  </a:lnTo>
                  <a:lnTo>
                    <a:pt x="116878" y="189862"/>
                  </a:lnTo>
                  <a:lnTo>
                    <a:pt x="125544" y="203965"/>
                  </a:lnTo>
                  <a:lnTo>
                    <a:pt x="133305" y="217337"/>
                  </a:lnTo>
                  <a:lnTo>
                    <a:pt x="154702" y="256109"/>
                  </a:lnTo>
                  <a:lnTo>
                    <a:pt x="170952" y="284152"/>
                  </a:lnTo>
                  <a:lnTo>
                    <a:pt x="185450" y="307860"/>
                  </a:lnTo>
                  <a:lnTo>
                    <a:pt x="192095" y="318349"/>
                  </a:lnTo>
                  <a:lnTo>
                    <a:pt x="199501" y="329311"/>
                  </a:lnTo>
                  <a:lnTo>
                    <a:pt x="236763" y="382461"/>
                  </a:lnTo>
                  <a:lnTo>
                    <a:pt x="242178" y="389912"/>
                  </a:lnTo>
                  <a:lnTo>
                    <a:pt x="246780" y="395871"/>
                  </a:lnTo>
                  <a:lnTo>
                    <a:pt x="254540" y="405138"/>
                  </a:lnTo>
                  <a:lnTo>
                    <a:pt x="257998" y="408998"/>
                  </a:lnTo>
                  <a:lnTo>
                    <a:pt x="267891" y="419696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SMARTInkAnnotation169"/>
            <p:cNvSpPr/>
            <p:nvPr/>
          </p:nvSpPr>
          <p:spPr>
            <a:xfrm>
              <a:off x="3196828" y="3848695"/>
              <a:ext cx="80368" cy="133946"/>
            </a:xfrm>
            <a:custGeom>
              <a:avLst/>
              <a:gdLst/>
              <a:ahLst/>
              <a:cxnLst/>
              <a:rect l="0" t="0" r="0" b="0"/>
              <a:pathLst>
                <a:path w="80368" h="133946">
                  <a:moveTo>
                    <a:pt x="0" y="0"/>
                  </a:moveTo>
                  <a:lnTo>
                    <a:pt x="4740" y="0"/>
                  </a:lnTo>
                  <a:lnTo>
                    <a:pt x="6137" y="992"/>
                  </a:lnTo>
                  <a:lnTo>
                    <a:pt x="7068" y="2646"/>
                  </a:lnTo>
                  <a:lnTo>
                    <a:pt x="7688" y="4740"/>
                  </a:lnTo>
                  <a:lnTo>
                    <a:pt x="9094" y="8121"/>
                  </a:lnTo>
                  <a:lnTo>
                    <a:pt x="11023" y="12359"/>
                  </a:lnTo>
                  <a:lnTo>
                    <a:pt x="13302" y="17169"/>
                  </a:lnTo>
                  <a:lnTo>
                    <a:pt x="16805" y="22360"/>
                  </a:lnTo>
                  <a:lnTo>
                    <a:pt x="21125" y="27805"/>
                  </a:lnTo>
                  <a:lnTo>
                    <a:pt x="25990" y="33419"/>
                  </a:lnTo>
                  <a:lnTo>
                    <a:pt x="30225" y="40139"/>
                  </a:lnTo>
                  <a:lnTo>
                    <a:pt x="34041" y="47595"/>
                  </a:lnTo>
                  <a:lnTo>
                    <a:pt x="37576" y="55542"/>
                  </a:lnTo>
                  <a:lnTo>
                    <a:pt x="41918" y="63817"/>
                  </a:lnTo>
                  <a:lnTo>
                    <a:pt x="46796" y="72311"/>
                  </a:lnTo>
                  <a:lnTo>
                    <a:pt x="52034" y="80949"/>
                  </a:lnTo>
                  <a:lnTo>
                    <a:pt x="56517" y="88692"/>
                  </a:lnTo>
                  <a:lnTo>
                    <a:pt x="64145" y="102588"/>
                  </a:lnTo>
                  <a:lnTo>
                    <a:pt x="80367" y="133945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SMARTInkAnnotation170"/>
            <p:cNvSpPr/>
            <p:nvPr/>
          </p:nvSpPr>
          <p:spPr>
            <a:xfrm>
              <a:off x="3357562" y="4071937"/>
              <a:ext cx="455378" cy="718153"/>
            </a:xfrm>
            <a:custGeom>
              <a:avLst/>
              <a:gdLst/>
              <a:ahLst/>
              <a:cxnLst/>
              <a:rect l="0" t="0" r="0" b="0"/>
              <a:pathLst>
                <a:path w="455378" h="718153">
                  <a:moveTo>
                    <a:pt x="223242" y="0"/>
                  </a:moveTo>
                  <a:lnTo>
                    <a:pt x="215554" y="0"/>
                  </a:lnTo>
                  <a:lnTo>
                    <a:pt x="215140" y="992"/>
                  </a:lnTo>
                  <a:lnTo>
                    <a:pt x="214421" y="12429"/>
                  </a:lnTo>
                  <a:lnTo>
                    <a:pt x="213393" y="15231"/>
                  </a:lnTo>
                  <a:lnTo>
                    <a:pt x="209605" y="20991"/>
                  </a:lnTo>
                  <a:lnTo>
                    <a:pt x="207259" y="29503"/>
                  </a:lnTo>
                  <a:lnTo>
                    <a:pt x="205225" y="39902"/>
                  </a:lnTo>
                  <a:lnTo>
                    <a:pt x="199493" y="57904"/>
                  </a:lnTo>
                  <a:lnTo>
                    <a:pt x="197804" y="73360"/>
                  </a:lnTo>
                  <a:lnTo>
                    <a:pt x="192113" y="94056"/>
                  </a:lnTo>
                  <a:lnTo>
                    <a:pt x="184143" y="117496"/>
                  </a:lnTo>
                  <a:lnTo>
                    <a:pt x="175768" y="131926"/>
                  </a:lnTo>
                  <a:lnTo>
                    <a:pt x="166424" y="145946"/>
                  </a:lnTo>
                  <a:lnTo>
                    <a:pt x="158964" y="162099"/>
                  </a:lnTo>
                  <a:lnTo>
                    <a:pt x="149185" y="183187"/>
                  </a:lnTo>
                  <a:lnTo>
                    <a:pt x="140004" y="202003"/>
                  </a:lnTo>
                  <a:lnTo>
                    <a:pt x="129005" y="219010"/>
                  </a:lnTo>
                  <a:lnTo>
                    <a:pt x="126789" y="225661"/>
                  </a:lnTo>
                  <a:lnTo>
                    <a:pt x="125062" y="240564"/>
                  </a:lnTo>
                  <a:lnTo>
                    <a:pt x="129770" y="240943"/>
                  </a:lnTo>
                  <a:lnTo>
                    <a:pt x="142189" y="241054"/>
                  </a:lnTo>
                  <a:lnTo>
                    <a:pt x="152823" y="238434"/>
                  </a:lnTo>
                  <a:lnTo>
                    <a:pt x="164163" y="234955"/>
                  </a:lnTo>
                  <a:lnTo>
                    <a:pt x="175818" y="233409"/>
                  </a:lnTo>
                  <a:lnTo>
                    <a:pt x="182697" y="232004"/>
                  </a:lnTo>
                  <a:lnTo>
                    <a:pt x="190259" y="230075"/>
                  </a:lnTo>
                  <a:lnTo>
                    <a:pt x="198277" y="227798"/>
                  </a:lnTo>
                  <a:lnTo>
                    <a:pt x="215123" y="222621"/>
                  </a:lnTo>
                  <a:lnTo>
                    <a:pt x="223782" y="219852"/>
                  </a:lnTo>
                  <a:lnTo>
                    <a:pt x="232532" y="216021"/>
                  </a:lnTo>
                  <a:lnTo>
                    <a:pt x="241341" y="211482"/>
                  </a:lnTo>
                  <a:lnTo>
                    <a:pt x="258075" y="202141"/>
                  </a:lnTo>
                  <a:lnTo>
                    <a:pt x="272128" y="194682"/>
                  </a:lnTo>
                  <a:lnTo>
                    <a:pt x="279645" y="191303"/>
                  </a:lnTo>
                  <a:lnTo>
                    <a:pt x="287633" y="188059"/>
                  </a:lnTo>
                  <a:lnTo>
                    <a:pt x="295935" y="184903"/>
                  </a:lnTo>
                  <a:lnTo>
                    <a:pt x="313097" y="178752"/>
                  </a:lnTo>
                  <a:lnTo>
                    <a:pt x="321841" y="175723"/>
                  </a:lnTo>
                  <a:lnTo>
                    <a:pt x="329654" y="172711"/>
                  </a:lnTo>
                  <a:lnTo>
                    <a:pt x="343627" y="166719"/>
                  </a:lnTo>
                  <a:lnTo>
                    <a:pt x="351124" y="163731"/>
                  </a:lnTo>
                  <a:lnTo>
                    <a:pt x="367391" y="157767"/>
                  </a:lnTo>
                  <a:lnTo>
                    <a:pt x="379251" y="151809"/>
                  </a:lnTo>
                  <a:lnTo>
                    <a:pt x="383803" y="148831"/>
                  </a:lnTo>
                  <a:lnTo>
                    <a:pt x="394152" y="145522"/>
                  </a:lnTo>
                  <a:lnTo>
                    <a:pt x="404374" y="144051"/>
                  </a:lnTo>
                  <a:lnTo>
                    <a:pt x="416699" y="143223"/>
                  </a:lnTo>
                  <a:lnTo>
                    <a:pt x="431486" y="142978"/>
                  </a:lnTo>
                  <a:lnTo>
                    <a:pt x="439157" y="142921"/>
                  </a:lnTo>
                  <a:lnTo>
                    <a:pt x="441599" y="143898"/>
                  </a:lnTo>
                  <a:lnTo>
                    <a:pt x="443228" y="145541"/>
                  </a:lnTo>
                  <a:lnTo>
                    <a:pt x="450582" y="160048"/>
                  </a:lnTo>
                  <a:lnTo>
                    <a:pt x="453266" y="170682"/>
                  </a:lnTo>
                  <a:lnTo>
                    <a:pt x="454778" y="187825"/>
                  </a:lnTo>
                  <a:lnTo>
                    <a:pt x="455225" y="208118"/>
                  </a:lnTo>
                  <a:lnTo>
                    <a:pt x="455377" y="241642"/>
                  </a:lnTo>
                  <a:lnTo>
                    <a:pt x="452751" y="261847"/>
                  </a:lnTo>
                  <a:lnTo>
                    <a:pt x="448278" y="284056"/>
                  </a:lnTo>
                  <a:lnTo>
                    <a:pt x="442982" y="307156"/>
                  </a:lnTo>
                  <a:lnTo>
                    <a:pt x="439188" y="318872"/>
                  </a:lnTo>
                  <a:lnTo>
                    <a:pt x="434675" y="330652"/>
                  </a:lnTo>
                  <a:lnTo>
                    <a:pt x="429682" y="342474"/>
                  </a:lnTo>
                  <a:lnTo>
                    <a:pt x="424369" y="354324"/>
                  </a:lnTo>
                  <a:lnTo>
                    <a:pt x="413174" y="378073"/>
                  </a:lnTo>
                  <a:lnTo>
                    <a:pt x="395715" y="413757"/>
                  </a:lnTo>
                  <a:lnTo>
                    <a:pt x="388825" y="426650"/>
                  </a:lnTo>
                  <a:lnTo>
                    <a:pt x="373233" y="454206"/>
                  </a:lnTo>
                  <a:lnTo>
                    <a:pt x="364908" y="467507"/>
                  </a:lnTo>
                  <a:lnTo>
                    <a:pt x="356382" y="480343"/>
                  </a:lnTo>
                  <a:lnTo>
                    <a:pt x="338970" y="505189"/>
                  </a:lnTo>
                  <a:lnTo>
                    <a:pt x="294633" y="565438"/>
                  </a:lnTo>
                  <a:lnTo>
                    <a:pt x="284726" y="576388"/>
                  </a:lnTo>
                  <a:lnTo>
                    <a:pt x="274153" y="586665"/>
                  </a:lnTo>
                  <a:lnTo>
                    <a:pt x="263136" y="596493"/>
                  </a:lnTo>
                  <a:lnTo>
                    <a:pt x="252814" y="607014"/>
                  </a:lnTo>
                  <a:lnTo>
                    <a:pt x="242957" y="617996"/>
                  </a:lnTo>
                  <a:lnTo>
                    <a:pt x="233409" y="629286"/>
                  </a:lnTo>
                  <a:lnTo>
                    <a:pt x="223075" y="638798"/>
                  </a:lnTo>
                  <a:lnTo>
                    <a:pt x="212216" y="647123"/>
                  </a:lnTo>
                  <a:lnTo>
                    <a:pt x="201009" y="654657"/>
                  </a:lnTo>
                  <a:lnTo>
                    <a:pt x="190560" y="662657"/>
                  </a:lnTo>
                  <a:lnTo>
                    <a:pt x="180618" y="670967"/>
                  </a:lnTo>
                  <a:lnTo>
                    <a:pt x="171014" y="679483"/>
                  </a:lnTo>
                  <a:lnTo>
                    <a:pt x="161634" y="686153"/>
                  </a:lnTo>
                  <a:lnTo>
                    <a:pt x="152405" y="691591"/>
                  </a:lnTo>
                  <a:lnTo>
                    <a:pt x="120945" y="707449"/>
                  </a:lnTo>
                  <a:lnTo>
                    <a:pt x="113372" y="710750"/>
                  </a:lnTo>
                  <a:lnTo>
                    <a:pt x="105347" y="713943"/>
                  </a:lnTo>
                  <a:lnTo>
                    <a:pt x="97020" y="717064"/>
                  </a:lnTo>
                  <a:lnTo>
                    <a:pt x="89485" y="718152"/>
                  </a:lnTo>
                  <a:lnTo>
                    <a:pt x="75821" y="716715"/>
                  </a:lnTo>
                  <a:lnTo>
                    <a:pt x="63133" y="712769"/>
                  </a:lnTo>
                  <a:lnTo>
                    <a:pt x="50879" y="707708"/>
                  </a:lnTo>
                  <a:lnTo>
                    <a:pt x="38819" y="702152"/>
                  </a:lnTo>
                  <a:lnTo>
                    <a:pt x="33817" y="697296"/>
                  </a:lnTo>
                  <a:lnTo>
                    <a:pt x="25613" y="683964"/>
                  </a:lnTo>
                  <a:lnTo>
                    <a:pt x="18659" y="668117"/>
                  </a:lnTo>
                  <a:lnTo>
                    <a:pt x="12262" y="651152"/>
                  </a:lnTo>
                  <a:lnTo>
                    <a:pt x="6111" y="633689"/>
                  </a:lnTo>
                  <a:lnTo>
                    <a:pt x="1811" y="611865"/>
                  </a:lnTo>
                  <a:lnTo>
                    <a:pt x="805" y="599031"/>
                  </a:lnTo>
                  <a:lnTo>
                    <a:pt x="0" y="58043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SMARTInkAnnotation171"/>
            <p:cNvSpPr/>
            <p:nvPr/>
          </p:nvSpPr>
          <p:spPr>
            <a:xfrm>
              <a:off x="4054078" y="4134445"/>
              <a:ext cx="88907" cy="357188"/>
            </a:xfrm>
            <a:custGeom>
              <a:avLst/>
              <a:gdLst/>
              <a:ahLst/>
              <a:cxnLst/>
              <a:rect l="0" t="0" r="0" b="0"/>
              <a:pathLst>
                <a:path w="88907" h="357188">
                  <a:moveTo>
                    <a:pt x="80367" y="0"/>
                  </a:moveTo>
                  <a:lnTo>
                    <a:pt x="75626" y="0"/>
                  </a:lnTo>
                  <a:lnTo>
                    <a:pt x="75223" y="992"/>
                  </a:lnTo>
                  <a:lnTo>
                    <a:pt x="75945" y="2645"/>
                  </a:lnTo>
                  <a:lnTo>
                    <a:pt x="77419" y="4740"/>
                  </a:lnTo>
                  <a:lnTo>
                    <a:pt x="79057" y="12359"/>
                  </a:lnTo>
                  <a:lnTo>
                    <a:pt x="80776" y="23352"/>
                  </a:lnTo>
                  <a:lnTo>
                    <a:pt x="82624" y="30451"/>
                  </a:lnTo>
                  <a:lnTo>
                    <a:pt x="84848" y="38160"/>
                  </a:lnTo>
                  <a:lnTo>
                    <a:pt x="86331" y="45283"/>
                  </a:lnTo>
                  <a:lnTo>
                    <a:pt x="87319" y="52017"/>
                  </a:lnTo>
                  <a:lnTo>
                    <a:pt x="87978" y="58490"/>
                  </a:lnTo>
                  <a:lnTo>
                    <a:pt x="88418" y="65783"/>
                  </a:lnTo>
                  <a:lnTo>
                    <a:pt x="88906" y="81823"/>
                  </a:lnTo>
                  <a:lnTo>
                    <a:pt x="88044" y="91259"/>
                  </a:lnTo>
                  <a:lnTo>
                    <a:pt x="86477" y="101520"/>
                  </a:lnTo>
                  <a:lnTo>
                    <a:pt x="84440" y="112328"/>
                  </a:lnTo>
                  <a:lnTo>
                    <a:pt x="82090" y="122510"/>
                  </a:lnTo>
                  <a:lnTo>
                    <a:pt x="79532" y="132275"/>
                  </a:lnTo>
                  <a:lnTo>
                    <a:pt x="76833" y="141761"/>
                  </a:lnTo>
                  <a:lnTo>
                    <a:pt x="71190" y="160239"/>
                  </a:lnTo>
                  <a:lnTo>
                    <a:pt x="68295" y="169334"/>
                  </a:lnTo>
                  <a:lnTo>
                    <a:pt x="65374" y="179366"/>
                  </a:lnTo>
                  <a:lnTo>
                    <a:pt x="56522" y="211454"/>
                  </a:lnTo>
                  <a:lnTo>
                    <a:pt x="50587" y="230902"/>
                  </a:lnTo>
                  <a:lnTo>
                    <a:pt x="41667" y="258584"/>
                  </a:lnTo>
                  <a:lnTo>
                    <a:pt x="37700" y="267640"/>
                  </a:lnTo>
                  <a:lnTo>
                    <a:pt x="33070" y="276653"/>
                  </a:lnTo>
                  <a:lnTo>
                    <a:pt x="28000" y="285638"/>
                  </a:lnTo>
                  <a:lnTo>
                    <a:pt x="23627" y="294605"/>
                  </a:lnTo>
                  <a:lnTo>
                    <a:pt x="19720" y="303560"/>
                  </a:lnTo>
                  <a:lnTo>
                    <a:pt x="16123" y="312506"/>
                  </a:lnTo>
                  <a:lnTo>
                    <a:pt x="13725" y="319462"/>
                  </a:lnTo>
                  <a:lnTo>
                    <a:pt x="11061" y="329837"/>
                  </a:lnTo>
                  <a:lnTo>
                    <a:pt x="9358" y="334985"/>
                  </a:lnTo>
                  <a:lnTo>
                    <a:pt x="7231" y="340402"/>
                  </a:lnTo>
                  <a:lnTo>
                    <a:pt x="0" y="357187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SMARTInkAnnotation172"/>
            <p:cNvSpPr/>
            <p:nvPr/>
          </p:nvSpPr>
          <p:spPr>
            <a:xfrm>
              <a:off x="3946921" y="4295183"/>
              <a:ext cx="330400" cy="26786"/>
            </a:xfrm>
            <a:custGeom>
              <a:avLst/>
              <a:gdLst/>
              <a:ahLst/>
              <a:cxnLst/>
              <a:rect l="0" t="0" r="0" b="0"/>
              <a:pathLst>
                <a:path w="330400" h="26786">
                  <a:moveTo>
                    <a:pt x="0" y="26785"/>
                  </a:moveTo>
                  <a:lnTo>
                    <a:pt x="4741" y="22044"/>
                  </a:lnTo>
                  <a:lnTo>
                    <a:pt x="7130" y="20648"/>
                  </a:lnTo>
                  <a:lnTo>
                    <a:pt x="9714" y="19717"/>
                  </a:lnTo>
                  <a:lnTo>
                    <a:pt x="12429" y="19097"/>
                  </a:lnTo>
                  <a:lnTo>
                    <a:pt x="18092" y="18407"/>
                  </a:lnTo>
                  <a:lnTo>
                    <a:pt x="20991" y="18223"/>
                  </a:lnTo>
                  <a:lnTo>
                    <a:pt x="25901" y="17108"/>
                  </a:lnTo>
                  <a:lnTo>
                    <a:pt x="32150" y="15373"/>
                  </a:lnTo>
                  <a:lnTo>
                    <a:pt x="39293" y="13224"/>
                  </a:lnTo>
                  <a:lnTo>
                    <a:pt x="45047" y="10799"/>
                  </a:lnTo>
                  <a:lnTo>
                    <a:pt x="49875" y="8190"/>
                  </a:lnTo>
                  <a:lnTo>
                    <a:pt x="54086" y="5459"/>
                  </a:lnTo>
                  <a:lnTo>
                    <a:pt x="59870" y="3638"/>
                  </a:lnTo>
                  <a:lnTo>
                    <a:pt x="66703" y="2424"/>
                  </a:lnTo>
                  <a:lnTo>
                    <a:pt x="74234" y="1615"/>
                  </a:lnTo>
                  <a:lnTo>
                    <a:pt x="82232" y="1075"/>
                  </a:lnTo>
                  <a:lnTo>
                    <a:pt x="90540" y="716"/>
                  </a:lnTo>
                  <a:lnTo>
                    <a:pt x="113809" y="209"/>
                  </a:lnTo>
                  <a:lnTo>
                    <a:pt x="205130" y="0"/>
                  </a:lnTo>
                  <a:lnTo>
                    <a:pt x="215136" y="991"/>
                  </a:lnTo>
                  <a:lnTo>
                    <a:pt x="225777" y="2644"/>
                  </a:lnTo>
                  <a:lnTo>
                    <a:pt x="236838" y="4738"/>
                  </a:lnTo>
                  <a:lnTo>
                    <a:pt x="247189" y="6133"/>
                  </a:lnTo>
                  <a:lnTo>
                    <a:pt x="257066" y="7065"/>
                  </a:lnTo>
                  <a:lnTo>
                    <a:pt x="266628" y="7685"/>
                  </a:lnTo>
                  <a:lnTo>
                    <a:pt x="275978" y="8098"/>
                  </a:lnTo>
                  <a:lnTo>
                    <a:pt x="294305" y="8558"/>
                  </a:lnTo>
                  <a:lnTo>
                    <a:pt x="330399" y="8926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SMARTInkAnnotation173"/>
            <p:cNvSpPr/>
            <p:nvPr/>
          </p:nvSpPr>
          <p:spPr>
            <a:xfrm>
              <a:off x="4455914" y="4161234"/>
              <a:ext cx="232173" cy="258962"/>
            </a:xfrm>
            <a:custGeom>
              <a:avLst/>
              <a:gdLst/>
              <a:ahLst/>
              <a:cxnLst/>
              <a:rect l="0" t="0" r="0" b="0"/>
              <a:pathLst>
                <a:path w="232173" h="258962">
                  <a:moveTo>
                    <a:pt x="232172" y="0"/>
                  </a:moveTo>
                  <a:lnTo>
                    <a:pt x="232172" y="4740"/>
                  </a:lnTo>
                  <a:lnTo>
                    <a:pt x="231180" y="7129"/>
                  </a:lnTo>
                  <a:lnTo>
                    <a:pt x="227432" y="12429"/>
                  </a:lnTo>
                  <a:lnTo>
                    <a:pt x="222458" y="18091"/>
                  </a:lnTo>
                  <a:lnTo>
                    <a:pt x="219744" y="20990"/>
                  </a:lnTo>
                  <a:lnTo>
                    <a:pt x="217933" y="23915"/>
                  </a:lnTo>
                  <a:lnTo>
                    <a:pt x="215922" y="29811"/>
                  </a:lnTo>
                  <a:lnTo>
                    <a:pt x="213401" y="33765"/>
                  </a:lnTo>
                  <a:lnTo>
                    <a:pt x="209736" y="38384"/>
                  </a:lnTo>
                  <a:lnTo>
                    <a:pt x="205308" y="43449"/>
                  </a:lnTo>
                  <a:lnTo>
                    <a:pt x="201365" y="48810"/>
                  </a:lnTo>
                  <a:lnTo>
                    <a:pt x="197743" y="54368"/>
                  </a:lnTo>
                  <a:lnTo>
                    <a:pt x="194337" y="60058"/>
                  </a:lnTo>
                  <a:lnTo>
                    <a:pt x="190081" y="65835"/>
                  </a:lnTo>
                  <a:lnTo>
                    <a:pt x="185260" y="71671"/>
                  </a:lnTo>
                  <a:lnTo>
                    <a:pt x="180061" y="77546"/>
                  </a:lnTo>
                  <a:lnTo>
                    <a:pt x="168994" y="89366"/>
                  </a:lnTo>
                  <a:lnTo>
                    <a:pt x="163264" y="95296"/>
                  </a:lnTo>
                  <a:lnTo>
                    <a:pt x="157460" y="102226"/>
                  </a:lnTo>
                  <a:lnTo>
                    <a:pt x="151606" y="109823"/>
                  </a:lnTo>
                  <a:lnTo>
                    <a:pt x="145719" y="117863"/>
                  </a:lnTo>
                  <a:lnTo>
                    <a:pt x="139810" y="125208"/>
                  </a:lnTo>
                  <a:lnTo>
                    <a:pt x="133886" y="132089"/>
                  </a:lnTo>
                  <a:lnTo>
                    <a:pt x="127954" y="138661"/>
                  </a:lnTo>
                  <a:lnTo>
                    <a:pt x="121021" y="145026"/>
                  </a:lnTo>
                  <a:lnTo>
                    <a:pt x="113423" y="151254"/>
                  </a:lnTo>
                  <a:lnTo>
                    <a:pt x="105381" y="157391"/>
                  </a:lnTo>
                  <a:lnTo>
                    <a:pt x="98035" y="164459"/>
                  </a:lnTo>
                  <a:lnTo>
                    <a:pt x="91154" y="172147"/>
                  </a:lnTo>
                  <a:lnTo>
                    <a:pt x="84582" y="180249"/>
                  </a:lnTo>
                  <a:lnTo>
                    <a:pt x="78216" y="187635"/>
                  </a:lnTo>
                  <a:lnTo>
                    <a:pt x="71988" y="194543"/>
                  </a:lnTo>
                  <a:lnTo>
                    <a:pt x="59776" y="207510"/>
                  </a:lnTo>
                  <a:lnTo>
                    <a:pt x="24826" y="243011"/>
                  </a:lnTo>
                  <a:lnTo>
                    <a:pt x="16656" y="251211"/>
                  </a:lnTo>
                  <a:lnTo>
                    <a:pt x="13088" y="253794"/>
                  </a:lnTo>
                  <a:lnTo>
                    <a:pt x="9718" y="255516"/>
                  </a:lnTo>
                  <a:lnTo>
                    <a:pt x="0" y="258961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SMARTInkAnnotation174"/>
            <p:cNvSpPr/>
            <p:nvPr/>
          </p:nvSpPr>
          <p:spPr>
            <a:xfrm>
              <a:off x="4446984" y="4152304"/>
              <a:ext cx="196455" cy="276822"/>
            </a:xfrm>
            <a:custGeom>
              <a:avLst/>
              <a:gdLst/>
              <a:ahLst/>
              <a:cxnLst/>
              <a:rect l="0" t="0" r="0" b="0"/>
              <a:pathLst>
                <a:path w="196455" h="276822">
                  <a:moveTo>
                    <a:pt x="0" y="0"/>
                  </a:moveTo>
                  <a:lnTo>
                    <a:pt x="4741" y="0"/>
                  </a:lnTo>
                  <a:lnTo>
                    <a:pt x="7129" y="992"/>
                  </a:lnTo>
                  <a:lnTo>
                    <a:pt x="12429" y="4741"/>
                  </a:lnTo>
                  <a:lnTo>
                    <a:pt x="18092" y="12359"/>
                  </a:lnTo>
                  <a:lnTo>
                    <a:pt x="20991" y="17169"/>
                  </a:lnTo>
                  <a:lnTo>
                    <a:pt x="24908" y="22360"/>
                  </a:lnTo>
                  <a:lnTo>
                    <a:pt x="29504" y="27805"/>
                  </a:lnTo>
                  <a:lnTo>
                    <a:pt x="34552" y="33419"/>
                  </a:lnTo>
                  <a:lnTo>
                    <a:pt x="39902" y="40139"/>
                  </a:lnTo>
                  <a:lnTo>
                    <a:pt x="45453" y="47595"/>
                  </a:lnTo>
                  <a:lnTo>
                    <a:pt x="51138" y="55543"/>
                  </a:lnTo>
                  <a:lnTo>
                    <a:pt x="56912" y="62825"/>
                  </a:lnTo>
                  <a:lnTo>
                    <a:pt x="62746" y="69665"/>
                  </a:lnTo>
                  <a:lnTo>
                    <a:pt x="68620" y="76209"/>
                  </a:lnTo>
                  <a:lnTo>
                    <a:pt x="74521" y="84540"/>
                  </a:lnTo>
                  <a:lnTo>
                    <a:pt x="80438" y="94064"/>
                  </a:lnTo>
                  <a:lnTo>
                    <a:pt x="86368" y="104381"/>
                  </a:lnTo>
                  <a:lnTo>
                    <a:pt x="93298" y="115228"/>
                  </a:lnTo>
                  <a:lnTo>
                    <a:pt x="100894" y="126428"/>
                  </a:lnTo>
                  <a:lnTo>
                    <a:pt x="123161" y="158507"/>
                  </a:lnTo>
                  <a:lnTo>
                    <a:pt x="129732" y="168179"/>
                  </a:lnTo>
                  <a:lnTo>
                    <a:pt x="136098" y="178596"/>
                  </a:lnTo>
                  <a:lnTo>
                    <a:pt x="142326" y="189510"/>
                  </a:lnTo>
                  <a:lnTo>
                    <a:pt x="148462" y="200753"/>
                  </a:lnTo>
                  <a:lnTo>
                    <a:pt x="154537" y="211226"/>
                  </a:lnTo>
                  <a:lnTo>
                    <a:pt x="171577" y="239195"/>
                  </a:lnTo>
                  <a:lnTo>
                    <a:pt x="175900" y="246776"/>
                  </a:lnTo>
                  <a:lnTo>
                    <a:pt x="179775" y="253814"/>
                  </a:lnTo>
                  <a:lnTo>
                    <a:pt x="183350" y="259498"/>
                  </a:lnTo>
                  <a:lnTo>
                    <a:pt x="186725" y="264280"/>
                  </a:lnTo>
                  <a:lnTo>
                    <a:pt x="196454" y="276821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SMARTInkAnnotation175"/>
            <p:cNvSpPr/>
            <p:nvPr/>
          </p:nvSpPr>
          <p:spPr>
            <a:xfrm>
              <a:off x="4848820" y="3973710"/>
              <a:ext cx="257152" cy="759025"/>
            </a:xfrm>
            <a:custGeom>
              <a:avLst/>
              <a:gdLst/>
              <a:ahLst/>
              <a:cxnLst/>
              <a:rect l="0" t="0" r="0" b="0"/>
              <a:pathLst>
                <a:path w="257152" h="759025">
                  <a:moveTo>
                    <a:pt x="17859" y="0"/>
                  </a:moveTo>
                  <a:lnTo>
                    <a:pt x="30288" y="0"/>
                  </a:lnTo>
                  <a:lnTo>
                    <a:pt x="34082" y="993"/>
                  </a:lnTo>
                  <a:lnTo>
                    <a:pt x="38597" y="2646"/>
                  </a:lnTo>
                  <a:lnTo>
                    <a:pt x="43590" y="4741"/>
                  </a:lnTo>
                  <a:lnTo>
                    <a:pt x="49896" y="7130"/>
                  </a:lnTo>
                  <a:lnTo>
                    <a:pt x="64840" y="12429"/>
                  </a:lnTo>
                  <a:lnTo>
                    <a:pt x="72992" y="16224"/>
                  </a:lnTo>
                  <a:lnTo>
                    <a:pt x="81404" y="20738"/>
                  </a:lnTo>
                  <a:lnTo>
                    <a:pt x="89988" y="25731"/>
                  </a:lnTo>
                  <a:lnTo>
                    <a:pt x="107463" y="36572"/>
                  </a:lnTo>
                  <a:lnTo>
                    <a:pt x="116291" y="42240"/>
                  </a:lnTo>
                  <a:lnTo>
                    <a:pt x="125151" y="48997"/>
                  </a:lnTo>
                  <a:lnTo>
                    <a:pt x="134036" y="56477"/>
                  </a:lnTo>
                  <a:lnTo>
                    <a:pt x="142935" y="64440"/>
                  </a:lnTo>
                  <a:lnTo>
                    <a:pt x="158115" y="78581"/>
                  </a:lnTo>
                  <a:lnTo>
                    <a:pt x="164941" y="85130"/>
                  </a:lnTo>
                  <a:lnTo>
                    <a:pt x="171476" y="93464"/>
                  </a:lnTo>
                  <a:lnTo>
                    <a:pt x="177817" y="102990"/>
                  </a:lnTo>
                  <a:lnTo>
                    <a:pt x="184029" y="113308"/>
                  </a:lnTo>
                  <a:lnTo>
                    <a:pt x="196223" y="132711"/>
                  </a:lnTo>
                  <a:lnTo>
                    <a:pt x="202253" y="142052"/>
                  </a:lnTo>
                  <a:lnTo>
                    <a:pt x="208257" y="152249"/>
                  </a:lnTo>
                  <a:lnTo>
                    <a:pt x="214244" y="163015"/>
                  </a:lnTo>
                  <a:lnTo>
                    <a:pt x="220220" y="174161"/>
                  </a:lnTo>
                  <a:lnTo>
                    <a:pt x="225196" y="185561"/>
                  </a:lnTo>
                  <a:lnTo>
                    <a:pt x="229505" y="197129"/>
                  </a:lnTo>
                  <a:lnTo>
                    <a:pt x="236940" y="220566"/>
                  </a:lnTo>
                  <a:lnTo>
                    <a:pt x="243551" y="244212"/>
                  </a:lnTo>
                  <a:lnTo>
                    <a:pt x="246703" y="257066"/>
                  </a:lnTo>
                  <a:lnTo>
                    <a:pt x="252851" y="284577"/>
                  </a:lnTo>
                  <a:lnTo>
                    <a:pt x="254888" y="297867"/>
                  </a:lnTo>
                  <a:lnTo>
                    <a:pt x="256246" y="310695"/>
                  </a:lnTo>
                  <a:lnTo>
                    <a:pt x="257151" y="323216"/>
                  </a:lnTo>
                  <a:lnTo>
                    <a:pt x="256762" y="336524"/>
                  </a:lnTo>
                  <a:lnTo>
                    <a:pt x="255510" y="350357"/>
                  </a:lnTo>
                  <a:lnTo>
                    <a:pt x="253684" y="364541"/>
                  </a:lnTo>
                  <a:lnTo>
                    <a:pt x="251474" y="377965"/>
                  </a:lnTo>
                  <a:lnTo>
                    <a:pt x="249009" y="390883"/>
                  </a:lnTo>
                  <a:lnTo>
                    <a:pt x="246373" y="403464"/>
                  </a:lnTo>
                  <a:lnTo>
                    <a:pt x="242631" y="416812"/>
                  </a:lnTo>
                  <a:lnTo>
                    <a:pt x="238152" y="430672"/>
                  </a:lnTo>
                  <a:lnTo>
                    <a:pt x="233182" y="444873"/>
                  </a:lnTo>
                  <a:lnTo>
                    <a:pt x="227884" y="458308"/>
                  </a:lnTo>
                  <a:lnTo>
                    <a:pt x="222368" y="471234"/>
                  </a:lnTo>
                  <a:lnTo>
                    <a:pt x="216706" y="483820"/>
                  </a:lnTo>
                  <a:lnTo>
                    <a:pt x="205123" y="511034"/>
                  </a:lnTo>
                  <a:lnTo>
                    <a:pt x="199257" y="525236"/>
                  </a:lnTo>
                  <a:lnTo>
                    <a:pt x="192369" y="539666"/>
                  </a:lnTo>
                  <a:lnTo>
                    <a:pt x="184800" y="554246"/>
                  </a:lnTo>
                  <a:lnTo>
                    <a:pt x="176778" y="568927"/>
                  </a:lnTo>
                  <a:lnTo>
                    <a:pt x="167461" y="582683"/>
                  </a:lnTo>
                  <a:lnTo>
                    <a:pt x="157281" y="595823"/>
                  </a:lnTo>
                  <a:lnTo>
                    <a:pt x="135387" y="621998"/>
                  </a:lnTo>
                  <a:lnTo>
                    <a:pt x="112427" y="650167"/>
                  </a:lnTo>
                  <a:lnTo>
                    <a:pt x="100748" y="663633"/>
                  </a:lnTo>
                  <a:lnTo>
                    <a:pt x="88994" y="676579"/>
                  </a:lnTo>
                  <a:lnTo>
                    <a:pt x="77188" y="689177"/>
                  </a:lnTo>
                  <a:lnTo>
                    <a:pt x="65349" y="700553"/>
                  </a:lnTo>
                  <a:lnTo>
                    <a:pt x="53489" y="711114"/>
                  </a:lnTo>
                  <a:lnTo>
                    <a:pt x="41612" y="721131"/>
                  </a:lnTo>
                  <a:lnTo>
                    <a:pt x="31710" y="729793"/>
                  </a:lnTo>
                  <a:lnTo>
                    <a:pt x="0" y="759024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SMARTInkAnnotation176"/>
            <p:cNvSpPr/>
            <p:nvPr/>
          </p:nvSpPr>
          <p:spPr>
            <a:xfrm>
              <a:off x="2794992" y="5214937"/>
              <a:ext cx="366118" cy="294681"/>
            </a:xfrm>
            <a:custGeom>
              <a:avLst/>
              <a:gdLst/>
              <a:ahLst/>
              <a:cxnLst/>
              <a:rect l="0" t="0" r="0" b="0"/>
              <a:pathLst>
                <a:path w="366118" h="294681">
                  <a:moveTo>
                    <a:pt x="366117" y="0"/>
                  </a:moveTo>
                  <a:lnTo>
                    <a:pt x="322667" y="43449"/>
                  </a:lnTo>
                  <a:lnTo>
                    <a:pt x="316315" y="47818"/>
                  </a:lnTo>
                  <a:lnTo>
                    <a:pt x="309103" y="51722"/>
                  </a:lnTo>
                  <a:lnTo>
                    <a:pt x="301319" y="55317"/>
                  </a:lnTo>
                  <a:lnTo>
                    <a:pt x="293152" y="60690"/>
                  </a:lnTo>
                  <a:lnTo>
                    <a:pt x="284732" y="67249"/>
                  </a:lnTo>
                  <a:lnTo>
                    <a:pt x="276141" y="74599"/>
                  </a:lnTo>
                  <a:lnTo>
                    <a:pt x="268430" y="81482"/>
                  </a:lnTo>
                  <a:lnTo>
                    <a:pt x="254570" y="94423"/>
                  </a:lnTo>
                  <a:lnTo>
                    <a:pt x="246112" y="101643"/>
                  </a:lnTo>
                  <a:lnTo>
                    <a:pt x="236504" y="109434"/>
                  </a:lnTo>
                  <a:lnTo>
                    <a:pt x="226130" y="117605"/>
                  </a:lnTo>
                  <a:lnTo>
                    <a:pt x="216238" y="125036"/>
                  </a:lnTo>
                  <a:lnTo>
                    <a:pt x="165177" y="162109"/>
                  </a:lnTo>
                  <a:lnTo>
                    <a:pt x="154766" y="170580"/>
                  </a:lnTo>
                  <a:lnTo>
                    <a:pt x="144849" y="179205"/>
                  </a:lnTo>
                  <a:lnTo>
                    <a:pt x="135262" y="187930"/>
                  </a:lnTo>
                  <a:lnTo>
                    <a:pt x="124901" y="195733"/>
                  </a:lnTo>
                  <a:lnTo>
                    <a:pt x="114025" y="202918"/>
                  </a:lnTo>
                  <a:lnTo>
                    <a:pt x="102806" y="209693"/>
                  </a:lnTo>
                  <a:lnTo>
                    <a:pt x="92350" y="217186"/>
                  </a:lnTo>
                  <a:lnTo>
                    <a:pt x="82402" y="225158"/>
                  </a:lnTo>
                  <a:lnTo>
                    <a:pt x="72794" y="233449"/>
                  </a:lnTo>
                  <a:lnTo>
                    <a:pt x="63412" y="240960"/>
                  </a:lnTo>
                  <a:lnTo>
                    <a:pt x="54181" y="247953"/>
                  </a:lnTo>
                  <a:lnTo>
                    <a:pt x="45050" y="254598"/>
                  </a:lnTo>
                  <a:lnTo>
                    <a:pt x="36978" y="261014"/>
                  </a:lnTo>
                  <a:lnTo>
                    <a:pt x="29613" y="267274"/>
                  </a:lnTo>
                  <a:lnTo>
                    <a:pt x="17130" y="278531"/>
                  </a:lnTo>
                  <a:lnTo>
                    <a:pt x="0" y="29468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SMARTInkAnnotation177"/>
            <p:cNvSpPr/>
            <p:nvPr/>
          </p:nvSpPr>
          <p:spPr>
            <a:xfrm>
              <a:off x="2830710" y="5214937"/>
              <a:ext cx="178595" cy="303610"/>
            </a:xfrm>
            <a:custGeom>
              <a:avLst/>
              <a:gdLst/>
              <a:ahLst/>
              <a:cxnLst/>
              <a:rect l="0" t="0" r="0" b="0"/>
              <a:pathLst>
                <a:path w="178595" h="303610">
                  <a:moveTo>
                    <a:pt x="0" y="0"/>
                  </a:moveTo>
                  <a:lnTo>
                    <a:pt x="0" y="13302"/>
                  </a:lnTo>
                  <a:lnTo>
                    <a:pt x="993" y="15814"/>
                  </a:lnTo>
                  <a:lnTo>
                    <a:pt x="4741" y="21249"/>
                  </a:lnTo>
                  <a:lnTo>
                    <a:pt x="7068" y="29619"/>
                  </a:lnTo>
                  <a:lnTo>
                    <a:pt x="7689" y="34629"/>
                  </a:lnTo>
                  <a:lnTo>
                    <a:pt x="10087" y="40945"/>
                  </a:lnTo>
                  <a:lnTo>
                    <a:pt x="13670" y="48133"/>
                  </a:lnTo>
                  <a:lnTo>
                    <a:pt x="18043" y="55901"/>
                  </a:lnTo>
                  <a:lnTo>
                    <a:pt x="22943" y="66041"/>
                  </a:lnTo>
                  <a:lnTo>
                    <a:pt x="28194" y="77762"/>
                  </a:lnTo>
                  <a:lnTo>
                    <a:pt x="33679" y="90536"/>
                  </a:lnTo>
                  <a:lnTo>
                    <a:pt x="40312" y="104013"/>
                  </a:lnTo>
                  <a:lnTo>
                    <a:pt x="47711" y="117960"/>
                  </a:lnTo>
                  <a:lnTo>
                    <a:pt x="55620" y="132218"/>
                  </a:lnTo>
                  <a:lnTo>
                    <a:pt x="64862" y="146684"/>
                  </a:lnTo>
                  <a:lnTo>
                    <a:pt x="74991" y="161290"/>
                  </a:lnTo>
                  <a:lnTo>
                    <a:pt x="85713" y="175987"/>
                  </a:lnTo>
                  <a:lnTo>
                    <a:pt x="108209" y="205547"/>
                  </a:lnTo>
                  <a:lnTo>
                    <a:pt x="119765" y="220375"/>
                  </a:lnTo>
                  <a:lnTo>
                    <a:pt x="129452" y="234229"/>
                  </a:lnTo>
                  <a:lnTo>
                    <a:pt x="137896" y="247434"/>
                  </a:lnTo>
                  <a:lnTo>
                    <a:pt x="145509" y="260205"/>
                  </a:lnTo>
                  <a:lnTo>
                    <a:pt x="152568" y="270705"/>
                  </a:lnTo>
                  <a:lnTo>
                    <a:pt x="159259" y="279688"/>
                  </a:lnTo>
                  <a:lnTo>
                    <a:pt x="178594" y="30360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SMARTInkAnnotation178"/>
            <p:cNvSpPr/>
            <p:nvPr/>
          </p:nvSpPr>
          <p:spPr>
            <a:xfrm>
              <a:off x="3429000" y="5295304"/>
              <a:ext cx="35719" cy="285751"/>
            </a:xfrm>
            <a:custGeom>
              <a:avLst/>
              <a:gdLst/>
              <a:ahLst/>
              <a:cxnLst/>
              <a:rect l="0" t="0" r="0" b="0"/>
              <a:pathLst>
                <a:path w="35719" h="285751">
                  <a:moveTo>
                    <a:pt x="35718" y="0"/>
                  </a:moveTo>
                  <a:lnTo>
                    <a:pt x="35718" y="111196"/>
                  </a:lnTo>
                  <a:lnTo>
                    <a:pt x="34726" y="122748"/>
                  </a:lnTo>
                  <a:lnTo>
                    <a:pt x="33072" y="134418"/>
                  </a:lnTo>
                  <a:lnTo>
                    <a:pt x="30978" y="146166"/>
                  </a:lnTo>
                  <a:lnTo>
                    <a:pt x="29581" y="156975"/>
                  </a:lnTo>
                  <a:lnTo>
                    <a:pt x="28650" y="167159"/>
                  </a:lnTo>
                  <a:lnTo>
                    <a:pt x="28030" y="176923"/>
                  </a:lnTo>
                  <a:lnTo>
                    <a:pt x="26624" y="187402"/>
                  </a:lnTo>
                  <a:lnTo>
                    <a:pt x="24695" y="198356"/>
                  </a:lnTo>
                  <a:lnTo>
                    <a:pt x="22416" y="209629"/>
                  </a:lnTo>
                  <a:lnTo>
                    <a:pt x="19904" y="220119"/>
                  </a:lnTo>
                  <a:lnTo>
                    <a:pt x="17238" y="230090"/>
                  </a:lnTo>
                  <a:lnTo>
                    <a:pt x="14469" y="239714"/>
                  </a:lnTo>
                  <a:lnTo>
                    <a:pt x="12622" y="248114"/>
                  </a:lnTo>
                  <a:lnTo>
                    <a:pt x="11391" y="255698"/>
                  </a:lnTo>
                  <a:lnTo>
                    <a:pt x="10571" y="262739"/>
                  </a:lnTo>
                  <a:lnTo>
                    <a:pt x="9032" y="268425"/>
                  </a:lnTo>
                  <a:lnTo>
                    <a:pt x="7013" y="273208"/>
                  </a:lnTo>
                  <a:lnTo>
                    <a:pt x="0" y="28575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SMARTInkAnnotation179"/>
            <p:cNvSpPr/>
            <p:nvPr/>
          </p:nvSpPr>
          <p:spPr>
            <a:xfrm>
              <a:off x="3339703" y="5402460"/>
              <a:ext cx="241102" cy="17861"/>
            </a:xfrm>
            <a:custGeom>
              <a:avLst/>
              <a:gdLst/>
              <a:ahLst/>
              <a:cxnLst/>
              <a:rect l="0" t="0" r="0" b="0"/>
              <a:pathLst>
                <a:path w="241102" h="17861">
                  <a:moveTo>
                    <a:pt x="0" y="0"/>
                  </a:moveTo>
                  <a:lnTo>
                    <a:pt x="85431" y="0"/>
                  </a:lnTo>
                  <a:lnTo>
                    <a:pt x="96641" y="992"/>
                  </a:lnTo>
                  <a:lnTo>
                    <a:pt x="108083" y="2646"/>
                  </a:lnTo>
                  <a:lnTo>
                    <a:pt x="119681" y="4740"/>
                  </a:lnTo>
                  <a:lnTo>
                    <a:pt x="132373" y="6137"/>
                  </a:lnTo>
                  <a:lnTo>
                    <a:pt x="145795" y="7068"/>
                  </a:lnTo>
                  <a:lnTo>
                    <a:pt x="172946" y="8103"/>
                  </a:lnTo>
                  <a:lnTo>
                    <a:pt x="198243" y="8562"/>
                  </a:lnTo>
                  <a:lnTo>
                    <a:pt x="208560" y="9677"/>
                  </a:lnTo>
                  <a:lnTo>
                    <a:pt x="217423" y="11413"/>
                  </a:lnTo>
                  <a:lnTo>
                    <a:pt x="241101" y="1786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SMARTInkAnnotation180"/>
            <p:cNvSpPr/>
            <p:nvPr/>
          </p:nvSpPr>
          <p:spPr>
            <a:xfrm>
              <a:off x="3750468" y="5259585"/>
              <a:ext cx="338762" cy="454834"/>
            </a:xfrm>
            <a:custGeom>
              <a:avLst/>
              <a:gdLst/>
              <a:ahLst/>
              <a:cxnLst/>
              <a:rect l="0" t="0" r="0" b="0"/>
              <a:pathLst>
                <a:path w="338762" h="454834">
                  <a:moveTo>
                    <a:pt x="142875" y="0"/>
                  </a:moveTo>
                  <a:lnTo>
                    <a:pt x="142875" y="4740"/>
                  </a:lnTo>
                  <a:lnTo>
                    <a:pt x="141883" y="7129"/>
                  </a:lnTo>
                  <a:lnTo>
                    <a:pt x="135746" y="15232"/>
                  </a:lnTo>
                  <a:lnTo>
                    <a:pt x="127644" y="23916"/>
                  </a:lnTo>
                  <a:lnTo>
                    <a:pt x="113064" y="38709"/>
                  </a:lnTo>
                  <a:lnTo>
                    <a:pt x="104166" y="52370"/>
                  </a:lnTo>
                  <a:lnTo>
                    <a:pt x="98221" y="63294"/>
                  </a:lnTo>
                  <a:lnTo>
                    <a:pt x="91279" y="74764"/>
                  </a:lnTo>
                  <a:lnTo>
                    <a:pt x="81579" y="86476"/>
                  </a:lnTo>
                  <a:lnTo>
                    <a:pt x="73299" y="98296"/>
                  </a:lnTo>
                  <a:lnTo>
                    <a:pt x="66312" y="110164"/>
                  </a:lnTo>
                  <a:lnTo>
                    <a:pt x="59899" y="122053"/>
                  </a:lnTo>
                  <a:lnTo>
                    <a:pt x="50711" y="135162"/>
                  </a:lnTo>
                  <a:lnTo>
                    <a:pt x="47343" y="142093"/>
                  </a:lnTo>
                  <a:lnTo>
                    <a:pt x="45447" y="151573"/>
                  </a:lnTo>
                  <a:lnTo>
                    <a:pt x="45181" y="154627"/>
                  </a:lnTo>
                  <a:lnTo>
                    <a:pt x="45996" y="156663"/>
                  </a:lnTo>
                  <a:lnTo>
                    <a:pt x="47531" y="158021"/>
                  </a:lnTo>
                  <a:lnTo>
                    <a:pt x="49547" y="158926"/>
                  </a:lnTo>
                  <a:lnTo>
                    <a:pt x="57124" y="164939"/>
                  </a:lnTo>
                  <a:lnTo>
                    <a:pt x="60903" y="166514"/>
                  </a:lnTo>
                  <a:lnTo>
                    <a:pt x="70394" y="168265"/>
                  </a:lnTo>
                  <a:lnTo>
                    <a:pt x="75703" y="168731"/>
                  </a:lnTo>
                  <a:lnTo>
                    <a:pt x="81226" y="169043"/>
                  </a:lnTo>
                  <a:lnTo>
                    <a:pt x="86893" y="169250"/>
                  </a:lnTo>
                  <a:lnTo>
                    <a:pt x="109090" y="169542"/>
                  </a:lnTo>
                  <a:lnTo>
                    <a:pt x="134518" y="169628"/>
                  </a:lnTo>
                  <a:lnTo>
                    <a:pt x="143257" y="168648"/>
                  </a:lnTo>
                  <a:lnTo>
                    <a:pt x="152060" y="167003"/>
                  </a:lnTo>
                  <a:lnTo>
                    <a:pt x="160904" y="164913"/>
                  </a:lnTo>
                  <a:lnTo>
                    <a:pt x="168785" y="163521"/>
                  </a:lnTo>
                  <a:lnTo>
                    <a:pt x="176024" y="162592"/>
                  </a:lnTo>
                  <a:lnTo>
                    <a:pt x="182833" y="161973"/>
                  </a:lnTo>
                  <a:lnTo>
                    <a:pt x="190350" y="160568"/>
                  </a:lnTo>
                  <a:lnTo>
                    <a:pt x="198338" y="158639"/>
                  </a:lnTo>
                  <a:lnTo>
                    <a:pt x="206639" y="156361"/>
                  </a:lnTo>
                  <a:lnTo>
                    <a:pt x="223801" y="151184"/>
                  </a:lnTo>
                  <a:lnTo>
                    <a:pt x="259072" y="139776"/>
                  </a:lnTo>
                  <a:lnTo>
                    <a:pt x="265980" y="137833"/>
                  </a:lnTo>
                  <a:lnTo>
                    <a:pt x="276302" y="135674"/>
                  </a:lnTo>
                  <a:lnTo>
                    <a:pt x="286843" y="132068"/>
                  </a:lnTo>
                  <a:lnTo>
                    <a:pt x="292431" y="129718"/>
                  </a:lnTo>
                  <a:lnTo>
                    <a:pt x="298142" y="128151"/>
                  </a:lnTo>
                  <a:lnTo>
                    <a:pt x="303933" y="127106"/>
                  </a:lnTo>
                  <a:lnTo>
                    <a:pt x="309778" y="126409"/>
                  </a:lnTo>
                  <a:lnTo>
                    <a:pt x="318919" y="125635"/>
                  </a:lnTo>
                  <a:lnTo>
                    <a:pt x="326288" y="125291"/>
                  </a:lnTo>
                  <a:lnTo>
                    <a:pt x="332871" y="125139"/>
                  </a:lnTo>
                  <a:lnTo>
                    <a:pt x="335024" y="126090"/>
                  </a:lnTo>
                  <a:lnTo>
                    <a:pt x="336459" y="127717"/>
                  </a:lnTo>
                  <a:lnTo>
                    <a:pt x="337415" y="129793"/>
                  </a:lnTo>
                  <a:lnTo>
                    <a:pt x="338761" y="142196"/>
                  </a:lnTo>
                  <a:lnTo>
                    <a:pt x="336430" y="152826"/>
                  </a:lnTo>
                  <a:lnTo>
                    <a:pt x="332087" y="165158"/>
                  </a:lnTo>
                  <a:lnTo>
                    <a:pt x="309512" y="232345"/>
                  </a:lnTo>
                  <a:lnTo>
                    <a:pt x="304568" y="242209"/>
                  </a:lnTo>
                  <a:lnTo>
                    <a:pt x="298295" y="252755"/>
                  </a:lnTo>
                  <a:lnTo>
                    <a:pt x="271581" y="293455"/>
                  </a:lnTo>
                  <a:lnTo>
                    <a:pt x="264398" y="302793"/>
                  </a:lnTo>
                  <a:lnTo>
                    <a:pt x="256633" y="311995"/>
                  </a:lnTo>
                  <a:lnTo>
                    <a:pt x="248479" y="321106"/>
                  </a:lnTo>
                  <a:lnTo>
                    <a:pt x="231482" y="339168"/>
                  </a:lnTo>
                  <a:lnTo>
                    <a:pt x="178534" y="392893"/>
                  </a:lnTo>
                  <a:lnTo>
                    <a:pt x="169624" y="401828"/>
                  </a:lnTo>
                  <a:lnTo>
                    <a:pt x="159715" y="409768"/>
                  </a:lnTo>
                  <a:lnTo>
                    <a:pt x="149141" y="417046"/>
                  </a:lnTo>
                  <a:lnTo>
                    <a:pt x="138123" y="423883"/>
                  </a:lnTo>
                  <a:lnTo>
                    <a:pt x="127801" y="429432"/>
                  </a:lnTo>
                  <a:lnTo>
                    <a:pt x="117942" y="434125"/>
                  </a:lnTo>
                  <a:lnTo>
                    <a:pt x="100044" y="441984"/>
                  </a:lnTo>
                  <a:lnTo>
                    <a:pt x="85474" y="448784"/>
                  </a:lnTo>
                  <a:lnTo>
                    <a:pt x="77819" y="450994"/>
                  </a:lnTo>
                  <a:lnTo>
                    <a:pt x="69738" y="452468"/>
                  </a:lnTo>
                  <a:lnTo>
                    <a:pt x="61375" y="453450"/>
                  </a:lnTo>
                  <a:lnTo>
                    <a:pt x="53816" y="454105"/>
                  </a:lnTo>
                  <a:lnTo>
                    <a:pt x="46791" y="454542"/>
                  </a:lnTo>
                  <a:lnTo>
                    <a:pt x="40124" y="454833"/>
                  </a:lnTo>
                  <a:lnTo>
                    <a:pt x="33695" y="453043"/>
                  </a:lnTo>
                  <a:lnTo>
                    <a:pt x="27424" y="449864"/>
                  </a:lnTo>
                  <a:lnTo>
                    <a:pt x="21259" y="445762"/>
                  </a:lnTo>
                  <a:lnTo>
                    <a:pt x="11763" y="438557"/>
                  </a:lnTo>
                  <a:lnTo>
                    <a:pt x="7842" y="435247"/>
                  </a:lnTo>
                  <a:lnTo>
                    <a:pt x="5228" y="432047"/>
                  </a:lnTo>
                  <a:lnTo>
                    <a:pt x="3486" y="428923"/>
                  </a:lnTo>
                  <a:lnTo>
                    <a:pt x="0" y="419697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SMARTInkAnnotation181"/>
            <p:cNvSpPr/>
            <p:nvPr/>
          </p:nvSpPr>
          <p:spPr>
            <a:xfrm>
              <a:off x="3982640" y="5107781"/>
              <a:ext cx="383403" cy="696516"/>
            </a:xfrm>
            <a:custGeom>
              <a:avLst/>
              <a:gdLst/>
              <a:ahLst/>
              <a:cxnLst/>
              <a:rect l="0" t="0" r="0" b="0"/>
              <a:pathLst>
                <a:path w="383403" h="696516">
                  <a:moveTo>
                    <a:pt x="294680" y="0"/>
                  </a:moveTo>
                  <a:lnTo>
                    <a:pt x="294680" y="4740"/>
                  </a:lnTo>
                  <a:lnTo>
                    <a:pt x="299972" y="12359"/>
                  </a:lnTo>
                  <a:lnTo>
                    <a:pt x="304161" y="17169"/>
                  </a:lnTo>
                  <a:lnTo>
                    <a:pt x="314797" y="38160"/>
                  </a:lnTo>
                  <a:lnTo>
                    <a:pt x="319997" y="48260"/>
                  </a:lnTo>
                  <a:lnTo>
                    <a:pt x="326441" y="59955"/>
                  </a:lnTo>
                  <a:lnTo>
                    <a:pt x="333713" y="72712"/>
                  </a:lnTo>
                  <a:lnTo>
                    <a:pt x="340546" y="86177"/>
                  </a:lnTo>
                  <a:lnTo>
                    <a:pt x="347086" y="100116"/>
                  </a:lnTo>
                  <a:lnTo>
                    <a:pt x="353429" y="114369"/>
                  </a:lnTo>
                  <a:lnTo>
                    <a:pt x="358651" y="129824"/>
                  </a:lnTo>
                  <a:lnTo>
                    <a:pt x="363124" y="146080"/>
                  </a:lnTo>
                  <a:lnTo>
                    <a:pt x="367099" y="162871"/>
                  </a:lnTo>
                  <a:lnTo>
                    <a:pt x="370740" y="180018"/>
                  </a:lnTo>
                  <a:lnTo>
                    <a:pt x="377432" y="214946"/>
                  </a:lnTo>
                  <a:lnTo>
                    <a:pt x="379614" y="232594"/>
                  </a:lnTo>
                  <a:lnTo>
                    <a:pt x="381068" y="250312"/>
                  </a:lnTo>
                  <a:lnTo>
                    <a:pt x="382037" y="268078"/>
                  </a:lnTo>
                  <a:lnTo>
                    <a:pt x="383114" y="306338"/>
                  </a:lnTo>
                  <a:lnTo>
                    <a:pt x="383402" y="326264"/>
                  </a:lnTo>
                  <a:lnTo>
                    <a:pt x="382601" y="345502"/>
                  </a:lnTo>
                  <a:lnTo>
                    <a:pt x="381076" y="364280"/>
                  </a:lnTo>
                  <a:lnTo>
                    <a:pt x="379066" y="382752"/>
                  </a:lnTo>
                  <a:lnTo>
                    <a:pt x="375742" y="401019"/>
                  </a:lnTo>
                  <a:lnTo>
                    <a:pt x="371541" y="419151"/>
                  </a:lnTo>
                  <a:lnTo>
                    <a:pt x="366756" y="437192"/>
                  </a:lnTo>
                  <a:lnTo>
                    <a:pt x="356149" y="473112"/>
                  </a:lnTo>
                  <a:lnTo>
                    <a:pt x="350542" y="491025"/>
                  </a:lnTo>
                  <a:lnTo>
                    <a:pt x="342835" y="507928"/>
                  </a:lnTo>
                  <a:lnTo>
                    <a:pt x="333729" y="524158"/>
                  </a:lnTo>
                  <a:lnTo>
                    <a:pt x="323689" y="539938"/>
                  </a:lnTo>
                  <a:lnTo>
                    <a:pt x="313027" y="554427"/>
                  </a:lnTo>
                  <a:lnTo>
                    <a:pt x="301950" y="568055"/>
                  </a:lnTo>
                  <a:lnTo>
                    <a:pt x="290597" y="581110"/>
                  </a:lnTo>
                  <a:lnTo>
                    <a:pt x="279059" y="592789"/>
                  </a:lnTo>
                  <a:lnTo>
                    <a:pt x="267399" y="603552"/>
                  </a:lnTo>
                  <a:lnTo>
                    <a:pt x="255656" y="613703"/>
                  </a:lnTo>
                  <a:lnTo>
                    <a:pt x="241875" y="622456"/>
                  </a:lnTo>
                  <a:lnTo>
                    <a:pt x="226735" y="630275"/>
                  </a:lnTo>
                  <a:lnTo>
                    <a:pt x="210688" y="637472"/>
                  </a:lnTo>
                  <a:lnTo>
                    <a:pt x="195029" y="645247"/>
                  </a:lnTo>
                  <a:lnTo>
                    <a:pt x="179628" y="653407"/>
                  </a:lnTo>
                  <a:lnTo>
                    <a:pt x="164401" y="661823"/>
                  </a:lnTo>
                  <a:lnTo>
                    <a:pt x="147304" y="668426"/>
                  </a:lnTo>
                  <a:lnTo>
                    <a:pt x="128960" y="673821"/>
                  </a:lnTo>
                  <a:lnTo>
                    <a:pt x="109786" y="678409"/>
                  </a:lnTo>
                  <a:lnTo>
                    <a:pt x="92042" y="681467"/>
                  </a:lnTo>
                  <a:lnTo>
                    <a:pt x="75252" y="683507"/>
                  </a:lnTo>
                  <a:lnTo>
                    <a:pt x="59098" y="684866"/>
                  </a:lnTo>
                  <a:lnTo>
                    <a:pt x="45352" y="686765"/>
                  </a:lnTo>
                  <a:lnTo>
                    <a:pt x="33211" y="689023"/>
                  </a:lnTo>
                  <a:lnTo>
                    <a:pt x="0" y="696515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SMARTInkAnnotation182"/>
            <p:cNvSpPr/>
            <p:nvPr/>
          </p:nvSpPr>
          <p:spPr>
            <a:xfrm>
              <a:off x="2598684" y="5107781"/>
              <a:ext cx="187379" cy="794743"/>
            </a:xfrm>
            <a:custGeom>
              <a:avLst/>
              <a:gdLst/>
              <a:ahLst/>
              <a:cxnLst/>
              <a:rect l="0" t="0" r="0" b="0"/>
              <a:pathLst>
                <a:path w="187379" h="794743">
                  <a:moveTo>
                    <a:pt x="187378" y="0"/>
                  </a:moveTo>
                  <a:lnTo>
                    <a:pt x="179690" y="0"/>
                  </a:lnTo>
                  <a:lnTo>
                    <a:pt x="174076" y="4740"/>
                  </a:lnTo>
                  <a:lnTo>
                    <a:pt x="170572" y="7129"/>
                  </a:lnTo>
                  <a:lnTo>
                    <a:pt x="166252" y="9713"/>
                  </a:lnTo>
                  <a:lnTo>
                    <a:pt x="161388" y="12428"/>
                  </a:lnTo>
                  <a:lnTo>
                    <a:pt x="157153" y="16223"/>
                  </a:lnTo>
                  <a:lnTo>
                    <a:pt x="153337" y="20738"/>
                  </a:lnTo>
                  <a:lnTo>
                    <a:pt x="149801" y="25731"/>
                  </a:lnTo>
                  <a:lnTo>
                    <a:pt x="145460" y="30052"/>
                  </a:lnTo>
                  <a:lnTo>
                    <a:pt x="140581" y="33925"/>
                  </a:lnTo>
                  <a:lnTo>
                    <a:pt x="135344" y="37500"/>
                  </a:lnTo>
                  <a:lnTo>
                    <a:pt x="130861" y="41867"/>
                  </a:lnTo>
                  <a:lnTo>
                    <a:pt x="126879" y="46763"/>
                  </a:lnTo>
                  <a:lnTo>
                    <a:pt x="123233" y="52011"/>
                  </a:lnTo>
                  <a:lnTo>
                    <a:pt x="118818" y="57494"/>
                  </a:lnTo>
                  <a:lnTo>
                    <a:pt x="113890" y="63133"/>
                  </a:lnTo>
                  <a:lnTo>
                    <a:pt x="108620" y="68878"/>
                  </a:lnTo>
                  <a:lnTo>
                    <a:pt x="103123" y="75685"/>
                  </a:lnTo>
                  <a:lnTo>
                    <a:pt x="97473" y="83199"/>
                  </a:lnTo>
                  <a:lnTo>
                    <a:pt x="91723" y="91184"/>
                  </a:lnTo>
                  <a:lnTo>
                    <a:pt x="85905" y="100477"/>
                  </a:lnTo>
                  <a:lnTo>
                    <a:pt x="80042" y="110641"/>
                  </a:lnTo>
                  <a:lnTo>
                    <a:pt x="74148" y="121385"/>
                  </a:lnTo>
                  <a:lnTo>
                    <a:pt x="69228" y="132517"/>
                  </a:lnTo>
                  <a:lnTo>
                    <a:pt x="64955" y="143907"/>
                  </a:lnTo>
                  <a:lnTo>
                    <a:pt x="61114" y="155469"/>
                  </a:lnTo>
                  <a:lnTo>
                    <a:pt x="56569" y="167146"/>
                  </a:lnTo>
                  <a:lnTo>
                    <a:pt x="51555" y="178899"/>
                  </a:lnTo>
                  <a:lnTo>
                    <a:pt x="46228" y="190704"/>
                  </a:lnTo>
                  <a:lnTo>
                    <a:pt x="41684" y="203534"/>
                  </a:lnTo>
                  <a:lnTo>
                    <a:pt x="37663" y="217048"/>
                  </a:lnTo>
                  <a:lnTo>
                    <a:pt x="33989" y="231019"/>
                  </a:lnTo>
                  <a:lnTo>
                    <a:pt x="30549" y="246286"/>
                  </a:lnTo>
                  <a:lnTo>
                    <a:pt x="24080" y="279124"/>
                  </a:lnTo>
                  <a:lnTo>
                    <a:pt x="21958" y="296216"/>
                  </a:lnTo>
                  <a:lnTo>
                    <a:pt x="20543" y="313563"/>
                  </a:lnTo>
                  <a:lnTo>
                    <a:pt x="19600" y="331081"/>
                  </a:lnTo>
                  <a:lnTo>
                    <a:pt x="17979" y="348713"/>
                  </a:lnTo>
                  <a:lnTo>
                    <a:pt x="15906" y="366420"/>
                  </a:lnTo>
                  <a:lnTo>
                    <a:pt x="5450" y="442355"/>
                  </a:lnTo>
                  <a:lnTo>
                    <a:pt x="3585" y="462583"/>
                  </a:lnTo>
                  <a:lnTo>
                    <a:pt x="2341" y="483013"/>
                  </a:lnTo>
                  <a:lnTo>
                    <a:pt x="960" y="524235"/>
                  </a:lnTo>
                  <a:lnTo>
                    <a:pt x="73" y="607290"/>
                  </a:lnTo>
                  <a:lnTo>
                    <a:pt x="0" y="628102"/>
                  </a:lnTo>
                  <a:lnTo>
                    <a:pt x="1936" y="647930"/>
                  </a:lnTo>
                  <a:lnTo>
                    <a:pt x="5211" y="667101"/>
                  </a:lnTo>
                  <a:lnTo>
                    <a:pt x="23196" y="749564"/>
                  </a:lnTo>
                  <a:lnTo>
                    <a:pt x="26330" y="761646"/>
                  </a:lnTo>
                  <a:lnTo>
                    <a:pt x="35573" y="794742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SMARTInkAnnotation183"/>
            <p:cNvSpPr/>
            <p:nvPr/>
          </p:nvSpPr>
          <p:spPr>
            <a:xfrm>
              <a:off x="4589859" y="5554265"/>
              <a:ext cx="1" cy="8931"/>
            </a:xfrm>
            <a:custGeom>
              <a:avLst/>
              <a:gdLst/>
              <a:ahLst/>
              <a:cxnLst/>
              <a:rect l="0" t="0" r="0" b="0"/>
              <a:pathLst>
                <a:path w="1" h="8931">
                  <a:moveTo>
                    <a:pt x="0" y="0"/>
                  </a:moveTo>
                  <a:lnTo>
                    <a:pt x="0" y="893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SMARTInkAnnotation184"/>
            <p:cNvSpPr/>
            <p:nvPr/>
          </p:nvSpPr>
          <p:spPr>
            <a:xfrm>
              <a:off x="4777419" y="5143500"/>
              <a:ext cx="339292" cy="535782"/>
            </a:xfrm>
            <a:custGeom>
              <a:avLst/>
              <a:gdLst/>
              <a:ahLst/>
              <a:cxnLst/>
              <a:rect l="0" t="0" r="0" b="0"/>
              <a:pathLst>
                <a:path w="339292" h="535782">
                  <a:moveTo>
                    <a:pt x="205346" y="0"/>
                  </a:moveTo>
                  <a:lnTo>
                    <a:pt x="205346" y="4740"/>
                  </a:lnTo>
                  <a:lnTo>
                    <a:pt x="204354" y="6136"/>
                  </a:lnTo>
                  <a:lnTo>
                    <a:pt x="202701" y="7067"/>
                  </a:lnTo>
                  <a:lnTo>
                    <a:pt x="200606" y="7688"/>
                  </a:lnTo>
                  <a:lnTo>
                    <a:pt x="199209" y="9094"/>
                  </a:lnTo>
                  <a:lnTo>
                    <a:pt x="198278" y="11024"/>
                  </a:lnTo>
                  <a:lnTo>
                    <a:pt x="196784" y="16509"/>
                  </a:lnTo>
                  <a:lnTo>
                    <a:pt x="186752" y="27394"/>
                  </a:lnTo>
                  <a:lnTo>
                    <a:pt x="184020" y="30169"/>
                  </a:lnTo>
                  <a:lnTo>
                    <a:pt x="181207" y="32018"/>
                  </a:lnTo>
                  <a:lnTo>
                    <a:pt x="175435" y="34074"/>
                  </a:lnTo>
                  <a:lnTo>
                    <a:pt x="173499" y="35614"/>
                  </a:lnTo>
                  <a:lnTo>
                    <a:pt x="172209" y="37634"/>
                  </a:lnTo>
                  <a:lnTo>
                    <a:pt x="171348" y="39971"/>
                  </a:lnTo>
                  <a:lnTo>
                    <a:pt x="167746" y="45215"/>
                  </a:lnTo>
                  <a:lnTo>
                    <a:pt x="157349" y="56666"/>
                  </a:lnTo>
                  <a:lnTo>
                    <a:pt x="133894" y="80371"/>
                  </a:lnTo>
                  <a:lnTo>
                    <a:pt x="127949" y="87314"/>
                  </a:lnTo>
                  <a:lnTo>
                    <a:pt x="119023" y="101387"/>
                  </a:lnTo>
                  <a:lnTo>
                    <a:pt x="110095" y="113274"/>
                  </a:lnTo>
                  <a:lnTo>
                    <a:pt x="101166" y="128922"/>
                  </a:lnTo>
                  <a:lnTo>
                    <a:pt x="95213" y="140312"/>
                  </a:lnTo>
                  <a:lnTo>
                    <a:pt x="86615" y="151988"/>
                  </a:lnTo>
                  <a:lnTo>
                    <a:pt x="77170" y="163792"/>
                  </a:lnTo>
                  <a:lnTo>
                    <a:pt x="69665" y="175654"/>
                  </a:lnTo>
                  <a:lnTo>
                    <a:pt x="63022" y="187538"/>
                  </a:lnTo>
                  <a:lnTo>
                    <a:pt x="53705" y="205387"/>
                  </a:lnTo>
                  <a:lnTo>
                    <a:pt x="14847" y="282773"/>
                  </a:lnTo>
                  <a:lnTo>
                    <a:pt x="11539" y="292034"/>
                  </a:lnTo>
                  <a:lnTo>
                    <a:pt x="9076" y="300449"/>
                  </a:lnTo>
                  <a:lnTo>
                    <a:pt x="3105" y="315350"/>
                  </a:lnTo>
                  <a:lnTo>
                    <a:pt x="1359" y="323049"/>
                  </a:lnTo>
                  <a:lnTo>
                    <a:pt x="377" y="337701"/>
                  </a:lnTo>
                  <a:lnTo>
                    <a:pt x="0" y="352071"/>
                  </a:lnTo>
                  <a:lnTo>
                    <a:pt x="980" y="354769"/>
                  </a:lnTo>
                  <a:lnTo>
                    <a:pt x="4715" y="360411"/>
                  </a:lnTo>
                  <a:lnTo>
                    <a:pt x="15196" y="372119"/>
                  </a:lnTo>
                  <a:lnTo>
                    <a:pt x="23879" y="382006"/>
                  </a:lnTo>
                  <a:lnTo>
                    <a:pt x="29775" y="391699"/>
                  </a:lnTo>
                  <a:lnTo>
                    <a:pt x="38348" y="399976"/>
                  </a:lnTo>
                  <a:lnTo>
                    <a:pt x="48774" y="407954"/>
                  </a:lnTo>
                  <a:lnTo>
                    <a:pt x="54332" y="412860"/>
                  </a:lnTo>
                  <a:lnTo>
                    <a:pt x="60021" y="418115"/>
                  </a:lnTo>
                  <a:lnTo>
                    <a:pt x="65799" y="422610"/>
                  </a:lnTo>
                  <a:lnTo>
                    <a:pt x="71635" y="426599"/>
                  </a:lnTo>
                  <a:lnTo>
                    <a:pt x="84403" y="434670"/>
                  </a:lnTo>
                  <a:lnTo>
                    <a:pt x="100000" y="444871"/>
                  </a:lnTo>
                  <a:lnTo>
                    <a:pt x="107334" y="450370"/>
                  </a:lnTo>
                  <a:lnTo>
                    <a:pt x="114208" y="456020"/>
                  </a:lnTo>
                  <a:lnTo>
                    <a:pt x="120775" y="461771"/>
                  </a:lnTo>
                  <a:lnTo>
                    <a:pt x="128129" y="466597"/>
                  </a:lnTo>
                  <a:lnTo>
                    <a:pt x="136008" y="470806"/>
                  </a:lnTo>
                  <a:lnTo>
                    <a:pt x="144238" y="474605"/>
                  </a:lnTo>
                  <a:lnTo>
                    <a:pt x="151709" y="479122"/>
                  </a:lnTo>
                  <a:lnTo>
                    <a:pt x="158674" y="484118"/>
                  </a:lnTo>
                  <a:lnTo>
                    <a:pt x="165302" y="489432"/>
                  </a:lnTo>
                  <a:lnTo>
                    <a:pt x="172697" y="493968"/>
                  </a:lnTo>
                  <a:lnTo>
                    <a:pt x="180603" y="497984"/>
                  </a:lnTo>
                  <a:lnTo>
                    <a:pt x="188851" y="501653"/>
                  </a:lnTo>
                  <a:lnTo>
                    <a:pt x="197326" y="505092"/>
                  </a:lnTo>
                  <a:lnTo>
                    <a:pt x="205953" y="508375"/>
                  </a:lnTo>
                  <a:lnTo>
                    <a:pt x="214680" y="511557"/>
                  </a:lnTo>
                  <a:lnTo>
                    <a:pt x="222483" y="513679"/>
                  </a:lnTo>
                  <a:lnTo>
                    <a:pt x="229669" y="515093"/>
                  </a:lnTo>
                  <a:lnTo>
                    <a:pt x="236444" y="516035"/>
                  </a:lnTo>
                  <a:lnTo>
                    <a:pt x="243938" y="517657"/>
                  </a:lnTo>
                  <a:lnTo>
                    <a:pt x="251910" y="519729"/>
                  </a:lnTo>
                  <a:lnTo>
                    <a:pt x="260201" y="522103"/>
                  </a:lnTo>
                  <a:lnTo>
                    <a:pt x="267712" y="524678"/>
                  </a:lnTo>
                  <a:lnTo>
                    <a:pt x="274705" y="527387"/>
                  </a:lnTo>
                  <a:lnTo>
                    <a:pt x="281351" y="530185"/>
                  </a:lnTo>
                  <a:lnTo>
                    <a:pt x="288758" y="532050"/>
                  </a:lnTo>
                  <a:lnTo>
                    <a:pt x="296672" y="533293"/>
                  </a:lnTo>
                  <a:lnTo>
                    <a:pt x="304926" y="534123"/>
                  </a:lnTo>
                  <a:lnTo>
                    <a:pt x="311420" y="534675"/>
                  </a:lnTo>
                  <a:lnTo>
                    <a:pt x="321281" y="535289"/>
                  </a:lnTo>
                  <a:lnTo>
                    <a:pt x="328972" y="535562"/>
                  </a:lnTo>
                  <a:lnTo>
                    <a:pt x="339291" y="535781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SMARTInkAnnotation185"/>
            <p:cNvSpPr/>
            <p:nvPr/>
          </p:nvSpPr>
          <p:spPr>
            <a:xfrm>
              <a:off x="5080992" y="5223867"/>
              <a:ext cx="276821" cy="321469"/>
            </a:xfrm>
            <a:custGeom>
              <a:avLst/>
              <a:gdLst/>
              <a:ahLst/>
              <a:cxnLst/>
              <a:rect l="0" t="0" r="0" b="0"/>
              <a:pathLst>
                <a:path w="276821" h="321469">
                  <a:moveTo>
                    <a:pt x="276820" y="0"/>
                  </a:moveTo>
                  <a:lnTo>
                    <a:pt x="276820" y="4740"/>
                  </a:lnTo>
                  <a:lnTo>
                    <a:pt x="275828" y="6137"/>
                  </a:lnTo>
                  <a:lnTo>
                    <a:pt x="274174" y="7067"/>
                  </a:lnTo>
                  <a:lnTo>
                    <a:pt x="272080" y="7688"/>
                  </a:lnTo>
                  <a:lnTo>
                    <a:pt x="270683" y="10087"/>
                  </a:lnTo>
                  <a:lnTo>
                    <a:pt x="269131" y="18042"/>
                  </a:lnTo>
                  <a:lnTo>
                    <a:pt x="265795" y="25548"/>
                  </a:lnTo>
                  <a:lnTo>
                    <a:pt x="261006" y="33182"/>
                  </a:lnTo>
                  <a:lnTo>
                    <a:pt x="255571" y="43190"/>
                  </a:lnTo>
                  <a:lnTo>
                    <a:pt x="246931" y="59981"/>
                  </a:lnTo>
                  <a:lnTo>
                    <a:pt x="243004" y="65784"/>
                  </a:lnTo>
                  <a:lnTo>
                    <a:pt x="238401" y="71637"/>
                  </a:lnTo>
                  <a:lnTo>
                    <a:pt x="233348" y="77523"/>
                  </a:lnTo>
                  <a:lnTo>
                    <a:pt x="228987" y="83432"/>
                  </a:lnTo>
                  <a:lnTo>
                    <a:pt x="225088" y="89355"/>
                  </a:lnTo>
                  <a:lnTo>
                    <a:pt x="221495" y="95289"/>
                  </a:lnTo>
                  <a:lnTo>
                    <a:pt x="217117" y="101229"/>
                  </a:lnTo>
                  <a:lnTo>
                    <a:pt x="212213" y="107173"/>
                  </a:lnTo>
                  <a:lnTo>
                    <a:pt x="206960" y="113121"/>
                  </a:lnTo>
                  <a:lnTo>
                    <a:pt x="195831" y="125021"/>
                  </a:lnTo>
                  <a:lnTo>
                    <a:pt x="172517" y="148829"/>
                  </a:lnTo>
                  <a:lnTo>
                    <a:pt x="166605" y="155774"/>
                  </a:lnTo>
                  <a:lnTo>
                    <a:pt x="160679" y="163380"/>
                  </a:lnTo>
                  <a:lnTo>
                    <a:pt x="154744" y="171428"/>
                  </a:lnTo>
                  <a:lnTo>
                    <a:pt x="148803" y="178777"/>
                  </a:lnTo>
                  <a:lnTo>
                    <a:pt x="142859" y="185661"/>
                  </a:lnTo>
                  <a:lnTo>
                    <a:pt x="136911" y="192235"/>
                  </a:lnTo>
                  <a:lnTo>
                    <a:pt x="129969" y="198602"/>
                  </a:lnTo>
                  <a:lnTo>
                    <a:pt x="122365" y="204831"/>
                  </a:lnTo>
                  <a:lnTo>
                    <a:pt x="114319" y="210968"/>
                  </a:lnTo>
                  <a:lnTo>
                    <a:pt x="106970" y="217043"/>
                  </a:lnTo>
                  <a:lnTo>
                    <a:pt x="100087" y="223078"/>
                  </a:lnTo>
                  <a:lnTo>
                    <a:pt x="93513" y="229086"/>
                  </a:lnTo>
                  <a:lnTo>
                    <a:pt x="80918" y="241052"/>
                  </a:lnTo>
                  <a:lnTo>
                    <a:pt x="0" y="321468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SMARTInkAnnotation186"/>
            <p:cNvSpPr/>
            <p:nvPr/>
          </p:nvSpPr>
          <p:spPr>
            <a:xfrm>
              <a:off x="5116710" y="5188148"/>
              <a:ext cx="214314" cy="348259"/>
            </a:xfrm>
            <a:custGeom>
              <a:avLst/>
              <a:gdLst/>
              <a:ahLst/>
              <a:cxnLst/>
              <a:rect l="0" t="0" r="0" b="0"/>
              <a:pathLst>
                <a:path w="214314" h="348259">
                  <a:moveTo>
                    <a:pt x="0" y="0"/>
                  </a:moveTo>
                  <a:lnTo>
                    <a:pt x="4740" y="4740"/>
                  </a:lnTo>
                  <a:lnTo>
                    <a:pt x="7129" y="6137"/>
                  </a:lnTo>
                  <a:lnTo>
                    <a:pt x="12429" y="7689"/>
                  </a:lnTo>
                  <a:lnTo>
                    <a:pt x="18092" y="11024"/>
                  </a:lnTo>
                  <a:lnTo>
                    <a:pt x="23916" y="15814"/>
                  </a:lnTo>
                  <a:lnTo>
                    <a:pt x="29812" y="21249"/>
                  </a:lnTo>
                  <a:lnTo>
                    <a:pt x="32773" y="26073"/>
                  </a:lnTo>
                  <a:lnTo>
                    <a:pt x="35739" y="32264"/>
                  </a:lnTo>
                  <a:lnTo>
                    <a:pt x="38709" y="39369"/>
                  </a:lnTo>
                  <a:lnTo>
                    <a:pt x="42673" y="46090"/>
                  </a:lnTo>
                  <a:lnTo>
                    <a:pt x="47301" y="52554"/>
                  </a:lnTo>
                  <a:lnTo>
                    <a:pt x="52370" y="58849"/>
                  </a:lnTo>
                  <a:lnTo>
                    <a:pt x="57734" y="67014"/>
                  </a:lnTo>
                  <a:lnTo>
                    <a:pt x="63294" y="76426"/>
                  </a:lnTo>
                  <a:lnTo>
                    <a:pt x="68985" y="86669"/>
                  </a:lnTo>
                  <a:lnTo>
                    <a:pt x="80601" y="108634"/>
                  </a:lnTo>
                  <a:lnTo>
                    <a:pt x="86476" y="120048"/>
                  </a:lnTo>
                  <a:lnTo>
                    <a:pt x="93370" y="132617"/>
                  </a:lnTo>
                  <a:lnTo>
                    <a:pt x="108967" y="159814"/>
                  </a:lnTo>
                  <a:lnTo>
                    <a:pt x="117293" y="173018"/>
                  </a:lnTo>
                  <a:lnTo>
                    <a:pt x="125821" y="185791"/>
                  </a:lnTo>
                  <a:lnTo>
                    <a:pt x="134482" y="198275"/>
                  </a:lnTo>
                  <a:lnTo>
                    <a:pt x="142240" y="211558"/>
                  </a:lnTo>
                  <a:lnTo>
                    <a:pt x="149398" y="225375"/>
                  </a:lnTo>
                  <a:lnTo>
                    <a:pt x="156153" y="239546"/>
                  </a:lnTo>
                  <a:lnTo>
                    <a:pt x="163634" y="252963"/>
                  </a:lnTo>
                  <a:lnTo>
                    <a:pt x="171597" y="265877"/>
                  </a:lnTo>
                  <a:lnTo>
                    <a:pt x="179882" y="278454"/>
                  </a:lnTo>
                  <a:lnTo>
                    <a:pt x="186398" y="289816"/>
                  </a:lnTo>
                  <a:lnTo>
                    <a:pt x="191734" y="300367"/>
                  </a:lnTo>
                  <a:lnTo>
                    <a:pt x="200309" y="319035"/>
                  </a:lnTo>
                  <a:lnTo>
                    <a:pt x="214313" y="348258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SMARTInkAnnotation187"/>
            <p:cNvSpPr/>
            <p:nvPr/>
          </p:nvSpPr>
          <p:spPr>
            <a:xfrm>
              <a:off x="5643562" y="5277445"/>
              <a:ext cx="80368" cy="276821"/>
            </a:xfrm>
            <a:custGeom>
              <a:avLst/>
              <a:gdLst/>
              <a:ahLst/>
              <a:cxnLst/>
              <a:rect l="0" t="0" r="0" b="0"/>
              <a:pathLst>
                <a:path w="80368" h="276821">
                  <a:moveTo>
                    <a:pt x="80367" y="0"/>
                  </a:moveTo>
                  <a:lnTo>
                    <a:pt x="80367" y="46062"/>
                  </a:lnTo>
                  <a:lnTo>
                    <a:pt x="79375" y="50551"/>
                  </a:lnTo>
                  <a:lnTo>
                    <a:pt x="77722" y="55529"/>
                  </a:lnTo>
                  <a:lnTo>
                    <a:pt x="75627" y="60831"/>
                  </a:lnTo>
                  <a:lnTo>
                    <a:pt x="73299" y="69369"/>
                  </a:lnTo>
                  <a:lnTo>
                    <a:pt x="72265" y="77463"/>
                  </a:lnTo>
                  <a:lnTo>
                    <a:pt x="71989" y="82401"/>
                  </a:lnTo>
                  <a:lnTo>
                    <a:pt x="71682" y="92185"/>
                  </a:lnTo>
                  <a:lnTo>
                    <a:pt x="71470" y="104988"/>
                  </a:lnTo>
                  <a:lnTo>
                    <a:pt x="70467" y="105711"/>
                  </a:lnTo>
                  <a:lnTo>
                    <a:pt x="68806" y="106193"/>
                  </a:lnTo>
                  <a:lnTo>
                    <a:pt x="66706" y="106514"/>
                  </a:lnTo>
                  <a:lnTo>
                    <a:pt x="65307" y="107720"/>
                  </a:lnTo>
                  <a:lnTo>
                    <a:pt x="64374" y="109516"/>
                  </a:lnTo>
                  <a:lnTo>
                    <a:pt x="62518" y="116052"/>
                  </a:lnTo>
                  <a:lnTo>
                    <a:pt x="71070" y="116084"/>
                  </a:lnTo>
                  <a:lnTo>
                    <a:pt x="68628" y="118731"/>
                  </a:lnTo>
                  <a:lnTo>
                    <a:pt x="66588" y="120826"/>
                  </a:lnTo>
                  <a:lnTo>
                    <a:pt x="65228" y="123215"/>
                  </a:lnTo>
                  <a:lnTo>
                    <a:pt x="63045" y="131532"/>
                  </a:lnTo>
                  <a:lnTo>
                    <a:pt x="62866" y="132336"/>
                  </a:lnTo>
                  <a:lnTo>
                    <a:pt x="61755" y="134857"/>
                  </a:lnTo>
                  <a:lnTo>
                    <a:pt x="57873" y="142950"/>
                  </a:lnTo>
                  <a:lnTo>
                    <a:pt x="55487" y="150515"/>
                  </a:lnTo>
                  <a:lnTo>
                    <a:pt x="53434" y="158176"/>
                  </a:lnTo>
                  <a:lnTo>
                    <a:pt x="51498" y="162998"/>
                  </a:lnTo>
                  <a:lnTo>
                    <a:pt x="49214" y="168197"/>
                  </a:lnTo>
                  <a:lnTo>
                    <a:pt x="47692" y="172654"/>
                  </a:lnTo>
                  <a:lnTo>
                    <a:pt x="44558" y="185653"/>
                  </a:lnTo>
                  <a:lnTo>
                    <a:pt x="40309" y="199590"/>
                  </a:lnTo>
                  <a:lnTo>
                    <a:pt x="37786" y="206482"/>
                  </a:lnTo>
                  <a:lnTo>
                    <a:pt x="35113" y="213061"/>
                  </a:lnTo>
                  <a:lnTo>
                    <a:pt x="32338" y="219431"/>
                  </a:lnTo>
                  <a:lnTo>
                    <a:pt x="26610" y="231801"/>
                  </a:lnTo>
                  <a:lnTo>
                    <a:pt x="23693" y="237878"/>
                  </a:lnTo>
                  <a:lnTo>
                    <a:pt x="21749" y="243913"/>
                  </a:lnTo>
                  <a:lnTo>
                    <a:pt x="20452" y="249921"/>
                  </a:lnTo>
                  <a:lnTo>
                    <a:pt x="19588" y="255911"/>
                  </a:lnTo>
                  <a:lnTo>
                    <a:pt x="18019" y="260896"/>
                  </a:lnTo>
                  <a:lnTo>
                    <a:pt x="15982" y="265212"/>
                  </a:lnTo>
                  <a:lnTo>
                    <a:pt x="10323" y="274527"/>
                  </a:lnTo>
                  <a:lnTo>
                    <a:pt x="8866" y="275291"/>
                  </a:lnTo>
                  <a:lnTo>
                    <a:pt x="6903" y="275801"/>
                  </a:lnTo>
                  <a:lnTo>
                    <a:pt x="0" y="27682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SMARTInkAnnotation188"/>
            <p:cNvSpPr/>
            <p:nvPr/>
          </p:nvSpPr>
          <p:spPr>
            <a:xfrm>
              <a:off x="5598914" y="5331023"/>
              <a:ext cx="223243" cy="26790"/>
            </a:xfrm>
            <a:custGeom>
              <a:avLst/>
              <a:gdLst/>
              <a:ahLst/>
              <a:cxnLst/>
              <a:rect l="0" t="0" r="0" b="0"/>
              <a:pathLst>
                <a:path w="223243" h="26790">
                  <a:moveTo>
                    <a:pt x="0" y="0"/>
                  </a:moveTo>
                  <a:lnTo>
                    <a:pt x="73260" y="0"/>
                  </a:lnTo>
                  <a:lnTo>
                    <a:pt x="82574" y="992"/>
                  </a:lnTo>
                  <a:lnTo>
                    <a:pt x="92752" y="2646"/>
                  </a:lnTo>
                  <a:lnTo>
                    <a:pt x="103507" y="4740"/>
                  </a:lnTo>
                  <a:lnTo>
                    <a:pt x="113653" y="7129"/>
                  </a:lnTo>
                  <a:lnTo>
                    <a:pt x="123393" y="9713"/>
                  </a:lnTo>
                  <a:lnTo>
                    <a:pt x="142154" y="15231"/>
                  </a:lnTo>
                  <a:lnTo>
                    <a:pt x="160413" y="20991"/>
                  </a:lnTo>
                  <a:lnTo>
                    <a:pt x="169450" y="22923"/>
                  </a:lnTo>
                  <a:lnTo>
                    <a:pt x="178451" y="24212"/>
                  </a:lnTo>
                  <a:lnTo>
                    <a:pt x="187428" y="25071"/>
                  </a:lnTo>
                  <a:lnTo>
                    <a:pt x="195397" y="25644"/>
                  </a:lnTo>
                  <a:lnTo>
                    <a:pt x="202694" y="26025"/>
                  </a:lnTo>
                  <a:lnTo>
                    <a:pt x="223242" y="2678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SMARTInkAnnotation189"/>
            <p:cNvSpPr/>
            <p:nvPr/>
          </p:nvSpPr>
          <p:spPr>
            <a:xfrm>
              <a:off x="5956101" y="5286375"/>
              <a:ext cx="214314" cy="250032"/>
            </a:xfrm>
            <a:custGeom>
              <a:avLst/>
              <a:gdLst/>
              <a:ahLst/>
              <a:cxnLst/>
              <a:rect l="0" t="0" r="0" b="0"/>
              <a:pathLst>
                <a:path w="214314" h="250032">
                  <a:moveTo>
                    <a:pt x="214313" y="0"/>
                  </a:moveTo>
                  <a:lnTo>
                    <a:pt x="209573" y="4740"/>
                  </a:lnTo>
                  <a:lnTo>
                    <a:pt x="208176" y="7129"/>
                  </a:lnTo>
                  <a:lnTo>
                    <a:pt x="206624" y="12428"/>
                  </a:lnTo>
                  <a:lnTo>
                    <a:pt x="203288" y="18091"/>
                  </a:lnTo>
                  <a:lnTo>
                    <a:pt x="198498" y="23915"/>
                  </a:lnTo>
                  <a:lnTo>
                    <a:pt x="193063" y="29811"/>
                  </a:lnTo>
                  <a:lnTo>
                    <a:pt x="190224" y="33764"/>
                  </a:lnTo>
                  <a:lnTo>
                    <a:pt x="187339" y="38384"/>
                  </a:lnTo>
                  <a:lnTo>
                    <a:pt x="184424" y="43449"/>
                  </a:lnTo>
                  <a:lnTo>
                    <a:pt x="180496" y="48809"/>
                  </a:lnTo>
                  <a:lnTo>
                    <a:pt x="175893" y="54368"/>
                  </a:lnTo>
                  <a:lnTo>
                    <a:pt x="170840" y="60057"/>
                  </a:lnTo>
                  <a:lnTo>
                    <a:pt x="165488" y="66827"/>
                  </a:lnTo>
                  <a:lnTo>
                    <a:pt x="159934" y="74317"/>
                  </a:lnTo>
                  <a:lnTo>
                    <a:pt x="154248" y="82287"/>
                  </a:lnTo>
                  <a:lnTo>
                    <a:pt x="148472" y="89584"/>
                  </a:lnTo>
                  <a:lnTo>
                    <a:pt x="142638" y="96433"/>
                  </a:lnTo>
                  <a:lnTo>
                    <a:pt x="136765" y="102984"/>
                  </a:lnTo>
                  <a:lnTo>
                    <a:pt x="124946" y="115554"/>
                  </a:lnTo>
                  <a:lnTo>
                    <a:pt x="96449" y="144533"/>
                  </a:lnTo>
                  <a:lnTo>
                    <a:pt x="89104" y="152910"/>
                  </a:lnTo>
                  <a:lnTo>
                    <a:pt x="82223" y="161471"/>
                  </a:lnTo>
                  <a:lnTo>
                    <a:pt x="75652" y="170155"/>
                  </a:lnTo>
                  <a:lnTo>
                    <a:pt x="68294" y="177929"/>
                  </a:lnTo>
                  <a:lnTo>
                    <a:pt x="60412" y="185096"/>
                  </a:lnTo>
                  <a:lnTo>
                    <a:pt x="52180" y="191858"/>
                  </a:lnTo>
                  <a:lnTo>
                    <a:pt x="44709" y="198350"/>
                  </a:lnTo>
                  <a:lnTo>
                    <a:pt x="37744" y="204663"/>
                  </a:lnTo>
                  <a:lnTo>
                    <a:pt x="31115" y="210856"/>
                  </a:lnTo>
                  <a:lnTo>
                    <a:pt x="25704" y="216969"/>
                  </a:lnTo>
                  <a:lnTo>
                    <a:pt x="21106" y="223029"/>
                  </a:lnTo>
                  <a:lnTo>
                    <a:pt x="17047" y="229053"/>
                  </a:lnTo>
                  <a:lnTo>
                    <a:pt x="13349" y="234061"/>
                  </a:lnTo>
                  <a:lnTo>
                    <a:pt x="9891" y="238392"/>
                  </a:lnTo>
                  <a:lnTo>
                    <a:pt x="0" y="250031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SMARTInkAnnotation190"/>
            <p:cNvSpPr/>
            <p:nvPr/>
          </p:nvSpPr>
          <p:spPr>
            <a:xfrm>
              <a:off x="5965031" y="5322093"/>
              <a:ext cx="133946" cy="187525"/>
            </a:xfrm>
            <a:custGeom>
              <a:avLst/>
              <a:gdLst/>
              <a:ahLst/>
              <a:cxnLst/>
              <a:rect l="0" t="0" r="0" b="0"/>
              <a:pathLst>
                <a:path w="133946" h="187525">
                  <a:moveTo>
                    <a:pt x="0" y="0"/>
                  </a:moveTo>
                  <a:lnTo>
                    <a:pt x="12428" y="12429"/>
                  </a:lnTo>
                  <a:lnTo>
                    <a:pt x="15231" y="16223"/>
                  </a:lnTo>
                  <a:lnTo>
                    <a:pt x="18092" y="20738"/>
                  </a:lnTo>
                  <a:lnTo>
                    <a:pt x="20990" y="25731"/>
                  </a:lnTo>
                  <a:lnTo>
                    <a:pt x="29503" y="39218"/>
                  </a:lnTo>
                  <a:lnTo>
                    <a:pt x="68620" y="98432"/>
                  </a:lnTo>
                  <a:lnTo>
                    <a:pt x="83083" y="118822"/>
                  </a:lnTo>
                  <a:lnTo>
                    <a:pt x="91108" y="129817"/>
                  </a:lnTo>
                  <a:lnTo>
                    <a:pt x="97449" y="139131"/>
                  </a:lnTo>
                  <a:lnTo>
                    <a:pt x="102669" y="147324"/>
                  </a:lnTo>
                  <a:lnTo>
                    <a:pt x="107142" y="154771"/>
                  </a:lnTo>
                  <a:lnTo>
                    <a:pt x="112107" y="161719"/>
                  </a:lnTo>
                  <a:lnTo>
                    <a:pt x="117402" y="168336"/>
                  </a:lnTo>
                  <a:lnTo>
                    <a:pt x="133945" y="187524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SMARTInkAnnotation191"/>
            <p:cNvSpPr/>
            <p:nvPr/>
          </p:nvSpPr>
          <p:spPr>
            <a:xfrm>
              <a:off x="6259710" y="5045273"/>
              <a:ext cx="62509" cy="125017"/>
            </a:xfrm>
            <a:custGeom>
              <a:avLst/>
              <a:gdLst/>
              <a:ahLst/>
              <a:cxnLst/>
              <a:rect l="0" t="0" r="0" b="0"/>
              <a:pathLst>
                <a:path w="62509" h="125017">
                  <a:moveTo>
                    <a:pt x="0" y="0"/>
                  </a:moveTo>
                  <a:lnTo>
                    <a:pt x="0" y="4740"/>
                  </a:lnTo>
                  <a:lnTo>
                    <a:pt x="992" y="6137"/>
                  </a:lnTo>
                  <a:lnTo>
                    <a:pt x="2646" y="7068"/>
                  </a:lnTo>
                  <a:lnTo>
                    <a:pt x="4740" y="7689"/>
                  </a:lnTo>
                  <a:lnTo>
                    <a:pt x="6137" y="9094"/>
                  </a:lnTo>
                  <a:lnTo>
                    <a:pt x="7068" y="11024"/>
                  </a:lnTo>
                  <a:lnTo>
                    <a:pt x="7689" y="13302"/>
                  </a:lnTo>
                  <a:lnTo>
                    <a:pt x="9095" y="15814"/>
                  </a:lnTo>
                  <a:lnTo>
                    <a:pt x="11025" y="18480"/>
                  </a:lnTo>
                  <a:lnTo>
                    <a:pt x="13303" y="21249"/>
                  </a:lnTo>
                  <a:lnTo>
                    <a:pt x="15814" y="25080"/>
                  </a:lnTo>
                  <a:lnTo>
                    <a:pt x="18480" y="29619"/>
                  </a:lnTo>
                  <a:lnTo>
                    <a:pt x="21250" y="34628"/>
                  </a:lnTo>
                  <a:lnTo>
                    <a:pt x="26974" y="45487"/>
                  </a:lnTo>
                  <a:lnTo>
                    <a:pt x="29889" y="51160"/>
                  </a:lnTo>
                  <a:lnTo>
                    <a:pt x="33817" y="57920"/>
                  </a:lnTo>
                  <a:lnTo>
                    <a:pt x="43473" y="73367"/>
                  </a:lnTo>
                  <a:lnTo>
                    <a:pt x="46841" y="80661"/>
                  </a:lnTo>
                  <a:lnTo>
                    <a:pt x="49087" y="87509"/>
                  </a:lnTo>
                  <a:lnTo>
                    <a:pt x="50584" y="94057"/>
                  </a:lnTo>
                  <a:lnTo>
                    <a:pt x="52575" y="100408"/>
                  </a:lnTo>
                  <a:lnTo>
                    <a:pt x="54893" y="106626"/>
                  </a:lnTo>
                  <a:lnTo>
                    <a:pt x="62508" y="125016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SMARTInkAnnotation192"/>
            <p:cNvSpPr/>
            <p:nvPr/>
          </p:nvSpPr>
          <p:spPr>
            <a:xfrm>
              <a:off x="6286500" y="4947046"/>
              <a:ext cx="357030" cy="928689"/>
            </a:xfrm>
            <a:custGeom>
              <a:avLst/>
              <a:gdLst/>
              <a:ahLst/>
              <a:cxnLst/>
              <a:rect l="0" t="0" r="0" b="0"/>
              <a:pathLst>
                <a:path w="357030" h="928689">
                  <a:moveTo>
                    <a:pt x="250031" y="0"/>
                  </a:moveTo>
                  <a:lnTo>
                    <a:pt x="254770" y="0"/>
                  </a:lnTo>
                  <a:lnTo>
                    <a:pt x="256168" y="992"/>
                  </a:lnTo>
                  <a:lnTo>
                    <a:pt x="257099" y="2646"/>
                  </a:lnTo>
                  <a:lnTo>
                    <a:pt x="257719" y="4740"/>
                  </a:lnTo>
                  <a:lnTo>
                    <a:pt x="268074" y="17169"/>
                  </a:lnTo>
                  <a:lnTo>
                    <a:pt x="275578" y="30451"/>
                  </a:lnTo>
                  <a:lnTo>
                    <a:pt x="283213" y="46276"/>
                  </a:lnTo>
                  <a:lnTo>
                    <a:pt x="293221" y="63231"/>
                  </a:lnTo>
                  <a:lnTo>
                    <a:pt x="301638" y="83335"/>
                  </a:lnTo>
                  <a:lnTo>
                    <a:pt x="309677" y="105499"/>
                  </a:lnTo>
                  <a:lnTo>
                    <a:pt x="319867" y="128579"/>
                  </a:lnTo>
                  <a:lnTo>
                    <a:pt x="328363" y="154711"/>
                  </a:lnTo>
                  <a:lnTo>
                    <a:pt x="341903" y="207170"/>
                  </a:lnTo>
                  <a:lnTo>
                    <a:pt x="348078" y="234289"/>
                  </a:lnTo>
                  <a:lnTo>
                    <a:pt x="353138" y="262879"/>
                  </a:lnTo>
                  <a:lnTo>
                    <a:pt x="354488" y="277448"/>
                  </a:lnTo>
                  <a:lnTo>
                    <a:pt x="355387" y="292122"/>
                  </a:lnTo>
                  <a:lnTo>
                    <a:pt x="356387" y="321655"/>
                  </a:lnTo>
                  <a:lnTo>
                    <a:pt x="357029" y="381037"/>
                  </a:lnTo>
                  <a:lnTo>
                    <a:pt x="356089" y="396900"/>
                  </a:lnTo>
                  <a:lnTo>
                    <a:pt x="354471" y="413428"/>
                  </a:lnTo>
                  <a:lnTo>
                    <a:pt x="352400" y="430400"/>
                  </a:lnTo>
                  <a:lnTo>
                    <a:pt x="350027" y="446675"/>
                  </a:lnTo>
                  <a:lnTo>
                    <a:pt x="344744" y="477989"/>
                  </a:lnTo>
                  <a:lnTo>
                    <a:pt x="336192" y="523508"/>
                  </a:lnTo>
                  <a:lnTo>
                    <a:pt x="332277" y="538514"/>
                  </a:lnTo>
                  <a:lnTo>
                    <a:pt x="327682" y="553477"/>
                  </a:lnTo>
                  <a:lnTo>
                    <a:pt x="322634" y="568415"/>
                  </a:lnTo>
                  <a:lnTo>
                    <a:pt x="311734" y="598241"/>
                  </a:lnTo>
                  <a:lnTo>
                    <a:pt x="306049" y="613140"/>
                  </a:lnTo>
                  <a:lnTo>
                    <a:pt x="300274" y="627041"/>
                  </a:lnTo>
                  <a:lnTo>
                    <a:pt x="294440" y="640278"/>
                  </a:lnTo>
                  <a:lnTo>
                    <a:pt x="288567" y="653070"/>
                  </a:lnTo>
                  <a:lnTo>
                    <a:pt x="281675" y="665568"/>
                  </a:lnTo>
                  <a:lnTo>
                    <a:pt x="274104" y="677868"/>
                  </a:lnTo>
                  <a:lnTo>
                    <a:pt x="266079" y="690037"/>
                  </a:lnTo>
                  <a:lnTo>
                    <a:pt x="249226" y="714142"/>
                  </a:lnTo>
                  <a:lnTo>
                    <a:pt x="214153" y="761954"/>
                  </a:lnTo>
                  <a:lnTo>
                    <a:pt x="205277" y="772884"/>
                  </a:lnTo>
                  <a:lnTo>
                    <a:pt x="196381" y="783146"/>
                  </a:lnTo>
                  <a:lnTo>
                    <a:pt x="187475" y="792964"/>
                  </a:lnTo>
                  <a:lnTo>
                    <a:pt x="177570" y="802487"/>
                  </a:lnTo>
                  <a:lnTo>
                    <a:pt x="166996" y="811812"/>
                  </a:lnTo>
                  <a:lnTo>
                    <a:pt x="155979" y="821005"/>
                  </a:lnTo>
                  <a:lnTo>
                    <a:pt x="143673" y="830110"/>
                  </a:lnTo>
                  <a:lnTo>
                    <a:pt x="130509" y="839157"/>
                  </a:lnTo>
                  <a:lnTo>
                    <a:pt x="116771" y="848164"/>
                  </a:lnTo>
                  <a:lnTo>
                    <a:pt x="90924" y="866111"/>
                  </a:lnTo>
                  <a:lnTo>
                    <a:pt x="41993" y="901885"/>
                  </a:lnTo>
                  <a:lnTo>
                    <a:pt x="31963" y="908835"/>
                  </a:lnTo>
                  <a:lnTo>
                    <a:pt x="23293" y="914460"/>
                  </a:lnTo>
                  <a:lnTo>
                    <a:pt x="0" y="928688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SMARTInkAnnotation193"/>
            <p:cNvSpPr/>
            <p:nvPr/>
          </p:nvSpPr>
          <p:spPr>
            <a:xfrm>
              <a:off x="4741664" y="5787678"/>
              <a:ext cx="1705571" cy="70197"/>
            </a:xfrm>
            <a:custGeom>
              <a:avLst/>
              <a:gdLst/>
              <a:ahLst/>
              <a:cxnLst/>
              <a:rect l="0" t="0" r="0" b="0"/>
              <a:pathLst>
                <a:path w="1705571" h="70197">
                  <a:moveTo>
                    <a:pt x="0" y="52337"/>
                  </a:moveTo>
                  <a:lnTo>
                    <a:pt x="111711" y="52337"/>
                  </a:lnTo>
                  <a:lnTo>
                    <a:pt x="123090" y="53329"/>
                  </a:lnTo>
                  <a:lnTo>
                    <a:pt x="134646" y="54982"/>
                  </a:lnTo>
                  <a:lnTo>
                    <a:pt x="146319" y="57077"/>
                  </a:lnTo>
                  <a:lnTo>
                    <a:pt x="157076" y="58474"/>
                  </a:lnTo>
                  <a:lnTo>
                    <a:pt x="187431" y="60439"/>
                  </a:lnTo>
                  <a:lnTo>
                    <a:pt x="232741" y="61104"/>
                  </a:lnTo>
                  <a:lnTo>
                    <a:pt x="256237" y="62186"/>
                  </a:lnTo>
                  <a:lnTo>
                    <a:pt x="268058" y="63864"/>
                  </a:lnTo>
                  <a:lnTo>
                    <a:pt x="279909" y="65975"/>
                  </a:lnTo>
                  <a:lnTo>
                    <a:pt x="291777" y="67382"/>
                  </a:lnTo>
                  <a:lnTo>
                    <a:pt x="327443" y="69362"/>
                  </a:lnTo>
                  <a:lnTo>
                    <a:pt x="375051" y="70032"/>
                  </a:lnTo>
                  <a:lnTo>
                    <a:pt x="565546" y="70196"/>
                  </a:lnTo>
                  <a:lnTo>
                    <a:pt x="577453" y="69204"/>
                  </a:lnTo>
                  <a:lnTo>
                    <a:pt x="589359" y="67551"/>
                  </a:lnTo>
                  <a:lnTo>
                    <a:pt x="601265" y="65456"/>
                  </a:lnTo>
                  <a:lnTo>
                    <a:pt x="613171" y="64059"/>
                  </a:lnTo>
                  <a:lnTo>
                    <a:pt x="648890" y="62094"/>
                  </a:lnTo>
                  <a:lnTo>
                    <a:pt x="684609" y="60520"/>
                  </a:lnTo>
                  <a:lnTo>
                    <a:pt x="696515" y="58784"/>
                  </a:lnTo>
                  <a:lnTo>
                    <a:pt x="708421" y="56635"/>
                  </a:lnTo>
                  <a:lnTo>
                    <a:pt x="719335" y="55202"/>
                  </a:lnTo>
                  <a:lnTo>
                    <a:pt x="749910" y="53186"/>
                  </a:lnTo>
                  <a:lnTo>
                    <a:pt x="795293" y="52505"/>
                  </a:lnTo>
                  <a:lnTo>
                    <a:pt x="818799" y="51419"/>
                  </a:lnTo>
                  <a:lnTo>
                    <a:pt x="830624" y="49740"/>
                  </a:lnTo>
                  <a:lnTo>
                    <a:pt x="842475" y="47629"/>
                  </a:lnTo>
                  <a:lnTo>
                    <a:pt x="854345" y="46222"/>
                  </a:lnTo>
                  <a:lnTo>
                    <a:pt x="890013" y="44241"/>
                  </a:lnTo>
                  <a:lnTo>
                    <a:pt x="937621" y="43572"/>
                  </a:lnTo>
                  <a:lnTo>
                    <a:pt x="1013272" y="43417"/>
                  </a:lnTo>
                  <a:lnTo>
                    <a:pt x="1024765" y="42421"/>
                  </a:lnTo>
                  <a:lnTo>
                    <a:pt x="1036394" y="40766"/>
                  </a:lnTo>
                  <a:lnTo>
                    <a:pt x="1048117" y="38670"/>
                  </a:lnTo>
                  <a:lnTo>
                    <a:pt x="1059901" y="37273"/>
                  </a:lnTo>
                  <a:lnTo>
                    <a:pt x="1095447" y="35306"/>
                  </a:lnTo>
                  <a:lnTo>
                    <a:pt x="1131114" y="33731"/>
                  </a:lnTo>
                  <a:lnTo>
                    <a:pt x="1143014" y="31995"/>
                  </a:lnTo>
                  <a:lnTo>
                    <a:pt x="1154915" y="29846"/>
                  </a:lnTo>
                  <a:lnTo>
                    <a:pt x="1165826" y="28413"/>
                  </a:lnTo>
                  <a:lnTo>
                    <a:pt x="1196396" y="26397"/>
                  </a:lnTo>
                  <a:lnTo>
                    <a:pt x="1241778" y="25716"/>
                  </a:lnTo>
                  <a:lnTo>
                    <a:pt x="1294693" y="24578"/>
                  </a:lnTo>
                  <a:lnTo>
                    <a:pt x="1305644" y="22916"/>
                  </a:lnTo>
                  <a:lnTo>
                    <a:pt x="1316913" y="20817"/>
                  </a:lnTo>
                  <a:lnTo>
                    <a:pt x="1327403" y="19418"/>
                  </a:lnTo>
                  <a:lnTo>
                    <a:pt x="1357380" y="17448"/>
                  </a:lnTo>
                  <a:lnTo>
                    <a:pt x="1409527" y="16727"/>
                  </a:lnTo>
                  <a:lnTo>
                    <a:pt x="1419904" y="15699"/>
                  </a:lnTo>
                  <a:lnTo>
                    <a:pt x="1430789" y="14021"/>
                  </a:lnTo>
                  <a:lnTo>
                    <a:pt x="1442015" y="11910"/>
                  </a:lnTo>
                  <a:lnTo>
                    <a:pt x="1452476" y="10503"/>
                  </a:lnTo>
                  <a:lnTo>
                    <a:pt x="1481420" y="8522"/>
                  </a:lnTo>
                  <a:lnTo>
                    <a:pt x="1526857" y="7798"/>
                  </a:lnTo>
                  <a:lnTo>
                    <a:pt x="1631032" y="7689"/>
                  </a:lnTo>
                  <a:lnTo>
                    <a:pt x="1637027" y="6697"/>
                  </a:lnTo>
                  <a:lnTo>
                    <a:pt x="1643008" y="5043"/>
                  </a:lnTo>
                  <a:lnTo>
                    <a:pt x="1648979" y="2948"/>
                  </a:lnTo>
                  <a:lnTo>
                    <a:pt x="1654944" y="1551"/>
                  </a:lnTo>
                  <a:lnTo>
                    <a:pt x="1666863" y="0"/>
                  </a:lnTo>
                  <a:lnTo>
                    <a:pt x="1671828" y="579"/>
                  </a:lnTo>
                  <a:lnTo>
                    <a:pt x="1676131" y="1956"/>
                  </a:lnTo>
                  <a:lnTo>
                    <a:pt x="1679990" y="3867"/>
                  </a:lnTo>
                  <a:lnTo>
                    <a:pt x="1686925" y="5990"/>
                  </a:lnTo>
                  <a:lnTo>
                    <a:pt x="1705570" y="768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SMARTInkAnnotation194"/>
            <p:cNvSpPr/>
            <p:nvPr/>
          </p:nvSpPr>
          <p:spPr>
            <a:xfrm>
              <a:off x="5581054" y="4688085"/>
              <a:ext cx="71439" cy="357189"/>
            </a:xfrm>
            <a:custGeom>
              <a:avLst/>
              <a:gdLst/>
              <a:ahLst/>
              <a:cxnLst/>
              <a:rect l="0" t="0" r="0" b="0"/>
              <a:pathLst>
                <a:path w="71439" h="357189">
                  <a:moveTo>
                    <a:pt x="0" y="0"/>
                  </a:moveTo>
                  <a:lnTo>
                    <a:pt x="0" y="4740"/>
                  </a:lnTo>
                  <a:lnTo>
                    <a:pt x="992" y="7129"/>
                  </a:lnTo>
                  <a:lnTo>
                    <a:pt x="2646" y="9714"/>
                  </a:lnTo>
                  <a:lnTo>
                    <a:pt x="4740" y="12429"/>
                  </a:lnTo>
                  <a:lnTo>
                    <a:pt x="7129" y="15232"/>
                  </a:lnTo>
                  <a:lnTo>
                    <a:pt x="9714" y="18092"/>
                  </a:lnTo>
                  <a:lnTo>
                    <a:pt x="12429" y="20991"/>
                  </a:lnTo>
                  <a:lnTo>
                    <a:pt x="15231" y="25901"/>
                  </a:lnTo>
                  <a:lnTo>
                    <a:pt x="18092" y="32150"/>
                  </a:lnTo>
                  <a:lnTo>
                    <a:pt x="20991" y="39293"/>
                  </a:lnTo>
                  <a:lnTo>
                    <a:pt x="23916" y="47031"/>
                  </a:lnTo>
                  <a:lnTo>
                    <a:pt x="29812" y="63567"/>
                  </a:lnTo>
                  <a:lnTo>
                    <a:pt x="32773" y="74128"/>
                  </a:lnTo>
                  <a:lnTo>
                    <a:pt x="35739" y="86130"/>
                  </a:lnTo>
                  <a:lnTo>
                    <a:pt x="41681" y="112694"/>
                  </a:lnTo>
                  <a:lnTo>
                    <a:pt x="47629" y="141037"/>
                  </a:lnTo>
                  <a:lnTo>
                    <a:pt x="49612" y="156532"/>
                  </a:lnTo>
                  <a:lnTo>
                    <a:pt x="50934" y="172815"/>
                  </a:lnTo>
                  <a:lnTo>
                    <a:pt x="51816" y="189625"/>
                  </a:lnTo>
                  <a:lnTo>
                    <a:pt x="53395" y="206784"/>
                  </a:lnTo>
                  <a:lnTo>
                    <a:pt x="55441" y="224176"/>
                  </a:lnTo>
                  <a:lnTo>
                    <a:pt x="57796" y="241724"/>
                  </a:lnTo>
                  <a:lnTo>
                    <a:pt x="63060" y="274451"/>
                  </a:lnTo>
                  <a:lnTo>
                    <a:pt x="65852" y="290124"/>
                  </a:lnTo>
                  <a:lnTo>
                    <a:pt x="67714" y="304541"/>
                  </a:lnTo>
                  <a:lnTo>
                    <a:pt x="68955" y="318122"/>
                  </a:lnTo>
                  <a:lnTo>
                    <a:pt x="71438" y="357188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SMARTInkAnnotation195"/>
            <p:cNvSpPr/>
            <p:nvPr/>
          </p:nvSpPr>
          <p:spPr>
            <a:xfrm>
              <a:off x="1768273" y="5286411"/>
              <a:ext cx="473079" cy="428579"/>
            </a:xfrm>
            <a:custGeom>
              <a:avLst/>
              <a:gdLst/>
              <a:ahLst/>
              <a:cxnLst/>
              <a:rect l="0" t="0" r="0" b="0"/>
              <a:pathLst>
                <a:path w="473079" h="428579">
                  <a:moveTo>
                    <a:pt x="8734" y="151768"/>
                  </a:moveTo>
                  <a:lnTo>
                    <a:pt x="8734" y="147027"/>
                  </a:lnTo>
                  <a:lnTo>
                    <a:pt x="9726" y="145631"/>
                  </a:lnTo>
                  <a:lnTo>
                    <a:pt x="11380" y="144700"/>
                  </a:lnTo>
                  <a:lnTo>
                    <a:pt x="13475" y="144080"/>
                  </a:lnTo>
                  <a:lnTo>
                    <a:pt x="14871" y="142673"/>
                  </a:lnTo>
                  <a:lnTo>
                    <a:pt x="15802" y="140744"/>
                  </a:lnTo>
                  <a:lnTo>
                    <a:pt x="16423" y="138465"/>
                  </a:lnTo>
                  <a:lnTo>
                    <a:pt x="19758" y="133288"/>
                  </a:lnTo>
                  <a:lnTo>
                    <a:pt x="29984" y="121879"/>
                  </a:lnTo>
                  <a:lnTo>
                    <a:pt x="38622" y="113036"/>
                  </a:lnTo>
                  <a:lnTo>
                    <a:pt x="52206" y="104132"/>
                  </a:lnTo>
                  <a:lnTo>
                    <a:pt x="68437" y="92234"/>
                  </a:lnTo>
                  <a:lnTo>
                    <a:pt x="83089" y="83306"/>
                  </a:lnTo>
                  <a:lnTo>
                    <a:pt x="95147" y="74377"/>
                  </a:lnTo>
                  <a:lnTo>
                    <a:pt x="105348" y="68424"/>
                  </a:lnTo>
                  <a:lnTo>
                    <a:pt x="116497" y="62471"/>
                  </a:lnTo>
                  <a:lnTo>
                    <a:pt x="157598" y="41635"/>
                  </a:lnTo>
                  <a:lnTo>
                    <a:pt x="172130" y="35682"/>
                  </a:lnTo>
                  <a:lnTo>
                    <a:pt x="180173" y="32706"/>
                  </a:lnTo>
                  <a:lnTo>
                    <a:pt x="194400" y="26753"/>
                  </a:lnTo>
                  <a:lnTo>
                    <a:pt x="208330" y="20799"/>
                  </a:lnTo>
                  <a:lnTo>
                    <a:pt x="224444" y="14846"/>
                  </a:lnTo>
                  <a:lnTo>
                    <a:pt x="232908" y="12862"/>
                  </a:lnTo>
                  <a:lnTo>
                    <a:pt x="241527" y="11539"/>
                  </a:lnTo>
                  <a:lnTo>
                    <a:pt x="250250" y="10657"/>
                  </a:lnTo>
                  <a:lnTo>
                    <a:pt x="259041" y="9077"/>
                  </a:lnTo>
                  <a:lnTo>
                    <a:pt x="267879" y="7031"/>
                  </a:lnTo>
                  <a:lnTo>
                    <a:pt x="276747" y="4675"/>
                  </a:lnTo>
                  <a:lnTo>
                    <a:pt x="284644" y="3105"/>
                  </a:lnTo>
                  <a:lnTo>
                    <a:pt x="298710" y="1360"/>
                  </a:lnTo>
                  <a:lnTo>
                    <a:pt x="306231" y="894"/>
                  </a:lnTo>
                  <a:lnTo>
                    <a:pt x="322525" y="377"/>
                  </a:lnTo>
                  <a:lnTo>
                    <a:pt x="351103" y="45"/>
                  </a:lnTo>
                  <a:lnTo>
                    <a:pt x="367273" y="0"/>
                  </a:lnTo>
                  <a:lnTo>
                    <a:pt x="381736" y="2625"/>
                  </a:lnTo>
                  <a:lnTo>
                    <a:pt x="393786" y="6107"/>
                  </a:lnTo>
                  <a:lnTo>
                    <a:pt x="406148" y="8068"/>
                  </a:lnTo>
                  <a:lnTo>
                    <a:pt x="419214" y="8730"/>
                  </a:lnTo>
                  <a:lnTo>
                    <a:pt x="431350" y="8861"/>
                  </a:lnTo>
                  <a:lnTo>
                    <a:pt x="433353" y="9863"/>
                  </a:lnTo>
                  <a:lnTo>
                    <a:pt x="434688" y="11524"/>
                  </a:lnTo>
                  <a:lnTo>
                    <a:pt x="436832" y="16578"/>
                  </a:lnTo>
                  <a:lnTo>
                    <a:pt x="431118" y="30843"/>
                  </a:lnTo>
                  <a:lnTo>
                    <a:pt x="428234" y="42076"/>
                  </a:lnTo>
                  <a:lnTo>
                    <a:pt x="424043" y="52083"/>
                  </a:lnTo>
                  <a:lnTo>
                    <a:pt x="418873" y="63146"/>
                  </a:lnTo>
                  <a:lnTo>
                    <a:pt x="412276" y="74677"/>
                  </a:lnTo>
                  <a:lnTo>
                    <a:pt x="402729" y="86416"/>
                  </a:lnTo>
                  <a:lnTo>
                    <a:pt x="391872" y="98249"/>
                  </a:lnTo>
                  <a:lnTo>
                    <a:pt x="374603" y="116066"/>
                  </a:lnTo>
                  <a:lnTo>
                    <a:pt x="361843" y="127963"/>
                  </a:lnTo>
                  <a:lnTo>
                    <a:pt x="354273" y="133914"/>
                  </a:lnTo>
                  <a:lnTo>
                    <a:pt x="346249" y="139865"/>
                  </a:lnTo>
                  <a:lnTo>
                    <a:pt x="337924" y="146810"/>
                  </a:lnTo>
                  <a:lnTo>
                    <a:pt x="329397" y="154416"/>
                  </a:lnTo>
                  <a:lnTo>
                    <a:pt x="320736" y="162463"/>
                  </a:lnTo>
                  <a:lnTo>
                    <a:pt x="311985" y="169812"/>
                  </a:lnTo>
                  <a:lnTo>
                    <a:pt x="303175" y="176695"/>
                  </a:lnTo>
                  <a:lnTo>
                    <a:pt x="294325" y="183269"/>
                  </a:lnTo>
                  <a:lnTo>
                    <a:pt x="284456" y="189636"/>
                  </a:lnTo>
                  <a:lnTo>
                    <a:pt x="273908" y="195865"/>
                  </a:lnTo>
                  <a:lnTo>
                    <a:pt x="262908" y="202002"/>
                  </a:lnTo>
                  <a:lnTo>
                    <a:pt x="252597" y="209069"/>
                  </a:lnTo>
                  <a:lnTo>
                    <a:pt x="242747" y="216758"/>
                  </a:lnTo>
                  <a:lnTo>
                    <a:pt x="233204" y="224860"/>
                  </a:lnTo>
                  <a:lnTo>
                    <a:pt x="222873" y="232246"/>
                  </a:lnTo>
                  <a:lnTo>
                    <a:pt x="212017" y="239154"/>
                  </a:lnTo>
                  <a:lnTo>
                    <a:pt x="200811" y="245744"/>
                  </a:lnTo>
                  <a:lnTo>
                    <a:pt x="189371" y="253114"/>
                  </a:lnTo>
                  <a:lnTo>
                    <a:pt x="177776" y="261004"/>
                  </a:lnTo>
                  <a:lnTo>
                    <a:pt x="145141" y="283683"/>
                  </a:lnTo>
                  <a:lnTo>
                    <a:pt x="135391" y="290313"/>
                  </a:lnTo>
                  <a:lnTo>
                    <a:pt x="125914" y="297710"/>
                  </a:lnTo>
                  <a:lnTo>
                    <a:pt x="116620" y="305617"/>
                  </a:lnTo>
                  <a:lnTo>
                    <a:pt x="107447" y="313865"/>
                  </a:lnTo>
                  <a:lnTo>
                    <a:pt x="98355" y="321349"/>
                  </a:lnTo>
                  <a:lnTo>
                    <a:pt x="89318" y="328321"/>
                  </a:lnTo>
                  <a:lnTo>
                    <a:pt x="80316" y="334954"/>
                  </a:lnTo>
                  <a:lnTo>
                    <a:pt x="62376" y="347617"/>
                  </a:lnTo>
                  <a:lnTo>
                    <a:pt x="53425" y="353771"/>
                  </a:lnTo>
                  <a:lnTo>
                    <a:pt x="40834" y="365901"/>
                  </a:lnTo>
                  <a:lnTo>
                    <a:pt x="30938" y="376915"/>
                  </a:lnTo>
                  <a:lnTo>
                    <a:pt x="19925" y="385117"/>
                  </a:lnTo>
                  <a:lnTo>
                    <a:pt x="7310" y="395313"/>
                  </a:lnTo>
                  <a:lnTo>
                    <a:pt x="4808" y="398467"/>
                  </a:lnTo>
                  <a:lnTo>
                    <a:pt x="0" y="410192"/>
                  </a:lnTo>
                  <a:lnTo>
                    <a:pt x="2537" y="410490"/>
                  </a:lnTo>
                  <a:lnTo>
                    <a:pt x="15047" y="410697"/>
                  </a:lnTo>
                  <a:lnTo>
                    <a:pt x="20800" y="410715"/>
                  </a:lnTo>
                  <a:lnTo>
                    <a:pt x="31956" y="413368"/>
                  </a:lnTo>
                  <a:lnTo>
                    <a:pt x="45844" y="416863"/>
                  </a:lnTo>
                  <a:lnTo>
                    <a:pt x="58631" y="418415"/>
                  </a:lnTo>
                  <a:lnTo>
                    <a:pt x="66803" y="418830"/>
                  </a:lnTo>
                  <a:lnTo>
                    <a:pt x="86467" y="419290"/>
                  </a:lnTo>
                  <a:lnTo>
                    <a:pt x="115110" y="419549"/>
                  </a:lnTo>
                  <a:lnTo>
                    <a:pt x="125292" y="420578"/>
                  </a:lnTo>
                  <a:lnTo>
                    <a:pt x="136049" y="422256"/>
                  </a:lnTo>
                  <a:lnTo>
                    <a:pt x="147189" y="424366"/>
                  </a:lnTo>
                  <a:lnTo>
                    <a:pt x="157592" y="425773"/>
                  </a:lnTo>
                  <a:lnTo>
                    <a:pt x="167504" y="426711"/>
                  </a:lnTo>
                  <a:lnTo>
                    <a:pt x="177089" y="427337"/>
                  </a:lnTo>
                  <a:lnTo>
                    <a:pt x="187447" y="427754"/>
                  </a:lnTo>
                  <a:lnTo>
                    <a:pt x="209540" y="428218"/>
                  </a:lnTo>
                  <a:lnTo>
                    <a:pt x="302927" y="428578"/>
                  </a:lnTo>
                  <a:lnTo>
                    <a:pt x="312019" y="427590"/>
                  </a:lnTo>
                  <a:lnTo>
                    <a:pt x="321057" y="425938"/>
                  </a:lnTo>
                  <a:lnTo>
                    <a:pt x="330059" y="423845"/>
                  </a:lnTo>
                  <a:lnTo>
                    <a:pt x="340029" y="422449"/>
                  </a:lnTo>
                  <a:lnTo>
                    <a:pt x="350644" y="421519"/>
                  </a:lnTo>
                  <a:lnTo>
                    <a:pt x="371038" y="420485"/>
                  </a:lnTo>
                  <a:lnTo>
                    <a:pt x="386716" y="420026"/>
                  </a:lnTo>
                  <a:lnTo>
                    <a:pt x="439332" y="419680"/>
                  </a:lnTo>
                  <a:lnTo>
                    <a:pt x="473078" y="419658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SMARTInkAnnotation196"/>
            <p:cNvSpPr/>
            <p:nvPr/>
          </p:nvSpPr>
          <p:spPr>
            <a:xfrm>
              <a:off x="1910953" y="5572158"/>
              <a:ext cx="267891" cy="35686"/>
            </a:xfrm>
            <a:custGeom>
              <a:avLst/>
              <a:gdLst/>
              <a:ahLst/>
              <a:cxnLst/>
              <a:rect l="0" t="0" r="0" b="0"/>
              <a:pathLst>
                <a:path w="267891" h="35686">
                  <a:moveTo>
                    <a:pt x="0" y="17826"/>
                  </a:moveTo>
                  <a:lnTo>
                    <a:pt x="4740" y="13086"/>
                  </a:lnTo>
                  <a:lnTo>
                    <a:pt x="7129" y="11689"/>
                  </a:lnTo>
                  <a:lnTo>
                    <a:pt x="9713" y="10758"/>
                  </a:lnTo>
                  <a:lnTo>
                    <a:pt x="15231" y="9724"/>
                  </a:lnTo>
                  <a:lnTo>
                    <a:pt x="20990" y="9264"/>
                  </a:lnTo>
                  <a:lnTo>
                    <a:pt x="24908" y="8149"/>
                  </a:lnTo>
                  <a:lnTo>
                    <a:pt x="29503" y="6414"/>
                  </a:lnTo>
                  <a:lnTo>
                    <a:pt x="34552" y="4265"/>
                  </a:lnTo>
                  <a:lnTo>
                    <a:pt x="39901" y="2832"/>
                  </a:lnTo>
                  <a:lnTo>
                    <a:pt x="45452" y="1877"/>
                  </a:lnTo>
                  <a:lnTo>
                    <a:pt x="51137" y="1240"/>
                  </a:lnTo>
                  <a:lnTo>
                    <a:pt x="56912" y="816"/>
                  </a:lnTo>
                  <a:lnTo>
                    <a:pt x="62746" y="532"/>
                  </a:lnTo>
                  <a:lnTo>
                    <a:pt x="75512" y="218"/>
                  </a:lnTo>
                  <a:lnTo>
                    <a:pt x="116622" y="0"/>
                  </a:lnTo>
                  <a:lnTo>
                    <a:pt x="125373" y="981"/>
                  </a:lnTo>
                  <a:lnTo>
                    <a:pt x="134183" y="2628"/>
                  </a:lnTo>
                  <a:lnTo>
                    <a:pt x="174451" y="12398"/>
                  </a:lnTo>
                  <a:lnTo>
                    <a:pt x="184761" y="15199"/>
                  </a:lnTo>
                  <a:lnTo>
                    <a:pt x="204155" y="20958"/>
                  </a:lnTo>
                  <a:lnTo>
                    <a:pt x="231808" y="29778"/>
                  </a:lnTo>
                  <a:lnTo>
                    <a:pt x="239867" y="31748"/>
                  </a:lnTo>
                  <a:lnTo>
                    <a:pt x="247223" y="33060"/>
                  </a:lnTo>
                  <a:lnTo>
                    <a:pt x="267890" y="35685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SMARTInkAnnotation197"/>
            <p:cNvSpPr/>
            <p:nvPr/>
          </p:nvSpPr>
          <p:spPr>
            <a:xfrm>
              <a:off x="1313078" y="4822400"/>
              <a:ext cx="3196378" cy="1508738"/>
            </a:xfrm>
            <a:custGeom>
              <a:avLst/>
              <a:gdLst/>
              <a:ahLst/>
              <a:cxnLst/>
              <a:rect l="0" t="0" r="0" b="0"/>
              <a:pathLst>
                <a:path w="3196378" h="1508738">
                  <a:moveTo>
                    <a:pt x="3098187" y="115717"/>
                  </a:moveTo>
                  <a:lnTo>
                    <a:pt x="3122103" y="140625"/>
                  </a:lnTo>
                  <a:lnTo>
                    <a:pt x="3127999" y="150269"/>
                  </a:lnTo>
                  <a:lnTo>
                    <a:pt x="3136572" y="158524"/>
                  </a:lnTo>
                  <a:lnTo>
                    <a:pt x="3141636" y="162115"/>
                  </a:lnTo>
                  <a:lnTo>
                    <a:pt x="3149910" y="171395"/>
                  </a:lnTo>
                  <a:lnTo>
                    <a:pt x="3156894" y="183127"/>
                  </a:lnTo>
                  <a:lnTo>
                    <a:pt x="3175506" y="226097"/>
                  </a:lnTo>
                  <a:lnTo>
                    <a:pt x="3183494" y="250617"/>
                  </a:lnTo>
                  <a:lnTo>
                    <a:pt x="3189342" y="282924"/>
                  </a:lnTo>
                  <a:lnTo>
                    <a:pt x="3193270" y="297187"/>
                  </a:lnTo>
                  <a:lnTo>
                    <a:pt x="3196000" y="339338"/>
                  </a:lnTo>
                  <a:lnTo>
                    <a:pt x="3196377" y="392571"/>
                  </a:lnTo>
                  <a:lnTo>
                    <a:pt x="3195415" y="428263"/>
                  </a:lnTo>
                  <a:lnTo>
                    <a:pt x="3188724" y="472906"/>
                  </a:lnTo>
                  <a:lnTo>
                    <a:pt x="3185002" y="517553"/>
                  </a:lnTo>
                  <a:lnTo>
                    <a:pt x="3176475" y="564063"/>
                  </a:lnTo>
                  <a:lnTo>
                    <a:pt x="3163398" y="607095"/>
                  </a:lnTo>
                  <a:lnTo>
                    <a:pt x="3148753" y="646790"/>
                  </a:lnTo>
                  <a:lnTo>
                    <a:pt x="3133901" y="687773"/>
                  </a:lnTo>
                  <a:lnTo>
                    <a:pt x="3121999" y="718305"/>
                  </a:lnTo>
                  <a:lnTo>
                    <a:pt x="3100049" y="759221"/>
                  </a:lnTo>
                  <a:lnTo>
                    <a:pt x="3077846" y="805215"/>
                  </a:lnTo>
                  <a:lnTo>
                    <a:pt x="3064378" y="830658"/>
                  </a:lnTo>
                  <a:lnTo>
                    <a:pt x="3041700" y="873822"/>
                  </a:lnTo>
                  <a:lnTo>
                    <a:pt x="3013935" y="919231"/>
                  </a:lnTo>
                  <a:lnTo>
                    <a:pt x="2979045" y="964938"/>
                  </a:lnTo>
                  <a:lnTo>
                    <a:pt x="2943399" y="1011557"/>
                  </a:lnTo>
                  <a:lnTo>
                    <a:pt x="2913639" y="1053712"/>
                  </a:lnTo>
                  <a:lnTo>
                    <a:pt x="2870233" y="1099257"/>
                  </a:lnTo>
                  <a:lnTo>
                    <a:pt x="2844432" y="1126824"/>
                  </a:lnTo>
                  <a:lnTo>
                    <a:pt x="2794251" y="1169522"/>
                  </a:lnTo>
                  <a:lnTo>
                    <a:pt x="2739119" y="1213900"/>
                  </a:lnTo>
                  <a:lnTo>
                    <a:pt x="2696104" y="1242820"/>
                  </a:lnTo>
                  <a:lnTo>
                    <a:pt x="2614986" y="1287735"/>
                  </a:lnTo>
                  <a:lnTo>
                    <a:pt x="2515275" y="1328227"/>
                  </a:lnTo>
                  <a:lnTo>
                    <a:pt x="2483949" y="1341159"/>
                  </a:lnTo>
                  <a:lnTo>
                    <a:pt x="2464036" y="1350920"/>
                  </a:lnTo>
                  <a:lnTo>
                    <a:pt x="2371785" y="1377660"/>
                  </a:lnTo>
                  <a:lnTo>
                    <a:pt x="2273309" y="1404565"/>
                  </a:lnTo>
                  <a:lnTo>
                    <a:pt x="2184177" y="1425404"/>
                  </a:lnTo>
                  <a:lnTo>
                    <a:pt x="2086264" y="1449217"/>
                  </a:lnTo>
                  <a:lnTo>
                    <a:pt x="2023993" y="1461454"/>
                  </a:lnTo>
                  <a:lnTo>
                    <a:pt x="1929980" y="1476374"/>
                  </a:lnTo>
                  <a:lnTo>
                    <a:pt x="1833250" y="1488760"/>
                  </a:lnTo>
                  <a:lnTo>
                    <a:pt x="1738845" y="1501730"/>
                  </a:lnTo>
                  <a:lnTo>
                    <a:pt x="1651400" y="1508131"/>
                  </a:lnTo>
                  <a:lnTo>
                    <a:pt x="1511308" y="1508737"/>
                  </a:lnTo>
                  <a:lnTo>
                    <a:pt x="1413615" y="1500645"/>
                  </a:lnTo>
                  <a:lnTo>
                    <a:pt x="1358988" y="1497335"/>
                  </a:lnTo>
                  <a:lnTo>
                    <a:pt x="1265988" y="1486526"/>
                  </a:lnTo>
                  <a:lnTo>
                    <a:pt x="1173258" y="1473132"/>
                  </a:lnTo>
                  <a:lnTo>
                    <a:pt x="1081993" y="1455002"/>
                  </a:lnTo>
                  <a:lnTo>
                    <a:pt x="1044926" y="1448836"/>
                  </a:lnTo>
                  <a:lnTo>
                    <a:pt x="996846" y="1442013"/>
                  </a:lnTo>
                  <a:lnTo>
                    <a:pt x="881019" y="1407880"/>
                  </a:lnTo>
                  <a:lnTo>
                    <a:pt x="789224" y="1377633"/>
                  </a:lnTo>
                  <a:lnTo>
                    <a:pt x="698013" y="1345969"/>
                  </a:lnTo>
                  <a:lnTo>
                    <a:pt x="605181" y="1306222"/>
                  </a:lnTo>
                  <a:lnTo>
                    <a:pt x="520563" y="1264663"/>
                  </a:lnTo>
                  <a:lnTo>
                    <a:pt x="425237" y="1217045"/>
                  </a:lnTo>
                  <a:lnTo>
                    <a:pt x="353797" y="1173638"/>
                  </a:lnTo>
                  <a:lnTo>
                    <a:pt x="294788" y="1129098"/>
                  </a:lnTo>
                  <a:lnTo>
                    <a:pt x="242618" y="1088446"/>
                  </a:lnTo>
                  <a:lnTo>
                    <a:pt x="196293" y="1045317"/>
                  </a:lnTo>
                  <a:lnTo>
                    <a:pt x="170317" y="1023728"/>
                  </a:lnTo>
                  <a:lnTo>
                    <a:pt x="132300" y="981526"/>
                  </a:lnTo>
                  <a:lnTo>
                    <a:pt x="98434" y="937199"/>
                  </a:lnTo>
                  <a:lnTo>
                    <a:pt x="69121" y="891601"/>
                  </a:lnTo>
                  <a:lnTo>
                    <a:pt x="51318" y="849812"/>
                  </a:lnTo>
                  <a:lnTo>
                    <a:pt x="30284" y="803548"/>
                  </a:lnTo>
                  <a:lnTo>
                    <a:pt x="14591" y="758687"/>
                  </a:lnTo>
                  <a:lnTo>
                    <a:pt x="6670" y="714010"/>
                  </a:lnTo>
                  <a:lnTo>
                    <a:pt x="1685" y="687219"/>
                  </a:lnTo>
                  <a:lnTo>
                    <a:pt x="0" y="651499"/>
                  </a:lnTo>
                  <a:lnTo>
                    <a:pt x="6708" y="606850"/>
                  </a:lnTo>
                  <a:lnTo>
                    <a:pt x="10626" y="580061"/>
                  </a:lnTo>
                  <a:lnTo>
                    <a:pt x="15425" y="555917"/>
                  </a:lnTo>
                  <a:lnTo>
                    <a:pt x="19492" y="533551"/>
                  </a:lnTo>
                  <a:lnTo>
                    <a:pt x="32598" y="490519"/>
                  </a:lnTo>
                  <a:lnTo>
                    <a:pt x="42330" y="464895"/>
                  </a:lnTo>
                  <a:lnTo>
                    <a:pt x="60248" y="435309"/>
                  </a:lnTo>
                  <a:lnTo>
                    <a:pt x="68218" y="419485"/>
                  </a:lnTo>
                  <a:lnTo>
                    <a:pt x="101065" y="379914"/>
                  </a:lnTo>
                  <a:lnTo>
                    <a:pt x="136532" y="336834"/>
                  </a:lnTo>
                  <a:lnTo>
                    <a:pt x="180827" y="294361"/>
                  </a:lnTo>
                  <a:lnTo>
                    <a:pt x="241618" y="247680"/>
                  </a:lnTo>
                  <a:lnTo>
                    <a:pt x="266760" y="234964"/>
                  </a:lnTo>
                  <a:lnTo>
                    <a:pt x="296182" y="216038"/>
                  </a:lnTo>
                  <a:lnTo>
                    <a:pt x="388336" y="179474"/>
                  </a:lnTo>
                  <a:lnTo>
                    <a:pt x="481717" y="145556"/>
                  </a:lnTo>
                  <a:lnTo>
                    <a:pt x="571249" y="118696"/>
                  </a:lnTo>
                  <a:lnTo>
                    <a:pt x="644569" y="100504"/>
                  </a:lnTo>
                  <a:lnTo>
                    <a:pt x="676202" y="95996"/>
                  </a:lnTo>
                  <a:lnTo>
                    <a:pt x="707072" y="91022"/>
                  </a:lnTo>
                  <a:lnTo>
                    <a:pt x="738709" y="86903"/>
                  </a:lnTo>
                  <a:lnTo>
                    <a:pt x="801216" y="73536"/>
                  </a:lnTo>
                  <a:lnTo>
                    <a:pt x="899017" y="60109"/>
                  </a:lnTo>
                  <a:lnTo>
                    <a:pt x="930188" y="55254"/>
                  </a:lnTo>
                  <a:lnTo>
                    <a:pt x="1004041" y="48589"/>
                  </a:lnTo>
                  <a:lnTo>
                    <a:pt x="1102191" y="31090"/>
                  </a:lnTo>
                  <a:lnTo>
                    <a:pt x="1194801" y="18853"/>
                  </a:lnTo>
                  <a:lnTo>
                    <a:pt x="1303216" y="9412"/>
                  </a:lnTo>
                  <a:lnTo>
                    <a:pt x="1395706" y="8594"/>
                  </a:lnTo>
                  <a:lnTo>
                    <a:pt x="1437104" y="7576"/>
                  </a:lnTo>
                  <a:lnTo>
                    <a:pt x="1524908" y="0"/>
                  </a:lnTo>
                  <a:lnTo>
                    <a:pt x="1616027" y="8024"/>
                  </a:lnTo>
                  <a:lnTo>
                    <a:pt x="1651628" y="11048"/>
                  </a:lnTo>
                  <a:lnTo>
                    <a:pt x="1710124" y="16642"/>
                  </a:lnTo>
                  <a:lnTo>
                    <a:pt x="1751668" y="19969"/>
                  </a:lnTo>
                  <a:lnTo>
                    <a:pt x="1797798" y="25146"/>
                  </a:lnTo>
                  <a:lnTo>
                    <a:pt x="1890048" y="33438"/>
                  </a:lnTo>
                  <a:lnTo>
                    <a:pt x="1988424" y="46324"/>
                  </a:lnTo>
                  <a:lnTo>
                    <a:pt x="2019606" y="51169"/>
                  </a:lnTo>
                  <a:lnTo>
                    <a:pt x="2117833" y="61535"/>
                  </a:lnTo>
                  <a:lnTo>
                    <a:pt x="2139592" y="62862"/>
                  </a:lnTo>
                  <a:lnTo>
                    <a:pt x="2212104" y="70502"/>
                  </a:lnTo>
                  <a:lnTo>
                    <a:pt x="2264664" y="71986"/>
                  </a:lnTo>
                  <a:lnTo>
                    <a:pt x="2337123" y="79443"/>
                  </a:lnTo>
                  <a:lnTo>
                    <a:pt x="2433166" y="79989"/>
                  </a:lnTo>
                  <a:lnTo>
                    <a:pt x="2472275" y="80989"/>
                  </a:lnTo>
                  <a:lnTo>
                    <a:pt x="2535568" y="88376"/>
                  </a:lnTo>
                  <a:lnTo>
                    <a:pt x="2633843" y="88921"/>
                  </a:lnTo>
                  <a:lnTo>
                    <a:pt x="2687422" y="89919"/>
                  </a:lnTo>
                  <a:lnTo>
                    <a:pt x="2734863" y="97030"/>
                  </a:lnTo>
                  <a:lnTo>
                    <a:pt x="2830079" y="97853"/>
                  </a:lnTo>
                  <a:lnTo>
                    <a:pt x="2956890" y="97858"/>
                  </a:lnTo>
                  <a:lnTo>
                    <a:pt x="2966266" y="100504"/>
                  </a:lnTo>
                  <a:lnTo>
                    <a:pt x="2976056" y="103995"/>
                  </a:lnTo>
                  <a:lnTo>
                    <a:pt x="2988138" y="105960"/>
                  </a:lnTo>
                  <a:lnTo>
                    <a:pt x="3069635" y="106787"/>
                  </a:lnTo>
                  <a:lnTo>
                    <a:pt x="3070222" y="107780"/>
                  </a:lnTo>
                  <a:lnTo>
                    <a:pt x="3071398" y="115717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SMARTInkAnnotation198"/>
            <p:cNvSpPr/>
            <p:nvPr/>
          </p:nvSpPr>
          <p:spPr>
            <a:xfrm>
              <a:off x="3938442" y="4500562"/>
              <a:ext cx="352574" cy="62508"/>
            </a:xfrm>
            <a:custGeom>
              <a:avLst/>
              <a:gdLst/>
              <a:ahLst/>
              <a:cxnLst/>
              <a:rect l="0" t="0" r="0" b="0"/>
              <a:pathLst>
                <a:path w="352574" h="62508">
                  <a:moveTo>
                    <a:pt x="285300" y="0"/>
                  </a:moveTo>
                  <a:lnTo>
                    <a:pt x="264309" y="0"/>
                  </a:lnTo>
                  <a:lnTo>
                    <a:pt x="261384" y="992"/>
                  </a:lnTo>
                  <a:lnTo>
                    <a:pt x="258442" y="2646"/>
                  </a:lnTo>
                  <a:lnTo>
                    <a:pt x="255488" y="4740"/>
                  </a:lnTo>
                  <a:lnTo>
                    <a:pt x="251535" y="7129"/>
                  </a:lnTo>
                  <a:lnTo>
                    <a:pt x="246915" y="9713"/>
                  </a:lnTo>
                  <a:lnTo>
                    <a:pt x="241851" y="12429"/>
                  </a:lnTo>
                  <a:lnTo>
                    <a:pt x="237482" y="14239"/>
                  </a:lnTo>
                  <a:lnTo>
                    <a:pt x="233578" y="15446"/>
                  </a:lnTo>
                  <a:lnTo>
                    <a:pt x="229983" y="16250"/>
                  </a:lnTo>
                  <a:lnTo>
                    <a:pt x="225601" y="17778"/>
                  </a:lnTo>
                  <a:lnTo>
                    <a:pt x="220696" y="19790"/>
                  </a:lnTo>
                  <a:lnTo>
                    <a:pt x="215442" y="22123"/>
                  </a:lnTo>
                  <a:lnTo>
                    <a:pt x="209954" y="23678"/>
                  </a:lnTo>
                  <a:lnTo>
                    <a:pt x="204311" y="24715"/>
                  </a:lnTo>
                  <a:lnTo>
                    <a:pt x="198565" y="25406"/>
                  </a:lnTo>
                  <a:lnTo>
                    <a:pt x="191758" y="26860"/>
                  </a:lnTo>
                  <a:lnTo>
                    <a:pt x="184243" y="28821"/>
                  </a:lnTo>
                  <a:lnTo>
                    <a:pt x="176257" y="31120"/>
                  </a:lnTo>
                  <a:lnTo>
                    <a:pt x="168948" y="33645"/>
                  </a:lnTo>
                  <a:lnTo>
                    <a:pt x="162091" y="36320"/>
                  </a:lnTo>
                  <a:lnTo>
                    <a:pt x="155536" y="39096"/>
                  </a:lnTo>
                  <a:lnTo>
                    <a:pt x="148189" y="40947"/>
                  </a:lnTo>
                  <a:lnTo>
                    <a:pt x="140314" y="42181"/>
                  </a:lnTo>
                  <a:lnTo>
                    <a:pt x="132088" y="43004"/>
                  </a:lnTo>
                  <a:lnTo>
                    <a:pt x="124619" y="44544"/>
                  </a:lnTo>
                  <a:lnTo>
                    <a:pt x="117656" y="46563"/>
                  </a:lnTo>
                  <a:lnTo>
                    <a:pt x="111029" y="48902"/>
                  </a:lnTo>
                  <a:lnTo>
                    <a:pt x="103636" y="50460"/>
                  </a:lnTo>
                  <a:lnTo>
                    <a:pt x="95729" y="51500"/>
                  </a:lnTo>
                  <a:lnTo>
                    <a:pt x="87482" y="52193"/>
                  </a:lnTo>
                  <a:lnTo>
                    <a:pt x="79999" y="52655"/>
                  </a:lnTo>
                  <a:lnTo>
                    <a:pt x="66394" y="53168"/>
                  </a:lnTo>
                  <a:lnTo>
                    <a:pt x="42482" y="53497"/>
                  </a:lnTo>
                  <a:lnTo>
                    <a:pt x="34175" y="53542"/>
                  </a:lnTo>
                  <a:lnTo>
                    <a:pt x="29578" y="54546"/>
                  </a:lnTo>
                  <a:lnTo>
                    <a:pt x="24530" y="56208"/>
                  </a:lnTo>
                  <a:lnTo>
                    <a:pt x="11650" y="61263"/>
                  </a:lnTo>
                  <a:lnTo>
                    <a:pt x="1069" y="62399"/>
                  </a:lnTo>
                  <a:lnTo>
                    <a:pt x="563" y="61443"/>
                  </a:lnTo>
                  <a:lnTo>
                    <a:pt x="225" y="59814"/>
                  </a:lnTo>
                  <a:lnTo>
                    <a:pt x="0" y="57736"/>
                  </a:lnTo>
                  <a:lnTo>
                    <a:pt x="842" y="56350"/>
                  </a:lnTo>
                  <a:lnTo>
                    <a:pt x="2396" y="55426"/>
                  </a:lnTo>
                  <a:lnTo>
                    <a:pt x="6768" y="54399"/>
                  </a:lnTo>
                  <a:lnTo>
                    <a:pt x="17659" y="53741"/>
                  </a:lnTo>
                  <a:lnTo>
                    <a:pt x="20552" y="53686"/>
                  </a:lnTo>
                  <a:lnTo>
                    <a:pt x="24466" y="52658"/>
                  </a:lnTo>
                  <a:lnTo>
                    <a:pt x="29059" y="50981"/>
                  </a:lnTo>
                  <a:lnTo>
                    <a:pt x="34105" y="48869"/>
                  </a:lnTo>
                  <a:lnTo>
                    <a:pt x="39454" y="47463"/>
                  </a:lnTo>
                  <a:lnTo>
                    <a:pt x="45004" y="46525"/>
                  </a:lnTo>
                  <a:lnTo>
                    <a:pt x="50688" y="45900"/>
                  </a:lnTo>
                  <a:lnTo>
                    <a:pt x="57455" y="45482"/>
                  </a:lnTo>
                  <a:lnTo>
                    <a:pt x="72910" y="45020"/>
                  </a:lnTo>
                  <a:lnTo>
                    <a:pt x="135432" y="44663"/>
                  </a:lnTo>
                  <a:lnTo>
                    <a:pt x="196116" y="44650"/>
                  </a:lnTo>
                  <a:lnTo>
                    <a:pt x="204016" y="43657"/>
                  </a:lnTo>
                  <a:lnTo>
                    <a:pt x="211267" y="42003"/>
                  </a:lnTo>
                  <a:lnTo>
                    <a:pt x="218085" y="39908"/>
                  </a:lnTo>
                  <a:lnTo>
                    <a:pt x="225607" y="39504"/>
                  </a:lnTo>
                  <a:lnTo>
                    <a:pt x="233598" y="40227"/>
                  </a:lnTo>
                  <a:lnTo>
                    <a:pt x="241902" y="41701"/>
                  </a:lnTo>
                  <a:lnTo>
                    <a:pt x="249423" y="42683"/>
                  </a:lnTo>
                  <a:lnTo>
                    <a:pt x="256421" y="43338"/>
                  </a:lnTo>
                  <a:lnTo>
                    <a:pt x="263071" y="43775"/>
                  </a:lnTo>
                  <a:lnTo>
                    <a:pt x="269488" y="44067"/>
                  </a:lnTo>
                  <a:lnTo>
                    <a:pt x="281910" y="44390"/>
                  </a:lnTo>
                  <a:lnTo>
                    <a:pt x="318006" y="44626"/>
                  </a:lnTo>
                  <a:lnTo>
                    <a:pt x="322978" y="45626"/>
                  </a:lnTo>
                  <a:lnTo>
                    <a:pt x="327286" y="47285"/>
                  </a:lnTo>
                  <a:lnTo>
                    <a:pt x="331150" y="49383"/>
                  </a:lnTo>
                  <a:lnTo>
                    <a:pt x="334718" y="50781"/>
                  </a:lnTo>
                  <a:lnTo>
                    <a:pt x="341328" y="52335"/>
                  </a:lnTo>
                  <a:lnTo>
                    <a:pt x="347520" y="53333"/>
                  </a:lnTo>
                  <a:lnTo>
                    <a:pt x="352573" y="53505"/>
                  </a:lnTo>
                  <a:lnTo>
                    <a:pt x="343311" y="53575"/>
                  </a:lnTo>
                  <a:lnTo>
                    <a:pt x="132660" y="53578"/>
                  </a:lnTo>
                  <a:lnTo>
                    <a:pt x="127977" y="54570"/>
                  </a:lnTo>
                  <a:lnTo>
                    <a:pt x="122872" y="56224"/>
                  </a:lnTo>
                  <a:lnTo>
                    <a:pt x="117483" y="58319"/>
                  </a:lnTo>
                  <a:lnTo>
                    <a:pt x="112898" y="59715"/>
                  </a:lnTo>
                  <a:lnTo>
                    <a:pt x="105159" y="61267"/>
                  </a:lnTo>
                  <a:lnTo>
                    <a:pt x="95766" y="61956"/>
                  </a:lnTo>
                  <a:lnTo>
                    <a:pt x="85968" y="62262"/>
                  </a:lnTo>
                  <a:lnTo>
                    <a:pt x="71441" y="62486"/>
                  </a:lnTo>
                  <a:lnTo>
                    <a:pt x="62482" y="62507"/>
                  </a:lnTo>
                  <a:lnTo>
                    <a:pt x="63333" y="61515"/>
                  </a:lnTo>
                  <a:lnTo>
                    <a:pt x="69181" y="55440"/>
                  </a:lnTo>
                  <a:lnTo>
                    <a:pt x="69783" y="54820"/>
                  </a:lnTo>
                  <a:lnTo>
                    <a:pt x="73098" y="54130"/>
                  </a:lnTo>
                  <a:lnTo>
                    <a:pt x="83311" y="53687"/>
                  </a:lnTo>
                  <a:lnTo>
                    <a:pt x="87140" y="52658"/>
                  </a:lnTo>
                  <a:lnTo>
                    <a:pt x="91678" y="50981"/>
                  </a:lnTo>
                  <a:lnTo>
                    <a:pt x="96688" y="48871"/>
                  </a:lnTo>
                  <a:lnTo>
                    <a:pt x="102011" y="47463"/>
                  </a:lnTo>
                  <a:lnTo>
                    <a:pt x="107545" y="46525"/>
                  </a:lnTo>
                  <a:lnTo>
                    <a:pt x="117993" y="45482"/>
                  </a:lnTo>
                  <a:lnTo>
                    <a:pt x="125944" y="45020"/>
                  </a:lnTo>
                  <a:lnTo>
                    <a:pt x="135431" y="44813"/>
                  </a:lnTo>
                  <a:lnTo>
                    <a:pt x="140738" y="44758"/>
                  </a:lnTo>
                  <a:lnTo>
                    <a:pt x="145269" y="43730"/>
                  </a:lnTo>
                  <a:lnTo>
                    <a:pt x="149282" y="42051"/>
                  </a:lnTo>
                  <a:lnTo>
                    <a:pt x="152949" y="39940"/>
                  </a:lnTo>
                  <a:lnTo>
                    <a:pt x="157378" y="38533"/>
                  </a:lnTo>
                  <a:lnTo>
                    <a:pt x="167592" y="36970"/>
                  </a:lnTo>
                  <a:lnTo>
                    <a:pt x="173093" y="36553"/>
                  </a:lnTo>
                  <a:lnTo>
                    <a:pt x="178746" y="36275"/>
                  </a:lnTo>
                  <a:lnTo>
                    <a:pt x="190317" y="35966"/>
                  </a:lnTo>
                  <a:lnTo>
                    <a:pt x="215110" y="35752"/>
                  </a:lnTo>
                  <a:lnTo>
                    <a:pt x="219655" y="34748"/>
                  </a:lnTo>
                  <a:lnTo>
                    <a:pt x="224670" y="33088"/>
                  </a:lnTo>
                  <a:lnTo>
                    <a:pt x="229997" y="30988"/>
                  </a:lnTo>
                  <a:lnTo>
                    <a:pt x="234540" y="29589"/>
                  </a:lnTo>
                  <a:lnTo>
                    <a:pt x="242235" y="28033"/>
                  </a:lnTo>
                  <a:lnTo>
                    <a:pt x="248962" y="27342"/>
                  </a:lnTo>
                  <a:lnTo>
                    <a:pt x="258511" y="2678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SMARTInkAnnotation199"/>
            <p:cNvSpPr/>
            <p:nvPr/>
          </p:nvSpPr>
          <p:spPr>
            <a:xfrm>
              <a:off x="1276945" y="1486187"/>
              <a:ext cx="3053954" cy="139017"/>
            </a:xfrm>
            <a:custGeom>
              <a:avLst/>
              <a:gdLst/>
              <a:ahLst/>
              <a:cxnLst/>
              <a:rect l="0" t="0" r="0" b="0"/>
              <a:pathLst>
                <a:path w="3053954" h="139017">
                  <a:moveTo>
                    <a:pt x="0" y="139016"/>
                  </a:moveTo>
                  <a:lnTo>
                    <a:pt x="4740" y="139016"/>
                  </a:lnTo>
                  <a:lnTo>
                    <a:pt x="6137" y="138023"/>
                  </a:lnTo>
                  <a:lnTo>
                    <a:pt x="7067" y="136370"/>
                  </a:lnTo>
                  <a:lnTo>
                    <a:pt x="7688" y="134275"/>
                  </a:lnTo>
                  <a:lnTo>
                    <a:pt x="9094" y="131887"/>
                  </a:lnTo>
                  <a:lnTo>
                    <a:pt x="11024" y="129302"/>
                  </a:lnTo>
                  <a:lnTo>
                    <a:pt x="13302" y="126587"/>
                  </a:lnTo>
                  <a:lnTo>
                    <a:pt x="15813" y="123784"/>
                  </a:lnTo>
                  <a:lnTo>
                    <a:pt x="21249" y="118025"/>
                  </a:lnTo>
                  <a:lnTo>
                    <a:pt x="25080" y="116092"/>
                  </a:lnTo>
                  <a:lnTo>
                    <a:pt x="38960" y="112380"/>
                  </a:lnTo>
                  <a:lnTo>
                    <a:pt x="42841" y="110344"/>
                  </a:lnTo>
                  <a:lnTo>
                    <a:pt x="46420" y="107995"/>
                  </a:lnTo>
                  <a:lnTo>
                    <a:pt x="55688" y="105385"/>
                  </a:lnTo>
                  <a:lnTo>
                    <a:pt x="66422" y="103233"/>
                  </a:lnTo>
                  <a:lnTo>
                    <a:pt x="77807" y="98969"/>
                  </a:lnTo>
                  <a:lnTo>
                    <a:pt x="95373" y="95731"/>
                  </a:lnTo>
                  <a:lnTo>
                    <a:pt x="166504" y="93382"/>
                  </a:lnTo>
                  <a:lnTo>
                    <a:pt x="176858" y="89630"/>
                  </a:lnTo>
                  <a:lnTo>
                    <a:pt x="198585" y="86680"/>
                  </a:lnTo>
                  <a:lnTo>
                    <a:pt x="277560" y="82806"/>
                  </a:lnTo>
                  <a:lnTo>
                    <a:pt x="295008" y="79307"/>
                  </a:lnTo>
                  <a:lnTo>
                    <a:pt x="381192" y="75588"/>
                  </a:lnTo>
                  <a:lnTo>
                    <a:pt x="400598" y="71800"/>
                  </a:lnTo>
                  <a:lnTo>
                    <a:pt x="491317" y="67743"/>
                  </a:lnTo>
                  <a:lnTo>
                    <a:pt x="637094" y="67579"/>
                  </a:lnTo>
                  <a:lnTo>
                    <a:pt x="660846" y="64933"/>
                  </a:lnTo>
                  <a:lnTo>
                    <a:pt x="685623" y="61441"/>
                  </a:lnTo>
                  <a:lnTo>
                    <a:pt x="778978" y="58812"/>
                  </a:lnTo>
                  <a:lnTo>
                    <a:pt x="948247" y="58649"/>
                  </a:lnTo>
                  <a:lnTo>
                    <a:pt x="975414" y="56003"/>
                  </a:lnTo>
                  <a:lnTo>
                    <a:pt x="1003033" y="52512"/>
                  </a:lnTo>
                  <a:lnTo>
                    <a:pt x="1096311" y="49882"/>
                  </a:lnTo>
                  <a:lnTo>
                    <a:pt x="1282934" y="49720"/>
                  </a:lnTo>
                  <a:lnTo>
                    <a:pt x="1312680" y="47073"/>
                  </a:lnTo>
                  <a:lnTo>
                    <a:pt x="1341444" y="43582"/>
                  </a:lnTo>
                  <a:lnTo>
                    <a:pt x="1423625" y="41034"/>
                  </a:lnTo>
                  <a:lnTo>
                    <a:pt x="1623471" y="40790"/>
                  </a:lnTo>
                  <a:lnTo>
                    <a:pt x="1652545" y="43435"/>
                  </a:lnTo>
                  <a:lnTo>
                    <a:pt x="1682004" y="46926"/>
                  </a:lnTo>
                  <a:lnTo>
                    <a:pt x="1771076" y="49474"/>
                  </a:lnTo>
                  <a:lnTo>
                    <a:pt x="2475136" y="49719"/>
                  </a:lnTo>
                  <a:lnTo>
                    <a:pt x="2502352" y="47073"/>
                  </a:lnTo>
                  <a:lnTo>
                    <a:pt x="2529992" y="43582"/>
                  </a:lnTo>
                  <a:lnTo>
                    <a:pt x="2616219" y="40952"/>
                  </a:lnTo>
                  <a:lnTo>
                    <a:pt x="2687819" y="38157"/>
                  </a:lnTo>
                  <a:lnTo>
                    <a:pt x="2710649" y="34659"/>
                  </a:lnTo>
                  <a:lnTo>
                    <a:pt x="2741228" y="31697"/>
                  </a:lnTo>
                  <a:lnTo>
                    <a:pt x="2763490" y="27488"/>
                  </a:lnTo>
                  <a:lnTo>
                    <a:pt x="2824298" y="22204"/>
                  </a:lnTo>
                  <a:lnTo>
                    <a:pt x="2840759" y="18308"/>
                  </a:lnTo>
                  <a:lnTo>
                    <a:pt x="2895085" y="13260"/>
                  </a:lnTo>
                  <a:lnTo>
                    <a:pt x="2907608" y="9372"/>
                  </a:lnTo>
                  <a:lnTo>
                    <a:pt x="2925814" y="6345"/>
                  </a:lnTo>
                  <a:lnTo>
                    <a:pt x="2943777" y="5448"/>
                  </a:lnTo>
                  <a:lnTo>
                    <a:pt x="2948752" y="4330"/>
                  </a:lnTo>
                  <a:lnTo>
                    <a:pt x="2956926" y="442"/>
                  </a:lnTo>
                  <a:lnTo>
                    <a:pt x="2960495" y="0"/>
                  </a:lnTo>
                  <a:lnTo>
                    <a:pt x="2963866" y="698"/>
                  </a:lnTo>
                  <a:lnTo>
                    <a:pt x="2970258" y="3127"/>
                  </a:lnTo>
                  <a:lnTo>
                    <a:pt x="2982446" y="4687"/>
                  </a:lnTo>
                  <a:lnTo>
                    <a:pt x="3003347" y="5048"/>
                  </a:lnTo>
                  <a:lnTo>
                    <a:pt x="3006325" y="6047"/>
                  </a:lnTo>
                  <a:lnTo>
                    <a:pt x="3012280" y="9804"/>
                  </a:lnTo>
                  <a:lnTo>
                    <a:pt x="3018233" y="12135"/>
                  </a:lnTo>
                  <a:lnTo>
                    <a:pt x="3021210" y="12757"/>
                  </a:lnTo>
                  <a:lnTo>
                    <a:pt x="3027164" y="16093"/>
                  </a:lnTo>
                  <a:lnTo>
                    <a:pt x="3030140" y="18372"/>
                  </a:lnTo>
                  <a:lnTo>
                    <a:pt x="3036094" y="20904"/>
                  </a:lnTo>
                  <a:lnTo>
                    <a:pt x="3039070" y="21579"/>
                  </a:lnTo>
                  <a:lnTo>
                    <a:pt x="3045023" y="24975"/>
                  </a:lnTo>
                  <a:lnTo>
                    <a:pt x="3053953" y="3185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SMARTInkAnnotation200"/>
            <p:cNvSpPr/>
            <p:nvPr/>
          </p:nvSpPr>
          <p:spPr>
            <a:xfrm>
              <a:off x="1473398" y="1491257"/>
              <a:ext cx="446485" cy="44650"/>
            </a:xfrm>
            <a:custGeom>
              <a:avLst/>
              <a:gdLst/>
              <a:ahLst/>
              <a:cxnLst/>
              <a:rect l="0" t="0" r="0" b="0"/>
              <a:pathLst>
                <a:path w="446485" h="44650">
                  <a:moveTo>
                    <a:pt x="0" y="44649"/>
                  </a:moveTo>
                  <a:lnTo>
                    <a:pt x="4740" y="44649"/>
                  </a:lnTo>
                  <a:lnTo>
                    <a:pt x="6137" y="43657"/>
                  </a:lnTo>
                  <a:lnTo>
                    <a:pt x="7068" y="42003"/>
                  </a:lnTo>
                  <a:lnTo>
                    <a:pt x="8562" y="36960"/>
                  </a:lnTo>
                  <a:lnTo>
                    <a:pt x="9676" y="36546"/>
                  </a:lnTo>
                  <a:lnTo>
                    <a:pt x="21326" y="35828"/>
                  </a:lnTo>
                  <a:lnTo>
                    <a:pt x="29911" y="35751"/>
                  </a:lnTo>
                  <a:lnTo>
                    <a:pt x="32839" y="34748"/>
                  </a:lnTo>
                  <a:lnTo>
                    <a:pt x="35783" y="33087"/>
                  </a:lnTo>
                  <a:lnTo>
                    <a:pt x="38738" y="30988"/>
                  </a:lnTo>
                  <a:lnTo>
                    <a:pt x="41700" y="29589"/>
                  </a:lnTo>
                  <a:lnTo>
                    <a:pt x="44667" y="28656"/>
                  </a:lnTo>
                  <a:lnTo>
                    <a:pt x="53584" y="27342"/>
                  </a:lnTo>
                  <a:lnTo>
                    <a:pt x="56558" y="27158"/>
                  </a:lnTo>
                  <a:lnTo>
                    <a:pt x="59534" y="26043"/>
                  </a:lnTo>
                  <a:lnTo>
                    <a:pt x="62509" y="24307"/>
                  </a:lnTo>
                  <a:lnTo>
                    <a:pt x="65486" y="22158"/>
                  </a:lnTo>
                  <a:lnTo>
                    <a:pt x="68461" y="20725"/>
                  </a:lnTo>
                  <a:lnTo>
                    <a:pt x="71438" y="19770"/>
                  </a:lnTo>
                  <a:lnTo>
                    <a:pt x="80367" y="18426"/>
                  </a:lnTo>
                  <a:lnTo>
                    <a:pt x="91943" y="18027"/>
                  </a:lnTo>
                  <a:lnTo>
                    <a:pt x="97014" y="17972"/>
                  </a:lnTo>
                  <a:lnTo>
                    <a:pt x="101387" y="16942"/>
                  </a:lnTo>
                  <a:lnTo>
                    <a:pt x="105294" y="15264"/>
                  </a:lnTo>
                  <a:lnTo>
                    <a:pt x="108892" y="13152"/>
                  </a:lnTo>
                  <a:lnTo>
                    <a:pt x="112282" y="11745"/>
                  </a:lnTo>
                  <a:lnTo>
                    <a:pt x="115534" y="10807"/>
                  </a:lnTo>
                  <a:lnTo>
                    <a:pt x="127498" y="9486"/>
                  </a:lnTo>
                  <a:lnTo>
                    <a:pt x="140965" y="9095"/>
                  </a:lnTo>
                  <a:lnTo>
                    <a:pt x="171288" y="8940"/>
                  </a:lnTo>
                  <a:lnTo>
                    <a:pt x="198070" y="8931"/>
                  </a:lnTo>
                  <a:lnTo>
                    <a:pt x="202492" y="7938"/>
                  </a:lnTo>
                  <a:lnTo>
                    <a:pt x="207424" y="6285"/>
                  </a:lnTo>
                  <a:lnTo>
                    <a:pt x="212697" y="4190"/>
                  </a:lnTo>
                  <a:lnTo>
                    <a:pt x="217204" y="2793"/>
                  </a:lnTo>
                  <a:lnTo>
                    <a:pt x="221201" y="1862"/>
                  </a:lnTo>
                  <a:lnTo>
                    <a:pt x="234213" y="552"/>
                  </a:lnTo>
                  <a:lnTo>
                    <a:pt x="247990" y="164"/>
                  </a:lnTo>
                  <a:lnTo>
                    <a:pt x="283176" y="10"/>
                  </a:lnTo>
                  <a:lnTo>
                    <a:pt x="446484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SMARTInkAnnotation201"/>
            <p:cNvSpPr/>
            <p:nvPr/>
          </p:nvSpPr>
          <p:spPr>
            <a:xfrm>
              <a:off x="1687710" y="1464468"/>
              <a:ext cx="1312666" cy="330387"/>
            </a:xfrm>
            <a:custGeom>
              <a:avLst/>
              <a:gdLst/>
              <a:ahLst/>
              <a:cxnLst/>
              <a:rect l="0" t="0" r="0" b="0"/>
              <a:pathLst>
                <a:path w="1312666" h="330387">
                  <a:moveTo>
                    <a:pt x="0" y="0"/>
                  </a:moveTo>
                  <a:lnTo>
                    <a:pt x="0" y="7689"/>
                  </a:lnTo>
                  <a:lnTo>
                    <a:pt x="992" y="8102"/>
                  </a:lnTo>
                  <a:lnTo>
                    <a:pt x="4741" y="8562"/>
                  </a:lnTo>
                  <a:lnTo>
                    <a:pt x="6137" y="9677"/>
                  </a:lnTo>
                  <a:lnTo>
                    <a:pt x="7068" y="11412"/>
                  </a:lnTo>
                  <a:lnTo>
                    <a:pt x="8103" y="15986"/>
                  </a:lnTo>
                  <a:lnTo>
                    <a:pt x="8685" y="24140"/>
                  </a:lnTo>
                  <a:lnTo>
                    <a:pt x="8857" y="32839"/>
                  </a:lnTo>
                  <a:lnTo>
                    <a:pt x="8930" y="96647"/>
                  </a:lnTo>
                  <a:lnTo>
                    <a:pt x="9922" y="101142"/>
                  </a:lnTo>
                  <a:lnTo>
                    <a:pt x="13671" y="108783"/>
                  </a:lnTo>
                  <a:lnTo>
                    <a:pt x="18644" y="118132"/>
                  </a:lnTo>
                  <a:lnTo>
                    <a:pt x="21359" y="123403"/>
                  </a:lnTo>
                  <a:lnTo>
                    <a:pt x="23169" y="128902"/>
                  </a:lnTo>
                  <a:lnTo>
                    <a:pt x="24376" y="134552"/>
                  </a:lnTo>
                  <a:lnTo>
                    <a:pt x="25180" y="140303"/>
                  </a:lnTo>
                  <a:lnTo>
                    <a:pt x="28720" y="149339"/>
                  </a:lnTo>
                  <a:lnTo>
                    <a:pt x="34593" y="157654"/>
                  </a:lnTo>
                  <a:lnTo>
                    <a:pt x="43818" y="167965"/>
                  </a:lnTo>
                  <a:lnTo>
                    <a:pt x="48063" y="173492"/>
                  </a:lnTo>
                  <a:lnTo>
                    <a:pt x="51886" y="179161"/>
                  </a:lnTo>
                  <a:lnTo>
                    <a:pt x="55427" y="184926"/>
                  </a:lnTo>
                  <a:lnTo>
                    <a:pt x="62007" y="193976"/>
                  </a:lnTo>
                  <a:lnTo>
                    <a:pt x="69231" y="202298"/>
                  </a:lnTo>
                  <a:lnTo>
                    <a:pt x="79056" y="212611"/>
                  </a:lnTo>
                  <a:lnTo>
                    <a:pt x="90037" y="221163"/>
                  </a:lnTo>
                  <a:lnTo>
                    <a:pt x="101532" y="228271"/>
                  </a:lnTo>
                  <a:lnTo>
                    <a:pt x="113256" y="234738"/>
                  </a:lnTo>
                  <a:lnTo>
                    <a:pt x="127727" y="243565"/>
                  </a:lnTo>
                  <a:lnTo>
                    <a:pt x="144080" y="253111"/>
                  </a:lnTo>
                  <a:lnTo>
                    <a:pt x="161270" y="260661"/>
                  </a:lnTo>
                  <a:lnTo>
                    <a:pt x="187682" y="270489"/>
                  </a:lnTo>
                  <a:lnTo>
                    <a:pt x="241116" y="288694"/>
                  </a:lnTo>
                  <a:lnTo>
                    <a:pt x="272636" y="297647"/>
                  </a:lnTo>
                  <a:lnTo>
                    <a:pt x="307110" y="306583"/>
                  </a:lnTo>
                  <a:lnTo>
                    <a:pt x="342460" y="310775"/>
                  </a:lnTo>
                  <a:lnTo>
                    <a:pt x="378070" y="316757"/>
                  </a:lnTo>
                  <a:lnTo>
                    <a:pt x="413756" y="324813"/>
                  </a:lnTo>
                  <a:lnTo>
                    <a:pt x="454206" y="328744"/>
                  </a:lnTo>
                  <a:lnTo>
                    <a:pt x="492870" y="329908"/>
                  </a:lnTo>
                  <a:lnTo>
                    <a:pt x="614536" y="330386"/>
                  </a:lnTo>
                  <a:lnTo>
                    <a:pt x="653484" y="325655"/>
                  </a:lnTo>
                  <a:lnTo>
                    <a:pt x="694900" y="317969"/>
                  </a:lnTo>
                  <a:lnTo>
                    <a:pt x="733851" y="314148"/>
                  </a:lnTo>
                  <a:lnTo>
                    <a:pt x="761065" y="310609"/>
                  </a:lnTo>
                  <a:lnTo>
                    <a:pt x="801631" y="303038"/>
                  </a:lnTo>
                  <a:lnTo>
                    <a:pt x="838786" y="294511"/>
                  </a:lnTo>
                  <a:lnTo>
                    <a:pt x="958443" y="264911"/>
                  </a:lnTo>
                  <a:lnTo>
                    <a:pt x="982261" y="256314"/>
                  </a:lnTo>
                  <a:lnTo>
                    <a:pt x="1006076" y="246871"/>
                  </a:lnTo>
                  <a:lnTo>
                    <a:pt x="1029890" y="239366"/>
                  </a:lnTo>
                  <a:lnTo>
                    <a:pt x="1060869" y="229563"/>
                  </a:lnTo>
                  <a:lnTo>
                    <a:pt x="1079709" y="220760"/>
                  </a:lnTo>
                  <a:lnTo>
                    <a:pt x="1098004" y="211225"/>
                  </a:lnTo>
                  <a:lnTo>
                    <a:pt x="1116057" y="203680"/>
                  </a:lnTo>
                  <a:lnTo>
                    <a:pt x="1131356" y="194373"/>
                  </a:lnTo>
                  <a:lnTo>
                    <a:pt x="1138214" y="189114"/>
                  </a:lnTo>
                  <a:lnTo>
                    <a:pt x="1145763" y="183623"/>
                  </a:lnTo>
                  <a:lnTo>
                    <a:pt x="1162088" y="172230"/>
                  </a:lnTo>
                  <a:lnTo>
                    <a:pt x="1176619" y="163198"/>
                  </a:lnTo>
                  <a:lnTo>
                    <a:pt x="1189692" y="154884"/>
                  </a:lnTo>
                  <a:lnTo>
                    <a:pt x="1202117" y="144574"/>
                  </a:lnTo>
                  <a:lnTo>
                    <a:pt x="1214253" y="136024"/>
                  </a:lnTo>
                  <a:lnTo>
                    <a:pt x="1226262" y="128916"/>
                  </a:lnTo>
                  <a:lnTo>
                    <a:pt x="1243187" y="119336"/>
                  </a:lnTo>
                  <a:lnTo>
                    <a:pt x="1255919" y="110214"/>
                  </a:lnTo>
                  <a:lnTo>
                    <a:pt x="1270826" y="101227"/>
                  </a:lnTo>
                  <a:lnTo>
                    <a:pt x="1281968" y="92281"/>
                  </a:lnTo>
                  <a:lnTo>
                    <a:pt x="1292918" y="82132"/>
                  </a:lnTo>
                  <a:lnTo>
                    <a:pt x="1303318" y="71851"/>
                  </a:lnTo>
                  <a:lnTo>
                    <a:pt x="1303734" y="62511"/>
                  </a:lnTo>
                  <a:lnTo>
                    <a:pt x="1303735" y="62508"/>
                  </a:lnTo>
                  <a:lnTo>
                    <a:pt x="1311423" y="62508"/>
                  </a:lnTo>
                  <a:lnTo>
                    <a:pt x="1311837" y="63500"/>
                  </a:lnTo>
                  <a:lnTo>
                    <a:pt x="1312665" y="71438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SMARTInkAnnotation202"/>
            <p:cNvSpPr/>
            <p:nvPr/>
          </p:nvSpPr>
          <p:spPr>
            <a:xfrm>
              <a:off x="1651992" y="1464468"/>
              <a:ext cx="2107407" cy="517519"/>
            </a:xfrm>
            <a:custGeom>
              <a:avLst/>
              <a:gdLst/>
              <a:ahLst/>
              <a:cxnLst/>
              <a:rect l="0" t="0" r="0" b="0"/>
              <a:pathLst>
                <a:path w="2107407" h="517519">
                  <a:moveTo>
                    <a:pt x="0" y="0"/>
                  </a:moveTo>
                  <a:lnTo>
                    <a:pt x="0" y="7689"/>
                  </a:lnTo>
                  <a:lnTo>
                    <a:pt x="992" y="8102"/>
                  </a:lnTo>
                  <a:lnTo>
                    <a:pt x="4740" y="8562"/>
                  </a:lnTo>
                  <a:lnTo>
                    <a:pt x="6137" y="9677"/>
                  </a:lnTo>
                  <a:lnTo>
                    <a:pt x="7067" y="11412"/>
                  </a:lnTo>
                  <a:lnTo>
                    <a:pt x="7688" y="13561"/>
                  </a:lnTo>
                  <a:lnTo>
                    <a:pt x="11023" y="18595"/>
                  </a:lnTo>
                  <a:lnTo>
                    <a:pt x="13302" y="21326"/>
                  </a:lnTo>
                  <a:lnTo>
                    <a:pt x="14821" y="24140"/>
                  </a:lnTo>
                  <a:lnTo>
                    <a:pt x="19905" y="38429"/>
                  </a:lnTo>
                  <a:lnTo>
                    <a:pt x="23729" y="47838"/>
                  </a:lnTo>
                  <a:lnTo>
                    <a:pt x="25429" y="55326"/>
                  </a:lnTo>
                  <a:lnTo>
                    <a:pt x="28830" y="61962"/>
                  </a:lnTo>
                  <a:lnTo>
                    <a:pt x="36323" y="73922"/>
                  </a:lnTo>
                  <a:lnTo>
                    <a:pt x="44827" y="87387"/>
                  </a:lnTo>
                  <a:lnTo>
                    <a:pt x="53631" y="100307"/>
                  </a:lnTo>
                  <a:lnTo>
                    <a:pt x="62523" y="114057"/>
                  </a:lnTo>
                  <a:lnTo>
                    <a:pt x="74088" y="127060"/>
                  </a:lnTo>
                  <a:lnTo>
                    <a:pt x="91033" y="144492"/>
                  </a:lnTo>
                  <a:lnTo>
                    <a:pt x="122452" y="176021"/>
                  </a:lnTo>
                  <a:lnTo>
                    <a:pt x="140021" y="188856"/>
                  </a:lnTo>
                  <a:lnTo>
                    <a:pt x="157794" y="203683"/>
                  </a:lnTo>
                  <a:lnTo>
                    <a:pt x="169680" y="214880"/>
                  </a:lnTo>
                  <a:lnTo>
                    <a:pt x="182569" y="226471"/>
                  </a:lnTo>
                  <a:lnTo>
                    <a:pt x="198220" y="238237"/>
                  </a:lnTo>
                  <a:lnTo>
                    <a:pt x="219025" y="251278"/>
                  </a:lnTo>
                  <a:lnTo>
                    <a:pt x="242497" y="266165"/>
                  </a:lnTo>
                  <a:lnTo>
                    <a:pt x="256935" y="277377"/>
                  </a:lnTo>
                  <a:lnTo>
                    <a:pt x="270959" y="288974"/>
                  </a:lnTo>
                  <a:lnTo>
                    <a:pt x="287113" y="300743"/>
                  </a:lnTo>
                  <a:lnTo>
                    <a:pt x="312943" y="318525"/>
                  </a:lnTo>
                  <a:lnTo>
                    <a:pt x="339447" y="336361"/>
                  </a:lnTo>
                  <a:lnTo>
                    <a:pt x="366152" y="349474"/>
                  </a:lnTo>
                  <a:lnTo>
                    <a:pt x="392916" y="364383"/>
                  </a:lnTo>
                  <a:lnTo>
                    <a:pt x="413416" y="375599"/>
                  </a:lnTo>
                  <a:lnTo>
                    <a:pt x="434764" y="387199"/>
                  </a:lnTo>
                  <a:lnTo>
                    <a:pt x="454173" y="398969"/>
                  </a:lnTo>
                  <a:lnTo>
                    <a:pt x="486576" y="412011"/>
                  </a:lnTo>
                  <a:lnTo>
                    <a:pt x="533080" y="431443"/>
                  </a:lnTo>
                  <a:lnTo>
                    <a:pt x="583130" y="445865"/>
                  </a:lnTo>
                  <a:lnTo>
                    <a:pt x="640494" y="458268"/>
                  </a:lnTo>
                  <a:lnTo>
                    <a:pt x="818559" y="494108"/>
                  </a:lnTo>
                  <a:lnTo>
                    <a:pt x="912592" y="504281"/>
                  </a:lnTo>
                  <a:lnTo>
                    <a:pt x="975485" y="509054"/>
                  </a:lnTo>
                  <a:lnTo>
                    <a:pt x="1038326" y="515876"/>
                  </a:lnTo>
                  <a:lnTo>
                    <a:pt x="1103031" y="517518"/>
                  </a:lnTo>
                  <a:lnTo>
                    <a:pt x="1153316" y="513062"/>
                  </a:lnTo>
                  <a:lnTo>
                    <a:pt x="1216511" y="509796"/>
                  </a:lnTo>
                  <a:lnTo>
                    <a:pt x="1276767" y="506505"/>
                  </a:lnTo>
                  <a:lnTo>
                    <a:pt x="1336441" y="496595"/>
                  </a:lnTo>
                  <a:lnTo>
                    <a:pt x="1396001" y="490227"/>
                  </a:lnTo>
                  <a:lnTo>
                    <a:pt x="1452891" y="474565"/>
                  </a:lnTo>
                  <a:lnTo>
                    <a:pt x="1507381" y="461622"/>
                  </a:lnTo>
                  <a:lnTo>
                    <a:pt x="1546416" y="447773"/>
                  </a:lnTo>
                  <a:lnTo>
                    <a:pt x="1595161" y="431452"/>
                  </a:lnTo>
                  <a:lnTo>
                    <a:pt x="1631074" y="415793"/>
                  </a:lnTo>
                  <a:lnTo>
                    <a:pt x="1654932" y="404401"/>
                  </a:lnTo>
                  <a:lnTo>
                    <a:pt x="1701594" y="387056"/>
                  </a:lnTo>
                  <a:lnTo>
                    <a:pt x="1731181" y="371219"/>
                  </a:lnTo>
                  <a:lnTo>
                    <a:pt x="1749695" y="359786"/>
                  </a:lnTo>
                  <a:lnTo>
                    <a:pt x="1770491" y="345444"/>
                  </a:lnTo>
                  <a:lnTo>
                    <a:pt x="1791971" y="330140"/>
                  </a:lnTo>
                  <a:lnTo>
                    <a:pt x="1830013" y="304146"/>
                  </a:lnTo>
                  <a:lnTo>
                    <a:pt x="1893060" y="261969"/>
                  </a:lnTo>
                  <a:lnTo>
                    <a:pt x="1908292" y="250045"/>
                  </a:lnTo>
                  <a:lnTo>
                    <a:pt x="1922669" y="238131"/>
                  </a:lnTo>
                  <a:lnTo>
                    <a:pt x="1938980" y="226222"/>
                  </a:lnTo>
                  <a:lnTo>
                    <a:pt x="1953506" y="214314"/>
                  </a:lnTo>
                  <a:lnTo>
                    <a:pt x="1967568" y="202407"/>
                  </a:lnTo>
                  <a:lnTo>
                    <a:pt x="1983740" y="190500"/>
                  </a:lnTo>
                  <a:lnTo>
                    <a:pt x="2004839" y="177381"/>
                  </a:lnTo>
                  <a:lnTo>
                    <a:pt x="2023658" y="162470"/>
                  </a:lnTo>
                  <a:lnTo>
                    <a:pt x="2033143" y="151253"/>
                  </a:lnTo>
                  <a:lnTo>
                    <a:pt x="2037061" y="145484"/>
                  </a:lnTo>
                  <a:lnTo>
                    <a:pt x="2046707" y="136428"/>
                  </a:lnTo>
                  <a:lnTo>
                    <a:pt x="2052057" y="132624"/>
                  </a:lnTo>
                  <a:lnTo>
                    <a:pt x="2060648" y="123106"/>
                  </a:lnTo>
                  <a:lnTo>
                    <a:pt x="2071062" y="109236"/>
                  </a:lnTo>
                  <a:lnTo>
                    <a:pt x="2083470" y="95661"/>
                  </a:lnTo>
                  <a:lnTo>
                    <a:pt x="2085495" y="92547"/>
                  </a:lnTo>
                  <a:lnTo>
                    <a:pt x="2089338" y="83425"/>
                  </a:lnTo>
                  <a:lnTo>
                    <a:pt x="2093753" y="77427"/>
                  </a:lnTo>
                  <a:lnTo>
                    <a:pt x="2096320" y="75431"/>
                  </a:lnTo>
                  <a:lnTo>
                    <a:pt x="2099023" y="74100"/>
                  </a:lnTo>
                  <a:lnTo>
                    <a:pt x="2101817" y="73212"/>
                  </a:lnTo>
                  <a:lnTo>
                    <a:pt x="2103680" y="71629"/>
                  </a:lnTo>
                  <a:lnTo>
                    <a:pt x="2104922" y="69581"/>
                  </a:lnTo>
                  <a:lnTo>
                    <a:pt x="2107406" y="62508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SMARTInkAnnotation203"/>
            <p:cNvSpPr/>
            <p:nvPr/>
          </p:nvSpPr>
          <p:spPr>
            <a:xfrm>
              <a:off x="2205632" y="1482331"/>
              <a:ext cx="339329" cy="26787"/>
            </a:xfrm>
            <a:custGeom>
              <a:avLst/>
              <a:gdLst/>
              <a:ahLst/>
              <a:cxnLst/>
              <a:rect l="0" t="0" r="0" b="0"/>
              <a:pathLst>
                <a:path w="339329" h="26787">
                  <a:moveTo>
                    <a:pt x="0" y="8926"/>
                  </a:moveTo>
                  <a:lnTo>
                    <a:pt x="4741" y="8926"/>
                  </a:lnTo>
                  <a:lnTo>
                    <a:pt x="8122" y="7934"/>
                  </a:lnTo>
                  <a:lnTo>
                    <a:pt x="12360" y="6281"/>
                  </a:lnTo>
                  <a:lnTo>
                    <a:pt x="17170" y="4186"/>
                  </a:lnTo>
                  <a:lnTo>
                    <a:pt x="21368" y="2790"/>
                  </a:lnTo>
                  <a:lnTo>
                    <a:pt x="25160" y="1859"/>
                  </a:lnTo>
                  <a:lnTo>
                    <a:pt x="28680" y="1238"/>
                  </a:lnTo>
                  <a:lnTo>
                    <a:pt x="37882" y="548"/>
                  </a:lnTo>
                  <a:lnTo>
                    <a:pt x="48586" y="242"/>
                  </a:lnTo>
                  <a:lnTo>
                    <a:pt x="116459" y="3"/>
                  </a:lnTo>
                  <a:lnTo>
                    <a:pt x="134112" y="0"/>
                  </a:lnTo>
                  <a:lnTo>
                    <a:pt x="143978" y="991"/>
                  </a:lnTo>
                  <a:lnTo>
                    <a:pt x="154524" y="2644"/>
                  </a:lnTo>
                  <a:lnTo>
                    <a:pt x="165524" y="4738"/>
                  </a:lnTo>
                  <a:lnTo>
                    <a:pt x="176826" y="6134"/>
                  </a:lnTo>
                  <a:lnTo>
                    <a:pt x="188330" y="7065"/>
                  </a:lnTo>
                  <a:lnTo>
                    <a:pt x="199967" y="7685"/>
                  </a:lnTo>
                  <a:lnTo>
                    <a:pt x="223481" y="8375"/>
                  </a:lnTo>
                  <a:lnTo>
                    <a:pt x="235308" y="8559"/>
                  </a:lnTo>
                  <a:lnTo>
                    <a:pt x="247161" y="9673"/>
                  </a:lnTo>
                  <a:lnTo>
                    <a:pt x="259032" y="11409"/>
                  </a:lnTo>
                  <a:lnTo>
                    <a:pt x="270915" y="13558"/>
                  </a:lnTo>
                  <a:lnTo>
                    <a:pt x="281813" y="14990"/>
                  </a:lnTo>
                  <a:lnTo>
                    <a:pt x="292055" y="15946"/>
                  </a:lnTo>
                  <a:lnTo>
                    <a:pt x="301860" y="16583"/>
                  </a:lnTo>
                  <a:lnTo>
                    <a:pt x="310380" y="17999"/>
                  </a:lnTo>
                  <a:lnTo>
                    <a:pt x="318046" y="19936"/>
                  </a:lnTo>
                  <a:lnTo>
                    <a:pt x="339328" y="26786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SMARTInkAnnotation204"/>
            <p:cNvSpPr/>
            <p:nvPr/>
          </p:nvSpPr>
          <p:spPr>
            <a:xfrm>
              <a:off x="2411018" y="1500187"/>
              <a:ext cx="571498" cy="267881"/>
            </a:xfrm>
            <a:custGeom>
              <a:avLst/>
              <a:gdLst/>
              <a:ahLst/>
              <a:cxnLst/>
              <a:rect l="0" t="0" r="0" b="0"/>
              <a:pathLst>
                <a:path w="571498" h="267881">
                  <a:moveTo>
                    <a:pt x="8927" y="44648"/>
                  </a:moveTo>
                  <a:lnTo>
                    <a:pt x="8927" y="74537"/>
                  </a:lnTo>
                  <a:lnTo>
                    <a:pt x="7934" y="77472"/>
                  </a:lnTo>
                  <a:lnTo>
                    <a:pt x="4186" y="83380"/>
                  </a:lnTo>
                  <a:lnTo>
                    <a:pt x="1859" y="89313"/>
                  </a:lnTo>
                  <a:lnTo>
                    <a:pt x="824" y="96249"/>
                  </a:lnTo>
                  <a:lnTo>
                    <a:pt x="548" y="100877"/>
                  </a:lnTo>
                  <a:lnTo>
                    <a:pt x="242" y="110319"/>
                  </a:lnTo>
                  <a:lnTo>
                    <a:pt x="45" y="124464"/>
                  </a:lnTo>
                  <a:lnTo>
                    <a:pt x="0" y="153508"/>
                  </a:lnTo>
                  <a:lnTo>
                    <a:pt x="991" y="156909"/>
                  </a:lnTo>
                  <a:lnTo>
                    <a:pt x="4739" y="163334"/>
                  </a:lnTo>
                  <a:lnTo>
                    <a:pt x="6135" y="167428"/>
                  </a:lnTo>
                  <a:lnTo>
                    <a:pt x="7065" y="172142"/>
                  </a:lnTo>
                  <a:lnTo>
                    <a:pt x="7685" y="177269"/>
                  </a:lnTo>
                  <a:lnTo>
                    <a:pt x="9092" y="181679"/>
                  </a:lnTo>
                  <a:lnTo>
                    <a:pt x="13299" y="189225"/>
                  </a:lnTo>
                  <a:lnTo>
                    <a:pt x="18477" y="195887"/>
                  </a:lnTo>
                  <a:lnTo>
                    <a:pt x="24085" y="202155"/>
                  </a:lnTo>
                  <a:lnTo>
                    <a:pt x="29885" y="208248"/>
                  </a:lnTo>
                  <a:lnTo>
                    <a:pt x="52373" y="230949"/>
                  </a:lnTo>
                  <a:lnTo>
                    <a:pt x="63293" y="239235"/>
                  </a:lnTo>
                  <a:lnTo>
                    <a:pt x="68984" y="242834"/>
                  </a:lnTo>
                  <a:lnTo>
                    <a:pt x="80598" y="246832"/>
                  </a:lnTo>
                  <a:lnTo>
                    <a:pt x="92374" y="249602"/>
                  </a:lnTo>
                  <a:lnTo>
                    <a:pt x="104223" y="254140"/>
                  </a:lnTo>
                  <a:lnTo>
                    <a:pt x="118749" y="256818"/>
                  </a:lnTo>
                  <a:lnTo>
                    <a:pt x="134135" y="259001"/>
                  </a:lnTo>
                  <a:lnTo>
                    <a:pt x="147588" y="263278"/>
                  </a:lnTo>
                  <a:lnTo>
                    <a:pt x="162827" y="265841"/>
                  </a:lnTo>
                  <a:lnTo>
                    <a:pt x="179522" y="266979"/>
                  </a:lnTo>
                  <a:lnTo>
                    <a:pt x="196864" y="267486"/>
                  </a:lnTo>
                  <a:lnTo>
                    <a:pt x="234085" y="267837"/>
                  </a:lnTo>
                  <a:lnTo>
                    <a:pt x="268266" y="267880"/>
                  </a:lnTo>
                  <a:lnTo>
                    <a:pt x="285915" y="265240"/>
                  </a:lnTo>
                  <a:lnTo>
                    <a:pt x="303681" y="261752"/>
                  </a:lnTo>
                  <a:lnTo>
                    <a:pt x="321499" y="260201"/>
                  </a:lnTo>
                  <a:lnTo>
                    <a:pt x="339340" y="256866"/>
                  </a:lnTo>
                  <a:lnTo>
                    <a:pt x="357191" y="252077"/>
                  </a:lnTo>
                  <a:lnTo>
                    <a:pt x="375047" y="246641"/>
                  </a:lnTo>
                  <a:lnTo>
                    <a:pt x="390259" y="240918"/>
                  </a:lnTo>
                  <a:lnTo>
                    <a:pt x="403634" y="235067"/>
                  </a:lnTo>
                  <a:lnTo>
                    <a:pt x="416193" y="229159"/>
                  </a:lnTo>
                  <a:lnTo>
                    <a:pt x="425744" y="223226"/>
                  </a:lnTo>
                  <a:lnTo>
                    <a:pt x="434288" y="216290"/>
                  </a:lnTo>
                  <a:lnTo>
                    <a:pt x="439345" y="211662"/>
                  </a:lnTo>
                  <a:lnTo>
                    <a:pt x="453297" y="198313"/>
                  </a:lnTo>
                  <a:lnTo>
                    <a:pt x="460424" y="190335"/>
                  </a:lnTo>
                  <a:lnTo>
                    <a:pt x="463714" y="185429"/>
                  </a:lnTo>
                  <a:lnTo>
                    <a:pt x="466900" y="180174"/>
                  </a:lnTo>
                  <a:lnTo>
                    <a:pt x="470016" y="175678"/>
                  </a:lnTo>
                  <a:lnTo>
                    <a:pt x="476124" y="168037"/>
                  </a:lnTo>
                  <a:lnTo>
                    <a:pt x="479141" y="163619"/>
                  </a:lnTo>
                  <a:lnTo>
                    <a:pt x="482145" y="158689"/>
                  </a:lnTo>
                  <a:lnTo>
                    <a:pt x="485140" y="153417"/>
                  </a:lnTo>
                  <a:lnTo>
                    <a:pt x="491113" y="142269"/>
                  </a:lnTo>
                  <a:lnTo>
                    <a:pt x="494095" y="136518"/>
                  </a:lnTo>
                  <a:lnTo>
                    <a:pt x="497076" y="131692"/>
                  </a:lnTo>
                  <a:lnTo>
                    <a:pt x="503033" y="123683"/>
                  </a:lnTo>
                  <a:lnTo>
                    <a:pt x="508988" y="116817"/>
                  </a:lnTo>
                  <a:lnTo>
                    <a:pt x="511965" y="113596"/>
                  </a:lnTo>
                  <a:lnTo>
                    <a:pt x="513950" y="109465"/>
                  </a:lnTo>
                  <a:lnTo>
                    <a:pt x="515273" y="104727"/>
                  </a:lnTo>
                  <a:lnTo>
                    <a:pt x="516155" y="99584"/>
                  </a:lnTo>
                  <a:lnTo>
                    <a:pt x="519781" y="91223"/>
                  </a:lnTo>
                  <a:lnTo>
                    <a:pt x="524699" y="84200"/>
                  </a:lnTo>
                  <a:lnTo>
                    <a:pt x="530193" y="77771"/>
                  </a:lnTo>
                  <a:lnTo>
                    <a:pt x="532055" y="74668"/>
                  </a:lnTo>
                  <a:lnTo>
                    <a:pt x="534123" y="68574"/>
                  </a:lnTo>
                  <a:lnTo>
                    <a:pt x="537689" y="62558"/>
                  </a:lnTo>
                  <a:lnTo>
                    <a:pt x="540028" y="59565"/>
                  </a:lnTo>
                  <a:lnTo>
                    <a:pt x="542628" y="53593"/>
                  </a:lnTo>
                  <a:lnTo>
                    <a:pt x="543784" y="47631"/>
                  </a:lnTo>
                  <a:lnTo>
                    <a:pt x="544297" y="41675"/>
                  </a:lnTo>
                  <a:lnTo>
                    <a:pt x="545426" y="38697"/>
                  </a:lnTo>
                  <a:lnTo>
                    <a:pt x="550764" y="30758"/>
                  </a:lnTo>
                  <a:lnTo>
                    <a:pt x="552360" y="28553"/>
                  </a:lnTo>
                  <a:lnTo>
                    <a:pt x="553070" y="24927"/>
                  </a:lnTo>
                  <a:lnTo>
                    <a:pt x="553525" y="19256"/>
                  </a:lnTo>
                  <a:lnTo>
                    <a:pt x="554555" y="18790"/>
                  </a:lnTo>
                  <a:lnTo>
                    <a:pt x="558345" y="18273"/>
                  </a:lnTo>
                  <a:lnTo>
                    <a:pt x="559752" y="17143"/>
                  </a:lnTo>
                  <a:lnTo>
                    <a:pt x="560691" y="15397"/>
                  </a:lnTo>
                  <a:lnTo>
                    <a:pt x="562558" y="8963"/>
                  </a:lnTo>
                  <a:lnTo>
                    <a:pt x="562567" y="109"/>
                  </a:lnTo>
                  <a:lnTo>
                    <a:pt x="571497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SMARTInkAnnotation205"/>
            <p:cNvSpPr/>
            <p:nvPr/>
          </p:nvSpPr>
          <p:spPr>
            <a:xfrm>
              <a:off x="2589609" y="1518046"/>
              <a:ext cx="1241227" cy="365261"/>
            </a:xfrm>
            <a:custGeom>
              <a:avLst/>
              <a:gdLst/>
              <a:ahLst/>
              <a:cxnLst/>
              <a:rect l="0" t="0" r="0" b="0"/>
              <a:pathLst>
                <a:path w="1241227" h="365261">
                  <a:moveTo>
                    <a:pt x="0" y="8930"/>
                  </a:moveTo>
                  <a:lnTo>
                    <a:pt x="0" y="13671"/>
                  </a:lnTo>
                  <a:lnTo>
                    <a:pt x="992" y="16059"/>
                  </a:lnTo>
                  <a:lnTo>
                    <a:pt x="6137" y="24161"/>
                  </a:lnTo>
                  <a:lnTo>
                    <a:pt x="7688" y="29921"/>
                  </a:lnTo>
                  <a:lnTo>
                    <a:pt x="8378" y="38434"/>
                  </a:lnTo>
                  <a:lnTo>
                    <a:pt x="8684" y="47840"/>
                  </a:lnTo>
                  <a:lnTo>
                    <a:pt x="8820" y="55327"/>
                  </a:lnTo>
                  <a:lnTo>
                    <a:pt x="11527" y="64608"/>
                  </a:lnTo>
                  <a:lnTo>
                    <a:pt x="15045" y="75348"/>
                  </a:lnTo>
                  <a:lnTo>
                    <a:pt x="16609" y="86735"/>
                  </a:lnTo>
                  <a:lnTo>
                    <a:pt x="18017" y="92550"/>
                  </a:lnTo>
                  <a:lnTo>
                    <a:pt x="19949" y="98411"/>
                  </a:lnTo>
                  <a:lnTo>
                    <a:pt x="23749" y="109223"/>
                  </a:lnTo>
                  <a:lnTo>
                    <a:pt x="25438" y="117335"/>
                  </a:lnTo>
                  <a:lnTo>
                    <a:pt x="28834" y="126894"/>
                  </a:lnTo>
                  <a:lnTo>
                    <a:pt x="32659" y="137757"/>
                  </a:lnTo>
                  <a:lnTo>
                    <a:pt x="33679" y="143432"/>
                  </a:lnTo>
                  <a:lnTo>
                    <a:pt x="34359" y="149199"/>
                  </a:lnTo>
                  <a:lnTo>
                    <a:pt x="35804" y="155029"/>
                  </a:lnTo>
                  <a:lnTo>
                    <a:pt x="37760" y="160900"/>
                  </a:lnTo>
                  <a:lnTo>
                    <a:pt x="40056" y="166798"/>
                  </a:lnTo>
                  <a:lnTo>
                    <a:pt x="42579" y="172714"/>
                  </a:lnTo>
                  <a:lnTo>
                    <a:pt x="48028" y="184580"/>
                  </a:lnTo>
                  <a:lnTo>
                    <a:pt x="51863" y="189530"/>
                  </a:lnTo>
                  <a:lnTo>
                    <a:pt x="61415" y="197676"/>
                  </a:lnTo>
                  <a:lnTo>
                    <a:pt x="69629" y="207249"/>
                  </a:lnTo>
                  <a:lnTo>
                    <a:pt x="73208" y="212580"/>
                  </a:lnTo>
                  <a:lnTo>
                    <a:pt x="82477" y="221150"/>
                  </a:lnTo>
                  <a:lnTo>
                    <a:pt x="93211" y="229258"/>
                  </a:lnTo>
                  <a:lnTo>
                    <a:pt x="104596" y="239476"/>
                  </a:lnTo>
                  <a:lnTo>
                    <a:pt x="118916" y="247986"/>
                  </a:lnTo>
                  <a:lnTo>
                    <a:pt x="134211" y="256067"/>
                  </a:lnTo>
                  <a:lnTo>
                    <a:pt x="147623" y="266274"/>
                  </a:lnTo>
                  <a:lnTo>
                    <a:pt x="162844" y="274779"/>
                  </a:lnTo>
                  <a:lnTo>
                    <a:pt x="190794" y="285145"/>
                  </a:lnTo>
                  <a:lnTo>
                    <a:pt x="221566" y="294501"/>
                  </a:lnTo>
                  <a:lnTo>
                    <a:pt x="241349" y="301546"/>
                  </a:lnTo>
                  <a:lnTo>
                    <a:pt x="263370" y="311291"/>
                  </a:lnTo>
                  <a:lnTo>
                    <a:pt x="286386" y="319591"/>
                  </a:lnTo>
                  <a:lnTo>
                    <a:pt x="309845" y="325595"/>
                  </a:lnTo>
                  <a:lnTo>
                    <a:pt x="345365" y="329968"/>
                  </a:lnTo>
                  <a:lnTo>
                    <a:pt x="381025" y="337106"/>
                  </a:lnTo>
                  <a:lnTo>
                    <a:pt x="417718" y="345505"/>
                  </a:lnTo>
                  <a:lnTo>
                    <a:pt x="445275" y="351334"/>
                  </a:lnTo>
                  <a:lnTo>
                    <a:pt x="483939" y="355453"/>
                  </a:lnTo>
                  <a:lnTo>
                    <a:pt x="520531" y="356674"/>
                  </a:lnTo>
                  <a:lnTo>
                    <a:pt x="556508" y="361776"/>
                  </a:lnTo>
                  <a:lnTo>
                    <a:pt x="583027" y="364188"/>
                  </a:lnTo>
                  <a:lnTo>
                    <a:pt x="610357" y="365260"/>
                  </a:lnTo>
                  <a:lnTo>
                    <a:pt x="648057" y="364871"/>
                  </a:lnTo>
                  <a:lnTo>
                    <a:pt x="684362" y="359905"/>
                  </a:lnTo>
                  <a:lnTo>
                    <a:pt x="720255" y="357993"/>
                  </a:lnTo>
                  <a:lnTo>
                    <a:pt x="756025" y="356434"/>
                  </a:lnTo>
                  <a:lnTo>
                    <a:pt x="792751" y="350129"/>
                  </a:lnTo>
                  <a:lnTo>
                    <a:pt x="820315" y="344790"/>
                  </a:lnTo>
                  <a:lnTo>
                    <a:pt x="858984" y="336206"/>
                  </a:lnTo>
                  <a:lnTo>
                    <a:pt x="890837" y="327379"/>
                  </a:lnTo>
                  <a:lnTo>
                    <a:pt x="923866" y="318480"/>
                  </a:lnTo>
                  <a:lnTo>
                    <a:pt x="947050" y="309888"/>
                  </a:lnTo>
                  <a:lnTo>
                    <a:pt x="969591" y="300447"/>
                  </a:lnTo>
                  <a:lnTo>
                    <a:pt x="989531" y="292944"/>
                  </a:lnTo>
                  <a:lnTo>
                    <a:pt x="1008315" y="283656"/>
                  </a:lnTo>
                  <a:lnTo>
                    <a:pt x="1026585" y="272913"/>
                  </a:lnTo>
                  <a:lnTo>
                    <a:pt x="1044627" y="261524"/>
                  </a:lnTo>
                  <a:lnTo>
                    <a:pt x="1052614" y="255709"/>
                  </a:lnTo>
                  <a:lnTo>
                    <a:pt x="1059922" y="249848"/>
                  </a:lnTo>
                  <a:lnTo>
                    <a:pt x="1066779" y="243956"/>
                  </a:lnTo>
                  <a:lnTo>
                    <a:pt x="1073334" y="238044"/>
                  </a:lnTo>
                  <a:lnTo>
                    <a:pt x="1085910" y="226183"/>
                  </a:lnTo>
                  <a:lnTo>
                    <a:pt x="1104146" y="208349"/>
                  </a:lnTo>
                  <a:lnTo>
                    <a:pt x="1110152" y="201407"/>
                  </a:lnTo>
                  <a:lnTo>
                    <a:pt x="1116140" y="193803"/>
                  </a:lnTo>
                  <a:lnTo>
                    <a:pt x="1122117" y="185757"/>
                  </a:lnTo>
                  <a:lnTo>
                    <a:pt x="1127093" y="179400"/>
                  </a:lnTo>
                  <a:lnTo>
                    <a:pt x="1135269" y="169692"/>
                  </a:lnTo>
                  <a:lnTo>
                    <a:pt x="1142210" y="159424"/>
                  </a:lnTo>
                  <a:lnTo>
                    <a:pt x="1149594" y="148246"/>
                  </a:lnTo>
                  <a:lnTo>
                    <a:pt x="1154341" y="142487"/>
                  </a:lnTo>
                  <a:lnTo>
                    <a:pt x="1159490" y="136663"/>
                  </a:lnTo>
                  <a:lnTo>
                    <a:pt x="1163915" y="130796"/>
                  </a:lnTo>
                  <a:lnTo>
                    <a:pt x="1167858" y="124901"/>
                  </a:lnTo>
                  <a:lnTo>
                    <a:pt x="1171478" y="118986"/>
                  </a:lnTo>
                  <a:lnTo>
                    <a:pt x="1174884" y="113059"/>
                  </a:lnTo>
                  <a:lnTo>
                    <a:pt x="1181314" y="101181"/>
                  </a:lnTo>
                  <a:lnTo>
                    <a:pt x="1187479" y="91933"/>
                  </a:lnTo>
                  <a:lnTo>
                    <a:pt x="1193526" y="83523"/>
                  </a:lnTo>
                  <a:lnTo>
                    <a:pt x="1199521" y="73171"/>
                  </a:lnTo>
                  <a:lnTo>
                    <a:pt x="1202847" y="64601"/>
                  </a:lnTo>
                  <a:lnTo>
                    <a:pt x="1203734" y="60927"/>
                  </a:lnTo>
                  <a:lnTo>
                    <a:pt x="1207365" y="54199"/>
                  </a:lnTo>
                  <a:lnTo>
                    <a:pt x="1209723" y="51015"/>
                  </a:lnTo>
                  <a:lnTo>
                    <a:pt x="1212342" y="44833"/>
                  </a:lnTo>
                  <a:lnTo>
                    <a:pt x="1213040" y="41795"/>
                  </a:lnTo>
                  <a:lnTo>
                    <a:pt x="1216462" y="35773"/>
                  </a:lnTo>
                  <a:lnTo>
                    <a:pt x="1218763" y="32779"/>
                  </a:lnTo>
                  <a:lnTo>
                    <a:pt x="1221321" y="26805"/>
                  </a:lnTo>
                  <a:lnTo>
                    <a:pt x="1222761" y="17865"/>
                  </a:lnTo>
                  <a:lnTo>
                    <a:pt x="1222963" y="14886"/>
                  </a:lnTo>
                  <a:lnTo>
                    <a:pt x="1224089" y="12901"/>
                  </a:lnTo>
                  <a:lnTo>
                    <a:pt x="1225833" y="11577"/>
                  </a:lnTo>
                  <a:lnTo>
                    <a:pt x="1231020" y="9453"/>
                  </a:lnTo>
                  <a:lnTo>
                    <a:pt x="1231446" y="8286"/>
                  </a:lnTo>
                  <a:lnTo>
                    <a:pt x="1232294" y="34"/>
                  </a:lnTo>
                  <a:lnTo>
                    <a:pt x="1241226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xmlns="" val="948859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8669" t="50000" r="60223" b="33474"/>
          <a:stretch/>
        </p:blipFill>
        <p:spPr bwMode="auto">
          <a:xfrm>
            <a:off x="762000" y="716107"/>
            <a:ext cx="4114800" cy="3141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Freeform 2"/>
          <p:cNvSpPr/>
          <p:nvPr/>
        </p:nvSpPr>
        <p:spPr>
          <a:xfrm>
            <a:off x="1919882" y="2875359"/>
            <a:ext cx="2647" cy="1"/>
          </a:xfrm>
          <a:custGeom>
            <a:avLst/>
            <a:gdLst/>
            <a:ahLst/>
            <a:cxnLst/>
            <a:rect l="0" t="0" r="0" b="0"/>
            <a:pathLst>
              <a:path w="2647" h="1">
                <a:moveTo>
                  <a:pt x="0" y="0"/>
                </a:moveTo>
                <a:lnTo>
                  <a:pt x="2646" y="0"/>
                </a:lnTo>
                <a:close/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MARTInkAnnotation127"/>
          <p:cNvSpPr/>
          <p:nvPr/>
        </p:nvSpPr>
        <p:spPr>
          <a:xfrm>
            <a:off x="2330648" y="1162100"/>
            <a:ext cx="303610" cy="34479"/>
          </a:xfrm>
          <a:custGeom>
            <a:avLst/>
            <a:gdLst/>
            <a:ahLst/>
            <a:cxnLst/>
            <a:rect l="0" t="0" r="0" b="0"/>
            <a:pathLst>
              <a:path w="303610" h="34479">
                <a:moveTo>
                  <a:pt x="0" y="34478"/>
                </a:moveTo>
                <a:lnTo>
                  <a:pt x="0" y="20916"/>
                </a:lnTo>
                <a:lnTo>
                  <a:pt x="992" y="19484"/>
                </a:lnTo>
                <a:lnTo>
                  <a:pt x="2646" y="18529"/>
                </a:lnTo>
                <a:lnTo>
                  <a:pt x="7129" y="17467"/>
                </a:lnTo>
                <a:lnTo>
                  <a:pt x="15231" y="16870"/>
                </a:lnTo>
                <a:lnTo>
                  <a:pt x="20991" y="16730"/>
                </a:lnTo>
                <a:lnTo>
                  <a:pt x="24908" y="15700"/>
                </a:lnTo>
                <a:lnTo>
                  <a:pt x="29504" y="14022"/>
                </a:lnTo>
                <a:lnTo>
                  <a:pt x="34552" y="11911"/>
                </a:lnTo>
                <a:lnTo>
                  <a:pt x="39902" y="10503"/>
                </a:lnTo>
                <a:lnTo>
                  <a:pt x="45453" y="9565"/>
                </a:lnTo>
                <a:lnTo>
                  <a:pt x="51138" y="8940"/>
                </a:lnTo>
                <a:lnTo>
                  <a:pt x="56912" y="8523"/>
                </a:lnTo>
                <a:lnTo>
                  <a:pt x="62746" y="8245"/>
                </a:lnTo>
                <a:lnTo>
                  <a:pt x="75512" y="7936"/>
                </a:lnTo>
                <a:lnTo>
                  <a:pt x="279155" y="7689"/>
                </a:lnTo>
                <a:lnTo>
                  <a:pt x="282345" y="6696"/>
                </a:lnTo>
                <a:lnTo>
                  <a:pt x="285464" y="5043"/>
                </a:lnTo>
                <a:lnTo>
                  <a:pt x="292859" y="0"/>
                </a:lnTo>
                <a:lnTo>
                  <a:pt x="294459" y="579"/>
                </a:lnTo>
                <a:lnTo>
                  <a:pt x="296516" y="1956"/>
                </a:lnTo>
                <a:lnTo>
                  <a:pt x="303609" y="768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InkAnnotation128"/>
          <p:cNvSpPr/>
          <p:nvPr/>
        </p:nvSpPr>
        <p:spPr>
          <a:xfrm>
            <a:off x="1563063" y="1134070"/>
            <a:ext cx="321102" cy="107157"/>
          </a:xfrm>
          <a:custGeom>
            <a:avLst/>
            <a:gdLst/>
            <a:ahLst/>
            <a:cxnLst/>
            <a:rect l="0" t="0" r="0" b="0"/>
            <a:pathLst>
              <a:path w="321102" h="107157">
                <a:moveTo>
                  <a:pt x="8562" y="107156"/>
                </a:moveTo>
                <a:lnTo>
                  <a:pt x="873" y="99468"/>
                </a:lnTo>
                <a:lnTo>
                  <a:pt x="184" y="96132"/>
                </a:lnTo>
                <a:lnTo>
                  <a:pt x="0" y="93854"/>
                </a:lnTo>
                <a:lnTo>
                  <a:pt x="869" y="91342"/>
                </a:lnTo>
                <a:lnTo>
                  <a:pt x="2441" y="88676"/>
                </a:lnTo>
                <a:lnTo>
                  <a:pt x="4481" y="85906"/>
                </a:lnTo>
                <a:lnTo>
                  <a:pt x="6833" y="83068"/>
                </a:lnTo>
                <a:lnTo>
                  <a:pt x="9394" y="80183"/>
                </a:lnTo>
                <a:lnTo>
                  <a:pt x="15892" y="73165"/>
                </a:lnTo>
                <a:lnTo>
                  <a:pt x="18409" y="71597"/>
                </a:lnTo>
                <a:lnTo>
                  <a:pt x="22072" y="69559"/>
                </a:lnTo>
                <a:lnTo>
                  <a:pt x="26498" y="67209"/>
                </a:lnTo>
                <a:lnTo>
                  <a:pt x="30441" y="64650"/>
                </a:lnTo>
                <a:lnTo>
                  <a:pt x="34062" y="61951"/>
                </a:lnTo>
                <a:lnTo>
                  <a:pt x="37468" y="59160"/>
                </a:lnTo>
                <a:lnTo>
                  <a:pt x="41723" y="56307"/>
                </a:lnTo>
                <a:lnTo>
                  <a:pt x="46544" y="53413"/>
                </a:lnTo>
                <a:lnTo>
                  <a:pt x="51743" y="50491"/>
                </a:lnTo>
                <a:lnTo>
                  <a:pt x="57193" y="48544"/>
                </a:lnTo>
                <a:lnTo>
                  <a:pt x="62811" y="47245"/>
                </a:lnTo>
                <a:lnTo>
                  <a:pt x="68540" y="46380"/>
                </a:lnTo>
                <a:lnTo>
                  <a:pt x="75336" y="44810"/>
                </a:lnTo>
                <a:lnTo>
                  <a:pt x="82844" y="42772"/>
                </a:lnTo>
                <a:lnTo>
                  <a:pt x="90825" y="40421"/>
                </a:lnTo>
                <a:lnTo>
                  <a:pt x="98130" y="38853"/>
                </a:lnTo>
                <a:lnTo>
                  <a:pt x="104985" y="37808"/>
                </a:lnTo>
                <a:lnTo>
                  <a:pt x="111539" y="37112"/>
                </a:lnTo>
                <a:lnTo>
                  <a:pt x="118885" y="35655"/>
                </a:lnTo>
                <a:lnTo>
                  <a:pt x="126759" y="33692"/>
                </a:lnTo>
                <a:lnTo>
                  <a:pt x="134985" y="31391"/>
                </a:lnTo>
                <a:lnTo>
                  <a:pt x="142453" y="28865"/>
                </a:lnTo>
                <a:lnTo>
                  <a:pt x="149416" y="26188"/>
                </a:lnTo>
                <a:lnTo>
                  <a:pt x="156043" y="23412"/>
                </a:lnTo>
                <a:lnTo>
                  <a:pt x="163437" y="21561"/>
                </a:lnTo>
                <a:lnTo>
                  <a:pt x="171343" y="20327"/>
                </a:lnTo>
                <a:lnTo>
                  <a:pt x="179590" y="19504"/>
                </a:lnTo>
                <a:lnTo>
                  <a:pt x="188065" y="17964"/>
                </a:lnTo>
                <a:lnTo>
                  <a:pt x="196692" y="15944"/>
                </a:lnTo>
                <a:lnTo>
                  <a:pt x="205419" y="13606"/>
                </a:lnTo>
                <a:lnTo>
                  <a:pt x="214214" y="12047"/>
                </a:lnTo>
                <a:lnTo>
                  <a:pt x="223054" y="11008"/>
                </a:lnTo>
                <a:lnTo>
                  <a:pt x="231923" y="10315"/>
                </a:lnTo>
                <a:lnTo>
                  <a:pt x="240813" y="9853"/>
                </a:lnTo>
                <a:lnTo>
                  <a:pt x="258628" y="9340"/>
                </a:lnTo>
                <a:lnTo>
                  <a:pt x="266554" y="8211"/>
                </a:lnTo>
                <a:lnTo>
                  <a:pt x="273822" y="6466"/>
                </a:lnTo>
                <a:lnTo>
                  <a:pt x="280652" y="4311"/>
                </a:lnTo>
                <a:lnTo>
                  <a:pt x="287189" y="2874"/>
                </a:lnTo>
                <a:lnTo>
                  <a:pt x="293532" y="1916"/>
                </a:lnTo>
                <a:lnTo>
                  <a:pt x="299745" y="1277"/>
                </a:lnTo>
                <a:lnTo>
                  <a:pt x="309294" y="567"/>
                </a:lnTo>
                <a:lnTo>
                  <a:pt x="321101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InkAnnotation129"/>
          <p:cNvSpPr/>
          <p:nvPr/>
        </p:nvSpPr>
        <p:spPr>
          <a:xfrm>
            <a:off x="2018109" y="1107281"/>
            <a:ext cx="232173" cy="53579"/>
          </a:xfrm>
          <a:custGeom>
            <a:avLst/>
            <a:gdLst/>
            <a:ahLst/>
            <a:cxnLst/>
            <a:rect l="0" t="0" r="0" b="0"/>
            <a:pathLst>
              <a:path w="232173" h="53579">
                <a:moveTo>
                  <a:pt x="0" y="53578"/>
                </a:moveTo>
                <a:lnTo>
                  <a:pt x="0" y="48837"/>
                </a:lnTo>
                <a:lnTo>
                  <a:pt x="992" y="47441"/>
                </a:lnTo>
                <a:lnTo>
                  <a:pt x="2646" y="46510"/>
                </a:lnTo>
                <a:lnTo>
                  <a:pt x="7688" y="45016"/>
                </a:lnTo>
                <a:lnTo>
                  <a:pt x="13302" y="44757"/>
                </a:lnTo>
                <a:lnTo>
                  <a:pt x="25990" y="44681"/>
                </a:lnTo>
                <a:lnTo>
                  <a:pt x="30225" y="43678"/>
                </a:lnTo>
                <a:lnTo>
                  <a:pt x="34041" y="42017"/>
                </a:lnTo>
                <a:lnTo>
                  <a:pt x="37577" y="39917"/>
                </a:lnTo>
                <a:lnTo>
                  <a:pt x="41918" y="38518"/>
                </a:lnTo>
                <a:lnTo>
                  <a:pt x="46797" y="37585"/>
                </a:lnTo>
                <a:lnTo>
                  <a:pt x="52034" y="36963"/>
                </a:lnTo>
                <a:lnTo>
                  <a:pt x="57509" y="35556"/>
                </a:lnTo>
                <a:lnTo>
                  <a:pt x="63144" y="33626"/>
                </a:lnTo>
                <a:lnTo>
                  <a:pt x="68885" y="31347"/>
                </a:lnTo>
                <a:lnTo>
                  <a:pt x="74697" y="29827"/>
                </a:lnTo>
                <a:lnTo>
                  <a:pt x="80556" y="28814"/>
                </a:lnTo>
                <a:lnTo>
                  <a:pt x="86446" y="28139"/>
                </a:lnTo>
                <a:lnTo>
                  <a:pt x="92357" y="26697"/>
                </a:lnTo>
                <a:lnTo>
                  <a:pt x="98282" y="24743"/>
                </a:lnTo>
                <a:lnTo>
                  <a:pt x="104217" y="22448"/>
                </a:lnTo>
                <a:lnTo>
                  <a:pt x="111150" y="20919"/>
                </a:lnTo>
                <a:lnTo>
                  <a:pt x="118748" y="19899"/>
                </a:lnTo>
                <a:lnTo>
                  <a:pt x="126790" y="19219"/>
                </a:lnTo>
                <a:lnTo>
                  <a:pt x="134136" y="18766"/>
                </a:lnTo>
                <a:lnTo>
                  <a:pt x="147590" y="18262"/>
                </a:lnTo>
                <a:lnTo>
                  <a:pt x="153956" y="17135"/>
                </a:lnTo>
                <a:lnTo>
                  <a:pt x="160184" y="15392"/>
                </a:lnTo>
                <a:lnTo>
                  <a:pt x="166321" y="13238"/>
                </a:lnTo>
                <a:lnTo>
                  <a:pt x="171404" y="11802"/>
                </a:lnTo>
                <a:lnTo>
                  <a:pt x="175785" y="10844"/>
                </a:lnTo>
                <a:lnTo>
                  <a:pt x="179697" y="10206"/>
                </a:lnTo>
                <a:lnTo>
                  <a:pt x="186691" y="9497"/>
                </a:lnTo>
                <a:lnTo>
                  <a:pt x="189945" y="9308"/>
                </a:lnTo>
                <a:lnTo>
                  <a:pt x="198852" y="9098"/>
                </a:lnTo>
                <a:lnTo>
                  <a:pt x="204006" y="9041"/>
                </a:lnTo>
                <a:lnTo>
                  <a:pt x="207441" y="8012"/>
                </a:lnTo>
                <a:lnTo>
                  <a:pt x="209731" y="6333"/>
                </a:lnTo>
                <a:lnTo>
                  <a:pt x="211259" y="4222"/>
                </a:lnTo>
                <a:lnTo>
                  <a:pt x="213269" y="2815"/>
                </a:lnTo>
                <a:lnTo>
                  <a:pt x="218148" y="1251"/>
                </a:lnTo>
                <a:lnTo>
                  <a:pt x="221733" y="370"/>
                </a:lnTo>
                <a:lnTo>
                  <a:pt x="227535" y="110"/>
                </a:lnTo>
                <a:lnTo>
                  <a:pt x="232172" y="0"/>
                </a:lnTo>
                <a:lnTo>
                  <a:pt x="223242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InkAnnotation130"/>
          <p:cNvSpPr/>
          <p:nvPr/>
        </p:nvSpPr>
        <p:spPr>
          <a:xfrm>
            <a:off x="1535906" y="2178843"/>
            <a:ext cx="294680" cy="517923"/>
          </a:xfrm>
          <a:custGeom>
            <a:avLst/>
            <a:gdLst/>
            <a:ahLst/>
            <a:cxnLst/>
            <a:rect l="0" t="0" r="0" b="0"/>
            <a:pathLst>
              <a:path w="294680" h="517923">
                <a:moveTo>
                  <a:pt x="294679" y="0"/>
                </a:moveTo>
                <a:lnTo>
                  <a:pt x="294679" y="4741"/>
                </a:lnTo>
                <a:lnTo>
                  <a:pt x="293687" y="7129"/>
                </a:lnTo>
                <a:lnTo>
                  <a:pt x="284966" y="20738"/>
                </a:lnTo>
                <a:lnTo>
                  <a:pt x="279448" y="32037"/>
                </a:lnTo>
                <a:lnTo>
                  <a:pt x="273688" y="46981"/>
                </a:lnTo>
                <a:lnTo>
                  <a:pt x="264868" y="72129"/>
                </a:lnTo>
                <a:lnTo>
                  <a:pt x="247050" y="125077"/>
                </a:lnTo>
                <a:lnTo>
                  <a:pt x="243083" y="134978"/>
                </a:lnTo>
                <a:lnTo>
                  <a:pt x="238454" y="145548"/>
                </a:lnTo>
                <a:lnTo>
                  <a:pt x="233383" y="156563"/>
                </a:lnTo>
                <a:lnTo>
                  <a:pt x="227026" y="167876"/>
                </a:lnTo>
                <a:lnTo>
                  <a:pt x="219812" y="179386"/>
                </a:lnTo>
                <a:lnTo>
                  <a:pt x="212025" y="191028"/>
                </a:lnTo>
                <a:lnTo>
                  <a:pt x="204850" y="203751"/>
                </a:lnTo>
                <a:lnTo>
                  <a:pt x="198082" y="217193"/>
                </a:lnTo>
                <a:lnTo>
                  <a:pt x="191586" y="231116"/>
                </a:lnTo>
                <a:lnTo>
                  <a:pt x="184279" y="244366"/>
                </a:lnTo>
                <a:lnTo>
                  <a:pt x="176430" y="257169"/>
                </a:lnTo>
                <a:lnTo>
                  <a:pt x="168222" y="269673"/>
                </a:lnTo>
                <a:lnTo>
                  <a:pt x="160765" y="281977"/>
                </a:lnTo>
                <a:lnTo>
                  <a:pt x="153809" y="294149"/>
                </a:lnTo>
                <a:lnTo>
                  <a:pt x="147188" y="306232"/>
                </a:lnTo>
                <a:lnTo>
                  <a:pt x="139797" y="318256"/>
                </a:lnTo>
                <a:lnTo>
                  <a:pt x="131893" y="330241"/>
                </a:lnTo>
                <a:lnTo>
                  <a:pt x="102561" y="373252"/>
                </a:lnTo>
                <a:lnTo>
                  <a:pt x="96155" y="383772"/>
                </a:lnTo>
                <a:lnTo>
                  <a:pt x="89900" y="394754"/>
                </a:lnTo>
                <a:lnTo>
                  <a:pt x="83746" y="406045"/>
                </a:lnTo>
                <a:lnTo>
                  <a:pt x="77659" y="415556"/>
                </a:lnTo>
                <a:lnTo>
                  <a:pt x="71616" y="423881"/>
                </a:lnTo>
                <a:lnTo>
                  <a:pt x="65603" y="431416"/>
                </a:lnTo>
                <a:lnTo>
                  <a:pt x="59610" y="439415"/>
                </a:lnTo>
                <a:lnTo>
                  <a:pt x="47660" y="456241"/>
                </a:lnTo>
                <a:lnTo>
                  <a:pt x="42687" y="463903"/>
                </a:lnTo>
                <a:lnTo>
                  <a:pt x="34516" y="477708"/>
                </a:lnTo>
                <a:lnTo>
                  <a:pt x="29956" y="483175"/>
                </a:lnTo>
                <a:lnTo>
                  <a:pt x="24932" y="487812"/>
                </a:lnTo>
                <a:lnTo>
                  <a:pt x="19598" y="491896"/>
                </a:lnTo>
                <a:lnTo>
                  <a:pt x="16041" y="495610"/>
                </a:lnTo>
                <a:lnTo>
                  <a:pt x="13671" y="499079"/>
                </a:lnTo>
                <a:lnTo>
                  <a:pt x="10045" y="505579"/>
                </a:lnTo>
                <a:lnTo>
                  <a:pt x="1012" y="516708"/>
                </a:lnTo>
                <a:lnTo>
                  <a:pt x="0" y="51792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InkAnnotation131"/>
          <p:cNvSpPr/>
          <p:nvPr/>
        </p:nvSpPr>
        <p:spPr>
          <a:xfrm>
            <a:off x="1571625" y="2321718"/>
            <a:ext cx="258961" cy="428626"/>
          </a:xfrm>
          <a:custGeom>
            <a:avLst/>
            <a:gdLst/>
            <a:ahLst/>
            <a:cxnLst/>
            <a:rect l="0" t="0" r="0" b="0"/>
            <a:pathLst>
              <a:path w="258961" h="428626">
                <a:moveTo>
                  <a:pt x="0" y="0"/>
                </a:moveTo>
                <a:lnTo>
                  <a:pt x="0" y="7689"/>
                </a:lnTo>
                <a:lnTo>
                  <a:pt x="7129" y="16806"/>
                </a:lnTo>
                <a:lnTo>
                  <a:pt x="16223" y="32210"/>
                </a:lnTo>
                <a:lnTo>
                  <a:pt x="25731" y="47058"/>
                </a:lnTo>
                <a:lnTo>
                  <a:pt x="42240" y="72151"/>
                </a:lnTo>
                <a:lnTo>
                  <a:pt x="48996" y="80843"/>
                </a:lnTo>
                <a:lnTo>
                  <a:pt x="56476" y="89614"/>
                </a:lnTo>
                <a:lnTo>
                  <a:pt x="64440" y="98438"/>
                </a:lnTo>
                <a:lnTo>
                  <a:pt x="71733" y="107298"/>
                </a:lnTo>
                <a:lnTo>
                  <a:pt x="78580" y="116180"/>
                </a:lnTo>
                <a:lnTo>
                  <a:pt x="85129" y="125078"/>
                </a:lnTo>
                <a:lnTo>
                  <a:pt x="91479" y="134979"/>
                </a:lnTo>
                <a:lnTo>
                  <a:pt x="97696" y="145549"/>
                </a:lnTo>
                <a:lnTo>
                  <a:pt x="103826" y="156564"/>
                </a:lnTo>
                <a:lnTo>
                  <a:pt x="109897" y="166884"/>
                </a:lnTo>
                <a:lnTo>
                  <a:pt x="121934" y="186288"/>
                </a:lnTo>
                <a:lnTo>
                  <a:pt x="127922" y="196622"/>
                </a:lnTo>
                <a:lnTo>
                  <a:pt x="139867" y="218687"/>
                </a:lnTo>
                <a:lnTo>
                  <a:pt x="157748" y="253422"/>
                </a:lnTo>
                <a:lnTo>
                  <a:pt x="163704" y="264198"/>
                </a:lnTo>
                <a:lnTo>
                  <a:pt x="169659" y="274359"/>
                </a:lnTo>
                <a:lnTo>
                  <a:pt x="181568" y="293586"/>
                </a:lnTo>
                <a:lnTo>
                  <a:pt x="193475" y="312053"/>
                </a:lnTo>
                <a:lnTo>
                  <a:pt x="198436" y="321145"/>
                </a:lnTo>
                <a:lnTo>
                  <a:pt x="202736" y="330183"/>
                </a:lnTo>
                <a:lnTo>
                  <a:pt x="206595" y="339184"/>
                </a:lnTo>
                <a:lnTo>
                  <a:pt x="210159" y="348162"/>
                </a:lnTo>
                <a:lnTo>
                  <a:pt x="216766" y="366075"/>
                </a:lnTo>
                <a:lnTo>
                  <a:pt x="223009" y="378666"/>
                </a:lnTo>
                <a:lnTo>
                  <a:pt x="229092" y="388562"/>
                </a:lnTo>
                <a:lnTo>
                  <a:pt x="235102" y="399575"/>
                </a:lnTo>
                <a:lnTo>
                  <a:pt x="241081" y="408438"/>
                </a:lnTo>
                <a:lnTo>
                  <a:pt x="244064" y="412190"/>
                </a:lnTo>
                <a:lnTo>
                  <a:pt x="247045" y="414692"/>
                </a:lnTo>
                <a:lnTo>
                  <a:pt x="250025" y="416360"/>
                </a:lnTo>
                <a:lnTo>
                  <a:pt x="253003" y="417472"/>
                </a:lnTo>
                <a:lnTo>
                  <a:pt x="254989" y="419205"/>
                </a:lnTo>
                <a:lnTo>
                  <a:pt x="256313" y="421353"/>
                </a:lnTo>
                <a:lnTo>
                  <a:pt x="258960" y="42862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InkAnnotation132"/>
          <p:cNvSpPr/>
          <p:nvPr/>
        </p:nvSpPr>
        <p:spPr>
          <a:xfrm>
            <a:off x="1884164" y="1955601"/>
            <a:ext cx="142876" cy="241103"/>
          </a:xfrm>
          <a:custGeom>
            <a:avLst/>
            <a:gdLst/>
            <a:ahLst/>
            <a:cxnLst/>
            <a:rect l="0" t="0" r="0" b="0"/>
            <a:pathLst>
              <a:path w="142876" h="241103">
                <a:moveTo>
                  <a:pt x="0" y="0"/>
                </a:moveTo>
                <a:lnTo>
                  <a:pt x="7688" y="7688"/>
                </a:lnTo>
                <a:lnTo>
                  <a:pt x="11023" y="13670"/>
                </a:lnTo>
                <a:lnTo>
                  <a:pt x="13302" y="18043"/>
                </a:lnTo>
                <a:lnTo>
                  <a:pt x="15813" y="21950"/>
                </a:lnTo>
                <a:lnTo>
                  <a:pt x="18479" y="25548"/>
                </a:lnTo>
                <a:lnTo>
                  <a:pt x="21249" y="28938"/>
                </a:lnTo>
                <a:lnTo>
                  <a:pt x="23096" y="33183"/>
                </a:lnTo>
                <a:lnTo>
                  <a:pt x="24327" y="37997"/>
                </a:lnTo>
                <a:lnTo>
                  <a:pt x="25147" y="43191"/>
                </a:lnTo>
                <a:lnTo>
                  <a:pt x="26686" y="47645"/>
                </a:lnTo>
                <a:lnTo>
                  <a:pt x="28705" y="51607"/>
                </a:lnTo>
                <a:lnTo>
                  <a:pt x="31043" y="55241"/>
                </a:lnTo>
                <a:lnTo>
                  <a:pt x="33593" y="59648"/>
                </a:lnTo>
                <a:lnTo>
                  <a:pt x="39073" y="69836"/>
                </a:lnTo>
                <a:lnTo>
                  <a:pt x="62522" y="116139"/>
                </a:lnTo>
                <a:lnTo>
                  <a:pt x="74417" y="139909"/>
                </a:lnTo>
                <a:lnTo>
                  <a:pt x="76400" y="144866"/>
                </a:lnTo>
                <a:lnTo>
                  <a:pt x="77722" y="149164"/>
                </a:lnTo>
                <a:lnTo>
                  <a:pt x="78604" y="153021"/>
                </a:lnTo>
                <a:lnTo>
                  <a:pt x="80184" y="157576"/>
                </a:lnTo>
                <a:lnTo>
                  <a:pt x="82229" y="162598"/>
                </a:lnTo>
                <a:lnTo>
                  <a:pt x="84585" y="167930"/>
                </a:lnTo>
                <a:lnTo>
                  <a:pt x="89848" y="179146"/>
                </a:lnTo>
                <a:lnTo>
                  <a:pt x="92641" y="184915"/>
                </a:lnTo>
                <a:lnTo>
                  <a:pt x="95495" y="189753"/>
                </a:lnTo>
                <a:lnTo>
                  <a:pt x="98389" y="193971"/>
                </a:lnTo>
                <a:lnTo>
                  <a:pt x="101312" y="197775"/>
                </a:lnTo>
                <a:lnTo>
                  <a:pt x="104558" y="204647"/>
                </a:lnTo>
                <a:lnTo>
                  <a:pt x="105424" y="207869"/>
                </a:lnTo>
                <a:lnTo>
                  <a:pt x="109032" y="214095"/>
                </a:lnTo>
                <a:lnTo>
                  <a:pt x="111383" y="217144"/>
                </a:lnTo>
                <a:lnTo>
                  <a:pt x="113943" y="220169"/>
                </a:lnTo>
                <a:lnTo>
                  <a:pt x="116641" y="223178"/>
                </a:lnTo>
                <a:lnTo>
                  <a:pt x="119433" y="226176"/>
                </a:lnTo>
                <a:lnTo>
                  <a:pt x="121293" y="229167"/>
                </a:lnTo>
                <a:lnTo>
                  <a:pt x="123361" y="235136"/>
                </a:lnTo>
                <a:lnTo>
                  <a:pt x="124905" y="237124"/>
                </a:lnTo>
                <a:lnTo>
                  <a:pt x="126926" y="238450"/>
                </a:lnTo>
                <a:lnTo>
                  <a:pt x="133929" y="241096"/>
                </a:lnTo>
                <a:lnTo>
                  <a:pt x="133934" y="241098"/>
                </a:lnTo>
                <a:lnTo>
                  <a:pt x="142875" y="24110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InkAnnotation133"/>
          <p:cNvSpPr/>
          <p:nvPr/>
        </p:nvSpPr>
        <p:spPr>
          <a:xfrm>
            <a:off x="1955601" y="2321718"/>
            <a:ext cx="437433" cy="705245"/>
          </a:xfrm>
          <a:custGeom>
            <a:avLst/>
            <a:gdLst/>
            <a:ahLst/>
            <a:cxnLst/>
            <a:rect l="0" t="0" r="0" b="0"/>
            <a:pathLst>
              <a:path w="437433" h="705245">
                <a:moveTo>
                  <a:pt x="250031" y="0"/>
                </a:moveTo>
                <a:lnTo>
                  <a:pt x="250031" y="76308"/>
                </a:lnTo>
                <a:lnTo>
                  <a:pt x="247385" y="91462"/>
                </a:lnTo>
                <a:lnTo>
                  <a:pt x="242902" y="108119"/>
                </a:lnTo>
                <a:lnTo>
                  <a:pt x="237602" y="125444"/>
                </a:lnTo>
                <a:lnTo>
                  <a:pt x="234586" y="143066"/>
                </a:lnTo>
                <a:lnTo>
                  <a:pt x="232252" y="160819"/>
                </a:lnTo>
                <a:lnTo>
                  <a:pt x="227908" y="178632"/>
                </a:lnTo>
                <a:lnTo>
                  <a:pt x="222670" y="196470"/>
                </a:lnTo>
                <a:lnTo>
                  <a:pt x="211223" y="232175"/>
                </a:lnTo>
                <a:lnTo>
                  <a:pt x="202373" y="258962"/>
                </a:lnTo>
                <a:lnTo>
                  <a:pt x="196438" y="274175"/>
                </a:lnTo>
                <a:lnTo>
                  <a:pt x="190165" y="291250"/>
                </a:lnTo>
                <a:lnTo>
                  <a:pt x="188045" y="305909"/>
                </a:lnTo>
                <a:lnTo>
                  <a:pt x="187569" y="319646"/>
                </a:lnTo>
                <a:lnTo>
                  <a:pt x="188546" y="320253"/>
                </a:lnTo>
                <a:lnTo>
                  <a:pt x="192277" y="320929"/>
                </a:lnTo>
                <a:lnTo>
                  <a:pt x="194662" y="320117"/>
                </a:lnTo>
                <a:lnTo>
                  <a:pt x="199956" y="316568"/>
                </a:lnTo>
                <a:lnTo>
                  <a:pt x="212432" y="306206"/>
                </a:lnTo>
                <a:lnTo>
                  <a:pt x="222076" y="300464"/>
                </a:lnTo>
                <a:lnTo>
                  <a:pt x="232976" y="294605"/>
                </a:lnTo>
                <a:lnTo>
                  <a:pt x="256143" y="282759"/>
                </a:lnTo>
                <a:lnTo>
                  <a:pt x="263036" y="278795"/>
                </a:lnTo>
                <a:lnTo>
                  <a:pt x="270607" y="274168"/>
                </a:lnTo>
                <a:lnTo>
                  <a:pt x="278631" y="269099"/>
                </a:lnTo>
                <a:lnTo>
                  <a:pt x="285965" y="264728"/>
                </a:lnTo>
                <a:lnTo>
                  <a:pt x="299405" y="257224"/>
                </a:lnTo>
                <a:lnTo>
                  <a:pt x="318129" y="247422"/>
                </a:lnTo>
                <a:lnTo>
                  <a:pt x="372061" y="220275"/>
                </a:lnTo>
                <a:lnTo>
                  <a:pt x="381327" y="216963"/>
                </a:lnTo>
                <a:lnTo>
                  <a:pt x="392121" y="215098"/>
                </a:lnTo>
                <a:lnTo>
                  <a:pt x="395359" y="214836"/>
                </a:lnTo>
                <a:lnTo>
                  <a:pt x="398511" y="215654"/>
                </a:lnTo>
                <a:lnTo>
                  <a:pt x="407686" y="220553"/>
                </a:lnTo>
                <a:lnTo>
                  <a:pt x="416688" y="223438"/>
                </a:lnTo>
                <a:lnTo>
                  <a:pt x="422658" y="227629"/>
                </a:lnTo>
                <a:lnTo>
                  <a:pt x="424647" y="231128"/>
                </a:lnTo>
                <a:lnTo>
                  <a:pt x="430485" y="251001"/>
                </a:lnTo>
                <a:lnTo>
                  <a:pt x="434413" y="262369"/>
                </a:lnTo>
                <a:lnTo>
                  <a:pt x="436624" y="280917"/>
                </a:lnTo>
                <a:lnTo>
                  <a:pt x="437141" y="296501"/>
                </a:lnTo>
                <a:lnTo>
                  <a:pt x="437432" y="322008"/>
                </a:lnTo>
                <a:lnTo>
                  <a:pt x="434854" y="339568"/>
                </a:lnTo>
                <a:lnTo>
                  <a:pt x="425115" y="379835"/>
                </a:lnTo>
                <a:lnTo>
                  <a:pt x="416813" y="399995"/>
                </a:lnTo>
                <a:lnTo>
                  <a:pt x="407500" y="419870"/>
                </a:lnTo>
                <a:lnTo>
                  <a:pt x="403627" y="430726"/>
                </a:lnTo>
                <a:lnTo>
                  <a:pt x="400054" y="441932"/>
                </a:lnTo>
                <a:lnTo>
                  <a:pt x="395687" y="453371"/>
                </a:lnTo>
                <a:lnTo>
                  <a:pt x="390791" y="464966"/>
                </a:lnTo>
                <a:lnTo>
                  <a:pt x="385543" y="476665"/>
                </a:lnTo>
                <a:lnTo>
                  <a:pt x="374420" y="497601"/>
                </a:lnTo>
                <a:lnTo>
                  <a:pt x="361870" y="517820"/>
                </a:lnTo>
                <a:lnTo>
                  <a:pt x="354356" y="528768"/>
                </a:lnTo>
                <a:lnTo>
                  <a:pt x="332205" y="560493"/>
                </a:lnTo>
                <a:lnTo>
                  <a:pt x="325650" y="570115"/>
                </a:lnTo>
                <a:lnTo>
                  <a:pt x="318303" y="579507"/>
                </a:lnTo>
                <a:lnTo>
                  <a:pt x="310428" y="588744"/>
                </a:lnTo>
                <a:lnTo>
                  <a:pt x="302202" y="597879"/>
                </a:lnTo>
                <a:lnTo>
                  <a:pt x="292750" y="606945"/>
                </a:lnTo>
                <a:lnTo>
                  <a:pt x="282479" y="615966"/>
                </a:lnTo>
                <a:lnTo>
                  <a:pt x="271663" y="624957"/>
                </a:lnTo>
                <a:lnTo>
                  <a:pt x="261476" y="632935"/>
                </a:lnTo>
                <a:lnTo>
                  <a:pt x="251708" y="640238"/>
                </a:lnTo>
                <a:lnTo>
                  <a:pt x="232917" y="653644"/>
                </a:lnTo>
                <a:lnTo>
                  <a:pt x="187622" y="684451"/>
                </a:lnTo>
                <a:lnTo>
                  <a:pt x="178659" y="689465"/>
                </a:lnTo>
                <a:lnTo>
                  <a:pt x="169708" y="693800"/>
                </a:lnTo>
                <a:lnTo>
                  <a:pt x="160763" y="697682"/>
                </a:lnTo>
                <a:lnTo>
                  <a:pt x="151824" y="700270"/>
                </a:lnTo>
                <a:lnTo>
                  <a:pt x="142888" y="701995"/>
                </a:lnTo>
                <a:lnTo>
                  <a:pt x="133954" y="703145"/>
                </a:lnTo>
                <a:lnTo>
                  <a:pt x="125021" y="703912"/>
                </a:lnTo>
                <a:lnTo>
                  <a:pt x="116090" y="704423"/>
                </a:lnTo>
                <a:lnTo>
                  <a:pt x="99220" y="704991"/>
                </a:lnTo>
                <a:lnTo>
                  <a:pt x="85108" y="705244"/>
                </a:lnTo>
                <a:lnTo>
                  <a:pt x="72222" y="702710"/>
                </a:lnTo>
                <a:lnTo>
                  <a:pt x="59880" y="698277"/>
                </a:lnTo>
                <a:lnTo>
                  <a:pt x="47780" y="692999"/>
                </a:lnTo>
                <a:lnTo>
                  <a:pt x="35788" y="684700"/>
                </a:lnTo>
                <a:lnTo>
                  <a:pt x="24835" y="674397"/>
                </a:lnTo>
                <a:lnTo>
                  <a:pt x="13091" y="658433"/>
                </a:lnTo>
                <a:lnTo>
                  <a:pt x="0" y="64293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InkAnnotation134"/>
          <p:cNvSpPr/>
          <p:nvPr/>
        </p:nvSpPr>
        <p:spPr>
          <a:xfrm>
            <a:off x="2473523" y="2223492"/>
            <a:ext cx="107157" cy="241102"/>
          </a:xfrm>
          <a:custGeom>
            <a:avLst/>
            <a:gdLst/>
            <a:ahLst/>
            <a:cxnLst/>
            <a:rect l="0" t="0" r="0" b="0"/>
            <a:pathLst>
              <a:path w="107157" h="241102">
                <a:moveTo>
                  <a:pt x="0" y="0"/>
                </a:moveTo>
                <a:lnTo>
                  <a:pt x="0" y="13561"/>
                </a:lnTo>
                <a:lnTo>
                  <a:pt x="992" y="15986"/>
                </a:lnTo>
                <a:lnTo>
                  <a:pt x="2646" y="18594"/>
                </a:lnTo>
                <a:lnTo>
                  <a:pt x="4740" y="21326"/>
                </a:lnTo>
                <a:lnTo>
                  <a:pt x="7068" y="27007"/>
                </a:lnTo>
                <a:lnTo>
                  <a:pt x="9094" y="33831"/>
                </a:lnTo>
                <a:lnTo>
                  <a:pt x="11024" y="38429"/>
                </a:lnTo>
                <a:lnTo>
                  <a:pt x="13302" y="43478"/>
                </a:lnTo>
                <a:lnTo>
                  <a:pt x="14821" y="47837"/>
                </a:lnTo>
                <a:lnTo>
                  <a:pt x="16509" y="55326"/>
                </a:lnTo>
                <a:lnTo>
                  <a:pt x="17951" y="59704"/>
                </a:lnTo>
                <a:lnTo>
                  <a:pt x="19905" y="64608"/>
                </a:lnTo>
                <a:lnTo>
                  <a:pt x="22199" y="69861"/>
                </a:lnTo>
                <a:lnTo>
                  <a:pt x="27395" y="80989"/>
                </a:lnTo>
                <a:lnTo>
                  <a:pt x="38815" y="104302"/>
                </a:lnTo>
                <a:lnTo>
                  <a:pt x="41752" y="109222"/>
                </a:lnTo>
                <a:lnTo>
                  <a:pt x="44702" y="113495"/>
                </a:lnTo>
                <a:lnTo>
                  <a:pt x="47660" y="117335"/>
                </a:lnTo>
                <a:lnTo>
                  <a:pt x="50625" y="121879"/>
                </a:lnTo>
                <a:lnTo>
                  <a:pt x="53594" y="126893"/>
                </a:lnTo>
                <a:lnTo>
                  <a:pt x="56565" y="132220"/>
                </a:lnTo>
                <a:lnTo>
                  <a:pt x="58546" y="137756"/>
                </a:lnTo>
                <a:lnTo>
                  <a:pt x="59866" y="143431"/>
                </a:lnTo>
                <a:lnTo>
                  <a:pt x="60747" y="149199"/>
                </a:lnTo>
                <a:lnTo>
                  <a:pt x="62326" y="154036"/>
                </a:lnTo>
                <a:lnTo>
                  <a:pt x="64371" y="158253"/>
                </a:lnTo>
                <a:lnTo>
                  <a:pt x="66726" y="162056"/>
                </a:lnTo>
                <a:lnTo>
                  <a:pt x="69343" y="168929"/>
                </a:lnTo>
                <a:lnTo>
                  <a:pt x="70042" y="172150"/>
                </a:lnTo>
                <a:lnTo>
                  <a:pt x="71499" y="175290"/>
                </a:lnTo>
                <a:lnTo>
                  <a:pt x="73463" y="178376"/>
                </a:lnTo>
                <a:lnTo>
                  <a:pt x="75764" y="181425"/>
                </a:lnTo>
                <a:lnTo>
                  <a:pt x="78322" y="187459"/>
                </a:lnTo>
                <a:lnTo>
                  <a:pt x="79003" y="190457"/>
                </a:lnTo>
                <a:lnTo>
                  <a:pt x="80450" y="193447"/>
                </a:lnTo>
                <a:lnTo>
                  <a:pt x="82407" y="196434"/>
                </a:lnTo>
                <a:lnTo>
                  <a:pt x="84703" y="199417"/>
                </a:lnTo>
                <a:lnTo>
                  <a:pt x="87255" y="205377"/>
                </a:lnTo>
                <a:lnTo>
                  <a:pt x="87936" y="208355"/>
                </a:lnTo>
                <a:lnTo>
                  <a:pt x="89381" y="211333"/>
                </a:lnTo>
                <a:lnTo>
                  <a:pt x="91338" y="214310"/>
                </a:lnTo>
                <a:lnTo>
                  <a:pt x="96866" y="221478"/>
                </a:lnTo>
                <a:lnTo>
                  <a:pt x="97621" y="225104"/>
                </a:lnTo>
                <a:lnTo>
                  <a:pt x="97823" y="227459"/>
                </a:lnTo>
                <a:lnTo>
                  <a:pt x="98950" y="229030"/>
                </a:lnTo>
                <a:lnTo>
                  <a:pt x="100693" y="230078"/>
                </a:lnTo>
                <a:lnTo>
                  <a:pt x="107123" y="232161"/>
                </a:lnTo>
                <a:lnTo>
                  <a:pt x="107156" y="232172"/>
                </a:lnTo>
                <a:lnTo>
                  <a:pt x="107156" y="24110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InkAnnotation135"/>
          <p:cNvSpPr/>
          <p:nvPr/>
        </p:nvSpPr>
        <p:spPr>
          <a:xfrm>
            <a:off x="2937925" y="2116335"/>
            <a:ext cx="401779" cy="1134072"/>
          </a:xfrm>
          <a:custGeom>
            <a:avLst/>
            <a:gdLst/>
            <a:ahLst/>
            <a:cxnLst/>
            <a:rect l="0" t="0" r="0" b="0"/>
            <a:pathLst>
              <a:path w="401779" h="1134072">
                <a:moveTo>
                  <a:pt x="401778" y="0"/>
                </a:moveTo>
                <a:lnTo>
                  <a:pt x="394089" y="7689"/>
                </a:lnTo>
                <a:lnTo>
                  <a:pt x="393399" y="11024"/>
                </a:lnTo>
                <a:lnTo>
                  <a:pt x="393216" y="13303"/>
                </a:lnTo>
                <a:lnTo>
                  <a:pt x="391109" y="15814"/>
                </a:lnTo>
                <a:lnTo>
                  <a:pt x="379655" y="25081"/>
                </a:lnTo>
                <a:lnTo>
                  <a:pt x="368544" y="38961"/>
                </a:lnTo>
                <a:lnTo>
                  <a:pt x="358564" y="46420"/>
                </a:lnTo>
                <a:lnTo>
                  <a:pt x="347515" y="58334"/>
                </a:lnTo>
                <a:lnTo>
                  <a:pt x="334996" y="73552"/>
                </a:lnTo>
                <a:lnTo>
                  <a:pt x="327491" y="81777"/>
                </a:lnTo>
                <a:lnTo>
                  <a:pt x="319511" y="90237"/>
                </a:lnTo>
                <a:lnTo>
                  <a:pt x="311215" y="99846"/>
                </a:lnTo>
                <a:lnTo>
                  <a:pt x="302707" y="110220"/>
                </a:lnTo>
                <a:lnTo>
                  <a:pt x="285317" y="132331"/>
                </a:lnTo>
                <a:lnTo>
                  <a:pt x="182720" y="266694"/>
                </a:lnTo>
                <a:lnTo>
                  <a:pt x="172396" y="281976"/>
                </a:lnTo>
                <a:lnTo>
                  <a:pt x="162536" y="298117"/>
                </a:lnTo>
                <a:lnTo>
                  <a:pt x="152986" y="314831"/>
                </a:lnTo>
                <a:lnTo>
                  <a:pt x="134438" y="349277"/>
                </a:lnTo>
                <a:lnTo>
                  <a:pt x="98277" y="419897"/>
                </a:lnTo>
                <a:lnTo>
                  <a:pt x="90303" y="437689"/>
                </a:lnTo>
                <a:lnTo>
                  <a:pt x="83003" y="455504"/>
                </a:lnTo>
                <a:lnTo>
                  <a:pt x="76152" y="473333"/>
                </a:lnTo>
                <a:lnTo>
                  <a:pt x="68608" y="491173"/>
                </a:lnTo>
                <a:lnTo>
                  <a:pt x="60602" y="509019"/>
                </a:lnTo>
                <a:lnTo>
                  <a:pt x="52288" y="526870"/>
                </a:lnTo>
                <a:lnTo>
                  <a:pt x="45754" y="544723"/>
                </a:lnTo>
                <a:lnTo>
                  <a:pt x="40405" y="562578"/>
                </a:lnTo>
                <a:lnTo>
                  <a:pt x="35847" y="580435"/>
                </a:lnTo>
                <a:lnTo>
                  <a:pt x="30824" y="598293"/>
                </a:lnTo>
                <a:lnTo>
                  <a:pt x="19951" y="634009"/>
                </a:lnTo>
                <a:lnTo>
                  <a:pt x="15266" y="651869"/>
                </a:lnTo>
                <a:lnTo>
                  <a:pt x="11150" y="669728"/>
                </a:lnTo>
                <a:lnTo>
                  <a:pt x="7414" y="687587"/>
                </a:lnTo>
                <a:lnTo>
                  <a:pt x="4923" y="705446"/>
                </a:lnTo>
                <a:lnTo>
                  <a:pt x="3263" y="723305"/>
                </a:lnTo>
                <a:lnTo>
                  <a:pt x="2156" y="741165"/>
                </a:lnTo>
                <a:lnTo>
                  <a:pt x="926" y="776883"/>
                </a:lnTo>
                <a:lnTo>
                  <a:pt x="136" y="843580"/>
                </a:lnTo>
                <a:lnTo>
                  <a:pt x="0" y="889470"/>
                </a:lnTo>
                <a:lnTo>
                  <a:pt x="2613" y="919526"/>
                </a:lnTo>
                <a:lnTo>
                  <a:pt x="8074" y="948428"/>
                </a:lnTo>
                <a:lnTo>
                  <a:pt x="17116" y="974503"/>
                </a:lnTo>
                <a:lnTo>
                  <a:pt x="27749" y="996675"/>
                </a:lnTo>
                <a:lnTo>
                  <a:pt x="40082" y="1017444"/>
                </a:lnTo>
                <a:lnTo>
                  <a:pt x="47538" y="1028538"/>
                </a:lnTo>
                <a:lnTo>
                  <a:pt x="55485" y="1039903"/>
                </a:lnTo>
                <a:lnTo>
                  <a:pt x="62767" y="1049464"/>
                </a:lnTo>
                <a:lnTo>
                  <a:pt x="69607" y="1057823"/>
                </a:lnTo>
                <a:lnTo>
                  <a:pt x="76150" y="1065379"/>
                </a:lnTo>
                <a:lnTo>
                  <a:pt x="83490" y="1073394"/>
                </a:lnTo>
                <a:lnTo>
                  <a:pt x="99582" y="1090236"/>
                </a:lnTo>
                <a:lnTo>
                  <a:pt x="108041" y="1096910"/>
                </a:lnTo>
                <a:lnTo>
                  <a:pt x="116656" y="1102352"/>
                </a:lnTo>
                <a:lnTo>
                  <a:pt x="125376" y="1106971"/>
                </a:lnTo>
                <a:lnTo>
                  <a:pt x="134166" y="1111044"/>
                </a:lnTo>
                <a:lnTo>
                  <a:pt x="143003" y="1114750"/>
                </a:lnTo>
                <a:lnTo>
                  <a:pt x="151871" y="1118214"/>
                </a:lnTo>
                <a:lnTo>
                  <a:pt x="161751" y="1121515"/>
                </a:lnTo>
                <a:lnTo>
                  <a:pt x="172307" y="1124708"/>
                </a:lnTo>
                <a:lnTo>
                  <a:pt x="183313" y="1127829"/>
                </a:lnTo>
                <a:lnTo>
                  <a:pt x="193627" y="1129909"/>
                </a:lnTo>
                <a:lnTo>
                  <a:pt x="203479" y="1131297"/>
                </a:lnTo>
                <a:lnTo>
                  <a:pt x="213024" y="1132221"/>
                </a:lnTo>
                <a:lnTo>
                  <a:pt x="221371" y="1132838"/>
                </a:lnTo>
                <a:lnTo>
                  <a:pt x="228921" y="1133249"/>
                </a:lnTo>
                <a:lnTo>
                  <a:pt x="249973" y="113407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InkAnnotation136"/>
          <p:cNvSpPr/>
          <p:nvPr/>
        </p:nvSpPr>
        <p:spPr>
          <a:xfrm>
            <a:off x="3330773" y="2437804"/>
            <a:ext cx="419696" cy="517923"/>
          </a:xfrm>
          <a:custGeom>
            <a:avLst/>
            <a:gdLst/>
            <a:ahLst/>
            <a:cxnLst/>
            <a:rect l="0" t="0" r="0" b="0"/>
            <a:pathLst>
              <a:path w="419696" h="517923">
                <a:moveTo>
                  <a:pt x="419695" y="0"/>
                </a:moveTo>
                <a:lnTo>
                  <a:pt x="414955" y="4741"/>
                </a:lnTo>
                <a:lnTo>
                  <a:pt x="413558" y="7129"/>
                </a:lnTo>
                <a:lnTo>
                  <a:pt x="408672" y="20737"/>
                </a:lnTo>
                <a:lnTo>
                  <a:pt x="403881" y="32037"/>
                </a:lnTo>
                <a:lnTo>
                  <a:pt x="398446" y="46981"/>
                </a:lnTo>
                <a:lnTo>
                  <a:pt x="394615" y="55133"/>
                </a:lnTo>
                <a:lnTo>
                  <a:pt x="390077" y="63545"/>
                </a:lnTo>
                <a:lnTo>
                  <a:pt x="385067" y="72129"/>
                </a:lnTo>
                <a:lnTo>
                  <a:pt x="378750" y="81820"/>
                </a:lnTo>
                <a:lnTo>
                  <a:pt x="371563" y="92250"/>
                </a:lnTo>
                <a:lnTo>
                  <a:pt x="363794" y="103172"/>
                </a:lnTo>
                <a:lnTo>
                  <a:pt x="356631" y="114422"/>
                </a:lnTo>
                <a:lnTo>
                  <a:pt x="349871" y="125891"/>
                </a:lnTo>
                <a:lnTo>
                  <a:pt x="343380" y="137505"/>
                </a:lnTo>
                <a:lnTo>
                  <a:pt x="335084" y="149217"/>
                </a:lnTo>
                <a:lnTo>
                  <a:pt x="325585" y="160994"/>
                </a:lnTo>
                <a:lnTo>
                  <a:pt x="315283" y="172814"/>
                </a:lnTo>
                <a:lnTo>
                  <a:pt x="305439" y="185654"/>
                </a:lnTo>
                <a:lnTo>
                  <a:pt x="295899" y="199176"/>
                </a:lnTo>
                <a:lnTo>
                  <a:pt x="286563" y="213151"/>
                </a:lnTo>
                <a:lnTo>
                  <a:pt x="276370" y="227429"/>
                </a:lnTo>
                <a:lnTo>
                  <a:pt x="254461" y="256522"/>
                </a:lnTo>
                <a:lnTo>
                  <a:pt x="243063" y="270233"/>
                </a:lnTo>
                <a:lnTo>
                  <a:pt x="231495" y="283343"/>
                </a:lnTo>
                <a:lnTo>
                  <a:pt x="219814" y="296052"/>
                </a:lnTo>
                <a:lnTo>
                  <a:pt x="208059" y="309485"/>
                </a:lnTo>
                <a:lnTo>
                  <a:pt x="184413" y="337640"/>
                </a:lnTo>
                <a:lnTo>
                  <a:pt x="172551" y="351101"/>
                </a:lnTo>
                <a:lnTo>
                  <a:pt x="148788" y="376641"/>
                </a:lnTo>
                <a:lnTo>
                  <a:pt x="137887" y="389008"/>
                </a:lnTo>
                <a:lnTo>
                  <a:pt x="127644" y="401222"/>
                </a:lnTo>
                <a:lnTo>
                  <a:pt x="117838" y="413333"/>
                </a:lnTo>
                <a:lnTo>
                  <a:pt x="107332" y="424384"/>
                </a:lnTo>
                <a:lnTo>
                  <a:pt x="96359" y="434727"/>
                </a:lnTo>
                <a:lnTo>
                  <a:pt x="85075" y="444599"/>
                </a:lnTo>
                <a:lnTo>
                  <a:pt x="74576" y="453165"/>
                </a:lnTo>
                <a:lnTo>
                  <a:pt x="64600" y="460860"/>
                </a:lnTo>
                <a:lnTo>
                  <a:pt x="54973" y="467975"/>
                </a:lnTo>
                <a:lnTo>
                  <a:pt x="36339" y="481171"/>
                </a:lnTo>
                <a:lnTo>
                  <a:pt x="27203" y="487468"/>
                </a:lnTo>
                <a:lnTo>
                  <a:pt x="14405" y="499757"/>
                </a:lnTo>
                <a:lnTo>
                  <a:pt x="0" y="51792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InkAnnotation137"/>
          <p:cNvSpPr/>
          <p:nvPr/>
        </p:nvSpPr>
        <p:spPr>
          <a:xfrm>
            <a:off x="3384351" y="2598539"/>
            <a:ext cx="383978" cy="500063"/>
          </a:xfrm>
          <a:custGeom>
            <a:avLst/>
            <a:gdLst/>
            <a:ahLst/>
            <a:cxnLst/>
            <a:rect l="0" t="0" r="0" b="0"/>
            <a:pathLst>
              <a:path w="383978" h="500063">
                <a:moveTo>
                  <a:pt x="0" y="0"/>
                </a:moveTo>
                <a:lnTo>
                  <a:pt x="4740" y="0"/>
                </a:lnTo>
                <a:lnTo>
                  <a:pt x="7129" y="992"/>
                </a:lnTo>
                <a:lnTo>
                  <a:pt x="12429" y="4740"/>
                </a:lnTo>
                <a:lnTo>
                  <a:pt x="20738" y="12359"/>
                </a:lnTo>
                <a:lnTo>
                  <a:pt x="42240" y="33419"/>
                </a:lnTo>
                <a:lnTo>
                  <a:pt x="89869" y="80949"/>
                </a:lnTo>
                <a:lnTo>
                  <a:pt x="98608" y="90677"/>
                </a:lnTo>
                <a:lnTo>
                  <a:pt x="107410" y="101131"/>
                </a:lnTo>
                <a:lnTo>
                  <a:pt x="125128" y="123330"/>
                </a:lnTo>
                <a:lnTo>
                  <a:pt x="169679" y="181740"/>
                </a:lnTo>
                <a:lnTo>
                  <a:pt x="178604" y="194581"/>
                </a:lnTo>
                <a:lnTo>
                  <a:pt x="187530" y="208104"/>
                </a:lnTo>
                <a:lnTo>
                  <a:pt x="205386" y="236357"/>
                </a:lnTo>
                <a:lnTo>
                  <a:pt x="223243" y="265451"/>
                </a:lnTo>
                <a:lnTo>
                  <a:pt x="231181" y="279163"/>
                </a:lnTo>
                <a:lnTo>
                  <a:pt x="252824" y="318414"/>
                </a:lnTo>
                <a:lnTo>
                  <a:pt x="269132" y="346569"/>
                </a:lnTo>
                <a:lnTo>
                  <a:pt x="277648" y="360030"/>
                </a:lnTo>
                <a:lnTo>
                  <a:pt x="286302" y="372973"/>
                </a:lnTo>
                <a:lnTo>
                  <a:pt x="324334" y="428168"/>
                </a:lnTo>
                <a:lnTo>
                  <a:pt x="340602" y="450580"/>
                </a:lnTo>
                <a:lnTo>
                  <a:pt x="352462" y="465833"/>
                </a:lnTo>
                <a:lnTo>
                  <a:pt x="362033" y="476912"/>
                </a:lnTo>
                <a:lnTo>
                  <a:pt x="383977" y="50006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InkAnnotation138"/>
          <p:cNvSpPr/>
          <p:nvPr/>
        </p:nvSpPr>
        <p:spPr>
          <a:xfrm>
            <a:off x="3812976" y="2196703"/>
            <a:ext cx="133946" cy="232173"/>
          </a:xfrm>
          <a:custGeom>
            <a:avLst/>
            <a:gdLst/>
            <a:ahLst/>
            <a:cxnLst/>
            <a:rect l="0" t="0" r="0" b="0"/>
            <a:pathLst>
              <a:path w="133946" h="232173">
                <a:moveTo>
                  <a:pt x="0" y="0"/>
                </a:moveTo>
                <a:lnTo>
                  <a:pt x="0" y="4740"/>
                </a:lnTo>
                <a:lnTo>
                  <a:pt x="992" y="7129"/>
                </a:lnTo>
                <a:lnTo>
                  <a:pt x="7129" y="16223"/>
                </a:lnTo>
                <a:lnTo>
                  <a:pt x="9713" y="20737"/>
                </a:lnTo>
                <a:lnTo>
                  <a:pt x="15231" y="31044"/>
                </a:lnTo>
                <a:lnTo>
                  <a:pt x="20991" y="42240"/>
                </a:lnTo>
                <a:lnTo>
                  <a:pt x="24908" y="48996"/>
                </a:lnTo>
                <a:lnTo>
                  <a:pt x="34552" y="64440"/>
                </a:lnTo>
                <a:lnTo>
                  <a:pt x="39902" y="73717"/>
                </a:lnTo>
                <a:lnTo>
                  <a:pt x="51138" y="94609"/>
                </a:lnTo>
                <a:lnTo>
                  <a:pt x="57905" y="104745"/>
                </a:lnTo>
                <a:lnTo>
                  <a:pt x="65392" y="114478"/>
                </a:lnTo>
                <a:lnTo>
                  <a:pt x="73360" y="123944"/>
                </a:lnTo>
                <a:lnTo>
                  <a:pt x="80657" y="134223"/>
                </a:lnTo>
                <a:lnTo>
                  <a:pt x="87506" y="145044"/>
                </a:lnTo>
                <a:lnTo>
                  <a:pt x="94056" y="156227"/>
                </a:lnTo>
                <a:lnTo>
                  <a:pt x="100407" y="167651"/>
                </a:lnTo>
                <a:lnTo>
                  <a:pt x="117834" y="200707"/>
                </a:lnTo>
                <a:lnTo>
                  <a:pt x="133945" y="23217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InkAnnotation139"/>
          <p:cNvSpPr/>
          <p:nvPr/>
        </p:nvSpPr>
        <p:spPr>
          <a:xfrm>
            <a:off x="4188023" y="2634257"/>
            <a:ext cx="62509" cy="250033"/>
          </a:xfrm>
          <a:custGeom>
            <a:avLst/>
            <a:gdLst/>
            <a:ahLst/>
            <a:cxnLst/>
            <a:rect l="0" t="0" r="0" b="0"/>
            <a:pathLst>
              <a:path w="62509" h="250033">
                <a:moveTo>
                  <a:pt x="0" y="0"/>
                </a:moveTo>
                <a:lnTo>
                  <a:pt x="0" y="17170"/>
                </a:lnTo>
                <a:lnTo>
                  <a:pt x="992" y="22360"/>
                </a:lnTo>
                <a:lnTo>
                  <a:pt x="2646" y="27806"/>
                </a:lnTo>
                <a:lnTo>
                  <a:pt x="4740" y="33420"/>
                </a:lnTo>
                <a:lnTo>
                  <a:pt x="6136" y="40140"/>
                </a:lnTo>
                <a:lnTo>
                  <a:pt x="7068" y="47596"/>
                </a:lnTo>
                <a:lnTo>
                  <a:pt x="7688" y="55543"/>
                </a:lnTo>
                <a:lnTo>
                  <a:pt x="9094" y="63818"/>
                </a:lnTo>
                <a:lnTo>
                  <a:pt x="11024" y="72311"/>
                </a:lnTo>
                <a:lnTo>
                  <a:pt x="13302" y="80949"/>
                </a:lnTo>
                <a:lnTo>
                  <a:pt x="15814" y="89685"/>
                </a:lnTo>
                <a:lnTo>
                  <a:pt x="21250" y="107329"/>
                </a:lnTo>
                <a:lnTo>
                  <a:pt x="23096" y="116201"/>
                </a:lnTo>
                <a:lnTo>
                  <a:pt x="24327" y="125092"/>
                </a:lnTo>
                <a:lnTo>
                  <a:pt x="25148" y="133997"/>
                </a:lnTo>
                <a:lnTo>
                  <a:pt x="26687" y="142909"/>
                </a:lnTo>
                <a:lnTo>
                  <a:pt x="28706" y="151828"/>
                </a:lnTo>
                <a:lnTo>
                  <a:pt x="39074" y="192269"/>
                </a:lnTo>
                <a:lnTo>
                  <a:pt x="41924" y="201601"/>
                </a:lnTo>
                <a:lnTo>
                  <a:pt x="44817" y="209807"/>
                </a:lnTo>
                <a:lnTo>
                  <a:pt x="47737" y="217262"/>
                </a:lnTo>
                <a:lnTo>
                  <a:pt x="50676" y="224216"/>
                </a:lnTo>
                <a:lnTo>
                  <a:pt x="62508" y="25003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InkAnnotation140"/>
          <p:cNvSpPr/>
          <p:nvPr/>
        </p:nvSpPr>
        <p:spPr>
          <a:xfrm>
            <a:off x="4080867" y="2750343"/>
            <a:ext cx="214313" cy="62509"/>
          </a:xfrm>
          <a:custGeom>
            <a:avLst/>
            <a:gdLst/>
            <a:ahLst/>
            <a:cxnLst/>
            <a:rect l="0" t="0" r="0" b="0"/>
            <a:pathLst>
              <a:path w="214313" h="62509">
                <a:moveTo>
                  <a:pt x="0" y="62508"/>
                </a:moveTo>
                <a:lnTo>
                  <a:pt x="9481" y="62508"/>
                </a:lnTo>
                <a:lnTo>
                  <a:pt x="14258" y="61516"/>
                </a:lnTo>
                <a:lnTo>
                  <a:pt x="19427" y="59862"/>
                </a:lnTo>
                <a:lnTo>
                  <a:pt x="24857" y="57767"/>
                </a:lnTo>
                <a:lnTo>
                  <a:pt x="31454" y="54387"/>
                </a:lnTo>
                <a:lnTo>
                  <a:pt x="38828" y="50149"/>
                </a:lnTo>
                <a:lnTo>
                  <a:pt x="46722" y="45339"/>
                </a:lnTo>
                <a:lnTo>
                  <a:pt x="54960" y="41140"/>
                </a:lnTo>
                <a:lnTo>
                  <a:pt x="63429" y="37349"/>
                </a:lnTo>
                <a:lnTo>
                  <a:pt x="72051" y="33829"/>
                </a:lnTo>
                <a:lnTo>
                  <a:pt x="81768" y="30490"/>
                </a:lnTo>
                <a:lnTo>
                  <a:pt x="92215" y="27272"/>
                </a:lnTo>
                <a:lnTo>
                  <a:pt x="103148" y="24134"/>
                </a:lnTo>
                <a:lnTo>
                  <a:pt x="115398" y="21051"/>
                </a:lnTo>
                <a:lnTo>
                  <a:pt x="142239" y="14979"/>
                </a:lnTo>
                <a:lnTo>
                  <a:pt x="154357" y="12962"/>
                </a:lnTo>
                <a:lnTo>
                  <a:pt x="165412" y="11618"/>
                </a:lnTo>
                <a:lnTo>
                  <a:pt x="175759" y="10722"/>
                </a:lnTo>
                <a:lnTo>
                  <a:pt x="184642" y="9133"/>
                </a:lnTo>
                <a:lnTo>
                  <a:pt x="192547" y="7080"/>
                </a:lnTo>
                <a:lnTo>
                  <a:pt x="214312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InkAnnotation141"/>
          <p:cNvSpPr/>
          <p:nvPr/>
        </p:nvSpPr>
        <p:spPr>
          <a:xfrm>
            <a:off x="4545210" y="2607468"/>
            <a:ext cx="401826" cy="544142"/>
          </a:xfrm>
          <a:custGeom>
            <a:avLst/>
            <a:gdLst/>
            <a:ahLst/>
            <a:cxnLst/>
            <a:rect l="0" t="0" r="0" b="0"/>
            <a:pathLst>
              <a:path w="401826" h="544142">
                <a:moveTo>
                  <a:pt x="160735" y="0"/>
                </a:moveTo>
                <a:lnTo>
                  <a:pt x="160735" y="4741"/>
                </a:lnTo>
                <a:lnTo>
                  <a:pt x="159743" y="7129"/>
                </a:lnTo>
                <a:lnTo>
                  <a:pt x="154598" y="15231"/>
                </a:lnTo>
                <a:lnTo>
                  <a:pt x="151640" y="23916"/>
                </a:lnTo>
                <a:lnTo>
                  <a:pt x="142255" y="38385"/>
                </a:lnTo>
                <a:lnTo>
                  <a:pt x="133761" y="54368"/>
                </a:lnTo>
                <a:lnTo>
                  <a:pt x="122003" y="77547"/>
                </a:lnTo>
                <a:lnTo>
                  <a:pt x="113424" y="89366"/>
                </a:lnTo>
                <a:lnTo>
                  <a:pt x="108358" y="95297"/>
                </a:lnTo>
                <a:lnTo>
                  <a:pt x="104981" y="101234"/>
                </a:lnTo>
                <a:lnTo>
                  <a:pt x="99236" y="118079"/>
                </a:lnTo>
                <a:lnTo>
                  <a:pt x="92683" y="130788"/>
                </a:lnTo>
                <a:lnTo>
                  <a:pt x="90300" y="145688"/>
                </a:lnTo>
                <a:lnTo>
                  <a:pt x="89743" y="153386"/>
                </a:lnTo>
                <a:lnTo>
                  <a:pt x="90587" y="156828"/>
                </a:lnTo>
                <a:lnTo>
                  <a:pt x="95522" y="166412"/>
                </a:lnTo>
                <a:lnTo>
                  <a:pt x="97024" y="172518"/>
                </a:lnTo>
                <a:lnTo>
                  <a:pt x="99409" y="174543"/>
                </a:lnTo>
                <a:lnTo>
                  <a:pt x="102984" y="175893"/>
                </a:lnTo>
                <a:lnTo>
                  <a:pt x="114850" y="177794"/>
                </a:lnTo>
                <a:lnTo>
                  <a:pt x="127295" y="178357"/>
                </a:lnTo>
                <a:lnTo>
                  <a:pt x="166821" y="178580"/>
                </a:lnTo>
                <a:lnTo>
                  <a:pt x="173722" y="177592"/>
                </a:lnTo>
                <a:lnTo>
                  <a:pt x="181299" y="175942"/>
                </a:lnTo>
                <a:lnTo>
                  <a:pt x="189327" y="173849"/>
                </a:lnTo>
                <a:lnTo>
                  <a:pt x="196664" y="171462"/>
                </a:lnTo>
                <a:lnTo>
                  <a:pt x="203539" y="168878"/>
                </a:lnTo>
                <a:lnTo>
                  <a:pt x="210107" y="166164"/>
                </a:lnTo>
                <a:lnTo>
                  <a:pt x="216469" y="163362"/>
                </a:lnTo>
                <a:lnTo>
                  <a:pt x="228831" y="157603"/>
                </a:lnTo>
                <a:lnTo>
                  <a:pt x="235898" y="153686"/>
                </a:lnTo>
                <a:lnTo>
                  <a:pt x="243586" y="149090"/>
                </a:lnTo>
                <a:lnTo>
                  <a:pt x="251687" y="144042"/>
                </a:lnTo>
                <a:lnTo>
                  <a:pt x="259073" y="139684"/>
                </a:lnTo>
                <a:lnTo>
                  <a:pt x="265981" y="135787"/>
                </a:lnTo>
                <a:lnTo>
                  <a:pt x="272571" y="132197"/>
                </a:lnTo>
                <a:lnTo>
                  <a:pt x="279940" y="128811"/>
                </a:lnTo>
                <a:lnTo>
                  <a:pt x="287830" y="125561"/>
                </a:lnTo>
                <a:lnTo>
                  <a:pt x="296066" y="122403"/>
                </a:lnTo>
                <a:lnTo>
                  <a:pt x="303542" y="119305"/>
                </a:lnTo>
                <a:lnTo>
                  <a:pt x="310509" y="116248"/>
                </a:lnTo>
                <a:lnTo>
                  <a:pt x="322551" y="110205"/>
                </a:lnTo>
                <a:lnTo>
                  <a:pt x="335901" y="101225"/>
                </a:lnTo>
                <a:lnTo>
                  <a:pt x="346404" y="95260"/>
                </a:lnTo>
                <a:lnTo>
                  <a:pt x="357687" y="91947"/>
                </a:lnTo>
                <a:lnTo>
                  <a:pt x="368324" y="90475"/>
                </a:lnTo>
                <a:lnTo>
                  <a:pt x="379890" y="89646"/>
                </a:lnTo>
                <a:lnTo>
                  <a:pt x="390996" y="89343"/>
                </a:lnTo>
                <a:lnTo>
                  <a:pt x="397081" y="89311"/>
                </a:lnTo>
                <a:lnTo>
                  <a:pt x="398666" y="90298"/>
                </a:lnTo>
                <a:lnTo>
                  <a:pt x="399723" y="91949"/>
                </a:lnTo>
                <a:lnTo>
                  <a:pt x="400428" y="94041"/>
                </a:lnTo>
                <a:lnTo>
                  <a:pt x="401419" y="106468"/>
                </a:lnTo>
                <a:lnTo>
                  <a:pt x="401712" y="122717"/>
                </a:lnTo>
                <a:lnTo>
                  <a:pt x="401825" y="162558"/>
                </a:lnTo>
                <a:lnTo>
                  <a:pt x="399186" y="176758"/>
                </a:lnTo>
                <a:lnTo>
                  <a:pt x="389406" y="206784"/>
                </a:lnTo>
                <a:lnTo>
                  <a:pt x="386604" y="216239"/>
                </a:lnTo>
                <a:lnTo>
                  <a:pt x="377921" y="247515"/>
                </a:lnTo>
                <a:lnTo>
                  <a:pt x="372025" y="266773"/>
                </a:lnTo>
                <a:lnTo>
                  <a:pt x="368071" y="277067"/>
                </a:lnTo>
                <a:lnTo>
                  <a:pt x="363451" y="287899"/>
                </a:lnTo>
                <a:lnTo>
                  <a:pt x="353027" y="310518"/>
                </a:lnTo>
                <a:lnTo>
                  <a:pt x="341778" y="333799"/>
                </a:lnTo>
                <a:lnTo>
                  <a:pt x="336000" y="344572"/>
                </a:lnTo>
                <a:lnTo>
                  <a:pt x="330165" y="354730"/>
                </a:lnTo>
                <a:lnTo>
                  <a:pt x="324290" y="364479"/>
                </a:lnTo>
                <a:lnTo>
                  <a:pt x="312470" y="383248"/>
                </a:lnTo>
                <a:lnTo>
                  <a:pt x="306540" y="392421"/>
                </a:lnTo>
                <a:lnTo>
                  <a:pt x="299610" y="402505"/>
                </a:lnTo>
                <a:lnTo>
                  <a:pt x="269747" y="444559"/>
                </a:lnTo>
                <a:lnTo>
                  <a:pt x="263175" y="454130"/>
                </a:lnTo>
                <a:lnTo>
                  <a:pt x="255818" y="462496"/>
                </a:lnTo>
                <a:lnTo>
                  <a:pt x="247936" y="470057"/>
                </a:lnTo>
                <a:lnTo>
                  <a:pt x="239704" y="477083"/>
                </a:lnTo>
                <a:lnTo>
                  <a:pt x="231241" y="483750"/>
                </a:lnTo>
                <a:lnTo>
                  <a:pt x="222621" y="490180"/>
                </a:lnTo>
                <a:lnTo>
                  <a:pt x="205107" y="502616"/>
                </a:lnTo>
                <a:lnTo>
                  <a:pt x="187401" y="514757"/>
                </a:lnTo>
                <a:lnTo>
                  <a:pt x="177520" y="519781"/>
                </a:lnTo>
                <a:lnTo>
                  <a:pt x="166964" y="524122"/>
                </a:lnTo>
                <a:lnTo>
                  <a:pt x="126247" y="538219"/>
                </a:lnTo>
                <a:lnTo>
                  <a:pt x="116906" y="540383"/>
                </a:lnTo>
                <a:lnTo>
                  <a:pt x="107704" y="541826"/>
                </a:lnTo>
                <a:lnTo>
                  <a:pt x="98591" y="542787"/>
                </a:lnTo>
                <a:lnTo>
                  <a:pt x="90532" y="543429"/>
                </a:lnTo>
                <a:lnTo>
                  <a:pt x="83175" y="543856"/>
                </a:lnTo>
                <a:lnTo>
                  <a:pt x="76286" y="544141"/>
                </a:lnTo>
                <a:lnTo>
                  <a:pt x="68717" y="543339"/>
                </a:lnTo>
                <a:lnTo>
                  <a:pt x="60694" y="541812"/>
                </a:lnTo>
                <a:lnTo>
                  <a:pt x="52369" y="539802"/>
                </a:lnTo>
                <a:lnTo>
                  <a:pt x="44835" y="536477"/>
                </a:lnTo>
                <a:lnTo>
                  <a:pt x="37827" y="532276"/>
                </a:lnTo>
                <a:lnTo>
                  <a:pt x="25742" y="523309"/>
                </a:lnTo>
                <a:lnTo>
                  <a:pt x="13360" y="512683"/>
                </a:lnTo>
                <a:lnTo>
                  <a:pt x="0" y="50006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InkAnnotation142"/>
          <p:cNvSpPr/>
          <p:nvPr/>
        </p:nvSpPr>
        <p:spPr>
          <a:xfrm>
            <a:off x="4929187" y="2437804"/>
            <a:ext cx="151806" cy="196454"/>
          </a:xfrm>
          <a:custGeom>
            <a:avLst/>
            <a:gdLst/>
            <a:ahLst/>
            <a:cxnLst/>
            <a:rect l="0" t="0" r="0" b="0"/>
            <a:pathLst>
              <a:path w="151806" h="196454">
                <a:moveTo>
                  <a:pt x="0" y="0"/>
                </a:moveTo>
                <a:lnTo>
                  <a:pt x="4740" y="4741"/>
                </a:lnTo>
                <a:lnTo>
                  <a:pt x="7129" y="8121"/>
                </a:lnTo>
                <a:lnTo>
                  <a:pt x="9713" y="12360"/>
                </a:lnTo>
                <a:lnTo>
                  <a:pt x="12429" y="17169"/>
                </a:lnTo>
                <a:lnTo>
                  <a:pt x="16223" y="23353"/>
                </a:lnTo>
                <a:lnTo>
                  <a:pt x="25731" y="38160"/>
                </a:lnTo>
                <a:lnTo>
                  <a:pt x="32037" y="45284"/>
                </a:lnTo>
                <a:lnTo>
                  <a:pt x="39218" y="52018"/>
                </a:lnTo>
                <a:lnTo>
                  <a:pt x="46981" y="58491"/>
                </a:lnTo>
                <a:lnTo>
                  <a:pt x="54141" y="66775"/>
                </a:lnTo>
                <a:lnTo>
                  <a:pt x="60899" y="76267"/>
                </a:lnTo>
                <a:lnTo>
                  <a:pt x="67389" y="86563"/>
                </a:lnTo>
                <a:lnTo>
                  <a:pt x="74691" y="96404"/>
                </a:lnTo>
                <a:lnTo>
                  <a:pt x="82536" y="105941"/>
                </a:lnTo>
                <a:lnTo>
                  <a:pt x="90743" y="115276"/>
                </a:lnTo>
                <a:lnTo>
                  <a:pt x="98198" y="124476"/>
                </a:lnTo>
                <a:lnTo>
                  <a:pt x="105152" y="133585"/>
                </a:lnTo>
                <a:lnTo>
                  <a:pt x="118172" y="151645"/>
                </a:lnTo>
                <a:lnTo>
                  <a:pt x="130573" y="169593"/>
                </a:lnTo>
                <a:lnTo>
                  <a:pt x="135666" y="176562"/>
                </a:lnTo>
                <a:lnTo>
                  <a:pt x="140053" y="182200"/>
                </a:lnTo>
                <a:lnTo>
                  <a:pt x="151805" y="19645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InkAnnotation143"/>
          <p:cNvSpPr/>
          <p:nvPr/>
        </p:nvSpPr>
        <p:spPr>
          <a:xfrm>
            <a:off x="5134570" y="2196703"/>
            <a:ext cx="356166" cy="1196579"/>
          </a:xfrm>
          <a:custGeom>
            <a:avLst/>
            <a:gdLst/>
            <a:ahLst/>
            <a:cxnLst/>
            <a:rect l="0" t="0" r="0" b="0"/>
            <a:pathLst>
              <a:path w="356166" h="1196579">
                <a:moveTo>
                  <a:pt x="0" y="0"/>
                </a:moveTo>
                <a:lnTo>
                  <a:pt x="4740" y="4740"/>
                </a:lnTo>
                <a:lnTo>
                  <a:pt x="7129" y="6136"/>
                </a:lnTo>
                <a:lnTo>
                  <a:pt x="12429" y="7688"/>
                </a:lnTo>
                <a:lnTo>
                  <a:pt x="20738" y="13669"/>
                </a:lnTo>
                <a:lnTo>
                  <a:pt x="25731" y="18043"/>
                </a:lnTo>
                <a:lnTo>
                  <a:pt x="33029" y="22942"/>
                </a:lnTo>
                <a:lnTo>
                  <a:pt x="41863" y="28193"/>
                </a:lnTo>
                <a:lnTo>
                  <a:pt x="51721" y="33678"/>
                </a:lnTo>
                <a:lnTo>
                  <a:pt x="61270" y="40311"/>
                </a:lnTo>
                <a:lnTo>
                  <a:pt x="70612" y="47710"/>
                </a:lnTo>
                <a:lnTo>
                  <a:pt x="79817" y="55619"/>
                </a:lnTo>
                <a:lnTo>
                  <a:pt x="88930" y="63868"/>
                </a:lnTo>
                <a:lnTo>
                  <a:pt x="106993" y="80972"/>
                </a:lnTo>
                <a:lnTo>
                  <a:pt x="116969" y="89700"/>
                </a:lnTo>
                <a:lnTo>
                  <a:pt x="127589" y="98495"/>
                </a:lnTo>
                <a:lnTo>
                  <a:pt x="138637" y="107335"/>
                </a:lnTo>
                <a:lnTo>
                  <a:pt x="148979" y="117197"/>
                </a:lnTo>
                <a:lnTo>
                  <a:pt x="158851" y="127741"/>
                </a:lnTo>
                <a:lnTo>
                  <a:pt x="168409" y="138739"/>
                </a:lnTo>
                <a:lnTo>
                  <a:pt x="177756" y="151031"/>
                </a:lnTo>
                <a:lnTo>
                  <a:pt x="186965" y="164187"/>
                </a:lnTo>
                <a:lnTo>
                  <a:pt x="196081" y="177919"/>
                </a:lnTo>
                <a:lnTo>
                  <a:pt x="214147" y="206406"/>
                </a:lnTo>
                <a:lnTo>
                  <a:pt x="249999" y="265116"/>
                </a:lnTo>
                <a:lnTo>
                  <a:pt x="258939" y="280923"/>
                </a:lnTo>
                <a:lnTo>
                  <a:pt x="276810" y="314363"/>
                </a:lnTo>
                <a:lnTo>
                  <a:pt x="284751" y="331614"/>
                </a:lnTo>
                <a:lnTo>
                  <a:pt x="292030" y="349068"/>
                </a:lnTo>
                <a:lnTo>
                  <a:pt x="298866" y="366657"/>
                </a:lnTo>
                <a:lnTo>
                  <a:pt x="311754" y="402076"/>
                </a:lnTo>
                <a:lnTo>
                  <a:pt x="336196" y="473320"/>
                </a:lnTo>
                <a:lnTo>
                  <a:pt x="345543" y="509013"/>
                </a:lnTo>
                <a:lnTo>
                  <a:pt x="352012" y="544720"/>
                </a:lnTo>
                <a:lnTo>
                  <a:pt x="354887" y="580433"/>
                </a:lnTo>
                <a:lnTo>
                  <a:pt x="356165" y="616150"/>
                </a:lnTo>
                <a:lnTo>
                  <a:pt x="354749" y="651868"/>
                </a:lnTo>
                <a:lnTo>
                  <a:pt x="347505" y="687586"/>
                </a:lnTo>
                <a:lnTo>
                  <a:pt x="337670" y="725950"/>
                </a:lnTo>
                <a:lnTo>
                  <a:pt x="332269" y="745904"/>
                </a:lnTo>
                <a:lnTo>
                  <a:pt x="320978" y="783950"/>
                </a:lnTo>
                <a:lnTo>
                  <a:pt x="315188" y="802430"/>
                </a:lnTo>
                <a:lnTo>
                  <a:pt x="308352" y="820703"/>
                </a:lnTo>
                <a:lnTo>
                  <a:pt x="300818" y="838839"/>
                </a:lnTo>
                <a:lnTo>
                  <a:pt x="292818" y="856882"/>
                </a:lnTo>
                <a:lnTo>
                  <a:pt x="283517" y="875856"/>
                </a:lnTo>
                <a:lnTo>
                  <a:pt x="273347" y="895451"/>
                </a:lnTo>
                <a:lnTo>
                  <a:pt x="262598" y="915459"/>
                </a:lnTo>
                <a:lnTo>
                  <a:pt x="250472" y="934751"/>
                </a:lnTo>
                <a:lnTo>
                  <a:pt x="237427" y="953566"/>
                </a:lnTo>
                <a:lnTo>
                  <a:pt x="223769" y="972062"/>
                </a:lnTo>
                <a:lnTo>
                  <a:pt x="208710" y="990346"/>
                </a:lnTo>
                <a:lnTo>
                  <a:pt x="192719" y="1008488"/>
                </a:lnTo>
                <a:lnTo>
                  <a:pt x="159074" y="1045514"/>
                </a:lnTo>
                <a:lnTo>
                  <a:pt x="124278" y="1085120"/>
                </a:lnTo>
                <a:lnTo>
                  <a:pt x="94261" y="1120583"/>
                </a:lnTo>
                <a:lnTo>
                  <a:pt x="80699" y="1136985"/>
                </a:lnTo>
                <a:lnTo>
                  <a:pt x="67690" y="1150896"/>
                </a:lnTo>
                <a:lnTo>
                  <a:pt x="55049" y="1163147"/>
                </a:lnTo>
                <a:lnTo>
                  <a:pt x="17859" y="119657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InkAnnotation144"/>
          <p:cNvSpPr/>
          <p:nvPr/>
        </p:nvSpPr>
        <p:spPr>
          <a:xfrm>
            <a:off x="4214812" y="2669976"/>
            <a:ext cx="26790" cy="267892"/>
          </a:xfrm>
          <a:custGeom>
            <a:avLst/>
            <a:gdLst/>
            <a:ahLst/>
            <a:cxnLst/>
            <a:rect l="0" t="0" r="0" b="0"/>
            <a:pathLst>
              <a:path w="26790" h="267892">
                <a:moveTo>
                  <a:pt x="26789" y="0"/>
                </a:moveTo>
                <a:lnTo>
                  <a:pt x="26789" y="4741"/>
                </a:lnTo>
                <a:lnTo>
                  <a:pt x="25796" y="6137"/>
                </a:lnTo>
                <a:lnTo>
                  <a:pt x="24143" y="7068"/>
                </a:lnTo>
                <a:lnTo>
                  <a:pt x="22048" y="7688"/>
                </a:lnTo>
                <a:lnTo>
                  <a:pt x="20652" y="9094"/>
                </a:lnTo>
                <a:lnTo>
                  <a:pt x="19721" y="11024"/>
                </a:lnTo>
                <a:lnTo>
                  <a:pt x="19101" y="13302"/>
                </a:lnTo>
                <a:lnTo>
                  <a:pt x="18411" y="18480"/>
                </a:lnTo>
                <a:lnTo>
                  <a:pt x="18104" y="24088"/>
                </a:lnTo>
                <a:lnTo>
                  <a:pt x="17968" y="29888"/>
                </a:lnTo>
                <a:lnTo>
                  <a:pt x="17869" y="52376"/>
                </a:lnTo>
                <a:lnTo>
                  <a:pt x="16874" y="56746"/>
                </a:lnTo>
                <a:lnTo>
                  <a:pt x="15218" y="60651"/>
                </a:lnTo>
                <a:lnTo>
                  <a:pt x="13122" y="64246"/>
                </a:lnTo>
                <a:lnTo>
                  <a:pt x="11724" y="68627"/>
                </a:lnTo>
                <a:lnTo>
                  <a:pt x="10793" y="73533"/>
                </a:lnTo>
                <a:lnTo>
                  <a:pt x="10172" y="78788"/>
                </a:lnTo>
                <a:lnTo>
                  <a:pt x="9758" y="83283"/>
                </a:lnTo>
                <a:lnTo>
                  <a:pt x="9298" y="90923"/>
                </a:lnTo>
                <a:lnTo>
                  <a:pt x="9093" y="100273"/>
                </a:lnTo>
                <a:lnTo>
                  <a:pt x="8930" y="193855"/>
                </a:lnTo>
                <a:lnTo>
                  <a:pt x="7937" y="198689"/>
                </a:lnTo>
                <a:lnTo>
                  <a:pt x="6284" y="202905"/>
                </a:lnTo>
                <a:lnTo>
                  <a:pt x="4189" y="206707"/>
                </a:lnTo>
                <a:lnTo>
                  <a:pt x="2793" y="210235"/>
                </a:lnTo>
                <a:lnTo>
                  <a:pt x="1862" y="213578"/>
                </a:lnTo>
                <a:lnTo>
                  <a:pt x="1241" y="216800"/>
                </a:lnTo>
                <a:lnTo>
                  <a:pt x="827" y="220932"/>
                </a:lnTo>
                <a:lnTo>
                  <a:pt x="552" y="225671"/>
                </a:lnTo>
                <a:lnTo>
                  <a:pt x="245" y="235236"/>
                </a:lnTo>
                <a:lnTo>
                  <a:pt x="48" y="249461"/>
                </a:lnTo>
                <a:lnTo>
                  <a:pt x="0" y="26789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InkAnnotation145"/>
          <p:cNvSpPr/>
          <p:nvPr/>
        </p:nvSpPr>
        <p:spPr>
          <a:xfrm>
            <a:off x="4009553" y="2803921"/>
            <a:ext cx="392366" cy="71439"/>
          </a:xfrm>
          <a:custGeom>
            <a:avLst/>
            <a:gdLst/>
            <a:ahLst/>
            <a:cxnLst/>
            <a:rect l="0" t="0" r="0" b="0"/>
            <a:pathLst>
              <a:path w="392366" h="71439">
                <a:moveTo>
                  <a:pt x="17736" y="71438"/>
                </a:moveTo>
                <a:lnTo>
                  <a:pt x="17736" y="66697"/>
                </a:lnTo>
                <a:lnTo>
                  <a:pt x="18727" y="65301"/>
                </a:lnTo>
                <a:lnTo>
                  <a:pt x="20382" y="64370"/>
                </a:lnTo>
                <a:lnTo>
                  <a:pt x="22476" y="63749"/>
                </a:lnTo>
                <a:lnTo>
                  <a:pt x="23872" y="62343"/>
                </a:lnTo>
                <a:lnTo>
                  <a:pt x="24803" y="60414"/>
                </a:lnTo>
                <a:lnTo>
                  <a:pt x="26297" y="54929"/>
                </a:lnTo>
                <a:lnTo>
                  <a:pt x="26420" y="53486"/>
                </a:lnTo>
                <a:lnTo>
                  <a:pt x="26502" y="51533"/>
                </a:lnTo>
                <a:lnTo>
                  <a:pt x="26633" y="46008"/>
                </a:lnTo>
                <a:lnTo>
                  <a:pt x="27636" y="45555"/>
                </a:lnTo>
                <a:lnTo>
                  <a:pt x="31396" y="45052"/>
                </a:lnTo>
                <a:lnTo>
                  <a:pt x="32795" y="43925"/>
                </a:lnTo>
                <a:lnTo>
                  <a:pt x="33729" y="42182"/>
                </a:lnTo>
                <a:lnTo>
                  <a:pt x="35226" y="36996"/>
                </a:lnTo>
                <a:lnTo>
                  <a:pt x="36341" y="35578"/>
                </a:lnTo>
                <a:lnTo>
                  <a:pt x="38077" y="33641"/>
                </a:lnTo>
                <a:lnTo>
                  <a:pt x="43251" y="28143"/>
                </a:lnTo>
                <a:lnTo>
                  <a:pt x="48888" y="22450"/>
                </a:lnTo>
                <a:lnTo>
                  <a:pt x="51402" y="20920"/>
                </a:lnTo>
                <a:lnTo>
                  <a:pt x="56841" y="19220"/>
                </a:lnTo>
                <a:lnTo>
                  <a:pt x="65482" y="18263"/>
                </a:lnTo>
                <a:lnTo>
                  <a:pt x="69410" y="17136"/>
                </a:lnTo>
                <a:lnTo>
                  <a:pt x="74014" y="15393"/>
                </a:lnTo>
                <a:lnTo>
                  <a:pt x="79067" y="13239"/>
                </a:lnTo>
                <a:lnTo>
                  <a:pt x="83427" y="11803"/>
                </a:lnTo>
                <a:lnTo>
                  <a:pt x="90919" y="10207"/>
                </a:lnTo>
                <a:lnTo>
                  <a:pt x="102847" y="9497"/>
                </a:lnTo>
                <a:lnTo>
                  <a:pt x="123652" y="9098"/>
                </a:lnTo>
                <a:lnTo>
                  <a:pt x="340007" y="8930"/>
                </a:lnTo>
                <a:lnTo>
                  <a:pt x="344700" y="9922"/>
                </a:lnTo>
                <a:lnTo>
                  <a:pt x="349814" y="11576"/>
                </a:lnTo>
                <a:lnTo>
                  <a:pt x="355206" y="13671"/>
                </a:lnTo>
                <a:lnTo>
                  <a:pt x="359795" y="15067"/>
                </a:lnTo>
                <a:lnTo>
                  <a:pt x="370992" y="17032"/>
                </a:lnTo>
                <a:lnTo>
                  <a:pt x="381963" y="17751"/>
                </a:lnTo>
                <a:lnTo>
                  <a:pt x="388034" y="17827"/>
                </a:lnTo>
                <a:lnTo>
                  <a:pt x="389616" y="16846"/>
                </a:lnTo>
                <a:lnTo>
                  <a:pt x="390672" y="15199"/>
                </a:lnTo>
                <a:lnTo>
                  <a:pt x="391375" y="13109"/>
                </a:lnTo>
                <a:lnTo>
                  <a:pt x="391844" y="12709"/>
                </a:lnTo>
                <a:lnTo>
                  <a:pt x="392157" y="13433"/>
                </a:lnTo>
                <a:lnTo>
                  <a:pt x="392365" y="14909"/>
                </a:lnTo>
                <a:lnTo>
                  <a:pt x="391512" y="15892"/>
                </a:lnTo>
                <a:lnTo>
                  <a:pt x="389951" y="16548"/>
                </a:lnTo>
                <a:lnTo>
                  <a:pt x="384209" y="17783"/>
                </a:lnTo>
                <a:lnTo>
                  <a:pt x="374186" y="17849"/>
                </a:lnTo>
                <a:lnTo>
                  <a:pt x="371455" y="17853"/>
                </a:lnTo>
                <a:lnTo>
                  <a:pt x="367650" y="16863"/>
                </a:lnTo>
                <a:lnTo>
                  <a:pt x="363129" y="15211"/>
                </a:lnTo>
                <a:lnTo>
                  <a:pt x="358131" y="13117"/>
                </a:lnTo>
                <a:lnTo>
                  <a:pt x="352814" y="11722"/>
                </a:lnTo>
                <a:lnTo>
                  <a:pt x="341615" y="10171"/>
                </a:lnTo>
                <a:lnTo>
                  <a:pt x="334858" y="9757"/>
                </a:lnTo>
                <a:lnTo>
                  <a:pt x="319413" y="9298"/>
                </a:lnTo>
                <a:lnTo>
                  <a:pt x="293983" y="9039"/>
                </a:lnTo>
                <a:lnTo>
                  <a:pt x="285245" y="8010"/>
                </a:lnTo>
                <a:lnTo>
                  <a:pt x="276442" y="6333"/>
                </a:lnTo>
                <a:lnTo>
                  <a:pt x="267597" y="4222"/>
                </a:lnTo>
                <a:lnTo>
                  <a:pt x="258724" y="2815"/>
                </a:lnTo>
                <a:lnTo>
                  <a:pt x="249831" y="1876"/>
                </a:lnTo>
                <a:lnTo>
                  <a:pt x="240927" y="1251"/>
                </a:lnTo>
                <a:lnTo>
                  <a:pt x="232015" y="834"/>
                </a:lnTo>
                <a:lnTo>
                  <a:pt x="214173" y="371"/>
                </a:lnTo>
                <a:lnTo>
                  <a:pt x="168298" y="33"/>
                </a:lnTo>
                <a:lnTo>
                  <a:pt x="10726" y="0"/>
                </a:lnTo>
                <a:lnTo>
                  <a:pt x="9093" y="992"/>
                </a:lnTo>
                <a:lnTo>
                  <a:pt x="7013" y="2646"/>
                </a:lnTo>
                <a:lnTo>
                  <a:pt x="1286" y="7689"/>
                </a:lnTo>
                <a:lnTo>
                  <a:pt x="816" y="7110"/>
                </a:lnTo>
                <a:lnTo>
                  <a:pt x="503" y="5733"/>
                </a:lnTo>
                <a:lnTo>
                  <a:pt x="0" y="1133"/>
                </a:lnTo>
                <a:lnTo>
                  <a:pt x="951" y="755"/>
                </a:lnTo>
                <a:lnTo>
                  <a:pt x="13182" y="30"/>
                </a:lnTo>
                <a:lnTo>
                  <a:pt x="223123" y="0"/>
                </a:lnTo>
                <a:lnTo>
                  <a:pt x="232050" y="992"/>
                </a:lnTo>
                <a:lnTo>
                  <a:pt x="240979" y="2646"/>
                </a:lnTo>
                <a:lnTo>
                  <a:pt x="249909" y="4741"/>
                </a:lnTo>
                <a:lnTo>
                  <a:pt x="257846" y="6137"/>
                </a:lnTo>
                <a:lnTo>
                  <a:pt x="265122" y="7068"/>
                </a:lnTo>
                <a:lnTo>
                  <a:pt x="271956" y="7689"/>
                </a:lnTo>
                <a:lnTo>
                  <a:pt x="279489" y="8103"/>
                </a:lnTo>
                <a:lnTo>
                  <a:pt x="295797" y="8562"/>
                </a:lnTo>
                <a:lnTo>
                  <a:pt x="340913" y="8908"/>
                </a:lnTo>
                <a:lnTo>
                  <a:pt x="349224" y="8921"/>
                </a:lnTo>
                <a:lnTo>
                  <a:pt x="353822" y="9916"/>
                </a:lnTo>
                <a:lnTo>
                  <a:pt x="358871" y="11572"/>
                </a:lnTo>
                <a:lnTo>
                  <a:pt x="364222" y="13668"/>
                </a:lnTo>
                <a:lnTo>
                  <a:pt x="368781" y="15065"/>
                </a:lnTo>
                <a:lnTo>
                  <a:pt x="378946" y="17032"/>
                </a:lnTo>
                <a:lnTo>
                  <a:pt x="383853" y="1786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InkAnnotation146"/>
          <p:cNvSpPr/>
          <p:nvPr/>
        </p:nvSpPr>
        <p:spPr>
          <a:xfrm>
            <a:off x="1357312" y="3884414"/>
            <a:ext cx="312540" cy="446485"/>
          </a:xfrm>
          <a:custGeom>
            <a:avLst/>
            <a:gdLst/>
            <a:ahLst/>
            <a:cxnLst/>
            <a:rect l="0" t="0" r="0" b="0"/>
            <a:pathLst>
              <a:path w="312540" h="446485">
                <a:moveTo>
                  <a:pt x="312539" y="0"/>
                </a:moveTo>
                <a:lnTo>
                  <a:pt x="312539" y="4740"/>
                </a:lnTo>
                <a:lnTo>
                  <a:pt x="311547" y="7129"/>
                </a:lnTo>
                <a:lnTo>
                  <a:pt x="302825" y="20737"/>
                </a:lnTo>
                <a:lnTo>
                  <a:pt x="296315" y="32036"/>
                </a:lnTo>
                <a:lnTo>
                  <a:pt x="286808" y="46980"/>
                </a:lnTo>
                <a:lnTo>
                  <a:pt x="252839" y="98431"/>
                </a:lnTo>
                <a:lnTo>
                  <a:pt x="238381" y="118822"/>
                </a:lnTo>
                <a:lnTo>
                  <a:pt x="230358" y="129816"/>
                </a:lnTo>
                <a:lnTo>
                  <a:pt x="223025" y="141114"/>
                </a:lnTo>
                <a:lnTo>
                  <a:pt x="216152" y="152615"/>
                </a:lnTo>
                <a:lnTo>
                  <a:pt x="209586" y="164251"/>
                </a:lnTo>
                <a:lnTo>
                  <a:pt x="196998" y="187763"/>
                </a:lnTo>
                <a:lnTo>
                  <a:pt x="190863" y="199589"/>
                </a:lnTo>
                <a:lnTo>
                  <a:pt x="183797" y="211442"/>
                </a:lnTo>
                <a:lnTo>
                  <a:pt x="176109" y="223313"/>
                </a:lnTo>
                <a:lnTo>
                  <a:pt x="168008" y="235195"/>
                </a:lnTo>
                <a:lnTo>
                  <a:pt x="160622" y="247086"/>
                </a:lnTo>
                <a:lnTo>
                  <a:pt x="153714" y="258981"/>
                </a:lnTo>
                <a:lnTo>
                  <a:pt x="147125" y="270881"/>
                </a:lnTo>
                <a:lnTo>
                  <a:pt x="139755" y="281790"/>
                </a:lnTo>
                <a:lnTo>
                  <a:pt x="131865" y="292040"/>
                </a:lnTo>
                <a:lnTo>
                  <a:pt x="123629" y="301849"/>
                </a:lnTo>
                <a:lnTo>
                  <a:pt x="116154" y="312358"/>
                </a:lnTo>
                <a:lnTo>
                  <a:pt x="109186" y="323332"/>
                </a:lnTo>
                <a:lnTo>
                  <a:pt x="102556" y="334617"/>
                </a:lnTo>
                <a:lnTo>
                  <a:pt x="95160" y="345116"/>
                </a:lnTo>
                <a:lnTo>
                  <a:pt x="87252" y="355094"/>
                </a:lnTo>
                <a:lnTo>
                  <a:pt x="79004" y="364721"/>
                </a:lnTo>
                <a:lnTo>
                  <a:pt x="71521" y="373124"/>
                </a:lnTo>
                <a:lnTo>
                  <a:pt x="57915" y="387752"/>
                </a:lnTo>
                <a:lnTo>
                  <a:pt x="39098" y="407143"/>
                </a:lnTo>
                <a:lnTo>
                  <a:pt x="33011" y="412319"/>
                </a:lnTo>
                <a:lnTo>
                  <a:pt x="26968" y="416762"/>
                </a:lnTo>
                <a:lnTo>
                  <a:pt x="20955" y="420716"/>
                </a:lnTo>
                <a:lnTo>
                  <a:pt x="11629" y="427756"/>
                </a:lnTo>
                <a:lnTo>
                  <a:pt x="7752" y="431022"/>
                </a:lnTo>
                <a:lnTo>
                  <a:pt x="5168" y="434192"/>
                </a:lnTo>
                <a:lnTo>
                  <a:pt x="3445" y="437297"/>
                </a:lnTo>
                <a:lnTo>
                  <a:pt x="0" y="44648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InkAnnotation147"/>
          <p:cNvSpPr/>
          <p:nvPr/>
        </p:nvSpPr>
        <p:spPr>
          <a:xfrm>
            <a:off x="1393031" y="3991570"/>
            <a:ext cx="321470" cy="464345"/>
          </a:xfrm>
          <a:custGeom>
            <a:avLst/>
            <a:gdLst/>
            <a:ahLst/>
            <a:cxnLst/>
            <a:rect l="0" t="0" r="0" b="0"/>
            <a:pathLst>
              <a:path w="321470" h="464345">
                <a:moveTo>
                  <a:pt x="0" y="0"/>
                </a:moveTo>
                <a:lnTo>
                  <a:pt x="0" y="4740"/>
                </a:lnTo>
                <a:lnTo>
                  <a:pt x="992" y="7129"/>
                </a:lnTo>
                <a:lnTo>
                  <a:pt x="9713" y="20737"/>
                </a:lnTo>
                <a:lnTo>
                  <a:pt x="16223" y="32037"/>
                </a:lnTo>
                <a:lnTo>
                  <a:pt x="25731" y="46981"/>
                </a:lnTo>
                <a:lnTo>
                  <a:pt x="31045" y="56125"/>
                </a:lnTo>
                <a:lnTo>
                  <a:pt x="42240" y="76869"/>
                </a:lnTo>
                <a:lnTo>
                  <a:pt x="48996" y="86964"/>
                </a:lnTo>
                <a:lnTo>
                  <a:pt x="56476" y="96671"/>
                </a:lnTo>
                <a:lnTo>
                  <a:pt x="64440" y="106120"/>
                </a:lnTo>
                <a:lnTo>
                  <a:pt x="72726" y="117379"/>
                </a:lnTo>
                <a:lnTo>
                  <a:pt x="81226" y="129846"/>
                </a:lnTo>
                <a:lnTo>
                  <a:pt x="89869" y="143119"/>
                </a:lnTo>
                <a:lnTo>
                  <a:pt x="99600" y="156928"/>
                </a:lnTo>
                <a:lnTo>
                  <a:pt x="120996" y="185501"/>
                </a:lnTo>
                <a:lnTo>
                  <a:pt x="155354" y="229478"/>
                </a:lnTo>
                <a:lnTo>
                  <a:pt x="166077" y="244266"/>
                </a:lnTo>
                <a:lnTo>
                  <a:pt x="176202" y="259087"/>
                </a:lnTo>
                <a:lnTo>
                  <a:pt x="218580" y="323257"/>
                </a:lnTo>
                <a:lnTo>
                  <a:pt x="230056" y="339528"/>
                </a:lnTo>
                <a:lnTo>
                  <a:pt x="292587" y="423236"/>
                </a:lnTo>
                <a:lnTo>
                  <a:pt x="321469" y="46434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InkAnnotation148"/>
          <p:cNvSpPr/>
          <p:nvPr/>
        </p:nvSpPr>
        <p:spPr>
          <a:xfrm>
            <a:off x="2714625" y="4144648"/>
            <a:ext cx="410766" cy="34446"/>
          </a:xfrm>
          <a:custGeom>
            <a:avLst/>
            <a:gdLst/>
            <a:ahLst/>
            <a:cxnLst/>
            <a:rect l="0" t="0" r="0" b="0"/>
            <a:pathLst>
              <a:path w="410766" h="34446">
                <a:moveTo>
                  <a:pt x="0" y="16586"/>
                </a:moveTo>
                <a:lnTo>
                  <a:pt x="4740" y="11845"/>
                </a:lnTo>
                <a:lnTo>
                  <a:pt x="8121" y="10449"/>
                </a:lnTo>
                <a:lnTo>
                  <a:pt x="12359" y="9518"/>
                </a:lnTo>
                <a:lnTo>
                  <a:pt x="23352" y="8484"/>
                </a:lnTo>
                <a:lnTo>
                  <a:pt x="30450" y="8208"/>
                </a:lnTo>
                <a:lnTo>
                  <a:pt x="38160" y="8024"/>
                </a:lnTo>
                <a:lnTo>
                  <a:pt x="48260" y="6909"/>
                </a:lnTo>
                <a:lnTo>
                  <a:pt x="59954" y="5174"/>
                </a:lnTo>
                <a:lnTo>
                  <a:pt x="72711" y="3025"/>
                </a:lnTo>
                <a:lnTo>
                  <a:pt x="85185" y="1592"/>
                </a:lnTo>
                <a:lnTo>
                  <a:pt x="97470" y="636"/>
                </a:lnTo>
                <a:lnTo>
                  <a:pt x="109628" y="0"/>
                </a:lnTo>
                <a:lnTo>
                  <a:pt x="122694" y="568"/>
                </a:lnTo>
                <a:lnTo>
                  <a:pt x="136366" y="1938"/>
                </a:lnTo>
                <a:lnTo>
                  <a:pt x="150442" y="3844"/>
                </a:lnTo>
                <a:lnTo>
                  <a:pt x="164786" y="5115"/>
                </a:lnTo>
                <a:lnTo>
                  <a:pt x="179311" y="5962"/>
                </a:lnTo>
                <a:lnTo>
                  <a:pt x="207686" y="6903"/>
                </a:lnTo>
                <a:lnTo>
                  <a:pt x="233526" y="7322"/>
                </a:lnTo>
                <a:lnTo>
                  <a:pt x="246965" y="8425"/>
                </a:lnTo>
                <a:lnTo>
                  <a:pt x="260885" y="10153"/>
                </a:lnTo>
                <a:lnTo>
                  <a:pt x="275126" y="12297"/>
                </a:lnTo>
                <a:lnTo>
                  <a:pt x="288589" y="14719"/>
                </a:lnTo>
                <a:lnTo>
                  <a:pt x="301533" y="17326"/>
                </a:lnTo>
                <a:lnTo>
                  <a:pt x="314131" y="20055"/>
                </a:lnTo>
                <a:lnTo>
                  <a:pt x="325507" y="21875"/>
                </a:lnTo>
                <a:lnTo>
                  <a:pt x="336067" y="23089"/>
                </a:lnTo>
                <a:lnTo>
                  <a:pt x="346084" y="23897"/>
                </a:lnTo>
                <a:lnTo>
                  <a:pt x="355737" y="25429"/>
                </a:lnTo>
                <a:lnTo>
                  <a:pt x="365150" y="27442"/>
                </a:lnTo>
                <a:lnTo>
                  <a:pt x="374402" y="29777"/>
                </a:lnTo>
                <a:lnTo>
                  <a:pt x="382554" y="31333"/>
                </a:lnTo>
                <a:lnTo>
                  <a:pt x="389974" y="32371"/>
                </a:lnTo>
                <a:lnTo>
                  <a:pt x="410765" y="3444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InkAnnotation149"/>
          <p:cNvSpPr/>
          <p:nvPr/>
        </p:nvSpPr>
        <p:spPr>
          <a:xfrm>
            <a:off x="2500312" y="4339939"/>
            <a:ext cx="571501" cy="17749"/>
          </a:xfrm>
          <a:custGeom>
            <a:avLst/>
            <a:gdLst/>
            <a:ahLst/>
            <a:cxnLst/>
            <a:rect l="0" t="0" r="0" b="0"/>
            <a:pathLst>
              <a:path w="571501" h="17749">
                <a:moveTo>
                  <a:pt x="0" y="17748"/>
                </a:moveTo>
                <a:lnTo>
                  <a:pt x="4740" y="13007"/>
                </a:lnTo>
                <a:lnTo>
                  <a:pt x="7129" y="11611"/>
                </a:lnTo>
                <a:lnTo>
                  <a:pt x="9714" y="10680"/>
                </a:lnTo>
                <a:lnTo>
                  <a:pt x="12429" y="10060"/>
                </a:lnTo>
                <a:lnTo>
                  <a:pt x="17216" y="9646"/>
                </a:lnTo>
                <a:lnTo>
                  <a:pt x="30472" y="9186"/>
                </a:lnTo>
                <a:lnTo>
                  <a:pt x="38174" y="8071"/>
                </a:lnTo>
                <a:lnTo>
                  <a:pt x="46285" y="6336"/>
                </a:lnTo>
                <a:lnTo>
                  <a:pt x="54669" y="4186"/>
                </a:lnTo>
                <a:lnTo>
                  <a:pt x="65220" y="2754"/>
                </a:lnTo>
                <a:lnTo>
                  <a:pt x="77214" y="1799"/>
                </a:lnTo>
                <a:lnTo>
                  <a:pt x="90171" y="1162"/>
                </a:lnTo>
                <a:lnTo>
                  <a:pt x="117797" y="454"/>
                </a:lnTo>
                <a:lnTo>
                  <a:pt x="185436" y="0"/>
                </a:lnTo>
                <a:lnTo>
                  <a:pt x="204984" y="955"/>
                </a:lnTo>
                <a:lnTo>
                  <a:pt x="224960" y="2584"/>
                </a:lnTo>
                <a:lnTo>
                  <a:pt x="245223" y="4662"/>
                </a:lnTo>
                <a:lnTo>
                  <a:pt x="266670" y="6048"/>
                </a:lnTo>
                <a:lnTo>
                  <a:pt x="288905" y="6971"/>
                </a:lnTo>
                <a:lnTo>
                  <a:pt x="311665" y="7587"/>
                </a:lnTo>
                <a:lnTo>
                  <a:pt x="334777" y="8990"/>
                </a:lnTo>
                <a:lnTo>
                  <a:pt x="358122" y="10917"/>
                </a:lnTo>
                <a:lnTo>
                  <a:pt x="381623" y="13194"/>
                </a:lnTo>
                <a:lnTo>
                  <a:pt x="404236" y="14712"/>
                </a:lnTo>
                <a:lnTo>
                  <a:pt x="426256" y="15723"/>
                </a:lnTo>
                <a:lnTo>
                  <a:pt x="468252" y="16848"/>
                </a:lnTo>
                <a:lnTo>
                  <a:pt x="571500" y="1774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InkAnnotation150"/>
          <p:cNvSpPr/>
          <p:nvPr/>
        </p:nvSpPr>
        <p:spPr>
          <a:xfrm>
            <a:off x="3384930" y="4134445"/>
            <a:ext cx="414900" cy="400401"/>
          </a:xfrm>
          <a:custGeom>
            <a:avLst/>
            <a:gdLst/>
            <a:ahLst/>
            <a:cxnLst/>
            <a:rect l="0" t="0" r="0" b="0"/>
            <a:pathLst>
              <a:path w="414900" h="400401">
                <a:moveTo>
                  <a:pt x="311960" y="0"/>
                </a:moveTo>
                <a:lnTo>
                  <a:pt x="311960" y="7688"/>
                </a:lnTo>
                <a:lnTo>
                  <a:pt x="310968" y="8102"/>
                </a:lnTo>
                <a:lnTo>
                  <a:pt x="307220" y="8562"/>
                </a:lnTo>
                <a:lnTo>
                  <a:pt x="304831" y="9676"/>
                </a:lnTo>
                <a:lnTo>
                  <a:pt x="299531" y="13561"/>
                </a:lnTo>
                <a:lnTo>
                  <a:pt x="295737" y="14994"/>
                </a:lnTo>
                <a:lnTo>
                  <a:pt x="286229" y="16586"/>
                </a:lnTo>
                <a:lnTo>
                  <a:pt x="275388" y="19939"/>
                </a:lnTo>
                <a:lnTo>
                  <a:pt x="269720" y="22222"/>
                </a:lnTo>
                <a:lnTo>
                  <a:pt x="258129" y="30051"/>
                </a:lnTo>
                <a:lnTo>
                  <a:pt x="245371" y="39152"/>
                </a:lnTo>
                <a:lnTo>
                  <a:pt x="237802" y="42969"/>
                </a:lnTo>
                <a:lnTo>
                  <a:pt x="229779" y="46505"/>
                </a:lnTo>
                <a:lnTo>
                  <a:pt x="222446" y="50847"/>
                </a:lnTo>
                <a:lnTo>
                  <a:pt x="215573" y="55726"/>
                </a:lnTo>
                <a:lnTo>
                  <a:pt x="209006" y="60963"/>
                </a:lnTo>
                <a:lnTo>
                  <a:pt x="200660" y="66439"/>
                </a:lnTo>
                <a:lnTo>
                  <a:pt x="191127" y="72074"/>
                </a:lnTo>
                <a:lnTo>
                  <a:pt x="180803" y="77815"/>
                </a:lnTo>
                <a:lnTo>
                  <a:pt x="170944" y="83626"/>
                </a:lnTo>
                <a:lnTo>
                  <a:pt x="152052" y="95375"/>
                </a:lnTo>
                <a:lnTo>
                  <a:pt x="142847" y="102279"/>
                </a:lnTo>
                <a:lnTo>
                  <a:pt x="133734" y="109858"/>
                </a:lnTo>
                <a:lnTo>
                  <a:pt x="124681" y="117887"/>
                </a:lnTo>
                <a:lnTo>
                  <a:pt x="115670" y="125224"/>
                </a:lnTo>
                <a:lnTo>
                  <a:pt x="106686" y="132100"/>
                </a:lnTo>
                <a:lnTo>
                  <a:pt x="97720" y="138668"/>
                </a:lnTo>
                <a:lnTo>
                  <a:pt x="89759" y="146023"/>
                </a:lnTo>
                <a:lnTo>
                  <a:pt x="82466" y="153904"/>
                </a:lnTo>
                <a:lnTo>
                  <a:pt x="75620" y="162133"/>
                </a:lnTo>
                <a:lnTo>
                  <a:pt x="68080" y="170597"/>
                </a:lnTo>
                <a:lnTo>
                  <a:pt x="51764" y="187938"/>
                </a:lnTo>
                <a:lnTo>
                  <a:pt x="44238" y="196729"/>
                </a:lnTo>
                <a:lnTo>
                  <a:pt x="37237" y="205566"/>
                </a:lnTo>
                <a:lnTo>
                  <a:pt x="30584" y="214435"/>
                </a:lnTo>
                <a:lnTo>
                  <a:pt x="25158" y="223323"/>
                </a:lnTo>
                <a:lnTo>
                  <a:pt x="20547" y="232226"/>
                </a:lnTo>
                <a:lnTo>
                  <a:pt x="16482" y="241138"/>
                </a:lnTo>
                <a:lnTo>
                  <a:pt x="12779" y="250055"/>
                </a:lnTo>
                <a:lnTo>
                  <a:pt x="9319" y="258977"/>
                </a:lnTo>
                <a:lnTo>
                  <a:pt x="6019" y="267901"/>
                </a:lnTo>
                <a:lnTo>
                  <a:pt x="3820" y="276827"/>
                </a:lnTo>
                <a:lnTo>
                  <a:pt x="2353" y="285754"/>
                </a:lnTo>
                <a:lnTo>
                  <a:pt x="1376" y="294682"/>
                </a:lnTo>
                <a:lnTo>
                  <a:pt x="724" y="302619"/>
                </a:lnTo>
                <a:lnTo>
                  <a:pt x="290" y="309894"/>
                </a:lnTo>
                <a:lnTo>
                  <a:pt x="0" y="316729"/>
                </a:lnTo>
                <a:lnTo>
                  <a:pt x="799" y="324262"/>
                </a:lnTo>
                <a:lnTo>
                  <a:pt x="2324" y="332260"/>
                </a:lnTo>
                <a:lnTo>
                  <a:pt x="4333" y="340569"/>
                </a:lnTo>
                <a:lnTo>
                  <a:pt x="7657" y="347100"/>
                </a:lnTo>
                <a:lnTo>
                  <a:pt x="16641" y="357004"/>
                </a:lnTo>
                <a:lnTo>
                  <a:pt x="32856" y="372898"/>
                </a:lnTo>
                <a:lnTo>
                  <a:pt x="39570" y="377582"/>
                </a:lnTo>
                <a:lnTo>
                  <a:pt x="47023" y="381698"/>
                </a:lnTo>
                <a:lnTo>
                  <a:pt x="54968" y="385434"/>
                </a:lnTo>
                <a:lnTo>
                  <a:pt x="63241" y="387925"/>
                </a:lnTo>
                <a:lnTo>
                  <a:pt x="71734" y="389585"/>
                </a:lnTo>
                <a:lnTo>
                  <a:pt x="80372" y="390692"/>
                </a:lnTo>
                <a:lnTo>
                  <a:pt x="89106" y="392422"/>
                </a:lnTo>
                <a:lnTo>
                  <a:pt x="97907" y="394568"/>
                </a:lnTo>
                <a:lnTo>
                  <a:pt x="106750" y="396990"/>
                </a:lnTo>
                <a:lnTo>
                  <a:pt x="116614" y="398605"/>
                </a:lnTo>
                <a:lnTo>
                  <a:pt x="127159" y="399682"/>
                </a:lnTo>
                <a:lnTo>
                  <a:pt x="138158" y="400400"/>
                </a:lnTo>
                <a:lnTo>
                  <a:pt x="148467" y="399886"/>
                </a:lnTo>
                <a:lnTo>
                  <a:pt x="158316" y="398552"/>
                </a:lnTo>
                <a:lnTo>
                  <a:pt x="167859" y="396670"/>
                </a:lnTo>
                <a:lnTo>
                  <a:pt x="189045" y="391932"/>
                </a:lnTo>
                <a:lnTo>
                  <a:pt x="200251" y="389280"/>
                </a:lnTo>
                <a:lnTo>
                  <a:pt x="210698" y="385528"/>
                </a:lnTo>
                <a:lnTo>
                  <a:pt x="220640" y="381042"/>
                </a:lnTo>
                <a:lnTo>
                  <a:pt x="230244" y="376067"/>
                </a:lnTo>
                <a:lnTo>
                  <a:pt x="240616" y="371758"/>
                </a:lnTo>
                <a:lnTo>
                  <a:pt x="251499" y="367893"/>
                </a:lnTo>
                <a:lnTo>
                  <a:pt x="262722" y="364324"/>
                </a:lnTo>
                <a:lnTo>
                  <a:pt x="273182" y="359961"/>
                </a:lnTo>
                <a:lnTo>
                  <a:pt x="283131" y="355067"/>
                </a:lnTo>
                <a:lnTo>
                  <a:pt x="292741" y="349821"/>
                </a:lnTo>
                <a:lnTo>
                  <a:pt x="301132" y="343347"/>
                </a:lnTo>
                <a:lnTo>
                  <a:pt x="308710" y="336054"/>
                </a:lnTo>
                <a:lnTo>
                  <a:pt x="315747" y="328215"/>
                </a:lnTo>
                <a:lnTo>
                  <a:pt x="323414" y="321005"/>
                </a:lnTo>
                <a:lnTo>
                  <a:pt x="331502" y="314214"/>
                </a:lnTo>
                <a:lnTo>
                  <a:pt x="339871" y="307703"/>
                </a:lnTo>
                <a:lnTo>
                  <a:pt x="347434" y="300385"/>
                </a:lnTo>
                <a:lnTo>
                  <a:pt x="354461" y="292530"/>
                </a:lnTo>
                <a:lnTo>
                  <a:pt x="361130" y="284317"/>
                </a:lnTo>
                <a:lnTo>
                  <a:pt x="366568" y="276857"/>
                </a:lnTo>
                <a:lnTo>
                  <a:pt x="371186" y="269899"/>
                </a:lnTo>
                <a:lnTo>
                  <a:pt x="375256" y="263277"/>
                </a:lnTo>
                <a:lnTo>
                  <a:pt x="379955" y="256877"/>
                </a:lnTo>
                <a:lnTo>
                  <a:pt x="390466" y="244474"/>
                </a:lnTo>
                <a:lnTo>
                  <a:pt x="395055" y="237397"/>
                </a:lnTo>
                <a:lnTo>
                  <a:pt x="399106" y="229702"/>
                </a:lnTo>
                <a:lnTo>
                  <a:pt x="402800" y="221596"/>
                </a:lnTo>
                <a:lnTo>
                  <a:pt x="405262" y="214207"/>
                </a:lnTo>
                <a:lnTo>
                  <a:pt x="406904" y="207296"/>
                </a:lnTo>
                <a:lnTo>
                  <a:pt x="407998" y="200705"/>
                </a:lnTo>
                <a:lnTo>
                  <a:pt x="409720" y="194327"/>
                </a:lnTo>
                <a:lnTo>
                  <a:pt x="414279" y="181948"/>
                </a:lnTo>
                <a:lnTo>
                  <a:pt x="414899" y="175869"/>
                </a:lnTo>
                <a:lnTo>
                  <a:pt x="412942" y="163823"/>
                </a:lnTo>
                <a:lnTo>
                  <a:pt x="411031" y="156840"/>
                </a:lnTo>
                <a:lnTo>
                  <a:pt x="406263" y="141144"/>
                </a:lnTo>
                <a:lnTo>
                  <a:pt x="402610" y="133784"/>
                </a:lnTo>
                <a:lnTo>
                  <a:pt x="398190" y="126891"/>
                </a:lnTo>
                <a:lnTo>
                  <a:pt x="393259" y="120313"/>
                </a:lnTo>
                <a:lnTo>
                  <a:pt x="382489" y="105066"/>
                </a:lnTo>
                <a:lnTo>
                  <a:pt x="376839" y="96833"/>
                </a:lnTo>
                <a:lnTo>
                  <a:pt x="370095" y="89359"/>
                </a:lnTo>
                <a:lnTo>
                  <a:pt x="362623" y="82393"/>
                </a:lnTo>
                <a:lnTo>
                  <a:pt x="354665" y="75765"/>
                </a:lnTo>
                <a:lnTo>
                  <a:pt x="345391" y="69361"/>
                </a:lnTo>
                <a:lnTo>
                  <a:pt x="335240" y="63108"/>
                </a:lnTo>
                <a:lnTo>
                  <a:pt x="324503" y="56954"/>
                </a:lnTo>
                <a:lnTo>
                  <a:pt x="314369" y="51860"/>
                </a:lnTo>
                <a:lnTo>
                  <a:pt x="304636" y="47472"/>
                </a:lnTo>
                <a:lnTo>
                  <a:pt x="295171" y="43554"/>
                </a:lnTo>
                <a:lnTo>
                  <a:pt x="286877" y="39950"/>
                </a:lnTo>
                <a:lnTo>
                  <a:pt x="258382" y="2678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978058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718</TotalTime>
  <Words>110</Words>
  <Application>Microsoft Office PowerPoint</Application>
  <PresentationFormat>On-screen Show (4:3)</PresentationFormat>
  <Paragraphs>169</Paragraphs>
  <Slides>20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Anmar</dc:creator>
  <cp:lastModifiedBy>anarif</cp:lastModifiedBy>
  <cp:revision>17</cp:revision>
  <dcterms:created xsi:type="dcterms:W3CDTF">2012-09-23T14:24:46Z</dcterms:created>
  <dcterms:modified xsi:type="dcterms:W3CDTF">2012-09-29T11:23:25Z</dcterms:modified>
</cp:coreProperties>
</file>