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FCB7B-D1AF-4220-9F43-D23BBEFDA5E2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ED8C7-6F65-4BA6-8973-0F1FD2F4AA15}" type="slidenum">
              <a:rPr lang="ar-SA" smtClean="0"/>
              <a:t>‹#›</a:t>
            </a:fld>
            <a:endParaRPr lang="ar-S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FCB7B-D1AF-4220-9F43-D23BBEFDA5E2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ED8C7-6F65-4BA6-8973-0F1FD2F4A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FCB7B-D1AF-4220-9F43-D23BBEFDA5E2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ED8C7-6F65-4BA6-8973-0F1FD2F4A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FCB7B-D1AF-4220-9F43-D23BBEFDA5E2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ED8C7-6F65-4BA6-8973-0F1FD2F4A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FCB7B-D1AF-4220-9F43-D23BBEFDA5E2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ED8C7-6F65-4BA6-8973-0F1FD2F4AA15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FCB7B-D1AF-4220-9F43-D23BBEFDA5E2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ED8C7-6F65-4BA6-8973-0F1FD2F4A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FCB7B-D1AF-4220-9F43-D23BBEFDA5E2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ED8C7-6F65-4BA6-8973-0F1FD2F4A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FCB7B-D1AF-4220-9F43-D23BBEFDA5E2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ED8C7-6F65-4BA6-8973-0F1FD2F4A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FCB7B-D1AF-4220-9F43-D23BBEFDA5E2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ED8C7-6F65-4BA6-8973-0F1FD2F4AA15}" type="slidenum">
              <a:rPr lang="ar-SA" smtClean="0"/>
              <a:t>‹#›</a:t>
            </a:fld>
            <a:endParaRPr lang="ar-S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FCB7B-D1AF-4220-9F43-D23BBEFDA5E2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ED8C7-6F65-4BA6-8973-0F1FD2F4A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FCB7B-D1AF-4220-9F43-D23BBEFDA5E2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ED8C7-6F65-4BA6-8973-0F1FD2F4AA15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D4FCB7B-D1AF-4220-9F43-D23BBEFDA5E2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62ED8C7-6F65-4BA6-8973-0F1FD2F4AA15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The Present Continuous/Progressive  Tense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204864"/>
            <a:ext cx="432048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The form:</a:t>
            </a:r>
          </a:p>
          <a:p>
            <a:pPr algn="ctr" rtl="0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Verb be </a:t>
            </a:r>
            <a:r>
              <a:rPr lang="en-US" sz="4400" dirty="0" smtClean="0"/>
              <a:t>+ </a:t>
            </a:r>
            <a:r>
              <a:rPr lang="en-US" sz="4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verb</a:t>
            </a:r>
            <a:r>
              <a:rPr lang="en-US" sz="4400" dirty="0" smtClean="0"/>
              <a:t> + </a:t>
            </a:r>
            <a:r>
              <a:rPr lang="en-US" sz="44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ing</a:t>
            </a:r>
            <a:endParaRPr lang="en-US" sz="44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ctr" rtl="0">
              <a:buNone/>
            </a:pPr>
            <a:r>
              <a:rPr lang="en-US" sz="4400" dirty="0" smtClean="0"/>
              <a:t> </a:t>
            </a:r>
          </a:p>
          <a:p>
            <a:pPr algn="l" rtl="0">
              <a:buNone/>
            </a:pPr>
            <a:r>
              <a:rPr lang="en-US" dirty="0" err="1" smtClean="0"/>
              <a:t>e.g</a:t>
            </a:r>
            <a:r>
              <a:rPr lang="en-US" dirty="0" smtClean="0"/>
              <a:t> :   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  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eat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ing</a:t>
            </a:r>
            <a:r>
              <a:rPr lang="en-US" dirty="0" smtClean="0"/>
              <a:t> /    </a:t>
            </a:r>
            <a:r>
              <a:rPr lang="en-US" dirty="0" smtClean="0">
                <a:solidFill>
                  <a:srgbClr val="FF0000"/>
                </a:solidFill>
              </a:rPr>
              <a:t>are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drink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ing</a:t>
            </a:r>
            <a:r>
              <a:rPr lang="en-US" dirty="0" smtClean="0"/>
              <a:t> / 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listen</a:t>
            </a:r>
            <a:r>
              <a:rPr lang="en-US" dirty="0" smtClean="0">
                <a:solidFill>
                  <a:srgbClr val="92D050"/>
                </a:solidFill>
              </a:rPr>
              <a:t>ing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Uses: </a:t>
            </a:r>
          </a:p>
          <a:p>
            <a:pPr algn="l">
              <a:buNone/>
            </a:pPr>
            <a:r>
              <a:rPr lang="en-US" dirty="0" smtClean="0"/>
              <a:t>1- The action is happening right now: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/>
              <a:t> </a:t>
            </a:r>
            <a:r>
              <a:rPr lang="en-US" dirty="0" smtClean="0"/>
              <a:t>    We are writing the lesson now. </a:t>
            </a:r>
          </a:p>
          <a:p>
            <a:pPr algn="l">
              <a:buNone/>
            </a:pPr>
            <a:r>
              <a:rPr lang="en-US" dirty="0"/>
              <a:t> </a:t>
            </a:r>
            <a:r>
              <a:rPr lang="en-US" dirty="0" smtClean="0"/>
              <a:t>     He is eating his dinner now. </a:t>
            </a:r>
          </a:p>
          <a:p>
            <a:pPr algn="l">
              <a:buNone/>
            </a:pPr>
            <a:r>
              <a:rPr lang="en-US" dirty="0"/>
              <a:t> </a:t>
            </a:r>
            <a:r>
              <a:rPr lang="en-US" dirty="0" smtClean="0"/>
              <a:t>     They are relaxing by the lake.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2- The action is currently in progress: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/>
              <a:t>  </a:t>
            </a:r>
            <a:r>
              <a:rPr lang="en-US" dirty="0" smtClean="0"/>
              <a:t>     We are learning Italian this month. 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   I am studying grammar 1 this semester.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Negative form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Verb to be </a:t>
            </a:r>
            <a:r>
              <a:rPr lang="en-US" dirty="0" smtClean="0"/>
              <a:t>+ </a:t>
            </a:r>
            <a:r>
              <a:rPr lang="en-US" dirty="0" smtClean="0">
                <a:solidFill>
                  <a:srgbClr val="7030A0"/>
                </a:solidFill>
              </a:rPr>
              <a:t>not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00B0F0"/>
                </a:solidFill>
              </a:rPr>
              <a:t>verb</a:t>
            </a:r>
            <a:r>
              <a:rPr lang="en-US" dirty="0" smtClean="0"/>
              <a:t> + </a:t>
            </a:r>
            <a:r>
              <a:rPr lang="en-US" dirty="0" err="1" smtClean="0">
                <a:solidFill>
                  <a:srgbClr val="92D050"/>
                </a:solidFill>
              </a:rPr>
              <a:t>ing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  Hiroshi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not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F0"/>
                </a:solidFill>
              </a:rPr>
              <a:t>wear</a:t>
            </a:r>
            <a:r>
              <a:rPr lang="en-US" dirty="0" smtClean="0">
                <a:solidFill>
                  <a:srgbClr val="92D050"/>
                </a:solidFill>
              </a:rPr>
              <a:t>ing</a:t>
            </a:r>
            <a:r>
              <a:rPr lang="en-US" dirty="0" smtClean="0"/>
              <a:t> boots. 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They </a:t>
            </a:r>
            <a:r>
              <a:rPr lang="en-US" dirty="0" smtClean="0">
                <a:solidFill>
                  <a:srgbClr val="FF0000"/>
                </a:solidFill>
              </a:rPr>
              <a:t>are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not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F0"/>
                </a:solidFill>
              </a:rPr>
              <a:t>read</a:t>
            </a:r>
            <a:r>
              <a:rPr lang="en-US" dirty="0" smtClean="0">
                <a:solidFill>
                  <a:srgbClr val="92D050"/>
                </a:solidFill>
              </a:rPr>
              <a:t>ing</a:t>
            </a:r>
            <a:r>
              <a:rPr lang="en-US" dirty="0" smtClean="0"/>
              <a:t> the book. </a:t>
            </a:r>
          </a:p>
          <a:p>
            <a:pPr algn="l" rtl="0">
              <a:buNone/>
            </a:pPr>
            <a:r>
              <a:rPr lang="en-US" dirty="0" smtClean="0"/>
              <a:t>   I </a:t>
            </a:r>
            <a:r>
              <a:rPr lang="en-US" dirty="0" smtClean="0">
                <a:solidFill>
                  <a:srgbClr val="FF0000"/>
                </a:solidFill>
              </a:rPr>
              <a:t>am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not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F0"/>
                </a:solidFill>
              </a:rPr>
              <a:t>play</a:t>
            </a:r>
            <a:r>
              <a:rPr lang="en-US" dirty="0" smtClean="0">
                <a:solidFill>
                  <a:srgbClr val="92D050"/>
                </a:solidFill>
              </a:rPr>
              <a:t>ing</a:t>
            </a:r>
            <a:r>
              <a:rPr lang="en-US" dirty="0" smtClean="0"/>
              <a:t> football with them.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Yes/No Questions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     Yes, he is reading the text right now.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-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Is he reading the text right now</a:t>
            </a:r>
            <a:r>
              <a:rPr lang="en-US" dirty="0" smtClean="0"/>
              <a:t>?</a:t>
            </a:r>
          </a:p>
          <a:p>
            <a:pPr algn="l" rtl="0">
              <a:buNone/>
            </a:pPr>
            <a:r>
              <a:rPr lang="en-US" dirty="0" smtClean="0"/>
              <a:t>    No, </a:t>
            </a:r>
            <a:r>
              <a:rPr lang="en-US" dirty="0" err="1" smtClean="0"/>
              <a:t>I’am</a:t>
            </a:r>
            <a:r>
              <a:rPr lang="en-US" dirty="0" smtClean="0"/>
              <a:t> not getting tired. 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 Aren’t you getting tired?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No, they aren’t learning Italian this semester.</a:t>
            </a:r>
          </a:p>
          <a:p>
            <a:pPr algn="l" rtl="0">
              <a:buNone/>
            </a:pPr>
            <a:r>
              <a:rPr lang="en-US" dirty="0" smtClean="0"/>
              <a:t>    -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Aren’t they learning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talian this semester? </a:t>
            </a:r>
          </a:p>
          <a:p>
            <a:pPr algn="l" rtl="0"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Questions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are leaving </a:t>
            </a:r>
            <a:r>
              <a:rPr lang="en-US" u="sng" dirty="0" smtClean="0"/>
              <a:t>at noon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When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are  we leaving ? 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 smtClean="0"/>
              <a:t>They aren’t wearing shoes </a:t>
            </a:r>
            <a:r>
              <a:rPr lang="en-US" u="sng" dirty="0" smtClean="0"/>
              <a:t>because their feet are hurting them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Why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aren’t they wearing shoes?  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</TotalTime>
  <Words>207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The Present Continuous/Progressive  Tense </vt:lpstr>
      <vt:lpstr>Slide 2</vt:lpstr>
      <vt:lpstr>Slide 3</vt:lpstr>
      <vt:lpstr>Slide 4</vt:lpstr>
      <vt:lpstr>The Negative form  </vt:lpstr>
      <vt:lpstr>Yes/No Questions </vt:lpstr>
      <vt:lpstr>Information Questions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Present Continuous/Progressive  Tense</dc:title>
  <dc:creator>sony</dc:creator>
  <cp:lastModifiedBy>sony</cp:lastModifiedBy>
  <cp:revision>4</cp:revision>
  <dcterms:created xsi:type="dcterms:W3CDTF">2012-02-20T13:16:21Z</dcterms:created>
  <dcterms:modified xsi:type="dcterms:W3CDTF">2012-02-20T13:52:03Z</dcterms:modified>
</cp:coreProperties>
</file>