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8066B17-BF50-4B1A-862B-C7E973BE7AAA}" type="datetimeFigureOut">
              <a:rPr lang="ar-SA" smtClean="0"/>
              <a:t>26/04/33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33548A-7E65-42D9-9EF2-C5116ADD5A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66B17-BF50-4B1A-862B-C7E973BE7AAA}" type="datetimeFigureOut">
              <a:rPr lang="ar-SA" smtClean="0"/>
              <a:t>26/04/33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33548A-7E65-42D9-9EF2-C5116ADD5A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66B17-BF50-4B1A-862B-C7E973BE7AAA}" type="datetimeFigureOut">
              <a:rPr lang="ar-SA" smtClean="0"/>
              <a:t>26/04/33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33548A-7E65-42D9-9EF2-C5116ADD5A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66B17-BF50-4B1A-862B-C7E973BE7AAA}" type="datetimeFigureOut">
              <a:rPr lang="ar-SA" smtClean="0"/>
              <a:t>26/04/33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33548A-7E65-42D9-9EF2-C5116ADD5ABE}" type="slidenum">
              <a:rPr lang="ar-SA" smtClean="0"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66B17-BF50-4B1A-862B-C7E973BE7AAA}" type="datetimeFigureOut">
              <a:rPr lang="ar-SA" smtClean="0"/>
              <a:t>26/04/33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33548A-7E65-42D9-9EF2-C5116ADD5ABE}" type="slidenum">
              <a:rPr lang="ar-SA" smtClean="0"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66B17-BF50-4B1A-862B-C7E973BE7AAA}" type="datetimeFigureOut">
              <a:rPr lang="ar-SA" smtClean="0"/>
              <a:t>26/04/33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33548A-7E65-42D9-9EF2-C5116ADD5AB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66B17-BF50-4B1A-862B-C7E973BE7AAA}" type="datetimeFigureOut">
              <a:rPr lang="ar-SA" smtClean="0"/>
              <a:t>26/04/33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33548A-7E65-42D9-9EF2-C5116ADD5AB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66B17-BF50-4B1A-862B-C7E973BE7AAA}" type="datetimeFigureOut">
              <a:rPr lang="ar-SA" smtClean="0"/>
              <a:t>26/04/33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33548A-7E65-42D9-9EF2-C5116ADD5ABE}" type="slidenum">
              <a:rPr lang="ar-SA" smtClean="0"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66B17-BF50-4B1A-862B-C7E973BE7AAA}" type="datetimeFigureOut">
              <a:rPr lang="ar-SA" smtClean="0"/>
              <a:t>26/04/33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33548A-7E65-42D9-9EF2-C5116ADD5A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8066B17-BF50-4B1A-862B-C7E973BE7AAA}" type="datetimeFigureOut">
              <a:rPr lang="ar-SA" smtClean="0"/>
              <a:t>26/04/33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33548A-7E65-42D9-9EF2-C5116ADD5AB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8066B17-BF50-4B1A-862B-C7E973BE7AAA}" type="datetimeFigureOut">
              <a:rPr lang="ar-SA" smtClean="0"/>
              <a:t>26/04/33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33548A-7E65-42D9-9EF2-C5116ADD5ABE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8066B17-BF50-4B1A-862B-C7E973BE7AAA}" type="datetimeFigureOut">
              <a:rPr lang="ar-SA" smtClean="0"/>
              <a:t>26/04/33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33548A-7E65-42D9-9EF2-C5116ADD5AB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The Present Continuous and The Simple Present to Express Future Time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Form: </a:t>
            </a:r>
          </a:p>
          <a:p>
            <a:pPr algn="ctr" rtl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Be+ V+ </a:t>
            </a:r>
            <a:r>
              <a:rPr lang="en-US" dirty="0" err="1" smtClean="0">
                <a:solidFill>
                  <a:srgbClr val="FF0000"/>
                </a:solidFill>
              </a:rPr>
              <a:t>ing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</a:p>
          <a:p>
            <a:pPr algn="l" rtl="0">
              <a:buNone/>
            </a:pPr>
            <a:r>
              <a:rPr lang="en-US" dirty="0" smtClean="0"/>
              <a:t>   </a:t>
            </a:r>
          </a:p>
          <a:p>
            <a:pPr algn="l" rtl="0">
              <a:buFontTx/>
              <a:buChar char="-"/>
            </a:pPr>
            <a:r>
              <a:rPr lang="en-US" dirty="0" smtClean="0"/>
              <a:t>For planned event or for definite intention, the present continuous may indicate future time. </a:t>
            </a:r>
          </a:p>
          <a:p>
            <a:pPr algn="l" rtl="0">
              <a:buFontTx/>
              <a:buChar char="-"/>
            </a:pPr>
            <a:r>
              <a:rPr lang="en-US" dirty="0" smtClean="0"/>
              <a:t>The use of the present continuous is common with a future time expression like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tonight, tomorrow, next week, next month, next year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ar-SA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Continuous </a:t>
            </a:r>
            <a:endParaRPr lang="ar-SA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899592" y="2636912"/>
            <a:ext cx="70567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Statements: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These stores </a:t>
            </a:r>
            <a:r>
              <a:rPr lang="en-US" dirty="0" smtClean="0">
                <a:solidFill>
                  <a:srgbClr val="FF0000"/>
                </a:solidFill>
              </a:rPr>
              <a:t>are moving </a:t>
            </a:r>
            <a:r>
              <a:rPr lang="en-US" dirty="0" smtClean="0"/>
              <a:t>to Al-</a:t>
            </a:r>
            <a:r>
              <a:rPr lang="en-US" dirty="0" err="1" smtClean="0"/>
              <a:t>Tahlia</a:t>
            </a:r>
            <a:r>
              <a:rPr lang="en-US" dirty="0" smtClean="0"/>
              <a:t> street next month.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town council </a:t>
            </a:r>
            <a:r>
              <a:rPr lang="en-US" dirty="0" smtClean="0">
                <a:solidFill>
                  <a:srgbClr val="FF0000"/>
                </a:solidFill>
              </a:rPr>
              <a:t>isn’t meeting </a:t>
            </a:r>
            <a:r>
              <a:rPr lang="en-US" dirty="0" smtClean="0"/>
              <a:t>next week. </a:t>
            </a:r>
            <a:endParaRPr lang="ar-SA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Continuous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Questions: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The be form of the verb( is/ are/ am</a:t>
            </a:r>
            <a:r>
              <a:rPr lang="en-US" dirty="0" smtClean="0"/>
              <a:t>) comes before the subject. 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Where </a:t>
            </a:r>
            <a:r>
              <a:rPr lang="en-US" dirty="0" smtClean="0">
                <a:solidFill>
                  <a:srgbClr val="FF0000"/>
                </a:solidFill>
              </a:rPr>
              <a:t>are</a:t>
            </a:r>
            <a:r>
              <a:rPr lang="en-US" dirty="0" smtClean="0"/>
              <a:t> we </a:t>
            </a:r>
            <a:r>
              <a:rPr lang="en-US" dirty="0" smtClean="0">
                <a:solidFill>
                  <a:srgbClr val="FF0000"/>
                </a:solidFill>
              </a:rPr>
              <a:t>meeting</a:t>
            </a:r>
            <a:r>
              <a:rPr lang="en-US" dirty="0" smtClean="0"/>
              <a:t> tonight?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Aren’t</a:t>
            </a:r>
            <a:r>
              <a:rPr lang="en-US" dirty="0" smtClean="0"/>
              <a:t> you </a:t>
            </a:r>
            <a:r>
              <a:rPr lang="en-US" dirty="0" smtClean="0">
                <a:solidFill>
                  <a:srgbClr val="FF0000"/>
                </a:solidFill>
              </a:rPr>
              <a:t>going</a:t>
            </a:r>
            <a:r>
              <a:rPr lang="en-US" dirty="0" smtClean="0"/>
              <a:t> downtown this weekend? 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Form:   </a:t>
            </a:r>
            <a:r>
              <a:rPr lang="en-US" dirty="0" smtClean="0">
                <a:solidFill>
                  <a:srgbClr val="FF0000"/>
                </a:solidFill>
              </a:rPr>
              <a:t>the simple form of the verb ( infinitive) </a:t>
            </a:r>
          </a:p>
          <a:p>
            <a:pPr algn="l" rtl="0">
              <a:buNone/>
            </a:pPr>
            <a:r>
              <a:rPr lang="en-US" dirty="0" smtClean="0"/>
              <a:t>But if the subject is </a:t>
            </a:r>
            <a:r>
              <a:rPr lang="en-US" dirty="0" smtClean="0">
                <a:solidFill>
                  <a:srgbClr val="FF0000"/>
                </a:solidFill>
              </a:rPr>
              <a:t>singular</a:t>
            </a:r>
            <a:r>
              <a:rPr lang="en-US" dirty="0" smtClean="0"/>
              <a:t> we </a:t>
            </a:r>
            <a:r>
              <a:rPr lang="en-US" dirty="0" smtClean="0">
                <a:solidFill>
                  <a:srgbClr val="FF0000"/>
                </a:solidFill>
              </a:rPr>
              <a:t>add –s </a:t>
            </a:r>
            <a:r>
              <a:rPr lang="en-US" dirty="0" smtClean="0"/>
              <a:t>to the verb. </a:t>
            </a:r>
          </a:p>
          <a:p>
            <a:pPr algn="l" rtl="0">
              <a:buNone/>
            </a:pPr>
            <a:r>
              <a:rPr lang="en-US" dirty="0" smtClean="0"/>
              <a:t>The simple present can express future time in sentences about scheduled events. </a:t>
            </a:r>
          </a:p>
          <a:p>
            <a:pPr algn="l" rtl="0">
              <a:buNone/>
            </a:pPr>
            <a:r>
              <a:rPr lang="en-US" dirty="0" smtClean="0"/>
              <a:t>A time expression or the context makes the future time clear. </a:t>
            </a:r>
          </a:p>
          <a:p>
            <a:pPr algn="l" rtl="0">
              <a:buNone/>
            </a:pPr>
            <a:r>
              <a:rPr lang="en-US" dirty="0" smtClean="0"/>
              <a:t>Only a few verbs are used this way. These include: </a:t>
            </a:r>
            <a:r>
              <a:rPr lang="en-US" b="1" dirty="0" smtClean="0">
                <a:solidFill>
                  <a:srgbClr val="7030A0"/>
                </a:solidFill>
              </a:rPr>
              <a:t>open, close, begin, end, start, finish, arrive, leave, come and return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Simple Present for Future Time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Statements: 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The program</a:t>
            </a:r>
            <a:r>
              <a:rPr lang="en-US" dirty="0" smtClean="0">
                <a:solidFill>
                  <a:srgbClr val="FF0000"/>
                </a:solidFill>
              </a:rPr>
              <a:t> begins </a:t>
            </a:r>
            <a:r>
              <a:rPr lang="en-US" dirty="0" smtClean="0"/>
              <a:t>at 8:00</a:t>
            </a:r>
          </a:p>
          <a:p>
            <a:pPr algn="l" rtl="0">
              <a:buNone/>
            </a:pPr>
            <a:r>
              <a:rPr lang="en-US" dirty="0" smtClean="0"/>
              <a:t>I </a:t>
            </a:r>
            <a:r>
              <a:rPr lang="en-US" dirty="0" smtClean="0">
                <a:solidFill>
                  <a:srgbClr val="FF0000"/>
                </a:solidFill>
              </a:rPr>
              <a:t>leave</a:t>
            </a:r>
            <a:r>
              <a:rPr lang="en-US" dirty="0" smtClean="0"/>
              <a:t> town on Friday. </a:t>
            </a:r>
          </a:p>
          <a:p>
            <a:pPr algn="l" rtl="0">
              <a:buNone/>
            </a:pPr>
            <a:r>
              <a:rPr lang="en-US" dirty="0" smtClean="0"/>
              <a:t>His train </a:t>
            </a:r>
            <a:r>
              <a:rPr lang="en-US" dirty="0" smtClean="0">
                <a:solidFill>
                  <a:srgbClr val="FF0000"/>
                </a:solidFill>
              </a:rPr>
              <a:t>arrives</a:t>
            </a:r>
            <a:r>
              <a:rPr lang="en-US" dirty="0" smtClean="0"/>
              <a:t> at 3:00. </a:t>
            </a:r>
          </a:p>
          <a:p>
            <a:pPr algn="l" rtl="0">
              <a:buNone/>
            </a:pPr>
            <a:r>
              <a:rPr lang="en-US" dirty="0" smtClean="0"/>
              <a:t>The museum </a:t>
            </a:r>
            <a:r>
              <a:rPr lang="en-US" dirty="0" smtClean="0">
                <a:solidFill>
                  <a:srgbClr val="FF0000"/>
                </a:solidFill>
              </a:rPr>
              <a:t>opens</a:t>
            </a:r>
            <a:r>
              <a:rPr lang="en-US" dirty="0" smtClean="0"/>
              <a:t> at 9:00 tomorrow. 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Questions: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7030A0"/>
                </a:solidFill>
              </a:rPr>
              <a:t>The  do form of the verb ( do/does) </a:t>
            </a:r>
            <a:r>
              <a:rPr lang="en-US" dirty="0" smtClean="0"/>
              <a:t>comes before the subject. </a:t>
            </a:r>
          </a:p>
          <a:p>
            <a:pPr algn="l" rtl="0">
              <a:buNone/>
            </a:pPr>
            <a:r>
              <a:rPr lang="en-US" dirty="0" smtClean="0"/>
              <a:t>When </a:t>
            </a:r>
            <a:r>
              <a:rPr lang="en-US" dirty="0" smtClean="0">
                <a:solidFill>
                  <a:srgbClr val="FF0000"/>
                </a:solidFill>
              </a:rPr>
              <a:t>does </a:t>
            </a:r>
            <a:r>
              <a:rPr lang="en-US" dirty="0" smtClean="0"/>
              <a:t>the program </a:t>
            </a:r>
            <a:r>
              <a:rPr lang="en-US" dirty="0" smtClean="0">
                <a:solidFill>
                  <a:srgbClr val="FF0000"/>
                </a:solidFill>
              </a:rPr>
              <a:t>begin</a:t>
            </a:r>
            <a:r>
              <a:rPr lang="en-US" dirty="0" smtClean="0"/>
              <a:t>?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Does</a:t>
            </a:r>
            <a:r>
              <a:rPr lang="en-US" dirty="0" smtClean="0"/>
              <a:t> the museum </a:t>
            </a:r>
            <a:r>
              <a:rPr lang="en-US" dirty="0" smtClean="0">
                <a:solidFill>
                  <a:srgbClr val="FF0000"/>
                </a:solidFill>
              </a:rPr>
              <a:t>open</a:t>
            </a:r>
            <a:r>
              <a:rPr lang="en-US" dirty="0" smtClean="0"/>
              <a:t> at the usual time tomorrow?</a:t>
            </a:r>
          </a:p>
          <a:p>
            <a:pPr algn="l" rtl="0">
              <a:buNone/>
            </a:pPr>
            <a:r>
              <a:rPr lang="en-US" dirty="0" smtClean="0"/>
              <a:t>When </a:t>
            </a:r>
            <a:r>
              <a:rPr lang="en-US" dirty="0" smtClean="0">
                <a:solidFill>
                  <a:srgbClr val="FF0000"/>
                </a:solidFill>
              </a:rPr>
              <a:t>do</a:t>
            </a:r>
            <a:r>
              <a:rPr lang="en-US" dirty="0" smtClean="0"/>
              <a:t> the lectures </a:t>
            </a:r>
            <a:r>
              <a:rPr lang="en-US" dirty="0" smtClean="0">
                <a:solidFill>
                  <a:srgbClr val="FF0000"/>
                </a:solidFill>
              </a:rPr>
              <a:t>start</a:t>
            </a:r>
            <a:r>
              <a:rPr lang="en-US" dirty="0" smtClean="0"/>
              <a:t> tomorrow?  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</TotalTime>
  <Words>274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The Present Continuous and The Simple Present to Express Future Time</vt:lpstr>
      <vt:lpstr>Present Continuous </vt:lpstr>
      <vt:lpstr>Present Continuous </vt:lpstr>
      <vt:lpstr>Slide 4</vt:lpstr>
      <vt:lpstr>The Simple Present for Future Time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Present Continuous and The Simple Present to Express Future Time</dc:title>
  <dc:creator>sony</dc:creator>
  <cp:lastModifiedBy>sony</cp:lastModifiedBy>
  <cp:revision>3</cp:revision>
  <dcterms:created xsi:type="dcterms:W3CDTF">2012-03-19T13:18:21Z</dcterms:created>
  <dcterms:modified xsi:type="dcterms:W3CDTF">2012-03-19T13:40:16Z</dcterms:modified>
</cp:coreProperties>
</file>