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8" d="100"/>
          <a:sy n="78" d="100"/>
        </p:scale>
        <p:origin x="-78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6EEEA-43FF-495E-B9E7-0EDCB697DE06}" type="datetimeFigureOut">
              <a:rPr lang="ar-SA" smtClean="0"/>
              <a:pPr/>
              <a:t>20/05/33</a:t>
            </a:fld>
            <a:endParaRPr lang="ar-SA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09381-1F21-43E6-8AC3-CB15077C2BC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6EEEA-43FF-495E-B9E7-0EDCB697DE06}" type="datetimeFigureOut">
              <a:rPr lang="ar-SA" smtClean="0"/>
              <a:pPr/>
              <a:t>20/05/33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09381-1F21-43E6-8AC3-CB15077C2B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6EEEA-43FF-495E-B9E7-0EDCB697DE06}" type="datetimeFigureOut">
              <a:rPr lang="ar-SA" smtClean="0"/>
              <a:pPr/>
              <a:t>20/05/33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09381-1F21-43E6-8AC3-CB15077C2B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6EEEA-43FF-495E-B9E7-0EDCB697DE06}" type="datetimeFigureOut">
              <a:rPr lang="ar-SA" smtClean="0"/>
              <a:pPr/>
              <a:t>20/05/33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09381-1F21-43E6-8AC3-CB15077C2B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6EEEA-43FF-495E-B9E7-0EDCB697DE06}" type="datetimeFigureOut">
              <a:rPr lang="ar-SA" smtClean="0"/>
              <a:pPr/>
              <a:t>20/05/33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09381-1F21-43E6-8AC3-CB15077C2BC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6EEEA-43FF-495E-B9E7-0EDCB697DE06}" type="datetimeFigureOut">
              <a:rPr lang="ar-SA" smtClean="0"/>
              <a:pPr/>
              <a:t>20/05/33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09381-1F21-43E6-8AC3-CB15077C2B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6EEEA-43FF-495E-B9E7-0EDCB697DE06}" type="datetimeFigureOut">
              <a:rPr lang="ar-SA" smtClean="0"/>
              <a:pPr/>
              <a:t>20/05/33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09381-1F21-43E6-8AC3-CB15077C2B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6EEEA-43FF-495E-B9E7-0EDCB697DE06}" type="datetimeFigureOut">
              <a:rPr lang="ar-SA" smtClean="0"/>
              <a:pPr/>
              <a:t>20/05/33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09381-1F21-43E6-8AC3-CB15077C2B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6EEEA-43FF-495E-B9E7-0EDCB697DE06}" type="datetimeFigureOut">
              <a:rPr lang="ar-SA" smtClean="0"/>
              <a:pPr/>
              <a:t>20/05/33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09381-1F21-43E6-8AC3-CB15077C2BC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6EEEA-43FF-495E-B9E7-0EDCB697DE06}" type="datetimeFigureOut">
              <a:rPr lang="ar-SA" smtClean="0"/>
              <a:pPr/>
              <a:t>20/05/33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09381-1F21-43E6-8AC3-CB15077C2B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6EEEA-43FF-495E-B9E7-0EDCB697DE06}" type="datetimeFigureOut">
              <a:rPr lang="ar-SA" smtClean="0"/>
              <a:pPr/>
              <a:t>20/05/33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809381-1F21-43E6-8AC3-CB15077C2BC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56EEEA-43FF-495E-B9E7-0EDCB697DE06}" type="datetimeFigureOut">
              <a:rPr lang="ar-SA" smtClean="0"/>
              <a:pPr/>
              <a:t>20/05/33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B809381-1F21-43E6-8AC3-CB15077C2BC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The Simple Past </a:t>
            </a:r>
            <a:endParaRPr lang="ar-SA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When who or what is the subject of the sentence, the main verb is in the simple past tense, did is NOT used before the subject. 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Who </a:t>
            </a:r>
            <a:r>
              <a:rPr lang="en-US" dirty="0" smtClean="0">
                <a:solidFill>
                  <a:srgbClr val="00B050"/>
                </a:solidFill>
              </a:rPr>
              <a:t>argued</a:t>
            </a:r>
            <a:r>
              <a:rPr lang="en-US" dirty="0" smtClean="0"/>
              <a:t> a lot? </a:t>
            </a:r>
          </a:p>
          <a:p>
            <a:pPr algn="l" rtl="0">
              <a:buNone/>
            </a:pPr>
            <a:r>
              <a:rPr lang="en-US" dirty="0" smtClean="0"/>
              <a:t>My sisters and I argued a lot.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I travelled with my sister. </a:t>
            </a:r>
          </a:p>
          <a:p>
            <a:pPr algn="l" rtl="0">
              <a:buNone/>
            </a:pPr>
            <a:r>
              <a:rPr lang="en-US" dirty="0" smtClean="0"/>
              <a:t>Who did you travel with you? </a:t>
            </a:r>
          </a:p>
          <a:p>
            <a:pPr algn="l" rtl="0">
              <a:buNone/>
            </a:pPr>
            <a:r>
              <a:rPr lang="en-US" dirty="0" smtClean="0"/>
              <a:t>My parents stayed in their new apartment. </a:t>
            </a:r>
          </a:p>
          <a:p>
            <a:pPr algn="l" rtl="0">
              <a:buNone/>
            </a:pPr>
            <a:r>
              <a:rPr lang="en-US" dirty="0" smtClean="0"/>
              <a:t>Where did your parents stay?</a:t>
            </a:r>
          </a:p>
          <a:p>
            <a:pPr algn="l" rtl="0">
              <a:buNone/>
            </a:pPr>
            <a:r>
              <a:rPr lang="en-US" dirty="0" smtClean="0"/>
              <a:t>Nora visited her friend yesterday. </a:t>
            </a:r>
          </a:p>
          <a:p>
            <a:pPr algn="l" rtl="0">
              <a:buNone/>
            </a:pPr>
            <a:r>
              <a:rPr lang="en-US" dirty="0" smtClean="0"/>
              <a:t>Who visited her friend yesterday? </a:t>
            </a:r>
          </a:p>
          <a:p>
            <a:pPr algn="l" rtl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We use the simple past to talk about completed past events and activities. </a:t>
            </a:r>
          </a:p>
          <a:p>
            <a:pPr algn="l" rtl="0">
              <a:buNone/>
            </a:pPr>
            <a:r>
              <a:rPr lang="en-US" dirty="0"/>
              <a:t> </a:t>
            </a:r>
          </a:p>
          <a:p>
            <a:pPr algn="l" rtl="0">
              <a:buNone/>
            </a:pPr>
            <a:r>
              <a:rPr lang="en-US" dirty="0" smtClean="0"/>
              <a:t>I studi</a:t>
            </a:r>
            <a:r>
              <a:rPr lang="en-US" dirty="0" smtClean="0">
                <a:solidFill>
                  <a:srgbClr val="FF0000"/>
                </a:solidFill>
              </a:rPr>
              <a:t>ed</a:t>
            </a:r>
            <a:r>
              <a:rPr lang="en-US" dirty="0" smtClean="0"/>
              <a:t> grammar last night. </a:t>
            </a:r>
          </a:p>
          <a:p>
            <a:pPr algn="l" rtl="0">
              <a:buNone/>
            </a:pPr>
            <a:r>
              <a:rPr lang="en-US" dirty="0" smtClean="0"/>
              <a:t>The children play</a:t>
            </a:r>
            <a:r>
              <a:rPr lang="en-US" dirty="0" smtClean="0">
                <a:solidFill>
                  <a:srgbClr val="FF0000"/>
                </a:solidFill>
              </a:rPr>
              <a:t>ed</a:t>
            </a:r>
            <a:r>
              <a:rPr lang="en-US" dirty="0" smtClean="0"/>
              <a:t> games in the living room.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Affirmative Statements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For all regular verbs, add an –</a:t>
            </a:r>
            <a:r>
              <a:rPr lang="en-US" dirty="0" err="1" smtClean="0"/>
              <a:t>ed</a:t>
            </a:r>
            <a:r>
              <a:rPr lang="en-US" dirty="0" smtClean="0"/>
              <a:t> ending in the past tense. This form is used for all subjects, both singular and plural.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I stay</a:t>
            </a:r>
            <a:r>
              <a:rPr lang="en-US" dirty="0" smtClean="0">
                <a:solidFill>
                  <a:srgbClr val="FF0000"/>
                </a:solidFill>
              </a:rPr>
              <a:t>ed</a:t>
            </a:r>
            <a:r>
              <a:rPr lang="en-US" dirty="0" smtClean="0"/>
              <a:t> up late last night. </a:t>
            </a:r>
          </a:p>
          <a:p>
            <a:pPr algn="l" rtl="0">
              <a:buNone/>
            </a:pPr>
            <a:r>
              <a:rPr lang="en-US" dirty="0" smtClean="0"/>
              <a:t>The children play</a:t>
            </a:r>
            <a:r>
              <a:rPr lang="en-US" dirty="0" smtClean="0">
                <a:solidFill>
                  <a:srgbClr val="FF0000"/>
                </a:solidFill>
              </a:rPr>
              <a:t>ed</a:t>
            </a:r>
            <a:r>
              <a:rPr lang="en-US" dirty="0" smtClean="0"/>
              <a:t> games in the garden. </a:t>
            </a:r>
          </a:p>
          <a:p>
            <a:pPr algn="l" rtl="0">
              <a:buNone/>
            </a:pPr>
            <a:r>
              <a:rPr lang="en-US" dirty="0" smtClean="0"/>
              <a:t>She listen</a:t>
            </a:r>
            <a:r>
              <a:rPr lang="en-US" dirty="0" smtClean="0">
                <a:solidFill>
                  <a:srgbClr val="FF0000"/>
                </a:solidFill>
              </a:rPr>
              <a:t>ed</a:t>
            </a:r>
            <a:r>
              <a:rPr lang="en-US" dirty="0" smtClean="0"/>
              <a:t> to the news after dinner.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Statements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For negative past verbs, use </a:t>
            </a:r>
            <a:r>
              <a:rPr lang="en-US" dirty="0" smtClean="0">
                <a:solidFill>
                  <a:srgbClr val="FF0000"/>
                </a:solidFill>
              </a:rPr>
              <a:t>did not </a:t>
            </a:r>
            <a:r>
              <a:rPr lang="en-US" dirty="0" smtClean="0"/>
              <a:t>before the simple form of the verb: </a:t>
            </a:r>
          </a:p>
          <a:p>
            <a:pPr algn="l" rtl="0">
              <a:buNone/>
            </a:pPr>
            <a:r>
              <a:rPr lang="en-US" dirty="0" smtClean="0"/>
              <a:t>My roommate </a:t>
            </a:r>
            <a:r>
              <a:rPr lang="en-US" dirty="0" smtClean="0">
                <a:solidFill>
                  <a:srgbClr val="FF0000"/>
                </a:solidFill>
              </a:rPr>
              <a:t>did not</a:t>
            </a:r>
            <a:r>
              <a:rPr lang="en-US" dirty="0" smtClean="0"/>
              <a:t> like that restaurant.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contraction of did not is </a:t>
            </a:r>
            <a:r>
              <a:rPr lang="en-US" dirty="0" smtClean="0">
                <a:solidFill>
                  <a:srgbClr val="00B050"/>
                </a:solidFill>
              </a:rPr>
              <a:t>didn’t</a:t>
            </a:r>
            <a:r>
              <a:rPr lang="en-US" dirty="0" smtClean="0"/>
              <a:t>: </a:t>
            </a:r>
          </a:p>
          <a:p>
            <a:pPr algn="l" rtl="0">
              <a:buNone/>
            </a:pPr>
            <a:r>
              <a:rPr lang="en-US" dirty="0" smtClean="0"/>
              <a:t>I </a:t>
            </a:r>
            <a:r>
              <a:rPr lang="en-US" dirty="0" smtClean="0">
                <a:solidFill>
                  <a:srgbClr val="FF0000"/>
                </a:solidFill>
              </a:rPr>
              <a:t>didn’t</a:t>
            </a:r>
            <a:r>
              <a:rPr lang="en-US" dirty="0" smtClean="0"/>
              <a:t> live in a dormitory last night. </a:t>
            </a:r>
          </a:p>
          <a:p>
            <a:pPr algn="l" rtl="0">
              <a:buNone/>
            </a:pPr>
            <a:r>
              <a:rPr lang="en-US" dirty="0" smtClean="0"/>
              <a:t>Our family </a:t>
            </a:r>
            <a:r>
              <a:rPr lang="en-US" dirty="0" smtClean="0">
                <a:solidFill>
                  <a:srgbClr val="FF0000"/>
                </a:solidFill>
              </a:rPr>
              <a:t>didn’t</a:t>
            </a:r>
            <a:r>
              <a:rPr lang="en-US" dirty="0" smtClean="0"/>
              <a:t> own a computer until recently.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Spelling and pronunciation 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Page 136 – 137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Expressions of past time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/>
              <a:t>Yesterday</a:t>
            </a:r>
          </a:p>
          <a:p>
            <a:pPr algn="l" rtl="0">
              <a:buNone/>
            </a:pPr>
            <a:r>
              <a:rPr lang="en-US" dirty="0" smtClean="0"/>
              <a:t>The day before yesterday</a:t>
            </a:r>
          </a:p>
          <a:p>
            <a:pPr algn="l" rtl="0">
              <a:buNone/>
            </a:pPr>
            <a:r>
              <a:rPr lang="en-US" dirty="0" smtClean="0"/>
              <a:t>Yesterday morning </a:t>
            </a:r>
          </a:p>
          <a:p>
            <a:pPr algn="l" rtl="0">
              <a:buNone/>
            </a:pPr>
            <a:r>
              <a:rPr lang="en-US" dirty="0" smtClean="0"/>
              <a:t>Yesterday afternoon </a:t>
            </a:r>
          </a:p>
          <a:p>
            <a:pPr algn="l" rtl="0">
              <a:buNone/>
            </a:pPr>
            <a:r>
              <a:rPr lang="en-US" dirty="0" smtClean="0"/>
              <a:t>Yesterday evening </a:t>
            </a:r>
          </a:p>
          <a:p>
            <a:pPr algn="l" rtl="0">
              <a:buNone/>
            </a:pPr>
            <a:r>
              <a:rPr lang="en-US" dirty="0" smtClean="0"/>
              <a:t>Last night </a:t>
            </a:r>
          </a:p>
          <a:p>
            <a:pPr algn="l" rtl="0">
              <a:buNone/>
            </a:pPr>
            <a:r>
              <a:rPr lang="en-US" dirty="0" smtClean="0"/>
              <a:t>Last Monday/ Friday.. </a:t>
            </a:r>
          </a:p>
          <a:p>
            <a:pPr algn="l" rtl="0">
              <a:buNone/>
            </a:pPr>
            <a:r>
              <a:rPr lang="en-US" dirty="0" smtClean="0"/>
              <a:t>Last week       </a:t>
            </a:r>
          </a:p>
          <a:p>
            <a:pPr algn="l" rtl="0">
              <a:buNone/>
            </a:pPr>
            <a:r>
              <a:rPr lang="en-US" dirty="0" smtClean="0"/>
              <a:t>….. Page 137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Yes/No Questions 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For simple past tense yes/no questions with main verbs other than be, include </a:t>
            </a:r>
            <a:r>
              <a:rPr lang="en-US" dirty="0" smtClean="0">
                <a:solidFill>
                  <a:srgbClr val="FF0000"/>
                </a:solidFill>
              </a:rPr>
              <a:t>did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n’t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smtClean="0"/>
              <a:t>before the subject.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Did </a:t>
            </a:r>
            <a:r>
              <a:rPr lang="en-US" dirty="0" smtClean="0"/>
              <a:t>you </a:t>
            </a:r>
            <a:r>
              <a:rPr lang="en-US" dirty="0" smtClean="0">
                <a:solidFill>
                  <a:srgbClr val="00B050"/>
                </a:solidFill>
              </a:rPr>
              <a:t>study</a:t>
            </a:r>
            <a:r>
              <a:rPr lang="en-US" dirty="0" smtClean="0"/>
              <a:t> last week?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Didn’t</a:t>
            </a:r>
            <a:r>
              <a:rPr lang="en-US" dirty="0" smtClean="0"/>
              <a:t> your father</a:t>
            </a:r>
            <a:r>
              <a:rPr lang="en-US" dirty="0" smtClean="0">
                <a:solidFill>
                  <a:srgbClr val="00B050"/>
                </a:solidFill>
              </a:rPr>
              <a:t> call </a:t>
            </a:r>
            <a:r>
              <a:rPr lang="en-US" dirty="0" smtClean="0"/>
              <a:t>yesterday? </a:t>
            </a:r>
          </a:p>
          <a:p>
            <a:pPr algn="l" rtl="0">
              <a:buFontTx/>
              <a:buChar char="-"/>
            </a:pPr>
            <a:r>
              <a:rPr lang="en-US" dirty="0" smtClean="0"/>
              <a:t>The main verb is in the simple form. </a:t>
            </a:r>
          </a:p>
          <a:p>
            <a:pPr algn="l" rtl="0">
              <a:buFontTx/>
              <a:buChar char="-"/>
            </a:pPr>
            <a:r>
              <a:rPr lang="en-US" dirty="0" smtClean="0"/>
              <a:t>There’s no final –</a:t>
            </a:r>
            <a:r>
              <a:rPr lang="en-US" dirty="0" err="1" smtClean="0"/>
              <a:t>ed</a:t>
            </a:r>
            <a:r>
              <a:rPr lang="en-US" dirty="0" smtClean="0"/>
              <a:t> ending in the question form.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Did</a:t>
            </a:r>
            <a:r>
              <a:rPr lang="en-US" dirty="0" smtClean="0"/>
              <a:t> your mother </a:t>
            </a:r>
            <a:r>
              <a:rPr lang="en-US" dirty="0" smtClean="0">
                <a:solidFill>
                  <a:srgbClr val="00B050"/>
                </a:solidFill>
              </a:rPr>
              <a:t>cook</a:t>
            </a:r>
            <a:r>
              <a:rPr lang="en-US" dirty="0" smtClean="0"/>
              <a:t> last night? </a:t>
            </a:r>
          </a:p>
          <a:p>
            <a:pPr algn="l" rtl="0">
              <a:buNone/>
            </a:pPr>
            <a:r>
              <a:rPr lang="en-US" dirty="0" smtClean="0"/>
              <a:t>Yes, she did                              No, she didn’t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Did</a:t>
            </a:r>
            <a:r>
              <a:rPr lang="en-US" dirty="0" smtClean="0"/>
              <a:t> you </a:t>
            </a:r>
            <a:r>
              <a:rPr lang="en-US" dirty="0" smtClean="0">
                <a:solidFill>
                  <a:srgbClr val="00B050"/>
                </a:solidFill>
              </a:rPr>
              <a:t>move</a:t>
            </a:r>
            <a:r>
              <a:rPr lang="en-US" dirty="0" smtClean="0"/>
              <a:t> to a new apartment?</a:t>
            </a:r>
          </a:p>
          <a:p>
            <a:pPr algn="l" rtl="0">
              <a:buNone/>
            </a:pPr>
            <a:r>
              <a:rPr lang="en-US" dirty="0" smtClean="0"/>
              <a:t>Yes, I did                                  No, I didn’t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Didn’t</a:t>
            </a:r>
            <a:r>
              <a:rPr lang="en-US" dirty="0" smtClean="0"/>
              <a:t> the neighbors </a:t>
            </a:r>
            <a:r>
              <a:rPr lang="en-US" dirty="0" smtClean="0">
                <a:solidFill>
                  <a:srgbClr val="00B050"/>
                </a:solidFill>
              </a:rPr>
              <a:t>paint</a:t>
            </a:r>
            <a:r>
              <a:rPr lang="en-US" dirty="0" smtClean="0"/>
              <a:t> their house a few years ago? </a:t>
            </a:r>
          </a:p>
          <a:p>
            <a:pPr algn="l" rtl="0">
              <a:buNone/>
            </a:pPr>
            <a:r>
              <a:rPr lang="en-US" dirty="0" smtClean="0"/>
              <a:t>Yes, they did                        No, they didn’t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Questions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Simple past information questions have did before the subject. </a:t>
            </a:r>
          </a:p>
          <a:p>
            <a:pPr algn="l" rtl="0">
              <a:buFontTx/>
              <a:buChar char="-"/>
            </a:pPr>
            <a:r>
              <a:rPr lang="en-US" dirty="0" smtClean="0"/>
              <a:t>Who </a:t>
            </a:r>
            <a:r>
              <a:rPr lang="en-US" dirty="0" smtClean="0">
                <a:solidFill>
                  <a:srgbClr val="FF0000"/>
                </a:solidFill>
              </a:rPr>
              <a:t>did</a:t>
            </a:r>
            <a:r>
              <a:rPr lang="en-US" dirty="0" smtClean="0"/>
              <a:t> you </a:t>
            </a:r>
            <a:r>
              <a:rPr lang="en-US" dirty="0" smtClean="0">
                <a:solidFill>
                  <a:srgbClr val="00B050"/>
                </a:solidFill>
              </a:rPr>
              <a:t>call</a:t>
            </a:r>
            <a:r>
              <a:rPr lang="en-US" dirty="0" smtClean="0"/>
              <a:t> yesterday? </a:t>
            </a:r>
          </a:p>
          <a:p>
            <a:pPr algn="l" rtl="0">
              <a:buNone/>
            </a:pPr>
            <a:r>
              <a:rPr lang="en-US" dirty="0" smtClean="0"/>
              <a:t>      I call</a:t>
            </a:r>
            <a:r>
              <a:rPr lang="en-US" dirty="0" smtClean="0">
                <a:solidFill>
                  <a:srgbClr val="C00000"/>
                </a:solidFill>
              </a:rPr>
              <a:t>ed</a:t>
            </a:r>
            <a:r>
              <a:rPr lang="en-US" dirty="0" smtClean="0"/>
              <a:t> my sister. </a:t>
            </a:r>
          </a:p>
          <a:p>
            <a:pPr algn="l" rtl="0">
              <a:buFontTx/>
              <a:buChar char="-"/>
            </a:pPr>
            <a:r>
              <a:rPr lang="en-US" dirty="0" smtClean="0"/>
              <a:t>When </a:t>
            </a:r>
            <a:r>
              <a:rPr lang="en-US" dirty="0" smtClean="0">
                <a:solidFill>
                  <a:srgbClr val="FF0000"/>
                </a:solidFill>
              </a:rPr>
              <a:t>did</a:t>
            </a:r>
            <a:r>
              <a:rPr lang="en-US" dirty="0" smtClean="0"/>
              <a:t> your relatives </a:t>
            </a:r>
            <a:r>
              <a:rPr lang="en-US" dirty="0" smtClean="0">
                <a:solidFill>
                  <a:srgbClr val="00B050"/>
                </a:solidFill>
              </a:rPr>
              <a:t>visit</a:t>
            </a:r>
            <a:r>
              <a:rPr lang="en-US" dirty="0" smtClean="0"/>
              <a:t>? </a:t>
            </a:r>
          </a:p>
          <a:p>
            <a:pPr algn="l" rtl="0">
              <a:buNone/>
            </a:pPr>
            <a:r>
              <a:rPr lang="en-US" dirty="0" smtClean="0"/>
              <a:t>     They visit</a:t>
            </a:r>
            <a:r>
              <a:rPr lang="en-US" dirty="0" smtClean="0">
                <a:solidFill>
                  <a:srgbClr val="C00000"/>
                </a:solidFill>
              </a:rPr>
              <a:t>ed</a:t>
            </a:r>
            <a:r>
              <a:rPr lang="en-US" dirty="0" smtClean="0"/>
              <a:t> last month.</a:t>
            </a:r>
          </a:p>
          <a:p>
            <a:pPr algn="l" rtl="0">
              <a:buFontTx/>
              <a:buChar char="-"/>
            </a:pPr>
            <a:r>
              <a:rPr lang="en-US" dirty="0" smtClean="0"/>
              <a:t>Why </a:t>
            </a:r>
            <a:r>
              <a:rPr lang="en-US" dirty="0" smtClean="0">
                <a:solidFill>
                  <a:srgbClr val="FF0000"/>
                </a:solidFill>
              </a:rPr>
              <a:t>didn’t</a:t>
            </a:r>
            <a:r>
              <a:rPr lang="en-US" dirty="0" smtClean="0"/>
              <a:t> you </a:t>
            </a:r>
            <a:r>
              <a:rPr lang="en-US" dirty="0" smtClean="0">
                <a:solidFill>
                  <a:srgbClr val="00B050"/>
                </a:solidFill>
              </a:rPr>
              <a:t>order</a:t>
            </a:r>
            <a:r>
              <a:rPr lang="en-US" dirty="0" smtClean="0"/>
              <a:t> pizza? 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   I want</a:t>
            </a:r>
            <a:r>
              <a:rPr lang="en-US" dirty="0" smtClean="0">
                <a:solidFill>
                  <a:srgbClr val="C00000"/>
                </a:solidFill>
              </a:rPr>
              <a:t>ed</a:t>
            </a:r>
            <a:r>
              <a:rPr lang="en-US" dirty="0" smtClean="0"/>
              <a:t> a home-cooked meal. 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103</TotalTime>
  <Words>410</Words>
  <Application>Microsoft Office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Solstice</vt:lpstr>
      <vt:lpstr>The Simple Past </vt:lpstr>
      <vt:lpstr>Slide 2</vt:lpstr>
      <vt:lpstr>Affirmative Statements </vt:lpstr>
      <vt:lpstr>Negative Statements </vt:lpstr>
      <vt:lpstr>Spelling and pronunciation  </vt:lpstr>
      <vt:lpstr>Expressions of past time </vt:lpstr>
      <vt:lpstr>Yes/No Questions  </vt:lpstr>
      <vt:lpstr>Examples </vt:lpstr>
      <vt:lpstr>Information Questions </vt:lpstr>
      <vt:lpstr>Slide 10</vt:lpstr>
      <vt:lpstr>Examples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Simple Past</dc:title>
  <dc:creator>sony</dc:creator>
  <cp:lastModifiedBy>sony</cp:lastModifiedBy>
  <cp:revision>12</cp:revision>
  <dcterms:created xsi:type="dcterms:W3CDTF">2012-03-31T12:58:18Z</dcterms:created>
  <dcterms:modified xsi:type="dcterms:W3CDTF">2012-04-11T17:07:24Z</dcterms:modified>
</cp:coreProperties>
</file>