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4"/>
  </p:notesMasterIdLst>
  <p:sldIdLst>
    <p:sldId id="261" r:id="rId2"/>
    <p:sldId id="283" r:id="rId3"/>
    <p:sldId id="304" r:id="rId4"/>
    <p:sldId id="284" r:id="rId5"/>
    <p:sldId id="285" r:id="rId6"/>
    <p:sldId id="286" r:id="rId7"/>
    <p:sldId id="287" r:id="rId8"/>
    <p:sldId id="288" r:id="rId9"/>
    <p:sldId id="312" r:id="rId10"/>
    <p:sldId id="300" r:id="rId11"/>
    <p:sldId id="301" r:id="rId12"/>
    <p:sldId id="262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0D4A5B-BA65-41A2-B588-9395C1602299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8813C-0A93-409F-9CDB-6E07545F2E30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8382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21336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2133600"/>
            <a:ext cx="3810000" cy="4114800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5" name="Rectangle 9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D64C54-67D5-4A76-A917-2D02A4CFAF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C60B8C9-177E-4EB0-A038-983E7652A1F1}" type="datetimeFigureOut">
              <a:rPr lang="en-GB" smtClean="0"/>
              <a:pPr/>
              <a:t>17/02/2012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D728A7B-8980-4B9C-A908-5C9F1F999BF7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2708920"/>
            <a:ext cx="7851648" cy="1800200"/>
          </a:xfrm>
        </p:spPr>
        <p:txBody>
          <a:bodyPr>
            <a:normAutofit/>
          </a:bodyPr>
          <a:lstStyle/>
          <a:p>
            <a:pPr algn="ctr"/>
            <a:r>
              <a:rPr lang="en-GB" sz="7200" dirty="0" smtClean="0"/>
              <a:t>Transparency</a:t>
            </a:r>
            <a:br>
              <a:rPr lang="en-GB" sz="7200" dirty="0" smtClean="0"/>
            </a:br>
            <a:endParaRPr lang="en-GB" sz="4400" dirty="0"/>
          </a:p>
        </p:txBody>
      </p:sp>
      <p:sp>
        <p:nvSpPr>
          <p:cNvPr id="3" name="Footer Placeholder 3"/>
          <p:cNvSpPr>
            <a:spLocks noGrp="1"/>
          </p:cNvSpPr>
          <p:nvPr/>
        </p:nvSpPr>
        <p:spPr>
          <a:xfrm>
            <a:off x="467544" y="6160219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defPPr>
              <a:defRPr lang="en-US"/>
            </a:defPPr>
            <a:lvl1pPr marL="0" algn="l" defTabSz="914400" rtl="0" eaLnBrk="1" latinLnBrk="0" hangingPunct="1">
              <a:defRPr kumimoji="0" sz="1200" kern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/>
              <a:t>Prepared by Dr. Ahmed Azmy</a:t>
            </a:r>
            <a:endParaRPr lang="en-GB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556792"/>
            <a:ext cx="6467480" cy="4793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323528" y="692696"/>
            <a:ext cx="1738536" cy="362304"/>
          </a:xfrm>
          <a:prstGeom prst="rect">
            <a:avLst/>
          </a:prstGeom>
        </p:spPr>
        <p:txBody>
          <a:bodyPr vert="horz" lIns="0" rIns="0" bIns="0" anchor="b"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Transparency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60848"/>
            <a:ext cx="8427994" cy="3658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1738536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Transparency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780928"/>
            <a:ext cx="8352928" cy="1215008"/>
          </a:xfrm>
        </p:spPr>
        <p:txBody>
          <a:bodyPr>
            <a:normAutofit/>
          </a:bodyPr>
          <a:lstStyle/>
          <a:p>
            <a:pPr algn="ctr"/>
            <a:r>
              <a:rPr lang="en-GB" sz="6000" dirty="0" smtClean="0"/>
              <a:t>End of lecture</a:t>
            </a:r>
            <a:endParaRPr lang="en-GB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92664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Transparency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496944" cy="1656184"/>
          </a:xfrm>
        </p:spPr>
        <p:txBody>
          <a:bodyPr>
            <a:normAutofit fontScale="77500" lnSpcReduction="20000"/>
          </a:bodyPr>
          <a:lstStyle/>
          <a:p>
            <a:pPr algn="justLow"/>
            <a:r>
              <a:rPr lang="en-GB" sz="2300" b="1" u="sng" dirty="0" smtClean="0"/>
              <a:t>Transparency</a:t>
            </a:r>
            <a:r>
              <a:rPr lang="en-GB" dirty="0" smtClean="0"/>
              <a:t> is </a:t>
            </a:r>
            <a:r>
              <a:rPr lang="en-GB" sz="2300" b="1" u="sng" dirty="0" smtClean="0"/>
              <a:t>describes</a:t>
            </a:r>
            <a:r>
              <a:rPr lang="en-GB" dirty="0" smtClean="0"/>
              <a:t> as a condition that </a:t>
            </a:r>
            <a:r>
              <a:rPr lang="en-GB" sz="2300" b="1" u="sng" dirty="0" smtClean="0"/>
              <a:t>allows one to see into </a:t>
            </a:r>
            <a:r>
              <a:rPr lang="en-GB" dirty="0" smtClean="0"/>
              <a:t>or </a:t>
            </a:r>
            <a:r>
              <a:rPr lang="en-GB" sz="2300" b="1" u="sng" dirty="0" smtClean="0"/>
              <a:t>through a building</a:t>
            </a:r>
            <a:r>
              <a:rPr lang="en-GB" dirty="0" smtClean="0"/>
              <a:t>. it is </a:t>
            </a:r>
            <a:r>
              <a:rPr lang="en-GB" sz="2300" b="1" u="sng" dirty="0" smtClean="0"/>
              <a:t>now possible </a:t>
            </a:r>
            <a:r>
              <a:rPr lang="en-GB" dirty="0" smtClean="0"/>
              <a:t>to have an </a:t>
            </a:r>
            <a:r>
              <a:rPr lang="en-GB" sz="2300" b="1" u="sng" dirty="0" smtClean="0"/>
              <a:t>independent wall </a:t>
            </a:r>
            <a:r>
              <a:rPr lang="en-GB" dirty="0" smtClean="0"/>
              <a:t>of glass, a </a:t>
            </a:r>
            <a:r>
              <a:rPr lang="en-GB" sz="2300" b="1" u="sng" dirty="0" smtClean="0"/>
              <a:t>skin</a:t>
            </a:r>
            <a:r>
              <a:rPr lang="en-GB" dirty="0" smtClean="0"/>
              <a:t> of </a:t>
            </a:r>
            <a:r>
              <a:rPr lang="en-GB" sz="2300" b="1" u="sng" dirty="0" smtClean="0"/>
              <a:t>glass</a:t>
            </a:r>
            <a:r>
              <a:rPr lang="en-GB" dirty="0" smtClean="0"/>
              <a:t> </a:t>
            </a:r>
            <a:r>
              <a:rPr lang="en-GB" sz="2300" b="1" u="sng" dirty="0" smtClean="0"/>
              <a:t>around a building</a:t>
            </a:r>
            <a:r>
              <a:rPr lang="en-GB" dirty="0" smtClean="0"/>
              <a:t>: no longer a </a:t>
            </a:r>
            <a:r>
              <a:rPr lang="en-GB" sz="2300" b="1" u="sng" dirty="0" smtClean="0"/>
              <a:t>solid wall </a:t>
            </a:r>
            <a:r>
              <a:rPr lang="en-GB" dirty="0" smtClean="0"/>
              <a:t>with </a:t>
            </a:r>
            <a:r>
              <a:rPr lang="en-GB" sz="2300" b="1" u="sng" dirty="0" smtClean="0"/>
              <a:t>windows</a:t>
            </a:r>
            <a:r>
              <a:rPr lang="en-GB" dirty="0" smtClean="0"/>
              <a:t>. Even though the </a:t>
            </a:r>
            <a:r>
              <a:rPr lang="en-GB" sz="2300" b="1" u="sng" dirty="0" smtClean="0"/>
              <a:t>window might be the dominant part </a:t>
            </a:r>
            <a:r>
              <a:rPr lang="en-GB" dirty="0" smtClean="0"/>
              <a:t>- this </a:t>
            </a:r>
            <a:r>
              <a:rPr lang="en-GB" sz="2300" b="1" u="sng" dirty="0" smtClean="0"/>
              <a:t>window i</a:t>
            </a:r>
            <a:r>
              <a:rPr lang="en-GB" dirty="0" smtClean="0"/>
              <a:t>s the </a:t>
            </a:r>
            <a:r>
              <a:rPr lang="en-GB" sz="2300" b="1" u="sng" dirty="0" smtClean="0"/>
              <a:t>wall</a:t>
            </a:r>
            <a:r>
              <a:rPr lang="en-GB" dirty="0" smtClean="0"/>
              <a:t> </a:t>
            </a:r>
            <a:r>
              <a:rPr lang="en-GB" sz="2300" b="1" u="sng" dirty="0" smtClean="0"/>
              <a:t>itself</a:t>
            </a:r>
            <a:r>
              <a:rPr lang="en-GB" dirty="0" smtClean="0"/>
              <a:t>, or in other words, this </a:t>
            </a:r>
            <a:r>
              <a:rPr lang="en-GB" sz="2300" b="1" u="sng" dirty="0" smtClean="0"/>
              <a:t>wall is itself the window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2852936"/>
            <a:ext cx="4456365" cy="3329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851908"/>
            <a:ext cx="3528392" cy="3478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340768"/>
            <a:ext cx="5976664" cy="4972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434312"/>
          </a:xfrm>
        </p:spPr>
        <p:txBody>
          <a:bodyPr>
            <a:normAutofit/>
          </a:bodyPr>
          <a:lstStyle/>
          <a:p>
            <a:r>
              <a:rPr lang="en-GB" sz="2400" dirty="0" smtClean="0"/>
              <a:t>Transparency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3429000"/>
            <a:ext cx="3774723" cy="248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55576" y="1412776"/>
            <a:ext cx="79928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en-GB" dirty="0" smtClean="0"/>
              <a:t>The first type is </a:t>
            </a:r>
            <a:r>
              <a:rPr lang="en-GB" b="1" u="sng" dirty="0" smtClean="0"/>
              <a:t>one-way transparency </a:t>
            </a:r>
            <a:r>
              <a:rPr lang="en-GB" dirty="0" smtClean="0"/>
              <a:t>which came out of very early needs to </a:t>
            </a:r>
            <a:r>
              <a:rPr lang="en-GB" b="1" u="sng" dirty="0" smtClean="0"/>
              <a:t>allow light </a:t>
            </a:r>
            <a:r>
              <a:rPr lang="en-GB" dirty="0" smtClean="0"/>
              <a:t>to penetrate the </a:t>
            </a:r>
            <a:r>
              <a:rPr lang="en-GB" b="1" u="sng" dirty="0" smtClean="0"/>
              <a:t>envelope</a:t>
            </a:r>
            <a:r>
              <a:rPr lang="en-GB" dirty="0" smtClean="0"/>
              <a:t> of a </a:t>
            </a:r>
            <a:r>
              <a:rPr lang="en-GB" b="1" u="sng" dirty="0" smtClean="0"/>
              <a:t>dwelling</a:t>
            </a:r>
            <a:r>
              <a:rPr lang="en-GB" dirty="0" smtClean="0"/>
              <a:t>. Within architecture the concept of </a:t>
            </a:r>
            <a:r>
              <a:rPr lang="en-GB" b="1" u="sng" dirty="0" smtClean="0"/>
              <a:t>one way transparency </a:t>
            </a:r>
            <a:r>
              <a:rPr lang="en-GB" dirty="0" smtClean="0"/>
              <a:t>is generally </a:t>
            </a:r>
            <a:r>
              <a:rPr lang="en-GB" b="1" u="sng" dirty="0" smtClean="0"/>
              <a:t>accepted as a functional opening </a:t>
            </a:r>
            <a:r>
              <a:rPr lang="en-GB" dirty="0" smtClean="0"/>
              <a:t>in a </a:t>
            </a:r>
            <a:r>
              <a:rPr lang="en-GB" b="1" u="sng" dirty="0" smtClean="0"/>
              <a:t>solid wall </a:t>
            </a:r>
            <a:r>
              <a:rPr lang="en-GB" dirty="0" smtClean="0"/>
              <a:t>or </a:t>
            </a:r>
            <a:r>
              <a:rPr lang="en-GB" b="1" u="sng" dirty="0" smtClean="0"/>
              <a:t>roof</a:t>
            </a:r>
            <a:r>
              <a:rPr lang="en-GB" dirty="0" smtClean="0"/>
              <a:t> where the </a:t>
            </a:r>
            <a:r>
              <a:rPr lang="en-GB" b="1" u="sng" dirty="0" smtClean="0"/>
              <a:t>visual connection </a:t>
            </a:r>
            <a:r>
              <a:rPr lang="en-GB" dirty="0" smtClean="0"/>
              <a:t>between </a:t>
            </a:r>
            <a:r>
              <a:rPr lang="en-GB" b="1" u="sng" dirty="0" smtClean="0"/>
              <a:t>interior</a:t>
            </a:r>
            <a:r>
              <a:rPr lang="en-GB" dirty="0" smtClean="0"/>
              <a:t> and </a:t>
            </a:r>
            <a:r>
              <a:rPr lang="en-GB" b="1" u="sng" dirty="0" smtClean="0"/>
              <a:t>exterior</a:t>
            </a:r>
            <a:r>
              <a:rPr lang="en-GB" dirty="0" smtClean="0"/>
              <a:t> plays a </a:t>
            </a:r>
            <a:r>
              <a:rPr lang="en-GB" b="1" u="sng" dirty="0" smtClean="0"/>
              <a:t>minor role.</a:t>
            </a:r>
            <a:endParaRPr lang="en-GB" b="1" u="sng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2386608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Transparency</a:t>
            </a:r>
            <a:endParaRPr lang="en-GB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429000"/>
            <a:ext cx="4477655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568" y="1268760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/>
            <a:r>
              <a:rPr lang="en-GB" b="1" u="sng" dirty="0" smtClean="0"/>
              <a:t>Two-way transparency </a:t>
            </a:r>
            <a:r>
              <a:rPr lang="en-GB" dirty="0" smtClean="0"/>
              <a:t>basically describes a </a:t>
            </a:r>
            <a:r>
              <a:rPr lang="en-GB" b="1" u="sng" dirty="0" smtClean="0"/>
              <a:t>visual connection into</a:t>
            </a:r>
            <a:r>
              <a:rPr lang="en-GB" dirty="0" smtClean="0"/>
              <a:t>, and </a:t>
            </a:r>
            <a:r>
              <a:rPr lang="en-GB" b="1" u="sng" dirty="0" smtClean="0"/>
              <a:t>from</a:t>
            </a:r>
            <a:r>
              <a:rPr lang="en-GB" dirty="0" smtClean="0"/>
              <a:t> the </a:t>
            </a:r>
            <a:r>
              <a:rPr lang="en-GB" b="1" u="sng" dirty="0" smtClean="0"/>
              <a:t>interior</a:t>
            </a:r>
            <a:r>
              <a:rPr lang="en-GB" dirty="0" smtClean="0"/>
              <a:t> .</a:t>
            </a:r>
            <a:endParaRPr lang="en-GB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132856"/>
            <a:ext cx="5688632" cy="4243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2458616" cy="360040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Transparency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2314600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Transparency</a:t>
            </a:r>
            <a:endParaRPr lang="en-GB" sz="2400" dirty="0"/>
          </a:p>
        </p:txBody>
      </p:sp>
      <p:pic>
        <p:nvPicPr>
          <p:cNvPr id="1024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556792"/>
            <a:ext cx="6386099" cy="4904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1738536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Transparency</a:t>
            </a:r>
            <a:endParaRPr lang="en-GB" sz="2400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556792"/>
            <a:ext cx="7344816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556792"/>
            <a:ext cx="5886183" cy="4767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1738536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Transparency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1738536" cy="362304"/>
          </a:xfrm>
        </p:spPr>
        <p:txBody>
          <a:bodyPr>
            <a:normAutofit fontScale="90000"/>
          </a:bodyPr>
          <a:lstStyle/>
          <a:p>
            <a:r>
              <a:rPr lang="en-GB" sz="2400" dirty="0" smtClean="0"/>
              <a:t>Transparency</a:t>
            </a:r>
            <a:endParaRPr lang="en-GB" sz="24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628800"/>
            <a:ext cx="7200800" cy="478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2217</TotalTime>
  <Words>166</Words>
  <Application>Microsoft Office PowerPoint</Application>
  <PresentationFormat>On-screen Show (4:3)</PresentationFormat>
  <Paragraphs>16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Flow</vt:lpstr>
      <vt:lpstr>Transparency </vt:lpstr>
      <vt:lpstr>Transparency</vt:lpstr>
      <vt:lpstr>Transparency</vt:lpstr>
      <vt:lpstr>Transparency</vt:lpstr>
      <vt:lpstr>Transparency</vt:lpstr>
      <vt:lpstr>Transparency</vt:lpstr>
      <vt:lpstr>Transparency</vt:lpstr>
      <vt:lpstr>Transparency</vt:lpstr>
      <vt:lpstr>Transparency</vt:lpstr>
      <vt:lpstr>Slide 10</vt:lpstr>
      <vt:lpstr>Transparency</vt:lpstr>
      <vt:lpstr>End of lecture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Elements of Design</dc:title>
  <dc:creator>User</dc:creator>
  <cp:lastModifiedBy>Home</cp:lastModifiedBy>
  <cp:revision>145</cp:revision>
  <dcterms:created xsi:type="dcterms:W3CDTF">2010-10-17T19:06:26Z</dcterms:created>
  <dcterms:modified xsi:type="dcterms:W3CDTF">2012-02-17T17:12:39Z</dcterms:modified>
</cp:coreProperties>
</file>