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52"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95BA674-9860-47A0-B4E7-EB5FFD7CF68F}" type="datetimeFigureOut">
              <a:rPr lang="en-GB" smtClean="0"/>
              <a:t>26/02/2013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03E2963-E0A7-466D-BBF9-23C848C5F7E9}" type="slidenum">
              <a:rPr lang="en-GB" smtClean="0"/>
              <a:t>‹#›</a:t>
            </a:fld>
            <a:endParaRPr lang="en-GB"/>
          </a:p>
        </p:txBody>
      </p:sp>
    </p:spTree>
    <p:extLst>
      <p:ext uri="{BB962C8B-B14F-4D97-AF65-F5344CB8AC3E}">
        <p14:creationId xmlns:p14="http://schemas.microsoft.com/office/powerpoint/2010/main" val="14095945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95BA674-9860-47A0-B4E7-EB5FFD7CF68F}" type="datetimeFigureOut">
              <a:rPr lang="en-GB" smtClean="0"/>
              <a:t>26/02/2013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03E2963-E0A7-466D-BBF9-23C848C5F7E9}" type="slidenum">
              <a:rPr lang="en-GB" smtClean="0"/>
              <a:t>‹#›</a:t>
            </a:fld>
            <a:endParaRPr lang="en-GB"/>
          </a:p>
        </p:txBody>
      </p:sp>
    </p:spTree>
    <p:extLst>
      <p:ext uri="{BB962C8B-B14F-4D97-AF65-F5344CB8AC3E}">
        <p14:creationId xmlns:p14="http://schemas.microsoft.com/office/powerpoint/2010/main" val="41245990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95BA674-9860-47A0-B4E7-EB5FFD7CF68F}" type="datetimeFigureOut">
              <a:rPr lang="en-GB" smtClean="0"/>
              <a:t>26/02/2013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03E2963-E0A7-466D-BBF9-23C848C5F7E9}" type="slidenum">
              <a:rPr lang="en-GB" smtClean="0"/>
              <a:t>‹#›</a:t>
            </a:fld>
            <a:endParaRPr lang="en-GB"/>
          </a:p>
        </p:txBody>
      </p:sp>
    </p:spTree>
    <p:extLst>
      <p:ext uri="{BB962C8B-B14F-4D97-AF65-F5344CB8AC3E}">
        <p14:creationId xmlns:p14="http://schemas.microsoft.com/office/powerpoint/2010/main" val="13453308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95BA674-9860-47A0-B4E7-EB5FFD7CF68F}" type="datetimeFigureOut">
              <a:rPr lang="en-GB" smtClean="0"/>
              <a:t>26/02/2013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03E2963-E0A7-466D-BBF9-23C848C5F7E9}" type="slidenum">
              <a:rPr lang="en-GB" smtClean="0"/>
              <a:t>‹#›</a:t>
            </a:fld>
            <a:endParaRPr lang="en-GB"/>
          </a:p>
        </p:txBody>
      </p:sp>
    </p:spTree>
    <p:extLst>
      <p:ext uri="{BB962C8B-B14F-4D97-AF65-F5344CB8AC3E}">
        <p14:creationId xmlns:p14="http://schemas.microsoft.com/office/powerpoint/2010/main" val="2327082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95BA674-9860-47A0-B4E7-EB5FFD7CF68F}" type="datetimeFigureOut">
              <a:rPr lang="en-GB" smtClean="0"/>
              <a:t>26/02/2013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03E2963-E0A7-466D-BBF9-23C848C5F7E9}" type="slidenum">
              <a:rPr lang="en-GB" smtClean="0"/>
              <a:t>‹#›</a:t>
            </a:fld>
            <a:endParaRPr lang="en-GB"/>
          </a:p>
        </p:txBody>
      </p:sp>
    </p:spTree>
    <p:extLst>
      <p:ext uri="{BB962C8B-B14F-4D97-AF65-F5344CB8AC3E}">
        <p14:creationId xmlns:p14="http://schemas.microsoft.com/office/powerpoint/2010/main" val="8941034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95BA674-9860-47A0-B4E7-EB5FFD7CF68F}" type="datetimeFigureOut">
              <a:rPr lang="en-GB" smtClean="0"/>
              <a:t>26/02/2013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03E2963-E0A7-466D-BBF9-23C848C5F7E9}" type="slidenum">
              <a:rPr lang="en-GB" smtClean="0"/>
              <a:t>‹#›</a:t>
            </a:fld>
            <a:endParaRPr lang="en-GB"/>
          </a:p>
        </p:txBody>
      </p:sp>
    </p:spTree>
    <p:extLst>
      <p:ext uri="{BB962C8B-B14F-4D97-AF65-F5344CB8AC3E}">
        <p14:creationId xmlns:p14="http://schemas.microsoft.com/office/powerpoint/2010/main" val="15986863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95BA674-9860-47A0-B4E7-EB5FFD7CF68F}" type="datetimeFigureOut">
              <a:rPr lang="en-GB" smtClean="0"/>
              <a:t>26/02/2013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03E2963-E0A7-466D-BBF9-23C848C5F7E9}" type="slidenum">
              <a:rPr lang="en-GB" smtClean="0"/>
              <a:t>‹#›</a:t>
            </a:fld>
            <a:endParaRPr lang="en-GB"/>
          </a:p>
        </p:txBody>
      </p:sp>
    </p:spTree>
    <p:extLst>
      <p:ext uri="{BB962C8B-B14F-4D97-AF65-F5344CB8AC3E}">
        <p14:creationId xmlns:p14="http://schemas.microsoft.com/office/powerpoint/2010/main" val="21753326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95BA674-9860-47A0-B4E7-EB5FFD7CF68F}" type="datetimeFigureOut">
              <a:rPr lang="en-GB" smtClean="0"/>
              <a:t>26/02/2013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03E2963-E0A7-466D-BBF9-23C848C5F7E9}" type="slidenum">
              <a:rPr lang="en-GB" smtClean="0"/>
              <a:t>‹#›</a:t>
            </a:fld>
            <a:endParaRPr lang="en-GB"/>
          </a:p>
        </p:txBody>
      </p:sp>
    </p:spTree>
    <p:extLst>
      <p:ext uri="{BB962C8B-B14F-4D97-AF65-F5344CB8AC3E}">
        <p14:creationId xmlns:p14="http://schemas.microsoft.com/office/powerpoint/2010/main" val="31644362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5BA674-9860-47A0-B4E7-EB5FFD7CF68F}" type="datetimeFigureOut">
              <a:rPr lang="en-GB" smtClean="0"/>
              <a:t>26/02/2013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03E2963-E0A7-466D-BBF9-23C848C5F7E9}" type="slidenum">
              <a:rPr lang="en-GB" smtClean="0"/>
              <a:t>‹#›</a:t>
            </a:fld>
            <a:endParaRPr lang="en-GB"/>
          </a:p>
        </p:txBody>
      </p:sp>
    </p:spTree>
    <p:extLst>
      <p:ext uri="{BB962C8B-B14F-4D97-AF65-F5344CB8AC3E}">
        <p14:creationId xmlns:p14="http://schemas.microsoft.com/office/powerpoint/2010/main" val="20092200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5BA674-9860-47A0-B4E7-EB5FFD7CF68F}" type="datetimeFigureOut">
              <a:rPr lang="en-GB" smtClean="0"/>
              <a:t>26/02/2013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03E2963-E0A7-466D-BBF9-23C848C5F7E9}" type="slidenum">
              <a:rPr lang="en-GB" smtClean="0"/>
              <a:t>‹#›</a:t>
            </a:fld>
            <a:endParaRPr lang="en-GB"/>
          </a:p>
        </p:txBody>
      </p:sp>
    </p:spTree>
    <p:extLst>
      <p:ext uri="{BB962C8B-B14F-4D97-AF65-F5344CB8AC3E}">
        <p14:creationId xmlns:p14="http://schemas.microsoft.com/office/powerpoint/2010/main" val="15685649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5BA674-9860-47A0-B4E7-EB5FFD7CF68F}" type="datetimeFigureOut">
              <a:rPr lang="en-GB" smtClean="0"/>
              <a:t>26/02/2013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03E2963-E0A7-466D-BBF9-23C848C5F7E9}" type="slidenum">
              <a:rPr lang="en-GB" smtClean="0"/>
              <a:t>‹#›</a:t>
            </a:fld>
            <a:endParaRPr lang="en-GB"/>
          </a:p>
        </p:txBody>
      </p:sp>
    </p:spTree>
    <p:extLst>
      <p:ext uri="{BB962C8B-B14F-4D97-AF65-F5344CB8AC3E}">
        <p14:creationId xmlns:p14="http://schemas.microsoft.com/office/powerpoint/2010/main" val="41342727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5BA674-9860-47A0-B4E7-EB5FFD7CF68F}" type="datetimeFigureOut">
              <a:rPr lang="en-GB" smtClean="0"/>
              <a:t>26/02/2013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3E2963-E0A7-466D-BBF9-23C848C5F7E9}" type="slidenum">
              <a:rPr lang="en-GB" smtClean="0"/>
              <a:t>‹#›</a:t>
            </a:fld>
            <a:endParaRPr lang="en-GB"/>
          </a:p>
        </p:txBody>
      </p:sp>
    </p:spTree>
    <p:extLst>
      <p:ext uri="{BB962C8B-B14F-4D97-AF65-F5344CB8AC3E}">
        <p14:creationId xmlns:p14="http://schemas.microsoft.com/office/powerpoint/2010/main" val="40908911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Draw SSD</a:t>
            </a:r>
            <a:endParaRPr lang="en-GB" dirty="0"/>
          </a:p>
        </p:txBody>
      </p:sp>
      <p:sp>
        <p:nvSpPr>
          <p:cNvPr id="3" name="Content Placeholder 2"/>
          <p:cNvSpPr>
            <a:spLocks noGrp="1"/>
          </p:cNvSpPr>
          <p:nvPr>
            <p:ph idx="1"/>
          </p:nvPr>
        </p:nvSpPr>
        <p:spPr/>
        <p:txBody>
          <a:bodyPr>
            <a:normAutofit fontScale="62500" lnSpcReduction="20000"/>
          </a:bodyPr>
          <a:lstStyle/>
          <a:p>
            <a:r>
              <a:rPr lang="en-US" dirty="0"/>
              <a:t>The Customer comes to the store and picks movies. Once he\she is done, they go to the register to pay for their rentals. If they are new customers, the clerk asks them to fill a new customer form stating their name, address, and phone number. The clerk then enters this information into a computer terminal and a new customer record is created. If they are returning customers, the clerk asks for the ID. The ID is then entered into the system to get the customer record. The clerk then checks the customer record for overdue rentals. If the customer has not returned rented movies, the clerk informs the customer that he\she needs to return old movies before allowing them to rent new ones,  if there is no overdue  movies  the clerk enters the new movies into the system as rentals into the customer record along with the due date and issues a bill with the new rental and gives the customer the movies after collecting the payments. When a customer finishes viewing a movie, he\she goes to the store and return the movie. the clerk checks, if it is returned on time, the clerk asks the system to  remove the rental from the customer record. If it is late, the clerk asks the system to add a late notice in the customer record.</a:t>
            </a:r>
            <a:endParaRPr lang="en-GB" dirty="0"/>
          </a:p>
          <a:p>
            <a:endParaRPr lang="en-GB" dirty="0"/>
          </a:p>
        </p:txBody>
      </p:sp>
    </p:spTree>
    <p:extLst>
      <p:ext uri="{BB962C8B-B14F-4D97-AF65-F5344CB8AC3E}">
        <p14:creationId xmlns:p14="http://schemas.microsoft.com/office/powerpoint/2010/main" val="207038451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1031</TotalTime>
  <Words>247</Words>
  <Application>Microsoft Office PowerPoint</Application>
  <PresentationFormat>On-screen Show (4:3)</PresentationFormat>
  <Paragraphs>2</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Draw SSD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ALjaffan</dc:creator>
  <cp:lastModifiedBy>ALjaffan</cp:lastModifiedBy>
  <cp:revision>2</cp:revision>
  <dcterms:created xsi:type="dcterms:W3CDTF">2013-02-26T05:15:46Z</dcterms:created>
  <dcterms:modified xsi:type="dcterms:W3CDTF">2013-02-26T22:27:03Z</dcterms:modified>
</cp:coreProperties>
</file>