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1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94BBE4-EB0A-4A14-8C14-ED646A26838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723BBA5-B5B2-4C57-BD2C-218261E528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www.inf.fu-berlin.de/lehre/SS05/efs/pronunciation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av"/><Relationship Id="rId2" Type="http://schemas.microsoft.com/office/2007/relationships/media" Target="../media/media3.wav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419600" cy="1600327"/>
          </a:xfrm>
        </p:spPr>
        <p:txBody>
          <a:bodyPr>
            <a:normAutofit/>
          </a:bodyPr>
          <a:lstStyle/>
          <a:p>
            <a:r>
              <a:rPr lang="en-US" sz="6600" dirty="0" smtClean="0"/>
              <a:t>Unit 5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752600"/>
            <a:ext cx="7010400" cy="39624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002060"/>
                </a:solidFill>
              </a:rPr>
              <a:t>English Language Words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6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57">
        <p:fade/>
      </p:transition>
    </mc:Choice>
    <mc:Fallback xmlns="">
      <p:transition spd="med" advTm="19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Articles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58000" cy="45259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Articles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Definite</a:t>
            </a:r>
            <a:r>
              <a:rPr lang="en-US" dirty="0" smtClean="0"/>
              <a:t>               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Indefinite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dirty="0" smtClean="0">
                <a:solidFill>
                  <a:schemeClr val="tx1"/>
                </a:solidFill>
              </a:rPr>
              <a:t>the</a:t>
            </a:r>
            <a:r>
              <a:rPr lang="en-US" dirty="0" smtClean="0"/>
              <a:t>                        a, an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consonants vs. vowels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975100" y="2209800"/>
            <a:ext cx="13589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667000" y="2209800"/>
            <a:ext cx="12954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udio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4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4">
        <p:fade/>
      </p:transition>
    </mc:Choice>
    <mc:Fallback xmlns="">
      <p:transition spd="med" advTm="1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Phonetic Symbols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52624"/>
            <a:ext cx="8229600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65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9"/>
    </mc:Choice>
    <mc:Fallback xmlns="">
      <p:transition spd="slow" advTm="10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</a:p>
          <a:p>
            <a:r>
              <a:rPr lang="en-US" dirty="0" smtClean="0"/>
              <a:t>Verbs</a:t>
            </a:r>
          </a:p>
          <a:p>
            <a:r>
              <a:rPr lang="en-US" dirty="0" smtClean="0"/>
              <a:t>Adjectives</a:t>
            </a:r>
          </a:p>
          <a:p>
            <a:r>
              <a:rPr lang="en-US" dirty="0" smtClean="0"/>
              <a:t>Adverbs</a:t>
            </a:r>
          </a:p>
          <a:p>
            <a:r>
              <a:rPr lang="en-US" dirty="0" smtClean="0"/>
              <a:t>Prepositions</a:t>
            </a:r>
          </a:p>
          <a:p>
            <a:r>
              <a:rPr lang="en-US" dirty="0" smtClean="0"/>
              <a:t>Pronouns</a:t>
            </a:r>
          </a:p>
          <a:p>
            <a:r>
              <a:rPr lang="en-US" dirty="0" smtClean="0"/>
              <a:t>Articles</a:t>
            </a:r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6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98">
        <p:fade/>
      </p:transition>
    </mc:Choice>
    <mc:Fallback xmlns="">
      <p:transition spd="med" advTm="5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Nouns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noun is the part of speech that is used to name a person, thing, animal, place. It can function as the subject or object of a verb or the object of a preposition. </a:t>
            </a:r>
          </a:p>
          <a:p>
            <a:pPr marL="0" indent="0">
              <a:buNone/>
            </a:pPr>
            <a:r>
              <a:rPr lang="en-US" b="1" u="sng" dirty="0" smtClean="0"/>
              <a:t>Examples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Mohammed</a:t>
            </a:r>
          </a:p>
          <a:p>
            <a:r>
              <a:rPr lang="en-US" dirty="0" smtClean="0"/>
              <a:t>Chair</a:t>
            </a:r>
          </a:p>
          <a:p>
            <a:r>
              <a:rPr lang="en-US" dirty="0" smtClean="0"/>
              <a:t>Cat</a:t>
            </a:r>
          </a:p>
          <a:p>
            <a:r>
              <a:rPr lang="en-US" dirty="0" smtClean="0"/>
              <a:t>Riyadh</a:t>
            </a:r>
          </a:p>
          <a:p>
            <a:pPr marL="365760" lvl="1" indent="0">
              <a:buNone/>
            </a:pPr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447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50">
        <p:fade/>
      </p:transition>
    </mc:Choice>
    <mc:Fallback xmlns="">
      <p:transition spd="med" advTm="23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Verbs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Verbs describe (</a:t>
            </a:r>
            <a:r>
              <a:rPr lang="en-US" dirty="0" err="1"/>
              <a:t>i</a:t>
            </a:r>
            <a:r>
              <a:rPr lang="en-US" dirty="0"/>
              <a:t>) an action, (ii) a state </a:t>
            </a:r>
            <a:r>
              <a:rPr lang="en-US" dirty="0" smtClean="0"/>
              <a:t>of being (</a:t>
            </a:r>
            <a:r>
              <a:rPr lang="en-US" dirty="0"/>
              <a:t>iii) an </a:t>
            </a:r>
            <a:r>
              <a:rPr lang="en-US" dirty="0" smtClean="0"/>
              <a:t>occurrence. </a:t>
            </a:r>
          </a:p>
          <a:p>
            <a:pPr marL="0" indent="0">
              <a:buNone/>
            </a:pPr>
            <a:r>
              <a:rPr lang="en-US" b="1" u="sng" dirty="0" smtClean="0"/>
              <a:t>Examples:</a:t>
            </a:r>
          </a:p>
          <a:p>
            <a:endParaRPr lang="en-US" b="1" u="sng" dirty="0" smtClean="0"/>
          </a:p>
          <a:p>
            <a:r>
              <a:rPr lang="en-US" dirty="0" smtClean="0"/>
              <a:t>play</a:t>
            </a:r>
          </a:p>
          <a:p>
            <a:r>
              <a:rPr lang="en-US" dirty="0" smtClean="0"/>
              <a:t>is</a:t>
            </a:r>
          </a:p>
          <a:p>
            <a:r>
              <a:rPr lang="en-US" dirty="0" smtClean="0"/>
              <a:t>happen </a:t>
            </a: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0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830">
        <p:fade/>
      </p:transition>
    </mc:Choice>
    <mc:Fallback xmlns="">
      <p:transition spd="med" advTm="28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Adjectives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adjective is the lexical item that is used to describe a noun or a pronoun.</a:t>
            </a:r>
          </a:p>
          <a:p>
            <a:pPr marL="0" indent="0">
              <a:buNone/>
            </a:pPr>
            <a:r>
              <a:rPr lang="en-US" b="1" u="sng" dirty="0" smtClean="0"/>
              <a:t>Examples</a:t>
            </a:r>
          </a:p>
          <a:p>
            <a:r>
              <a:rPr lang="en-US" dirty="0" smtClean="0"/>
              <a:t>happy</a:t>
            </a:r>
          </a:p>
          <a:p>
            <a:r>
              <a:rPr lang="en-US" dirty="0" smtClean="0"/>
              <a:t>tall</a:t>
            </a:r>
          </a:p>
          <a:p>
            <a:r>
              <a:rPr lang="en-US" dirty="0" smtClean="0"/>
              <a:t>dangerous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3">
        <p:fade/>
      </p:transition>
    </mc:Choice>
    <mc:Fallback xmlns="">
      <p:transition spd="med" advTm="4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Adverbs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 smtClean="0"/>
              <a:t>adverb </a:t>
            </a:r>
            <a:r>
              <a:rPr lang="en-US" dirty="0"/>
              <a:t>is </a:t>
            </a:r>
            <a:r>
              <a:rPr lang="en-US" dirty="0" smtClean="0"/>
              <a:t>the part of speech that modifies a verb or an adjective. It usually tells us how somebody does something or how something happens. </a:t>
            </a:r>
          </a:p>
          <a:p>
            <a:pPr marL="0" indent="0">
              <a:buNone/>
            </a:pPr>
            <a:r>
              <a:rPr lang="en-US" b="1" u="sng" dirty="0" smtClean="0"/>
              <a:t>Examples:</a:t>
            </a:r>
          </a:p>
          <a:p>
            <a:r>
              <a:rPr lang="en-US" dirty="0" smtClean="0"/>
              <a:t>Ahmed drives </a:t>
            </a:r>
            <a:r>
              <a:rPr lang="en-US" i="1" dirty="0" smtClean="0">
                <a:solidFill>
                  <a:srgbClr val="FC1016"/>
                </a:solidFill>
              </a:rPr>
              <a:t>carefully</a:t>
            </a:r>
            <a:r>
              <a:rPr lang="en-US" dirty="0" smtClean="0"/>
              <a:t>.  (Ahmed is a careful driver.)</a:t>
            </a:r>
          </a:p>
          <a:p>
            <a:r>
              <a:rPr lang="en-US" dirty="0" smtClean="0"/>
              <a:t>Please speak </a:t>
            </a:r>
            <a:r>
              <a:rPr lang="en-US" i="1" dirty="0" smtClean="0">
                <a:solidFill>
                  <a:srgbClr val="FC1016"/>
                </a:solidFill>
              </a:rPr>
              <a:t>quietly</a:t>
            </a:r>
            <a:r>
              <a:rPr lang="en-US" dirty="0" smtClean="0"/>
              <a:t>. (Please be quiet.)</a:t>
            </a:r>
          </a:p>
          <a:p>
            <a:r>
              <a:rPr lang="en-US" dirty="0" smtClean="0"/>
              <a:t>The apartment is </a:t>
            </a:r>
            <a:r>
              <a:rPr lang="en-US" i="1" dirty="0" smtClean="0">
                <a:solidFill>
                  <a:srgbClr val="FC1016"/>
                </a:solidFill>
              </a:rPr>
              <a:t>completely</a:t>
            </a:r>
            <a:r>
              <a:rPr lang="en-US" dirty="0" smtClean="0"/>
              <a:t> furnished. </a:t>
            </a:r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6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3">
        <p:fade/>
      </p:transition>
    </mc:Choice>
    <mc:Fallback xmlns="">
      <p:transition spd="med" advTm="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Prepositions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preposition is a word that indicates a relationship to another part of speech, especially to a noun. </a:t>
            </a:r>
          </a:p>
          <a:p>
            <a:r>
              <a:rPr lang="en-US" b="1" u="sng" dirty="0" smtClean="0"/>
              <a:t>Examples:</a:t>
            </a:r>
          </a:p>
          <a:p>
            <a:r>
              <a:rPr lang="en-US" dirty="0" smtClean="0"/>
              <a:t>in</a:t>
            </a:r>
          </a:p>
          <a:p>
            <a:r>
              <a:rPr lang="en-US" dirty="0" smtClean="0"/>
              <a:t>on</a:t>
            </a:r>
          </a:p>
          <a:p>
            <a:r>
              <a:rPr lang="en-US" dirty="0" smtClean="0"/>
              <a:t>at</a:t>
            </a:r>
          </a:p>
          <a:p>
            <a:r>
              <a:rPr lang="en-US" dirty="0" smtClean="0"/>
              <a:t>for</a:t>
            </a:r>
          </a:p>
          <a:p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32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"/>
    </mc:Choice>
    <mc:Fallback xmlns="">
      <p:transition spd="slow" advTm="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Pronouns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pronoun is a word used in a place of a noun.</a:t>
            </a:r>
          </a:p>
          <a:p>
            <a:r>
              <a:rPr lang="en-US" b="1" u="sng" dirty="0" smtClean="0"/>
              <a:t>Examples:</a:t>
            </a:r>
          </a:p>
          <a:p>
            <a:r>
              <a:rPr lang="en-US" dirty="0" smtClean="0"/>
              <a:t>I</a:t>
            </a:r>
          </a:p>
          <a:p>
            <a:r>
              <a:rPr lang="en-US" dirty="0" smtClean="0"/>
              <a:t>you</a:t>
            </a:r>
          </a:p>
          <a:p>
            <a:r>
              <a:rPr lang="en-US" dirty="0" smtClean="0"/>
              <a:t>he</a:t>
            </a:r>
          </a:p>
          <a:p>
            <a:r>
              <a:rPr lang="en-US" dirty="0" smtClean="0"/>
              <a:t>him </a:t>
            </a:r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62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3">
        <p:fade/>
      </p:transition>
    </mc:Choice>
    <mc:Fallback xmlns="">
      <p:transition spd="med" advTm="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Uncountable noun</a:t>
            </a:r>
          </a:p>
          <a:p>
            <a:r>
              <a:rPr lang="en-US" dirty="0" smtClean="0"/>
              <a:t>Countable noun</a:t>
            </a:r>
          </a:p>
          <a:p>
            <a:r>
              <a:rPr lang="en-US" dirty="0" smtClean="0"/>
              <a:t>Infinitive</a:t>
            </a:r>
          </a:p>
          <a:p>
            <a:r>
              <a:rPr lang="en-US" dirty="0" smtClean="0"/>
              <a:t>Phrasal verb</a:t>
            </a:r>
          </a:p>
          <a:p>
            <a:r>
              <a:rPr lang="en-US" dirty="0" smtClean="0"/>
              <a:t>Idiom</a:t>
            </a:r>
          </a:p>
          <a:p>
            <a:r>
              <a:rPr lang="en-US" dirty="0" smtClean="0"/>
              <a:t>Transitive verb</a:t>
            </a:r>
          </a:p>
          <a:p>
            <a:r>
              <a:rPr lang="en-US" dirty="0" smtClean="0"/>
              <a:t>Intransitive verb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Prefix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Root</a:t>
            </a:r>
            <a:r>
              <a:rPr lang="en-US" dirty="0" smtClean="0"/>
              <a:t>             </a:t>
            </a:r>
            <a:r>
              <a:rPr lang="en-US" dirty="0" smtClean="0">
                <a:solidFill>
                  <a:srgbClr val="FF0000"/>
                </a:solidFill>
              </a:rPr>
              <a:t>un</a:t>
            </a:r>
            <a:r>
              <a:rPr lang="en-US" dirty="0" smtClean="0">
                <a:solidFill>
                  <a:srgbClr val="FFFF00"/>
                </a:solidFill>
              </a:rPr>
              <a:t>comfort</a:t>
            </a:r>
            <a:r>
              <a:rPr lang="en-US" dirty="0" smtClean="0">
                <a:solidFill>
                  <a:srgbClr val="00B0F0"/>
                </a:solidFill>
              </a:rPr>
              <a:t>able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Suffix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Synonyms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Opposite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Syllables ‘tapping’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00200" y="4114800"/>
            <a:ext cx="762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676400" y="4425950"/>
            <a:ext cx="685800" cy="298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Audio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251170"/>
      </p:ext>
    </p:extLst>
  </p:cSld>
  <p:clrMapOvr>
    <a:masterClrMapping/>
  </p:clrMapOvr>
  <p:transition spd="slow" advTm="5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Thatch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257</Words>
  <Application>Microsoft Office PowerPoint</Application>
  <PresentationFormat>On-screen Show (4:3)</PresentationFormat>
  <Paragraphs>75</Paragraphs>
  <Slides>11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Thatch</vt:lpstr>
      <vt:lpstr>Unit 5</vt:lpstr>
      <vt:lpstr>Parts of Speech</vt:lpstr>
      <vt:lpstr>Nouns</vt:lpstr>
      <vt:lpstr>Verbs</vt:lpstr>
      <vt:lpstr>Adjectives </vt:lpstr>
      <vt:lpstr>Adverbs</vt:lpstr>
      <vt:lpstr>Prepositions</vt:lpstr>
      <vt:lpstr>Pronouns</vt:lpstr>
      <vt:lpstr>Special Terms</vt:lpstr>
      <vt:lpstr>Articles</vt:lpstr>
      <vt:lpstr>Phonetic Symbols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</dc:title>
  <dc:creator>Sami</dc:creator>
  <cp:lastModifiedBy>Sami</cp:lastModifiedBy>
  <cp:revision>15</cp:revision>
  <dcterms:created xsi:type="dcterms:W3CDTF">2012-11-13T17:59:47Z</dcterms:created>
  <dcterms:modified xsi:type="dcterms:W3CDTF">2012-11-13T21:04:03Z</dcterms:modified>
</cp:coreProperties>
</file>