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095AD-496A-4334-8621-631B7D8A0E69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FFBEA-52E3-4582-AD9E-10372513840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Vocabulary 1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Sample Questions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 One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7220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[9]Write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American expression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for each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word.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Board pen __________________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[10]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each row, circle the word in which each the underlined word are pronounced differently: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 algn="l" rtl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nd     qu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     sc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nce</a:t>
            </a:r>
          </a:p>
          <a:p>
            <a:pPr algn="l" rtl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[11]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Add the correct suffix to the following words to change them into nouns.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weak________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[12]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Add the correct suffix to the following words to change them into adjectives.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care ________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[1] Use each of the following in a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sentence: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borrow__________________________________</a:t>
            </a:r>
            <a:endParaRPr lang="en-US" dirty="0"/>
          </a:p>
          <a:p>
            <a:pPr algn="l" rtl="0"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have </a:t>
            </a:r>
            <a:r>
              <a:rPr lang="en-US" dirty="0"/>
              <a:t>a rest</a:t>
            </a:r>
            <a:r>
              <a:rPr lang="en-US" dirty="0" smtClean="0"/>
              <a:t>_______________________________</a:t>
            </a:r>
            <a:endParaRPr lang="en-US" dirty="0"/>
          </a:p>
          <a:p>
            <a:pPr algn="l" rtl="0"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/>
              <a:t>a </a:t>
            </a:r>
            <a:r>
              <a:rPr lang="en-US" dirty="0"/>
              <a:t>ten-minute</a:t>
            </a:r>
            <a:r>
              <a:rPr lang="en-US" b="1" dirty="0" smtClean="0"/>
              <a:t>_____________________________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41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[2]Give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opposite of the following by adding the correct prefix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Courier New" pitchFamily="49" charset="0"/>
              <a:buChar char="o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possible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58417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[3] Write the silent letter(s) on the line.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management ________</a:t>
            </a:r>
          </a:p>
          <a:p>
            <a:pPr algn="l" rtl="0"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chalk ____________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21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[4] Give the Arabic meaning of the following words and expressions.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algn="l" rtl="0"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political______________</a:t>
            </a:r>
          </a:p>
          <a:p>
            <a:pPr algn="l" rtl="0"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start a car_________________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01622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[5]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Change each of the following words into a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noun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active__________(spelling)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[6]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Change each of the following words into a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verb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murderer__________(spelling)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4310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[7]Give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synonym or brief definition of the following words in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English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 fontScale="85000" lnSpcReduction="10000"/>
          </a:bodyPr>
          <a:lstStyle/>
          <a:p>
            <a:pPr algn="l" rtl="0"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 off____________ </a:t>
            </a:r>
          </a:p>
          <a:p>
            <a:pPr algn="l" rtl="0">
              <a:lnSpc>
                <a:spcPct val="250000"/>
              </a:lnSpc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explode____________                  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algn="l" rtl="0">
              <a:buFont typeface="Courier New" pitchFamily="49" charset="0"/>
              <a:buChar char="o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will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ring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you tomorrow.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_______________________________________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[8]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Rewrite each sentence changing the underlined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verb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into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a noun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137</Words>
  <Application>Microsoft Office PowerPoint</Application>
  <PresentationFormat>On-screen Show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Vocabulary 1 Sample Questions </vt:lpstr>
      <vt:lpstr>[1] Use each of the following in a sentence: </vt:lpstr>
      <vt:lpstr>  [2]Give the opposite of the following by adding the correct prefix.   </vt:lpstr>
      <vt:lpstr>[3] Write the silent letter(s) on the line.</vt:lpstr>
      <vt:lpstr>[4] Give the Arabic meaning of the following words and expressions.</vt:lpstr>
      <vt:lpstr> [5] Change each of the following words into a noun:   </vt:lpstr>
      <vt:lpstr>  [6] Change each of the following words into a verb:   </vt:lpstr>
      <vt:lpstr> [7]Give a synonym or brief definition of the following words in English: </vt:lpstr>
      <vt:lpstr>   [8] Rewrite each sentence changing the underlined verb into a noun:    </vt:lpstr>
      <vt:lpstr>[9]Write the American expression for each word.</vt:lpstr>
      <vt:lpstr> [10] In each row, circle the word in which each the underlined word are pronounced differently: </vt:lpstr>
      <vt:lpstr>[11] Add the correct suffix to the following words to change them into nouns.</vt:lpstr>
      <vt:lpstr>[12] Add the correct suffix to the following words to change them into adjectives.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1 Sample Questions</dc:title>
  <dc:creator>Reem Al-Mohareb</dc:creator>
  <cp:lastModifiedBy>Reem Al-Mohareb</cp:lastModifiedBy>
  <cp:revision>6</cp:revision>
  <dcterms:created xsi:type="dcterms:W3CDTF">2012-09-14T18:41:25Z</dcterms:created>
  <dcterms:modified xsi:type="dcterms:W3CDTF">2012-09-14T19:41:06Z</dcterms:modified>
</cp:coreProperties>
</file>