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>
        <p:scale>
          <a:sx n="100" d="100"/>
          <a:sy n="100" d="100"/>
        </p:scale>
        <p:origin x="-29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2095AD-496A-4334-8621-631B7D8A0E69}" type="datetimeFigureOut">
              <a:rPr lang="ar-SA" smtClean="0"/>
              <a:t>28/10/33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4FFBEA-52E3-4582-AD9E-103725138406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/>
          <a:lstStyle/>
          <a:p>
            <a:pPr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Vocabulary 1</a:t>
            </a:r>
            <a:br>
              <a:rPr lang="en-US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Sample Questions 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Part One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872208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[9]Write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u="sng" dirty="0">
                <a:latin typeface="Times New Roman" pitchFamily="18" charset="0"/>
                <a:cs typeface="Times New Roman" pitchFamily="18" charset="0"/>
              </a:rPr>
              <a:t>American expression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for each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word.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212976"/>
            <a:ext cx="8229600" cy="2913187"/>
          </a:xfrm>
        </p:spPr>
        <p:txBody>
          <a:bodyPr/>
          <a:lstStyle/>
          <a:p>
            <a:pPr algn="l" rtl="0"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Board pen __________________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074242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[10] In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each row, circle the word in which each the underlined word are pronounced differently:</a:t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996952"/>
            <a:ext cx="8229600" cy="3129211"/>
          </a:xfrm>
        </p:spPr>
        <p:txBody>
          <a:bodyPr/>
          <a:lstStyle/>
          <a:p>
            <a:pPr algn="l" rtl="0">
              <a:buNone/>
            </a:pPr>
            <a:r>
              <a:rPr lang="en-US" dirty="0">
                <a:latin typeface="Times New Roman" pitchFamily="18" charset="0"/>
                <a:cs typeface="Times New Roman" pitchFamily="18" charset="0"/>
              </a:rPr>
              <a:t>○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</a:t>
            </a:r>
            <a:r>
              <a:rPr lang="en-US" b="1" u="sng" dirty="0" smtClean="0">
                <a:latin typeface="Times New Roman" pitchFamily="18" charset="0"/>
                <a:cs typeface="Times New Roman" pitchFamily="18" charset="0"/>
              </a:rPr>
              <a:t>ie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    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fr</a:t>
            </a:r>
            <a:r>
              <a:rPr lang="en-US" b="1" u="sng" dirty="0" smtClean="0">
                <a:latin typeface="Times New Roman" pitchFamily="18" charset="0"/>
                <a:cs typeface="Times New Roman" pitchFamily="18" charset="0"/>
              </a:rPr>
              <a:t>ie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nd     qu</a:t>
            </a:r>
            <a:r>
              <a:rPr lang="en-US" b="1" u="sng" dirty="0" smtClean="0">
                <a:latin typeface="Times New Roman" pitchFamily="18" charset="0"/>
                <a:cs typeface="Times New Roman" pitchFamily="18" charset="0"/>
              </a:rPr>
              <a:t>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te     sc</a:t>
            </a:r>
            <a:r>
              <a:rPr lang="en-US" b="1" u="sng" dirty="0" smtClean="0">
                <a:latin typeface="Times New Roman" pitchFamily="18" charset="0"/>
                <a:cs typeface="Times New Roman" pitchFamily="18" charset="0"/>
              </a:rPr>
              <a:t>ie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nce</a:t>
            </a:r>
          </a:p>
          <a:p>
            <a:pPr algn="l" rtl="0">
              <a:buNone/>
            </a:pP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 algn="l" rtl="0">
              <a:buNone/>
            </a:pPr>
            <a:endParaRPr lang="en-US" dirty="0">
              <a:latin typeface="Times New Roman" pitchFamily="18" charset="0"/>
              <a:cs typeface="Times New Roman" pitchFamily="18" charset="0"/>
            </a:endParaRPr>
          </a:p>
          <a:p>
            <a:pPr algn="l" rtl="0">
              <a:buNone/>
            </a:pP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86210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[11]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Add the correct suffix to the following words to change them into nouns.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852936"/>
            <a:ext cx="8229600" cy="3273227"/>
          </a:xfrm>
        </p:spPr>
        <p:txBody>
          <a:bodyPr/>
          <a:lstStyle/>
          <a:p>
            <a:pPr algn="l" rtl="0"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weak________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074242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[12]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Add the correct suffix to the following words to change them into adjectives. 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284984"/>
            <a:ext cx="8229600" cy="2841179"/>
          </a:xfrm>
        </p:spPr>
        <p:txBody>
          <a:bodyPr/>
          <a:lstStyle/>
          <a:p>
            <a:pPr algn="l" rtl="0">
              <a:buFont typeface="Courier New" pitchFamily="49" charset="0"/>
              <a:buChar char="o"/>
            </a:pPr>
            <a:r>
              <a:rPr lang="en-US" smtClean="0">
                <a:latin typeface="Times New Roman" pitchFamily="18" charset="0"/>
                <a:cs typeface="Times New Roman" pitchFamily="18" charset="0"/>
              </a:rPr>
              <a:t>care ________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rtl="0"/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[1] Use each of the following in a </a:t>
            </a:r>
            <a:r>
              <a:rPr lang="en-US" sz="3200" u="sng" dirty="0">
                <a:latin typeface="Times New Roman" pitchFamily="18" charset="0"/>
                <a:cs typeface="Times New Roman" pitchFamily="18" charset="0"/>
              </a:rPr>
              <a:t>sentence: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>
                <a:latin typeface="Times New Roman" pitchFamily="18" charset="0"/>
                <a:cs typeface="Times New Roman" pitchFamily="18" charset="0"/>
              </a:rPr>
            </a:br>
            <a:endParaRPr lang="ar-SA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l" rtl="0">
              <a:lnSpc>
                <a:spcPct val="250000"/>
              </a:lnSpc>
              <a:buFont typeface="Courier New" pitchFamily="49" charset="0"/>
              <a:buChar char="o"/>
            </a:pPr>
            <a:r>
              <a:rPr lang="en-US" dirty="0" smtClean="0"/>
              <a:t>borrow__________________________________</a:t>
            </a:r>
            <a:endParaRPr lang="en-US" dirty="0"/>
          </a:p>
          <a:p>
            <a:pPr algn="l" rtl="0">
              <a:lnSpc>
                <a:spcPct val="250000"/>
              </a:lnSpc>
              <a:buFont typeface="Courier New" pitchFamily="49" charset="0"/>
              <a:buChar char="o"/>
            </a:pPr>
            <a:r>
              <a:rPr lang="en-US" dirty="0" smtClean="0"/>
              <a:t>have </a:t>
            </a:r>
            <a:r>
              <a:rPr lang="en-US" dirty="0"/>
              <a:t>a rest</a:t>
            </a:r>
            <a:r>
              <a:rPr lang="en-US" dirty="0" smtClean="0"/>
              <a:t>_______________________________</a:t>
            </a:r>
            <a:endParaRPr lang="en-US" dirty="0"/>
          </a:p>
          <a:p>
            <a:pPr algn="l" rtl="0">
              <a:lnSpc>
                <a:spcPct val="250000"/>
              </a:lnSpc>
              <a:buFont typeface="Courier New" pitchFamily="49" charset="0"/>
              <a:buChar char="o"/>
            </a:pPr>
            <a:r>
              <a:rPr lang="en-US" dirty="0" smtClean="0"/>
              <a:t>a </a:t>
            </a:r>
            <a:r>
              <a:rPr lang="en-US" dirty="0"/>
              <a:t>ten-minute</a:t>
            </a:r>
            <a:r>
              <a:rPr lang="en-US" b="1" dirty="0" smtClean="0"/>
              <a:t>_____________________________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20688"/>
            <a:ext cx="8229600" cy="1224136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lvl="0" algn="l" rtl="0"/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dirty="0">
                <a:latin typeface="Times New Roman" pitchFamily="18" charset="0"/>
                <a:cs typeface="Times New Roman" pitchFamily="18" charset="0"/>
              </a:rPr>
            </a:b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[2]Give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the opposite of the following by adding the correct prefix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dirty="0">
                <a:latin typeface="Times New Roman" pitchFamily="18" charset="0"/>
                <a:cs typeface="Times New Roman" pitchFamily="18" charset="0"/>
              </a:rPr>
            </a:b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 </a:t>
            </a:r>
            <a:br>
              <a:rPr lang="en-US" sz="2800" dirty="0">
                <a:latin typeface="Times New Roman" pitchFamily="18" charset="0"/>
                <a:cs typeface="Times New Roman" pitchFamily="18" charset="0"/>
              </a:rPr>
            </a:br>
            <a:endParaRPr lang="ar-SA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>
              <a:buFont typeface="Courier New" pitchFamily="49" charset="0"/>
              <a:buChar char="o"/>
            </a:pP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 algn="l" rtl="0"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possible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20688"/>
            <a:ext cx="8229600" cy="1584176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l" rtl="0"/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[3] Write the silent letter(s) on the line.</a:t>
            </a:r>
            <a:endParaRPr lang="ar-SA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>
              <a:lnSpc>
                <a:spcPct val="250000"/>
              </a:lnSpc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management ________</a:t>
            </a:r>
          </a:p>
          <a:p>
            <a:pPr algn="l" rtl="0">
              <a:lnSpc>
                <a:spcPct val="250000"/>
              </a:lnSpc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chalk ____________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92696"/>
            <a:ext cx="8229600" cy="1512168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[4] Give the Arabic meaning of the following words and expressions.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564904"/>
            <a:ext cx="8229600" cy="3561259"/>
          </a:xfrm>
        </p:spPr>
        <p:txBody>
          <a:bodyPr/>
          <a:lstStyle/>
          <a:p>
            <a:pPr algn="l" rtl="0">
              <a:lnSpc>
                <a:spcPct val="250000"/>
              </a:lnSpc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political______________</a:t>
            </a:r>
          </a:p>
          <a:p>
            <a:pPr algn="l" rtl="0">
              <a:lnSpc>
                <a:spcPct val="250000"/>
              </a:lnSpc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start a car_________________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2016224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[5]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Change each of the following words into a </a:t>
            </a:r>
            <a:r>
              <a:rPr lang="en-US" u="sng" dirty="0">
                <a:latin typeface="Times New Roman" pitchFamily="18" charset="0"/>
                <a:cs typeface="Times New Roman" pitchFamily="18" charset="0"/>
              </a:rPr>
              <a:t>noun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:</a:t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r>
              <a:rPr lang="en-US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068960"/>
            <a:ext cx="8229600" cy="3057203"/>
          </a:xfrm>
        </p:spPr>
        <p:txBody>
          <a:bodyPr/>
          <a:lstStyle/>
          <a:p>
            <a:pPr algn="l" rtl="0"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active__________(spelling)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980728"/>
            <a:ext cx="8229600" cy="1143000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[6]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Change each of the following words into a </a:t>
            </a:r>
            <a:r>
              <a:rPr lang="en-US" u="sng" dirty="0">
                <a:latin typeface="Times New Roman" pitchFamily="18" charset="0"/>
                <a:cs typeface="Times New Roman" pitchFamily="18" charset="0"/>
              </a:rPr>
              <a:t>verb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:</a:t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r>
              <a:rPr lang="en-US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996952"/>
            <a:ext cx="8229600" cy="3129211"/>
          </a:xfrm>
        </p:spPr>
        <p:txBody>
          <a:bodyPr/>
          <a:lstStyle/>
          <a:p>
            <a:pPr algn="l" rtl="0"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murderer__________(spelling)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9552" y="620688"/>
            <a:ext cx="8229600" cy="1431032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[7]Give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a synonym or brief definition of the following words in </a:t>
            </a:r>
            <a:r>
              <a:rPr lang="en-US" u="sng" dirty="0">
                <a:latin typeface="Times New Roman" pitchFamily="18" charset="0"/>
                <a:cs typeface="Times New Roman" pitchFamily="18" charset="0"/>
              </a:rPr>
              <a:t>English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:</a:t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852936"/>
            <a:ext cx="8229600" cy="3273227"/>
          </a:xfrm>
        </p:spPr>
        <p:txBody>
          <a:bodyPr>
            <a:normAutofit fontScale="85000" lnSpcReduction="10000"/>
          </a:bodyPr>
          <a:lstStyle/>
          <a:p>
            <a:pPr algn="l" rtl="0">
              <a:lnSpc>
                <a:spcPct val="250000"/>
              </a:lnSpc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go off____________ </a:t>
            </a:r>
          </a:p>
          <a:p>
            <a:pPr algn="l" rtl="0">
              <a:lnSpc>
                <a:spcPct val="250000"/>
              </a:lnSpc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explode____________                   </a:t>
            </a:r>
            <a:br>
              <a:rPr lang="en-US" dirty="0" smtClean="0">
                <a:latin typeface="Times New Roman" pitchFamily="18" charset="0"/>
                <a:cs typeface="Times New Roman" pitchFamily="18" charset="0"/>
              </a:rPr>
            </a:br>
            <a:endParaRPr lang="ar-SA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068960"/>
            <a:ext cx="8229600" cy="3057203"/>
          </a:xfrm>
        </p:spPr>
        <p:txBody>
          <a:bodyPr/>
          <a:lstStyle/>
          <a:p>
            <a:pPr algn="l" rtl="0">
              <a:buFont typeface="Courier New" pitchFamily="49" charset="0"/>
              <a:buChar char="o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I will </a:t>
            </a:r>
            <a:r>
              <a:rPr lang="en-US" u="sng" dirty="0" smtClean="0">
                <a:latin typeface="Times New Roman" pitchFamily="18" charset="0"/>
                <a:cs typeface="Times New Roman" pitchFamily="18" charset="0"/>
              </a:rPr>
              <a:t>ring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you tomorrow.</a:t>
            </a:r>
          </a:p>
          <a:p>
            <a:pPr algn="l" rtl="0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_______________________________________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218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[8]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Rewrite each sentence changing the underlined </a:t>
            </a:r>
            <a:r>
              <a:rPr lang="en-US" u="sng" dirty="0">
                <a:latin typeface="Times New Roman" pitchFamily="18" charset="0"/>
                <a:cs typeface="Times New Roman" pitchFamily="18" charset="0"/>
              </a:rPr>
              <a:t>verb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into </a:t>
            </a:r>
            <a:r>
              <a:rPr lang="en-US" u="sng" dirty="0">
                <a:latin typeface="Times New Roman" pitchFamily="18" charset="0"/>
                <a:cs typeface="Times New Roman" pitchFamily="18" charset="0"/>
              </a:rPr>
              <a:t>a noun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:</a:t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r>
              <a:rPr lang="en-US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r>
              <a:rPr lang="en-US" dirty="0">
                <a:latin typeface="Times New Roman" pitchFamily="18" charset="0"/>
                <a:cs typeface="Times New Roman" pitchFamily="18" charset="0"/>
              </a:rPr>
              <a:t> </a:t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</TotalTime>
  <Words>137</Words>
  <Application>Microsoft Office PowerPoint</Application>
  <PresentationFormat>On-screen Show (4:3)</PresentationFormat>
  <Paragraphs>34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Vocabulary 1 Sample Questions </vt:lpstr>
      <vt:lpstr>[1] Use each of the following in a sentence: </vt:lpstr>
      <vt:lpstr>  [2]Give the opposite of the following by adding the correct prefix.   </vt:lpstr>
      <vt:lpstr>[3] Write the silent letter(s) on the line.</vt:lpstr>
      <vt:lpstr>[4] Give the Arabic meaning of the following words and expressions.</vt:lpstr>
      <vt:lpstr> [5] Change each of the following words into a noun:   </vt:lpstr>
      <vt:lpstr>  [6] Change each of the following words into a verb:   </vt:lpstr>
      <vt:lpstr> [7]Give a synonym or brief definition of the following words in English: </vt:lpstr>
      <vt:lpstr>   [8] Rewrite each sentence changing the underlined verb into a noun:    </vt:lpstr>
      <vt:lpstr>[9]Write the American expression for each word.</vt:lpstr>
      <vt:lpstr> [10] In each row, circle the word in which each the underlined word are pronounced differently: </vt:lpstr>
      <vt:lpstr>[11] Add the correct suffix to the following words to change them into nouns.</vt:lpstr>
      <vt:lpstr>[12] Add the correct suffix to the following words to change them into adjectives.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Vocabulary 1 Sample Questions</dc:title>
  <dc:creator>Reem Al-Mohareb</dc:creator>
  <cp:lastModifiedBy>Reem Al-Mohareb</cp:lastModifiedBy>
  <cp:revision>6</cp:revision>
  <dcterms:created xsi:type="dcterms:W3CDTF">2012-09-14T18:41:25Z</dcterms:created>
  <dcterms:modified xsi:type="dcterms:W3CDTF">2012-09-14T19:41:06Z</dcterms:modified>
</cp:coreProperties>
</file>

<file path=docProps/thumbnail.jpeg>
</file>