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30"/>
  </p:notesMasterIdLst>
  <p:sldIdLst>
    <p:sldId id="256" r:id="rId2"/>
    <p:sldId id="257" r:id="rId3"/>
    <p:sldId id="258" r:id="rId4"/>
    <p:sldId id="259" r:id="rId5"/>
    <p:sldId id="270" r:id="rId6"/>
    <p:sldId id="260" r:id="rId7"/>
    <p:sldId id="273" r:id="rId8"/>
    <p:sldId id="278" r:id="rId9"/>
    <p:sldId id="271" r:id="rId10"/>
    <p:sldId id="261" r:id="rId11"/>
    <p:sldId id="262" r:id="rId12"/>
    <p:sldId id="272" r:id="rId13"/>
    <p:sldId id="263" r:id="rId14"/>
    <p:sldId id="274" r:id="rId15"/>
    <p:sldId id="264" r:id="rId16"/>
    <p:sldId id="265" r:id="rId17"/>
    <p:sldId id="266" r:id="rId18"/>
    <p:sldId id="267" r:id="rId19"/>
    <p:sldId id="268" r:id="rId20"/>
    <p:sldId id="269" r:id="rId21"/>
    <p:sldId id="275" r:id="rId22"/>
    <p:sldId id="276" r:id="rId23"/>
    <p:sldId id="277" r:id="rId24"/>
    <p:sldId id="279" r:id="rId25"/>
    <p:sldId id="280" r:id="rId26"/>
    <p:sldId id="281" r:id="rId27"/>
    <p:sldId id="282" r:id="rId28"/>
    <p:sldId id="283" r:id="rId29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>
        <p:scale>
          <a:sx n="100" d="100"/>
          <a:sy n="100" d="100"/>
        </p:scale>
        <p:origin x="-29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29720D1A-6C79-4DD9-8D07-02FFC89B60E2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3378DBCC-7562-48AF-9F1C-0E85BECF8CC2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78DBCC-7562-48AF-9F1C-0E85BECF8CC2}" type="slidenum">
              <a:rPr lang="ar-SA" smtClean="0"/>
              <a:pPr/>
              <a:t>28</a:t>
            </a:fld>
            <a:endParaRPr lang="ar-S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8B19AE-853C-4079-B517-EDAF8693BF11}" type="datetimeFigureOut">
              <a:rPr lang="ar-SA" smtClean="0"/>
              <a:pPr/>
              <a:t>03/01/34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96946B-7D1E-41D6-80FF-A8131632E618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/>
          <a:lstStyle/>
          <a:p>
            <a:pPr rtl="0"/>
            <a:r>
              <a:rPr lang="en-US" dirty="0" smtClean="0"/>
              <a:t>Vocabulary 1</a:t>
            </a:r>
            <a:br>
              <a:rPr lang="en-US" dirty="0" smtClean="0"/>
            </a:br>
            <a:r>
              <a:rPr lang="en-US" dirty="0" smtClean="0"/>
              <a:t>Sample Questions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rtl="0"/>
            <a:r>
              <a:rPr lang="en-US" dirty="0" smtClean="0"/>
              <a:t>Part Two</a:t>
            </a:r>
            <a:endParaRPr lang="ar-SA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226370"/>
          </a:xfrm>
        </p:spPr>
        <p:txBody>
          <a:bodyPr>
            <a:noAutofit/>
          </a:bodyPr>
          <a:lstStyle/>
          <a:p>
            <a:pPr algn="l" rtl="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[10]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Fill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the blanks in the following sentences with the definite article (the) if necessary. If (the) is not necessary, write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NN.</a:t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                                  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OR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[11]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Fill in the gaps with the definite article (the) if necessary. </a:t>
            </a: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005064"/>
            <a:ext cx="8229600" cy="2121099"/>
          </a:xfrm>
        </p:spPr>
        <p:txBody>
          <a:bodyPr/>
          <a:lstStyle/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The largest continent is ____________ Asia.</a:t>
            </a:r>
          </a:p>
          <a:p>
            <a:pPr algn="l" rtl="0"/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86210"/>
          </a:xfrm>
        </p:spPr>
        <p:txBody>
          <a:bodyPr>
            <a:noAutofit/>
          </a:bodyPr>
          <a:lstStyle/>
          <a:p>
            <a:pPr algn="l" rtl="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[12]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Choose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the appropriate verb from the following to fill in the blank. Make any necessary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changes.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(tense)</a:t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636912"/>
            <a:ext cx="8229600" cy="3489251"/>
          </a:xfrm>
        </p:spPr>
        <p:txBody>
          <a:bodyPr/>
          <a:lstStyle/>
          <a:p>
            <a:pPr algn="ctr" rtl="0">
              <a:buNone/>
            </a:pPr>
            <a:r>
              <a:rPr lang="en-US" b="1" dirty="0">
                <a:latin typeface="Times New Roman" pitchFamily="18" charset="0"/>
                <a:cs typeface="Times New Roman" pitchFamily="18" charset="0"/>
              </a:rPr>
              <a:t> give - have 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I_________ a problem last week, but my brother_________ me advice to solve it. 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218"/>
          </a:xfrm>
        </p:spPr>
        <p:txBody>
          <a:bodyPr>
            <a:normAutofit fontScale="90000"/>
          </a:bodyPr>
          <a:lstStyle/>
          <a:p>
            <a:pPr rtl="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[13]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Choose </a:t>
            </a:r>
            <a:r>
              <a:rPr lang="en-US" sz="3200" i="1" u="sng" dirty="0" smtClean="0">
                <a:latin typeface="Times New Roman" pitchFamily="18" charset="0"/>
                <a:cs typeface="Times New Roman" pitchFamily="18" charset="0"/>
              </a:rPr>
              <a:t>see, watch, or look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to fill in the gaps. Make sure you put the verb in the right form.</a:t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i="1" u="sng" dirty="0" smtClean="0">
                <a:latin typeface="Times New Roman" pitchFamily="18" charset="0"/>
                <a:cs typeface="Times New Roman" pitchFamily="18" charset="0"/>
              </a:rPr>
              <a:t>hear, listen</a:t>
            </a:r>
            <a:br>
              <a:rPr lang="en-US" sz="3200" i="1" u="sng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i="1" u="sng" dirty="0" smtClean="0">
                <a:latin typeface="Times New Roman" pitchFamily="18" charset="0"/>
                <a:cs typeface="Times New Roman" pitchFamily="18" charset="0"/>
              </a:rPr>
              <a:t>touch, press, hold</a:t>
            </a:r>
            <a:endParaRPr lang="ar-SA" sz="3200" i="1" u="sng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564904"/>
            <a:ext cx="8229600" cy="3561259"/>
          </a:xfrm>
        </p:spPr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 can’t _________without my glasses. 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14202"/>
          </a:xfrm>
        </p:spPr>
        <p:txBody>
          <a:bodyPr>
            <a:noAutofit/>
          </a:bodyPr>
          <a:lstStyle/>
          <a:p>
            <a:pPr rtl="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[14]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Write the </a:t>
            </a: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category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 of the words below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:</a:t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OR</a:t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[15]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What is each of the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following?</a:t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068960"/>
            <a:ext cx="8229600" cy="3057203"/>
          </a:xfrm>
        </p:spPr>
        <p:txBody>
          <a:bodyPr/>
          <a:lstStyle/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spider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____________</a:t>
            </a:r>
          </a:p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Etna___________ </a:t>
            </a:r>
          </a:p>
          <a:p>
            <a:pPr algn="l" rtl="0"/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 rtl="0"/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[16]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Circle the correct category of each of the following words.</a:t>
            </a:r>
            <a:endParaRPr lang="ar-SA" sz="3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708920"/>
            <a:ext cx="8229600" cy="3489251"/>
          </a:xfrm>
        </p:spPr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spider (wild animals  -  pets  -  insects)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[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17] </a:t>
            </a: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Circle the compounds 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only.</a:t>
            </a:r>
            <a:endParaRPr lang="ar-SA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blue pen    earrings</a:t>
            </a:r>
          </a:p>
          <a:p>
            <a:pPr algn="l" rtl="0">
              <a:buNone/>
            </a:pP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 rtl="0"/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[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18] </a:t>
            </a: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Circle the 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abstract/concrete </a:t>
            </a: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nouns 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only.</a:t>
            </a:r>
            <a:endParaRPr lang="ar-SA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sofa     problem</a:t>
            </a:r>
          </a:p>
          <a:p>
            <a:pPr algn="l" rtl="0"/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 rtl="0"/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[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19] </a:t>
            </a: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Circle the word in which –al is a 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suffix.</a:t>
            </a:r>
            <a:endParaRPr lang="ar-SA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animal      musical</a:t>
            </a:r>
          </a:p>
          <a:p>
            <a:pPr algn="l" rtl="0">
              <a:buNone/>
            </a:pP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20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]Circle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the word in which –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er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is a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suffix.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prisoner   laser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21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]Write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the suffixes where necessary. If there is no suffix, write NS.</a:t>
            </a: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terrible______</a:t>
            </a:r>
          </a:p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active_______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78298"/>
          </a:xfrm>
        </p:spPr>
        <p:txBody>
          <a:bodyPr>
            <a:noAutofit/>
          </a:bodyPr>
          <a:lstStyle/>
          <a:p>
            <a:pPr algn="l" rtl="0"/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[7] Write the appropriate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adverb/aware/ preposition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blanks.</a:t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[1]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Complete the following sentences with the correct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preposition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068960"/>
            <a:ext cx="8229600" cy="3057203"/>
          </a:xfrm>
        </p:spPr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She 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is _________aware of the problem.</a:t>
            </a:r>
          </a:p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don't agree _________you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She did it _________ herself.</a:t>
            </a:r>
          </a:p>
          <a:p>
            <a:pPr algn="l" rtl="0"/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22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]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Label the following pictures.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4" name="Content Placeholder 3" descr="cartoon cat pictures 5.pn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2267744" y="1700809"/>
            <a:ext cx="4509395" cy="3600400"/>
          </a:xfrm>
        </p:spPr>
      </p:pic>
      <p:cxnSp>
        <p:nvCxnSpPr>
          <p:cNvPr id="6" name="Straight Connector 5"/>
          <p:cNvCxnSpPr/>
          <p:nvPr/>
        </p:nvCxnSpPr>
        <p:spPr>
          <a:xfrm>
            <a:off x="2051720" y="6093296"/>
            <a:ext cx="4248472" cy="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514402"/>
          </a:xfrm>
        </p:spPr>
        <p:txBody>
          <a:bodyPr>
            <a:normAutofit/>
          </a:bodyPr>
          <a:lstStyle/>
          <a:p>
            <a:pPr algn="l" rtl="0"/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[23]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Circle the correct answer.</a:t>
            </a:r>
            <a:br>
              <a:rPr lang="en-US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[24]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Choose the correct word from the box to complete the following sentences.</a:t>
            </a:r>
            <a:endParaRPr lang="ar-SA" sz="3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293096"/>
            <a:ext cx="8229600" cy="1833067"/>
          </a:xfrm>
        </p:spPr>
        <p:txBody>
          <a:bodyPr/>
          <a:lstStyle/>
          <a:p>
            <a:endParaRPr lang="ar-SA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[25]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Agree with the following statements using the correct verb.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2856"/>
            <a:ext cx="8229600" cy="3993307"/>
          </a:xfrm>
        </p:spPr>
        <p:txBody>
          <a:bodyPr>
            <a:normAutofit/>
          </a:bodyPr>
          <a:lstStyle/>
          <a:p>
            <a:pPr algn="l" rtl="0"/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 I can’t stand these new shoes.</a:t>
            </a:r>
          </a:p>
          <a:p>
            <a:pPr algn="l" rtl="0">
              <a:buNone/>
            </a:pP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    Neither ________I.</a:t>
            </a:r>
            <a:endParaRPr lang="ar-SA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[26]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Correct the following sentences.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3921299"/>
          </a:xfrm>
        </p:spPr>
        <p:txBody>
          <a:bodyPr>
            <a:normAutofit/>
          </a:bodyPr>
          <a:lstStyle/>
          <a:p>
            <a:pPr algn="l" rtl="0"/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Do you like to go out this evening?</a:t>
            </a:r>
            <a:endParaRPr lang="ar-SA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218"/>
          </a:xfrm>
        </p:spPr>
        <p:txBody>
          <a:bodyPr>
            <a:normAutofit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[27]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Underline the correct verb in brackets.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420888"/>
            <a:ext cx="8229600" cy="3705275"/>
          </a:xfrm>
        </p:spPr>
        <p:txBody>
          <a:bodyPr>
            <a:normAutofit/>
          </a:bodyPr>
          <a:lstStyle/>
          <a:p>
            <a:pPr algn="l" rtl="0"/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I couldn’t (do / make) my homework last night.</a:t>
            </a:r>
            <a:endParaRPr lang="ar-SA" sz="36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146250"/>
          </a:xfrm>
        </p:spPr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[28]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Replace the underlined word/phrase with a </a:t>
            </a:r>
            <a:r>
              <a:rPr lang="en-US" u="sng" dirty="0" smtClean="0">
                <a:latin typeface="Times New Roman" pitchFamily="18" charset="0"/>
                <a:cs typeface="Times New Roman" pitchFamily="18" charset="0"/>
              </a:rPr>
              <a:t>different word/phrase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 The meaning must stay the same.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52936"/>
            <a:ext cx="8229600" cy="3273227"/>
          </a:xfrm>
        </p:spPr>
        <p:txBody>
          <a:bodyPr>
            <a:normAutofit/>
          </a:bodyPr>
          <a:lstStyle/>
          <a:p>
            <a:pPr algn="l" rtl="0"/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I’ll </a:t>
            </a:r>
            <a:r>
              <a:rPr lang="en-US" sz="4000" u="sng" dirty="0" smtClean="0">
                <a:latin typeface="Times New Roman" pitchFamily="18" charset="0"/>
                <a:cs typeface="Times New Roman" pitchFamily="18" charset="0"/>
              </a:rPr>
              <a:t>clean the house 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at the weekend. </a:t>
            </a:r>
            <a:endParaRPr lang="ar-SA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218258"/>
          </a:xfrm>
        </p:spPr>
        <p:txBody>
          <a:bodyPr>
            <a:normAutofit fontScale="90000"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[29]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Replace the underlined word/phrase with a different word/phrase. The meaning must stay the same. Use the verb in brackets.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52936"/>
            <a:ext cx="8229600" cy="3273227"/>
          </a:xfrm>
        </p:spPr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I’ll clean the house at the weekend. (do)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570186"/>
          </a:xfrm>
        </p:spPr>
        <p:txBody>
          <a:bodyPr>
            <a:normAutofit/>
          </a:bodyPr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[30]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Add </a:t>
            </a:r>
            <a:r>
              <a:rPr lang="en-US" u="sng" dirty="0" smtClean="0">
                <a:latin typeface="Times New Roman" pitchFamily="18" charset="0"/>
                <a:cs typeface="Times New Roman" pitchFamily="18" charset="0"/>
              </a:rPr>
              <a:t>two suitable words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to each of the following lists.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3921299"/>
          </a:xfrm>
        </p:spPr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mouse, rabbit, __________, __________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06290"/>
          </a:xfrm>
        </p:spPr>
        <p:txBody>
          <a:bodyPr>
            <a:normAutofit/>
          </a:bodyPr>
          <a:lstStyle/>
          <a:p>
            <a:pPr algn="l" rtl="0"/>
            <a:r>
              <a:rPr lang="en-US" smtClean="0">
                <a:latin typeface="Times New Roman" pitchFamily="18" charset="0"/>
                <a:cs typeface="Times New Roman" pitchFamily="18" charset="0"/>
              </a:rPr>
              <a:t>[31]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Match the words with their meanings.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429000"/>
            <a:ext cx="8229600" cy="2697163"/>
          </a:xfrm>
        </p:spPr>
        <p:txBody>
          <a:bodyPr/>
          <a:lstStyle/>
          <a:p>
            <a:pPr algn="l" rtl="0"/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[2] Write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opposite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of each word or phrase</a:t>
            </a: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>
                <a:latin typeface="Times New Roman" pitchFamily="18" charset="0"/>
                <a:cs typeface="Times New Roman" pitchFamily="18" charset="0"/>
              </a:rPr>
              <a:t>an early night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______________</a:t>
            </a:r>
          </a:p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different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____________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2592288"/>
          </a:xfrm>
        </p:spPr>
        <p:txBody>
          <a:bodyPr>
            <a:noAutofit/>
          </a:bodyPr>
          <a:lstStyle/>
          <a:p>
            <a:pPr algn="l" rtl="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[3]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Circle the words that are </a:t>
            </a: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countable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 /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uncountable</a:t>
            </a:r>
            <a:br>
              <a:rPr lang="en-US" sz="3200" u="sng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                      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u="sng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780928"/>
            <a:ext cx="8229600" cy="3345235"/>
          </a:xfrm>
        </p:spPr>
        <p:txBody>
          <a:bodyPr/>
          <a:lstStyle/>
          <a:p>
            <a:pPr algn="l" rtl="0"/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furniture       bird</a:t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[4] Write (C) if the underlined noun is a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count noun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and (N) if it is a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non-count noun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ar-SA" sz="3200" u="sng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780928"/>
            <a:ext cx="8229600" cy="3345235"/>
          </a:xfrm>
        </p:spPr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_____We need to buy some </a:t>
            </a:r>
            <a:r>
              <a:rPr lang="en-US" u="sng" dirty="0" smtClean="0">
                <a:latin typeface="Times New Roman" pitchFamily="18" charset="0"/>
                <a:cs typeface="Times New Roman" pitchFamily="18" charset="0"/>
              </a:rPr>
              <a:t>furniture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 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[5]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Rewrite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the singular form of the words below (if any). If the word has no singular for write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NS.</a:t>
            </a: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feet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_________   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pants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_________  (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partitves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)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[6]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Add an appropriate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partitive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 will buy a ____________of juice.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570186"/>
          </a:xfrm>
        </p:spPr>
        <p:txBody>
          <a:bodyPr>
            <a:normAutofit/>
          </a:bodyPr>
          <a:lstStyle/>
          <a:p>
            <a:pPr algn="l" rtl="0"/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[8]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Add the appropriate </a:t>
            </a:r>
            <a:r>
              <a:rPr lang="en-US" sz="3600" u="sng" dirty="0" err="1" smtClean="0">
                <a:latin typeface="Times New Roman" pitchFamily="18" charset="0"/>
                <a:cs typeface="Times New Roman" pitchFamily="18" charset="0"/>
              </a:rPr>
              <a:t>partitive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in the following blanks. Don’t use </a:t>
            </a:r>
            <a:r>
              <a:rPr lang="en-US" sz="3600" i="1" dirty="0" smtClean="0">
                <a:latin typeface="Times New Roman" pitchFamily="18" charset="0"/>
                <a:cs typeface="Times New Roman" pitchFamily="18" charset="0"/>
              </a:rPr>
              <a:t>some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or </a:t>
            </a:r>
            <a:r>
              <a:rPr lang="en-US" sz="3600" i="1" dirty="0" smtClean="0">
                <a:latin typeface="Times New Roman" pitchFamily="18" charset="0"/>
                <a:cs typeface="Times New Roman" pitchFamily="18" charset="0"/>
              </a:rPr>
              <a:t>a lot.</a:t>
            </a:r>
            <a:endParaRPr lang="ar-SA" sz="3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3921299"/>
          </a:xfrm>
        </p:spPr>
        <p:txBody>
          <a:bodyPr>
            <a:normAutofit/>
          </a:bodyPr>
          <a:lstStyle/>
          <a:p>
            <a:pPr algn="l" rtl="0"/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____________of orange juice.</a:t>
            </a:r>
            <a:endParaRPr lang="ar-SA" sz="4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[9]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Find two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compound nouns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connected with each of the following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topic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ar-S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52936"/>
            <a:ext cx="8229600" cy="3273227"/>
          </a:xfrm>
        </p:spPr>
        <p:txBody>
          <a:bodyPr/>
          <a:lstStyle/>
          <a:p>
            <a:pPr algn="l" rtl="0"/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kitchen_________,___________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1344</TotalTime>
  <Words>582</Words>
  <Application>Microsoft Office PowerPoint</Application>
  <PresentationFormat>On-screen Show (4:3)</PresentationFormat>
  <Paragraphs>64</Paragraphs>
  <Slides>28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29" baseType="lpstr">
      <vt:lpstr>Office Theme</vt:lpstr>
      <vt:lpstr>Vocabulary 1 Sample Questions</vt:lpstr>
      <vt:lpstr>[7] Write the appropriate adverb/aware/ preposition in the blanks.  [1] Complete the following sentences with the correct preposition.</vt:lpstr>
      <vt:lpstr>[2] Write the opposite of each word or phrase</vt:lpstr>
      <vt:lpstr>[3] Circle the words that are countable / uncountable                           </vt:lpstr>
      <vt:lpstr>[4] Write (C) if the underlined noun is a count noun, and (N) if it is a non-count noun.</vt:lpstr>
      <vt:lpstr>[5] Rewrite the singular form of the words below (if any). If the word has no singular for write NS.</vt:lpstr>
      <vt:lpstr>[6] Add an appropriate partitive.</vt:lpstr>
      <vt:lpstr>[8] Add the appropriate partitive in the following blanks. Don’t use some or a lot.</vt:lpstr>
      <vt:lpstr>[9] Find two compound nouns connected with each of the following topic.</vt:lpstr>
      <vt:lpstr>[10] Fill the blanks in the following sentences with the definite article (the) if necessary. If (the) is not necessary, write NN.                                     OR [11] Fill in the gaps with the definite article (the) if necessary. </vt:lpstr>
      <vt:lpstr>[12] Choose the appropriate verb from the following to fill in the blank. Make any necessary changes. (tense) </vt:lpstr>
      <vt:lpstr>[13] Choose see, watch, or look to fill in the gaps. Make sure you put the verb in the right form. hear, listen touch, press, hold</vt:lpstr>
      <vt:lpstr>  [14] Write the category of the words below: OR [15] What is each of the following?  </vt:lpstr>
      <vt:lpstr>[16] Circle the correct category of each of the following words.</vt:lpstr>
      <vt:lpstr>[17] Circle the compounds only.</vt:lpstr>
      <vt:lpstr>[18] Circle the abstract/concrete nouns only.</vt:lpstr>
      <vt:lpstr>[19] Circle the word in which –al is a suffix.</vt:lpstr>
      <vt:lpstr>[20]Circle the word in which –er is a suffix.</vt:lpstr>
      <vt:lpstr>[21]Write the suffixes where necessary. If there is no suffix, write NS.</vt:lpstr>
      <vt:lpstr>[22] Label the following pictures.</vt:lpstr>
      <vt:lpstr>[23] Circle the correct answer.   [24] Choose the correct word from the box to complete the following sentences.</vt:lpstr>
      <vt:lpstr>[25] Agree with the following statements using the correct verb.</vt:lpstr>
      <vt:lpstr>[26] Correct the following sentences.</vt:lpstr>
      <vt:lpstr>[27] Underline the correct verb in brackets.</vt:lpstr>
      <vt:lpstr>[28] Replace the underlined word/phrase with a different word/phrase. The meaning must stay the same.</vt:lpstr>
      <vt:lpstr>[29] Replace the underlined word/phrase with a different word/phrase. The meaning must stay the same. Use the verb in brackets.</vt:lpstr>
      <vt:lpstr>[30] Add two suitable words to each of the following lists.</vt:lpstr>
      <vt:lpstr>[31] Match the words with their meanings.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 1 Sample Questions</dc:title>
  <dc:creator>Reem Al-Mohareb</dc:creator>
  <cp:lastModifiedBy>Reem Al-Mohareb</cp:lastModifiedBy>
  <cp:revision>38</cp:revision>
  <dcterms:created xsi:type="dcterms:W3CDTF">2012-11-14T16:22:53Z</dcterms:created>
  <dcterms:modified xsi:type="dcterms:W3CDTF">2012-11-16T20:01:33Z</dcterms:modified>
</cp:coreProperties>
</file>

<file path=docProps/thumbnail.jpeg>
</file>