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F47951-2326-4BD6-A5C6-73D3CB7FD084}" type="datetimeFigureOut">
              <a:rPr lang="en-US" smtClean="0"/>
              <a:t>3/2/2013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437CE1-A91D-4A11-B953-3AFEABD2CFA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F47951-2326-4BD6-A5C6-73D3CB7FD084}" type="datetimeFigureOut">
              <a:rPr lang="en-US" smtClean="0"/>
              <a:t>3/2/2013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437CE1-A91D-4A11-B953-3AFEABD2CFA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F47951-2326-4BD6-A5C6-73D3CB7FD084}" type="datetimeFigureOut">
              <a:rPr lang="en-US" smtClean="0"/>
              <a:t>3/2/2013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437CE1-A91D-4A11-B953-3AFEABD2CFA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F47951-2326-4BD6-A5C6-73D3CB7FD084}" type="datetimeFigureOut">
              <a:rPr lang="en-US" smtClean="0"/>
              <a:t>3/2/2013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437CE1-A91D-4A11-B953-3AFEABD2CFA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F47951-2326-4BD6-A5C6-73D3CB7FD084}" type="datetimeFigureOut">
              <a:rPr lang="en-US" smtClean="0"/>
              <a:t>3/2/2013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437CE1-A91D-4A11-B953-3AFEABD2CFA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F47951-2326-4BD6-A5C6-73D3CB7FD084}" type="datetimeFigureOut">
              <a:rPr lang="en-US" smtClean="0"/>
              <a:t>3/2/2013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437CE1-A91D-4A11-B953-3AFEABD2CFA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F47951-2326-4BD6-A5C6-73D3CB7FD084}" type="datetimeFigureOut">
              <a:rPr lang="en-US" smtClean="0"/>
              <a:t>3/2/2013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437CE1-A91D-4A11-B953-3AFEABD2CFA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F47951-2326-4BD6-A5C6-73D3CB7FD084}" type="datetimeFigureOut">
              <a:rPr lang="en-US" smtClean="0"/>
              <a:t>3/2/2013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437CE1-A91D-4A11-B953-3AFEABD2CFA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F47951-2326-4BD6-A5C6-73D3CB7FD084}" type="datetimeFigureOut">
              <a:rPr lang="en-US" smtClean="0"/>
              <a:t>3/2/2013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437CE1-A91D-4A11-B953-3AFEABD2CFA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F47951-2326-4BD6-A5C6-73D3CB7FD084}" type="datetimeFigureOut">
              <a:rPr lang="en-US" smtClean="0"/>
              <a:t>3/2/2013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437CE1-A91D-4A11-B953-3AFEABD2CFA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F47951-2326-4BD6-A5C6-73D3CB7FD084}" type="datetimeFigureOut">
              <a:rPr lang="en-US" smtClean="0"/>
              <a:t>3/2/2013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437CE1-A91D-4A11-B953-3AFEABD2CFA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F47951-2326-4BD6-A5C6-73D3CB7FD084}" type="datetimeFigureOut">
              <a:rPr lang="en-US" smtClean="0"/>
              <a:t>3/2/2013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437CE1-A91D-4A11-B953-3AFEABD2CFA7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2234679"/>
          </a:xfrm>
        </p:spPr>
        <p:txBody>
          <a:bodyPr>
            <a:normAutofit/>
          </a:bodyPr>
          <a:lstStyle/>
          <a:p>
            <a:r>
              <a:rPr lang="en-US" sz="4800" b="1" dirty="0" smtClean="0">
                <a:latin typeface="Estrangelo Edessa" pitchFamily="66" charset="0"/>
                <a:cs typeface="Estrangelo Edessa" pitchFamily="66" charset="0"/>
              </a:rPr>
              <a:t>Words commonly mispronounced</a:t>
            </a:r>
            <a:endParaRPr lang="en-US" sz="4800" b="1" dirty="0">
              <a:latin typeface="Estrangelo Edessa" pitchFamily="66" charset="0"/>
              <a:cs typeface="Estrangelo Edessa" pitchFamily="66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6192688"/>
          </a:xfrm>
        </p:spPr>
        <p:txBody>
          <a:bodyPr/>
          <a:lstStyle/>
          <a:p>
            <a:pPr>
              <a:buFontTx/>
              <a:buChar char="-"/>
            </a:pPr>
            <a:r>
              <a:rPr lang="en-US" dirty="0" smtClean="0"/>
              <a:t>Cupid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  <a:p>
            <a:pPr>
              <a:buNone/>
            </a:pPr>
            <a:endParaRPr lang="en-US" dirty="0"/>
          </a:p>
          <a:p>
            <a:pPr>
              <a:buNone/>
            </a:pPr>
            <a:r>
              <a:rPr lang="en-US" dirty="0" smtClean="0"/>
              <a:t>-rein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4" name="Picture 3" descr="cupid silho Image GraphicsFairy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211960" y="260648"/>
            <a:ext cx="2952328" cy="2736304"/>
          </a:xfrm>
          <a:prstGeom prst="rect">
            <a:avLst/>
          </a:prstGeom>
        </p:spPr>
      </p:pic>
      <p:pic>
        <p:nvPicPr>
          <p:cNvPr id="5" name="Picture 4" descr="image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347864" y="4221088"/>
            <a:ext cx="3744416" cy="201622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6336704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-</a:t>
            </a:r>
            <a:r>
              <a:rPr lang="en-US" b="1" dirty="0" smtClean="0"/>
              <a:t>p</a:t>
            </a:r>
            <a:r>
              <a:rPr lang="en-US" dirty="0" smtClean="0"/>
              <a:t>sychic </a:t>
            </a:r>
          </a:p>
          <a:p>
            <a:pPr>
              <a:buNone/>
            </a:pPr>
            <a:endParaRPr lang="en-US" dirty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  <a:p>
            <a:pPr>
              <a:buNone/>
            </a:pPr>
            <a:r>
              <a:rPr lang="en-US" dirty="0" smtClean="0"/>
              <a:t>- tom</a:t>
            </a:r>
            <a:r>
              <a:rPr lang="en-US" b="1" dirty="0" smtClean="0"/>
              <a:t>b</a:t>
            </a:r>
            <a:endParaRPr lang="en-US" b="1" dirty="0"/>
          </a:p>
        </p:txBody>
      </p:sp>
      <p:pic>
        <p:nvPicPr>
          <p:cNvPr id="4" name="Picture 3" descr="image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059832" y="260648"/>
            <a:ext cx="3744416" cy="2057400"/>
          </a:xfrm>
          <a:prstGeom prst="rect">
            <a:avLst/>
          </a:prstGeom>
        </p:spPr>
      </p:pic>
      <p:pic>
        <p:nvPicPr>
          <p:cNvPr id="5" name="Picture 4" descr="16465240-businessman-with-umbrella-standing-near-tomb-of-crisi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699792" y="2708920"/>
            <a:ext cx="4536504" cy="230425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22714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6264696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-pa</a:t>
            </a:r>
            <a:r>
              <a:rPr lang="en-US" b="1" dirty="0" smtClean="0"/>
              <a:t>l</a:t>
            </a:r>
            <a:r>
              <a:rPr lang="en-US" dirty="0" smtClean="0"/>
              <a:t>m     </a:t>
            </a:r>
          </a:p>
          <a:p>
            <a:pPr>
              <a:buNone/>
            </a:pPr>
            <a:endParaRPr lang="en-US" dirty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  <a:p>
            <a:pPr>
              <a:buFontTx/>
              <a:buChar char="-"/>
            </a:pPr>
            <a:r>
              <a:rPr lang="en-US" dirty="0" smtClean="0"/>
              <a:t>Sa</a:t>
            </a:r>
            <a:r>
              <a:rPr lang="en-US" b="1" dirty="0" smtClean="0"/>
              <a:t>l</a:t>
            </a:r>
            <a:r>
              <a:rPr lang="en-US" dirty="0" smtClean="0"/>
              <a:t>mon </a:t>
            </a:r>
          </a:p>
          <a:p>
            <a:pPr>
              <a:buFontTx/>
              <a:buChar char="-"/>
            </a:pPr>
            <a:endParaRPr lang="en-US" dirty="0"/>
          </a:p>
          <a:p>
            <a:pPr>
              <a:buFontTx/>
              <a:buChar char="-"/>
            </a:pPr>
            <a:endParaRPr lang="en-US" dirty="0" smtClean="0"/>
          </a:p>
          <a:p>
            <a:pPr>
              <a:buFontTx/>
              <a:buChar char="-"/>
            </a:pPr>
            <a:r>
              <a:rPr lang="en-US" dirty="0" smtClean="0"/>
              <a:t>Cha</a:t>
            </a:r>
            <a:r>
              <a:rPr lang="en-US" b="1" dirty="0" smtClean="0"/>
              <a:t>l</a:t>
            </a:r>
            <a:r>
              <a:rPr lang="en-US" dirty="0" smtClean="0"/>
              <a:t>k </a:t>
            </a:r>
          </a:p>
        </p:txBody>
      </p:sp>
      <p:pic>
        <p:nvPicPr>
          <p:cNvPr id="4" name="Picture 3" descr="فهرس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131840" y="260648"/>
            <a:ext cx="2152650" cy="2124075"/>
          </a:xfrm>
          <a:prstGeom prst="rect">
            <a:avLst/>
          </a:prstGeom>
        </p:spPr>
      </p:pic>
      <p:pic>
        <p:nvPicPr>
          <p:cNvPr id="5" name="Picture 4" descr="image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699793" y="2771775"/>
            <a:ext cx="4104456" cy="1314450"/>
          </a:xfrm>
          <a:prstGeom prst="rect">
            <a:avLst/>
          </a:prstGeom>
        </p:spPr>
      </p:pic>
      <p:pic>
        <p:nvPicPr>
          <p:cNvPr id="6" name="Picture 5" descr="images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411760" y="4437112"/>
            <a:ext cx="4464496" cy="206387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6192688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-cas</a:t>
            </a:r>
            <a:r>
              <a:rPr lang="en-US" b="1" dirty="0" smtClean="0"/>
              <a:t>t</a:t>
            </a:r>
            <a:r>
              <a:rPr lang="en-US" dirty="0" smtClean="0"/>
              <a:t>le  </a:t>
            </a:r>
          </a:p>
          <a:p>
            <a:pPr>
              <a:buNone/>
            </a:pPr>
            <a:endParaRPr lang="en-US" dirty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-</a:t>
            </a:r>
            <a:r>
              <a:rPr lang="en-US" b="1" dirty="0" smtClean="0"/>
              <a:t>k</a:t>
            </a:r>
            <a:r>
              <a:rPr lang="en-US" dirty="0" smtClean="0"/>
              <a:t>nob  </a:t>
            </a:r>
          </a:p>
          <a:p>
            <a:pPr>
              <a:buNone/>
            </a:pPr>
            <a:endParaRPr lang="en-US" dirty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-</a:t>
            </a:r>
            <a:r>
              <a:rPr lang="en-US" b="1" dirty="0" smtClean="0"/>
              <a:t>k</a:t>
            </a:r>
            <a:r>
              <a:rPr lang="en-US" dirty="0" smtClean="0"/>
              <a:t>not</a:t>
            </a:r>
            <a:endParaRPr lang="en-US" dirty="0"/>
          </a:p>
        </p:txBody>
      </p:sp>
      <p:pic>
        <p:nvPicPr>
          <p:cNvPr id="4" name="Picture 3" descr="image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627784" y="260648"/>
            <a:ext cx="5040560" cy="1968624"/>
          </a:xfrm>
          <a:prstGeom prst="rect">
            <a:avLst/>
          </a:prstGeom>
        </p:spPr>
      </p:pic>
      <p:pic>
        <p:nvPicPr>
          <p:cNvPr id="5" name="Picture 4" descr="knob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55776" y="2708920"/>
            <a:ext cx="5006479" cy="1809750"/>
          </a:xfrm>
          <a:prstGeom prst="rect">
            <a:avLst/>
          </a:prstGeom>
        </p:spPr>
      </p:pic>
      <p:pic>
        <p:nvPicPr>
          <p:cNvPr id="6" name="Picture 5" descr="Knot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763688" y="4797152"/>
            <a:ext cx="2664296" cy="154838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5865515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-</a:t>
            </a:r>
            <a:r>
              <a:rPr lang="en-US" b="1" dirty="0" smtClean="0"/>
              <a:t>k</a:t>
            </a:r>
            <a:r>
              <a:rPr lang="en-US" dirty="0" smtClean="0"/>
              <a:t>nit   </a:t>
            </a:r>
          </a:p>
          <a:p>
            <a:pPr>
              <a:buNone/>
            </a:pPr>
            <a:endParaRPr lang="en-US" dirty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  <a:p>
            <a:pPr>
              <a:buNone/>
            </a:pPr>
            <a:r>
              <a:rPr lang="en-US" dirty="0" smtClean="0"/>
              <a:t>-ta</a:t>
            </a:r>
            <a:r>
              <a:rPr lang="en-US" b="1" dirty="0" smtClean="0"/>
              <a:t>r</a:t>
            </a:r>
            <a:r>
              <a:rPr lang="en-US" dirty="0" smtClean="0"/>
              <a:t>t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  <p:pic>
        <p:nvPicPr>
          <p:cNvPr id="4" name="Picture 3" descr="knit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67744" y="332656"/>
            <a:ext cx="4824536" cy="2179315"/>
          </a:xfrm>
          <a:prstGeom prst="rect">
            <a:avLst/>
          </a:prstGeom>
        </p:spPr>
      </p:pic>
      <p:pic>
        <p:nvPicPr>
          <p:cNvPr id="5" name="Picture 4" descr="tart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979711" y="3140968"/>
            <a:ext cx="5558569" cy="295232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640"/>
            <a:ext cx="8229600" cy="5937523"/>
          </a:xfrm>
        </p:spPr>
        <p:txBody>
          <a:bodyPr/>
          <a:lstStyle/>
          <a:p>
            <a:pPr>
              <a:buFontTx/>
              <a:buChar char="-"/>
            </a:pPr>
            <a:r>
              <a:rPr lang="en-US" dirty="0" smtClean="0"/>
              <a:t>Cupboa</a:t>
            </a:r>
            <a:r>
              <a:rPr lang="en-US" b="1" dirty="0" smtClean="0"/>
              <a:t>r</a:t>
            </a:r>
            <a:r>
              <a:rPr lang="en-US" dirty="0" smtClean="0"/>
              <a:t>d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- S</a:t>
            </a:r>
            <a:r>
              <a:rPr lang="en-US" b="1" dirty="0" smtClean="0"/>
              <a:t>w</a:t>
            </a:r>
            <a:r>
              <a:rPr lang="en-US" dirty="0" smtClean="0"/>
              <a:t>ord   </a:t>
            </a:r>
            <a:endParaRPr lang="en-US" dirty="0"/>
          </a:p>
        </p:txBody>
      </p:sp>
      <p:pic>
        <p:nvPicPr>
          <p:cNvPr id="4" name="Picture 3" descr="th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95936" y="332656"/>
            <a:ext cx="4032448" cy="2496877"/>
          </a:xfrm>
          <a:prstGeom prst="rect">
            <a:avLst/>
          </a:prstGeom>
        </p:spPr>
      </p:pic>
      <p:pic>
        <p:nvPicPr>
          <p:cNvPr id="5" name="Picture 4" descr="th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475656" y="3212976"/>
            <a:ext cx="4104456" cy="231608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125</TotalTime>
  <Words>27</Words>
  <Application>Microsoft Office PowerPoint</Application>
  <PresentationFormat>On-screen Show (4:3)</PresentationFormat>
  <Paragraphs>40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Words commonly mispronounced</vt:lpstr>
      <vt:lpstr>Slide 2</vt:lpstr>
      <vt:lpstr>Slide 3</vt:lpstr>
      <vt:lpstr>Slide 4</vt:lpstr>
      <vt:lpstr>Slide 5</vt:lpstr>
      <vt:lpstr>Slide 6</vt:lpstr>
      <vt:lpstr>Slide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Words commonly mispronounced</dc:title>
  <dc:creator>user</dc:creator>
  <cp:lastModifiedBy>user</cp:lastModifiedBy>
  <cp:revision>13</cp:revision>
  <dcterms:created xsi:type="dcterms:W3CDTF">2013-03-02T20:32:41Z</dcterms:created>
  <dcterms:modified xsi:type="dcterms:W3CDTF">2013-03-02T22:38:09Z</dcterms:modified>
</cp:coreProperties>
</file>